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62" r:id="rId4"/>
    <p:sldId id="263" r:id="rId5"/>
    <p:sldId id="260" r:id="rId6"/>
    <p:sldId id="261" r:id="rId7"/>
    <p:sldId id="259" r:id="rId8"/>
    <p:sldId id="264" r:id="rId9"/>
    <p:sldId id="265" r:id="rId10"/>
    <p:sldId id="268" r:id="rId11"/>
    <p:sldId id="277" r:id="rId12"/>
    <p:sldId id="274" r:id="rId13"/>
    <p:sldId id="270" r:id="rId14"/>
    <p:sldId id="273" r:id="rId15"/>
    <p:sldId id="278" r:id="rId16"/>
    <p:sldId id="279" r:id="rId17"/>
    <p:sldId id="281" r:id="rId18"/>
    <p:sldId id="282" r:id="rId19"/>
    <p:sldId id="280" r:id="rId20"/>
    <p:sldId id="28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smail - [2010]" initials="i-[" lastIdx="1" clrIdx="0">
    <p:extLst>
      <p:ext uri="{19B8F6BF-5375-455C-9EA6-DF929625EA0E}">
        <p15:presenceInfo xmlns:p15="http://schemas.microsoft.com/office/powerpoint/2012/main" userId="ismail - [2010]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8679"/>
    <a:srgbClr val="FFFFFF"/>
    <a:srgbClr val="EF5657"/>
    <a:srgbClr val="758F74"/>
    <a:srgbClr val="436D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91" autoAdjust="0"/>
  </p:normalViewPr>
  <p:slideViewPr>
    <p:cSldViewPr snapToGrid="0">
      <p:cViewPr varScale="1">
        <p:scale>
          <a:sx n="65" d="100"/>
          <a:sy n="65" d="100"/>
        </p:scale>
        <p:origin x="85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5F7327-DF52-4A27-826E-524002F21FEA}" type="datetimeFigureOut">
              <a:rPr lang="en-US" smtClean="0"/>
              <a:t>06/01/21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4278C0-790E-4704-9475-C209F1EC1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92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278C0-790E-4704-9475-C209F1EC1C0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741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278C0-790E-4704-9475-C209F1EC1C0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822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652AE-93A8-4DEF-9AA6-1A44EF851F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AA64C8-5FE9-4F73-9146-F8B11FDE6D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9563F0-421F-4C47-89C7-95954CED0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39B4B-C677-48E3-A6C1-D21858BCDDFA}" type="datetimeFigureOut">
              <a:rPr lang="en-US" smtClean="0"/>
              <a:t>06/01/21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5A0D0-9E11-4C6F-BD97-FA5AB51F7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3A60D-FF1E-4209-9B81-FB795AC46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1384-5B60-4541-BA0C-9CC3A272F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514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D83BD-BC08-4326-86DA-59C105131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67D755-E5F3-454D-922C-93CE23276B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8E944-E9B1-4F74-9C34-56BE6ADFC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39B4B-C677-48E3-A6C1-D21858BCDDFA}" type="datetimeFigureOut">
              <a:rPr lang="en-US" smtClean="0"/>
              <a:t>06/01/21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B1536-FDEB-43AE-B409-F59F746D7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A02AB-CCA3-4769-8024-75C3FBAFB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1384-5B60-4541-BA0C-9CC3A272F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55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66A091-E33E-4F9C-9329-13F1151926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824584-1F83-4F13-943A-566FF3BEB6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683BE3-CE02-4F25-9D10-FB2E36660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39B4B-C677-48E3-A6C1-D21858BCDDFA}" type="datetimeFigureOut">
              <a:rPr lang="en-US" smtClean="0"/>
              <a:t>06/01/21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45705C-7C74-4465-9D16-C28A487DD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D819F8-3C5E-4A81-A661-56AB0EAC4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1384-5B60-4541-BA0C-9CC3A272F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640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E0206-EEE1-4F8C-8BE8-D3D33C729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10D6A-DF74-406E-B903-AB7BCB7C9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C1BA5B-32F6-44E7-89F8-BA0C4EC0F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39B4B-C677-48E3-A6C1-D21858BCDDFA}" type="datetimeFigureOut">
              <a:rPr lang="en-US" smtClean="0"/>
              <a:t>06/01/21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6F0EBB-9218-4167-950B-923677A45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78601-4E6C-459F-BFB9-23FE5865D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1384-5B60-4541-BA0C-9CC3A272F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448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D1D17-EE10-4D07-8D88-669B6C444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EAD48-232B-436F-95B3-0AB139806D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98F06-3A11-4333-BED0-E48522EDF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39B4B-C677-48E3-A6C1-D21858BCDDFA}" type="datetimeFigureOut">
              <a:rPr lang="en-US" smtClean="0"/>
              <a:t>06/01/21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A9224-56E1-4E92-86E3-976CB2926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4AC71F-DB72-4F15-9AE4-32A9ADB49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1384-5B60-4541-BA0C-9CC3A272F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23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11C05-F364-422B-B1AB-59157A2EA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46E311-72D9-4528-B8AC-1B34F70766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95C4EB-FEE0-40D4-B865-EE8489B37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52CC84-7735-4063-B2EC-2156396DE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39B4B-C677-48E3-A6C1-D21858BCDDFA}" type="datetimeFigureOut">
              <a:rPr lang="en-US" smtClean="0"/>
              <a:t>06/01/21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86BD55-E35A-4B59-94B8-F6F3D1D25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09F36E-B5C2-4433-A25D-76177A0F0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1384-5B60-4541-BA0C-9CC3A272F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913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80445-38EB-4B01-8A5D-B067464E0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9F00BE-9F22-4127-939A-89AA172351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BB532D-3DFB-4F5B-AA5D-7C647A73F8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32A3DC-556B-4008-ADAC-E64D10BB45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48C62C-BC49-49DA-8ACE-ABCF91825A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A3E87E-0CA5-4857-A21F-C7DC90E9A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39B4B-C677-48E3-A6C1-D21858BCDDFA}" type="datetimeFigureOut">
              <a:rPr lang="en-US" smtClean="0"/>
              <a:t>06/01/21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F93D55-69C3-450B-B55B-864D8B85B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A95F5F-0F4E-4900-B113-14F379C5F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1384-5B60-4541-BA0C-9CC3A272F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350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9F484-620E-484C-BEAA-C24826081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2DE9BB-0F56-4814-B142-445A62023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39B4B-C677-48E3-A6C1-D21858BCDDFA}" type="datetimeFigureOut">
              <a:rPr lang="en-US" smtClean="0"/>
              <a:t>06/01/21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077D0A-2CC2-404E-9DA2-61A66343F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44D806-E588-4693-B2C4-82613B318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1384-5B60-4541-BA0C-9CC3A272F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15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C7CD67-B96E-4005-B1A0-730D34678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39B4B-C677-48E3-A6C1-D21858BCDDFA}" type="datetimeFigureOut">
              <a:rPr lang="en-US" smtClean="0"/>
              <a:t>06/01/21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106925-643B-488E-9DCF-E85D97CC5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FB0784-1798-4BC9-87F1-1D735A2C5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1384-5B60-4541-BA0C-9CC3A272F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839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A1B26-2FD9-4855-9896-E4CE71BD2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4B2F4-15B6-4095-B013-E2FDC6F77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321BBF-56FF-45BD-A8FE-4752785751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09EFF-FA4C-4B35-9761-9C95341B0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39B4B-C677-48E3-A6C1-D21858BCDDFA}" type="datetimeFigureOut">
              <a:rPr lang="en-US" smtClean="0"/>
              <a:t>06/01/21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A938FC-1792-45DC-BB9D-692E0EFAA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E39399-5696-4E8D-8D47-758B6D910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1384-5B60-4541-BA0C-9CC3A272F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222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C4886-62B9-4DD2-BEC0-54EFA7878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95915F-C10A-457B-9DDD-2A99C33615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F9DB64-5462-4A00-BEFE-4660A41F95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5404DA-93AB-4A58-AC26-0AC99A1C1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39B4B-C677-48E3-A6C1-D21858BCDDFA}" type="datetimeFigureOut">
              <a:rPr lang="en-US" smtClean="0"/>
              <a:t>06/01/21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390DDF-81A7-44E8-855E-A1F1DB232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60D677-529A-40FC-83CD-909989073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1384-5B60-4541-BA0C-9CC3A272F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24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5FE8D6-CE24-420E-B5DD-B7DAC8CCF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9C70DB-A87B-48FB-9F71-2FA80D5B0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C8FC9-F6A0-4901-AD75-F020071BC3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39B4B-C677-48E3-A6C1-D21858BCDDFA}" type="datetimeFigureOut">
              <a:rPr lang="en-US" smtClean="0"/>
              <a:t>06/01/21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597B5E-AF42-47C2-A3A8-95A9D7C27B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8AEAD-F17F-4CFE-BD72-17D2AA4B49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21384-5B60-4541-BA0C-9CC3A272F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47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13" Type="http://schemas.openxmlformats.org/officeDocument/2006/relationships/image" Target="../media/image59.jpeg"/><Relationship Id="rId3" Type="http://schemas.openxmlformats.org/officeDocument/2006/relationships/image" Target="../media/image49.jpg"/><Relationship Id="rId7" Type="http://schemas.openxmlformats.org/officeDocument/2006/relationships/image" Target="../media/image53.png"/><Relationship Id="rId12" Type="http://schemas.openxmlformats.org/officeDocument/2006/relationships/image" Target="../media/image5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11" Type="http://schemas.openxmlformats.org/officeDocument/2006/relationships/image" Target="../media/image57.jpeg"/><Relationship Id="rId5" Type="http://schemas.openxmlformats.org/officeDocument/2006/relationships/image" Target="../media/image51.jpeg"/><Relationship Id="rId15" Type="http://schemas.openxmlformats.org/officeDocument/2006/relationships/image" Target="../media/image61.jpeg"/><Relationship Id="rId10" Type="http://schemas.openxmlformats.org/officeDocument/2006/relationships/image" Target="../media/image56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Relationship Id="rId14" Type="http://schemas.openxmlformats.org/officeDocument/2006/relationships/image" Target="../media/image6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gnfa3--KUo4?feature=oembed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&#2439;&#2478;&#2503;&#2482;&#2435;-shamul2006@gmail.com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SlFfkCRdkt0?feature=oembe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microsoft.com/office/2007/relationships/hdphoto" Target="../media/hdphoto2.wdp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5883773-6124-432F-86CC-327470303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C0FE46CC-B72F-445B-AB59-2A94FA2DB031}"/>
              </a:ext>
            </a:extLst>
          </p:cNvPr>
          <p:cNvSpPr/>
          <p:nvPr/>
        </p:nvSpPr>
        <p:spPr>
          <a:xfrm>
            <a:off x="4601530" y="3054051"/>
            <a:ext cx="2782945" cy="2090366"/>
          </a:xfrm>
          <a:custGeom>
            <a:avLst/>
            <a:gdLst/>
            <a:ahLst/>
            <a:cxnLst/>
            <a:rect l="l" t="t" r="r" b="b"/>
            <a:pathLst>
              <a:path w="4643300" h="3511616">
                <a:moveTo>
                  <a:pt x="3727212" y="0"/>
                </a:moveTo>
                <a:lnTo>
                  <a:pt x="4005195" y="0"/>
                </a:lnTo>
                <a:lnTo>
                  <a:pt x="4025551" y="44587"/>
                </a:lnTo>
                <a:cubicBezTo>
                  <a:pt x="4040565" y="70890"/>
                  <a:pt x="4056641" y="92939"/>
                  <a:pt x="4073780" y="110734"/>
                </a:cubicBezTo>
                <a:lnTo>
                  <a:pt x="4329797" y="110734"/>
                </a:lnTo>
                <a:lnTo>
                  <a:pt x="4643300" y="499106"/>
                </a:lnTo>
                <a:lnTo>
                  <a:pt x="4102728" y="499106"/>
                </a:lnTo>
                <a:lnTo>
                  <a:pt x="4102728" y="3511616"/>
                </a:lnTo>
                <a:lnTo>
                  <a:pt x="3719603" y="3193194"/>
                </a:lnTo>
                <a:lnTo>
                  <a:pt x="3719603" y="1033692"/>
                </a:lnTo>
                <a:cubicBezTo>
                  <a:pt x="3719603" y="952836"/>
                  <a:pt x="3704132" y="879880"/>
                  <a:pt x="3673189" y="814823"/>
                </a:cubicBezTo>
                <a:cubicBezTo>
                  <a:pt x="3642246" y="749767"/>
                  <a:pt x="3599166" y="694373"/>
                  <a:pt x="3543950" y="648641"/>
                </a:cubicBezTo>
                <a:cubicBezTo>
                  <a:pt x="3488734" y="602910"/>
                  <a:pt x="3425454" y="566555"/>
                  <a:pt x="3354110" y="539576"/>
                </a:cubicBezTo>
                <a:cubicBezTo>
                  <a:pt x="3300602" y="519341"/>
                  <a:pt x="3241590" y="506694"/>
                  <a:pt x="3177073" y="501636"/>
                </a:cubicBezTo>
                <a:lnTo>
                  <a:pt x="3112872" y="499188"/>
                </a:lnTo>
                <a:lnTo>
                  <a:pt x="3034483" y="499188"/>
                </a:lnTo>
                <a:lnTo>
                  <a:pt x="3039531" y="509152"/>
                </a:lnTo>
                <a:cubicBezTo>
                  <a:pt x="3058747" y="551439"/>
                  <a:pt x="3074492" y="597156"/>
                  <a:pt x="3086765" y="646304"/>
                </a:cubicBezTo>
                <a:cubicBezTo>
                  <a:pt x="3099039" y="695452"/>
                  <a:pt x="3107977" y="748099"/>
                  <a:pt x="3113581" y="804245"/>
                </a:cubicBezTo>
                <a:cubicBezTo>
                  <a:pt x="3119184" y="860390"/>
                  <a:pt x="3121986" y="907679"/>
                  <a:pt x="3121986" y="946112"/>
                </a:cubicBezTo>
                <a:cubicBezTo>
                  <a:pt x="3121986" y="1062558"/>
                  <a:pt x="3102592" y="1173441"/>
                  <a:pt x="3063804" y="1278763"/>
                </a:cubicBezTo>
                <a:cubicBezTo>
                  <a:pt x="3025016" y="1384083"/>
                  <a:pt x="2956091" y="1474848"/>
                  <a:pt x="2857030" y="1551058"/>
                </a:cubicBezTo>
                <a:cubicBezTo>
                  <a:pt x="2833523" y="1566721"/>
                  <a:pt x="2811245" y="1579633"/>
                  <a:pt x="2790197" y="1589794"/>
                </a:cubicBezTo>
                <a:lnTo>
                  <a:pt x="2782243" y="1593215"/>
                </a:lnTo>
                <a:lnTo>
                  <a:pt x="2782243" y="3434696"/>
                </a:lnTo>
                <a:cubicBezTo>
                  <a:pt x="2620803" y="3372428"/>
                  <a:pt x="2487136" y="3267626"/>
                  <a:pt x="2381241" y="3120292"/>
                </a:cubicBezTo>
                <a:cubicBezTo>
                  <a:pt x="2288085" y="2972520"/>
                  <a:pt x="2210099" y="2874962"/>
                  <a:pt x="2147283" y="2827619"/>
                </a:cubicBezTo>
                <a:cubicBezTo>
                  <a:pt x="2088514" y="2784101"/>
                  <a:pt x="2012906" y="2750794"/>
                  <a:pt x="1920459" y="2727696"/>
                </a:cubicBezTo>
                <a:cubicBezTo>
                  <a:pt x="1828013" y="2704598"/>
                  <a:pt x="1717717" y="2691136"/>
                  <a:pt x="1589572" y="2687309"/>
                </a:cubicBezTo>
                <a:lnTo>
                  <a:pt x="1302557" y="2271711"/>
                </a:lnTo>
                <a:cubicBezTo>
                  <a:pt x="1527795" y="2104587"/>
                  <a:pt x="1731972" y="1959412"/>
                  <a:pt x="1915088" y="1836186"/>
                </a:cubicBezTo>
                <a:cubicBezTo>
                  <a:pt x="2006646" y="1774574"/>
                  <a:pt x="2097066" y="1714725"/>
                  <a:pt x="2186348" y="1656638"/>
                </a:cubicBezTo>
                <a:lnTo>
                  <a:pt x="2294520" y="1586886"/>
                </a:lnTo>
                <a:lnTo>
                  <a:pt x="2261938" y="1573980"/>
                </a:lnTo>
                <a:cubicBezTo>
                  <a:pt x="2244579" y="1566537"/>
                  <a:pt x="2226602" y="1558281"/>
                  <a:pt x="2208007" y="1549213"/>
                </a:cubicBezTo>
                <a:cubicBezTo>
                  <a:pt x="2133629" y="1512939"/>
                  <a:pt x="2055056" y="1456999"/>
                  <a:pt x="1972286" y="1381391"/>
                </a:cubicBezTo>
                <a:cubicBezTo>
                  <a:pt x="1851535" y="1255145"/>
                  <a:pt x="1776849" y="1135404"/>
                  <a:pt x="1748230" y="1022166"/>
                </a:cubicBezTo>
                <a:lnTo>
                  <a:pt x="1738590" y="970539"/>
                </a:lnTo>
                <a:lnTo>
                  <a:pt x="1736401" y="1015918"/>
                </a:lnTo>
                <a:cubicBezTo>
                  <a:pt x="1724633" y="1125271"/>
                  <a:pt x="1673257" y="1248216"/>
                  <a:pt x="1582274" y="1384753"/>
                </a:cubicBezTo>
                <a:cubicBezTo>
                  <a:pt x="1456534" y="1583805"/>
                  <a:pt x="1317290" y="1683331"/>
                  <a:pt x="1164544" y="1683331"/>
                </a:cubicBezTo>
                <a:cubicBezTo>
                  <a:pt x="1107961" y="1683331"/>
                  <a:pt x="1050516" y="1669226"/>
                  <a:pt x="992212" y="1641016"/>
                </a:cubicBezTo>
                <a:cubicBezTo>
                  <a:pt x="933906" y="1612807"/>
                  <a:pt x="872964" y="1576205"/>
                  <a:pt x="809383" y="1531213"/>
                </a:cubicBezTo>
                <a:cubicBezTo>
                  <a:pt x="770568" y="1492506"/>
                  <a:pt x="731902" y="1449318"/>
                  <a:pt x="693388" y="1401646"/>
                </a:cubicBezTo>
                <a:cubicBezTo>
                  <a:pt x="654873" y="1353974"/>
                  <a:pt x="621101" y="1298457"/>
                  <a:pt x="592072" y="1235095"/>
                </a:cubicBezTo>
                <a:lnTo>
                  <a:pt x="749110" y="996627"/>
                </a:lnTo>
                <a:cubicBezTo>
                  <a:pt x="812909" y="1063050"/>
                  <a:pt x="862166" y="1110011"/>
                  <a:pt x="896881" y="1137510"/>
                </a:cubicBezTo>
                <a:cubicBezTo>
                  <a:pt x="931597" y="1165009"/>
                  <a:pt x="970795" y="1180015"/>
                  <a:pt x="1014476" y="1182530"/>
                </a:cubicBezTo>
                <a:cubicBezTo>
                  <a:pt x="1100197" y="1177009"/>
                  <a:pt x="1167058" y="1137852"/>
                  <a:pt x="1215058" y="1065059"/>
                </a:cubicBezTo>
                <a:cubicBezTo>
                  <a:pt x="1263058" y="992267"/>
                  <a:pt x="1294206" y="936832"/>
                  <a:pt x="1308502" y="898755"/>
                </a:cubicBezTo>
                <a:cubicBezTo>
                  <a:pt x="1322798" y="860677"/>
                  <a:pt x="1335686" y="820700"/>
                  <a:pt x="1347167" y="778823"/>
                </a:cubicBezTo>
                <a:cubicBezTo>
                  <a:pt x="1358648" y="736946"/>
                  <a:pt x="1367819" y="693949"/>
                  <a:pt x="1374680" y="649830"/>
                </a:cubicBezTo>
                <a:cubicBezTo>
                  <a:pt x="1381541" y="605712"/>
                  <a:pt x="1384971" y="572336"/>
                  <a:pt x="1384971" y="549703"/>
                </a:cubicBezTo>
                <a:cubicBezTo>
                  <a:pt x="1384971" y="518487"/>
                  <a:pt x="1385682" y="503453"/>
                  <a:pt x="1387103" y="504601"/>
                </a:cubicBezTo>
                <a:cubicBezTo>
                  <a:pt x="1388525" y="505749"/>
                  <a:pt x="1387595" y="505995"/>
                  <a:pt x="1384315" y="505339"/>
                </a:cubicBezTo>
                <a:cubicBezTo>
                  <a:pt x="1381035" y="504683"/>
                  <a:pt x="1023633" y="504355"/>
                  <a:pt x="312109" y="504355"/>
                </a:cubicBezTo>
                <a:lnTo>
                  <a:pt x="0" y="110734"/>
                </a:lnTo>
                <a:lnTo>
                  <a:pt x="2792873" y="110734"/>
                </a:lnTo>
                <a:lnTo>
                  <a:pt x="3098123" y="110734"/>
                </a:lnTo>
                <a:lnTo>
                  <a:pt x="3174849" y="110734"/>
                </a:lnTo>
                <a:cubicBezTo>
                  <a:pt x="3362584" y="110734"/>
                  <a:pt x="3508920" y="152898"/>
                  <a:pt x="3613859" y="237226"/>
                </a:cubicBezTo>
                <a:cubicBezTo>
                  <a:pt x="3692562" y="300471"/>
                  <a:pt x="3739938" y="385220"/>
                  <a:pt x="3755985" y="491472"/>
                </a:cubicBezTo>
                <a:lnTo>
                  <a:pt x="3759594" y="528083"/>
                </a:lnTo>
                <a:lnTo>
                  <a:pt x="3759572" y="527440"/>
                </a:lnTo>
                <a:cubicBezTo>
                  <a:pt x="3758764" y="504598"/>
                  <a:pt x="3757715" y="477345"/>
                  <a:pt x="3756423" y="445681"/>
                </a:cubicBezTo>
                <a:cubicBezTo>
                  <a:pt x="3752979" y="361243"/>
                  <a:pt x="3746063" y="261513"/>
                  <a:pt x="3735676" y="146488"/>
                </a:cubicBezTo>
                <a:lnTo>
                  <a:pt x="3727212" y="0"/>
                </a:lnTo>
                <a:close/>
                <a:moveTo>
                  <a:pt x="1932678" y="499106"/>
                </a:moveTo>
                <a:cubicBezTo>
                  <a:pt x="1932678" y="502059"/>
                  <a:pt x="1935931" y="527917"/>
                  <a:pt x="1942436" y="576683"/>
                </a:cubicBezTo>
                <a:cubicBezTo>
                  <a:pt x="1948942" y="625448"/>
                  <a:pt x="1957976" y="674596"/>
                  <a:pt x="1969539" y="724126"/>
                </a:cubicBezTo>
                <a:cubicBezTo>
                  <a:pt x="1981101" y="773657"/>
                  <a:pt x="1996518" y="819265"/>
                  <a:pt x="2015789" y="860950"/>
                </a:cubicBezTo>
                <a:cubicBezTo>
                  <a:pt x="2035060" y="902636"/>
                  <a:pt x="2048195" y="928946"/>
                  <a:pt x="2055192" y="939880"/>
                </a:cubicBezTo>
                <a:cubicBezTo>
                  <a:pt x="2171037" y="1063542"/>
                  <a:pt x="2298062" y="1125373"/>
                  <a:pt x="2436266" y="1125373"/>
                </a:cubicBezTo>
                <a:cubicBezTo>
                  <a:pt x="2665550" y="1125373"/>
                  <a:pt x="2780192" y="1050148"/>
                  <a:pt x="2780192" y="899697"/>
                </a:cubicBezTo>
                <a:cubicBezTo>
                  <a:pt x="2780192" y="880618"/>
                  <a:pt x="2777664" y="851548"/>
                  <a:pt x="2772607" y="812486"/>
                </a:cubicBezTo>
                <a:cubicBezTo>
                  <a:pt x="2767550" y="773425"/>
                  <a:pt x="2760921" y="735047"/>
                  <a:pt x="2752721" y="697352"/>
                </a:cubicBezTo>
                <a:cubicBezTo>
                  <a:pt x="2744520" y="659657"/>
                  <a:pt x="2734160" y="622714"/>
                  <a:pt x="2721641" y="586523"/>
                </a:cubicBezTo>
                <a:cubicBezTo>
                  <a:pt x="2709122" y="550332"/>
                  <a:pt x="2678315" y="521193"/>
                  <a:pt x="2629222" y="499106"/>
                </a:cubicBezTo>
                <a:lnTo>
                  <a:pt x="1932678" y="499106"/>
                </a:lnTo>
                <a:close/>
                <a:moveTo>
                  <a:pt x="2414699" y="2003393"/>
                </a:moveTo>
                <a:cubicBezTo>
                  <a:pt x="2267583" y="2110327"/>
                  <a:pt x="2076021" y="2234345"/>
                  <a:pt x="1840013" y="2375447"/>
                </a:cubicBezTo>
                <a:cubicBezTo>
                  <a:pt x="2079739" y="2414864"/>
                  <a:pt x="2271301" y="2557906"/>
                  <a:pt x="2414699" y="2804575"/>
                </a:cubicBezTo>
                <a:lnTo>
                  <a:pt x="2414699" y="2003393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582E2E6F-4A70-4AA9-B360-2B5F8BA77FE5}"/>
              </a:ext>
            </a:extLst>
          </p:cNvPr>
          <p:cNvSpPr/>
          <p:nvPr/>
        </p:nvSpPr>
        <p:spPr>
          <a:xfrm>
            <a:off x="7559756" y="2957799"/>
            <a:ext cx="3482319" cy="2379123"/>
          </a:xfrm>
          <a:custGeom>
            <a:avLst/>
            <a:gdLst/>
            <a:ahLst/>
            <a:cxnLst/>
            <a:rect l="l" t="t" r="r" b="b"/>
            <a:pathLst>
              <a:path w="6289290" h="3590340">
                <a:moveTo>
                  <a:pt x="2028777" y="0"/>
                </a:moveTo>
                <a:lnTo>
                  <a:pt x="2304971" y="0"/>
                </a:lnTo>
                <a:lnTo>
                  <a:pt x="2313650" y="26130"/>
                </a:lnTo>
                <a:cubicBezTo>
                  <a:pt x="2339340" y="72813"/>
                  <a:pt x="2379381" y="101388"/>
                  <a:pt x="2433773" y="111855"/>
                </a:cubicBezTo>
                <a:lnTo>
                  <a:pt x="2450536" y="114196"/>
                </a:lnTo>
                <a:lnTo>
                  <a:pt x="2447553" y="110734"/>
                </a:lnTo>
                <a:lnTo>
                  <a:pt x="2547578" y="110734"/>
                </a:lnTo>
                <a:lnTo>
                  <a:pt x="2588054" y="105486"/>
                </a:lnTo>
                <a:lnTo>
                  <a:pt x="2592319" y="110734"/>
                </a:lnTo>
                <a:lnTo>
                  <a:pt x="5959960" y="110734"/>
                </a:lnTo>
                <a:lnTo>
                  <a:pt x="6289290" y="499106"/>
                </a:lnTo>
                <a:lnTo>
                  <a:pt x="2907872" y="499106"/>
                </a:lnTo>
                <a:lnTo>
                  <a:pt x="2782212" y="499106"/>
                </a:lnTo>
                <a:lnTo>
                  <a:pt x="2382716" y="499106"/>
                </a:lnTo>
                <a:lnTo>
                  <a:pt x="2382716" y="3590340"/>
                </a:lnTo>
                <a:lnTo>
                  <a:pt x="1953096" y="3160720"/>
                </a:lnTo>
                <a:cubicBezTo>
                  <a:pt x="1956540" y="2632120"/>
                  <a:pt x="1961706" y="2239019"/>
                  <a:pt x="1968594" y="1981416"/>
                </a:cubicBezTo>
                <a:cubicBezTo>
                  <a:pt x="1971984" y="1830801"/>
                  <a:pt x="1973679" y="1702274"/>
                  <a:pt x="1973679" y="1595832"/>
                </a:cubicBezTo>
                <a:cubicBezTo>
                  <a:pt x="1973679" y="1489281"/>
                  <a:pt x="1952330" y="1379354"/>
                  <a:pt x="1909633" y="1266052"/>
                </a:cubicBezTo>
                <a:cubicBezTo>
                  <a:pt x="1866936" y="1152749"/>
                  <a:pt x="1806198" y="1041291"/>
                  <a:pt x="1727420" y="931679"/>
                </a:cubicBezTo>
                <a:cubicBezTo>
                  <a:pt x="1555265" y="705457"/>
                  <a:pt x="1367995" y="592345"/>
                  <a:pt x="1165608" y="592345"/>
                </a:cubicBezTo>
                <a:cubicBezTo>
                  <a:pt x="855741" y="592345"/>
                  <a:pt x="643049" y="710158"/>
                  <a:pt x="527533" y="945784"/>
                </a:cubicBezTo>
                <a:cubicBezTo>
                  <a:pt x="629546" y="887506"/>
                  <a:pt x="737437" y="858367"/>
                  <a:pt x="851204" y="858367"/>
                </a:cubicBezTo>
                <a:cubicBezTo>
                  <a:pt x="939440" y="858367"/>
                  <a:pt x="1021308" y="870326"/>
                  <a:pt x="1096807" y="894244"/>
                </a:cubicBezTo>
                <a:cubicBezTo>
                  <a:pt x="1172305" y="918162"/>
                  <a:pt x="1241270" y="953000"/>
                  <a:pt x="1303703" y="998759"/>
                </a:cubicBezTo>
                <a:cubicBezTo>
                  <a:pt x="1360724" y="1048727"/>
                  <a:pt x="1406222" y="1108590"/>
                  <a:pt x="1440200" y="1178348"/>
                </a:cubicBezTo>
                <a:cubicBezTo>
                  <a:pt x="1474177" y="1248106"/>
                  <a:pt x="1491165" y="1327186"/>
                  <a:pt x="1491165" y="1415587"/>
                </a:cubicBezTo>
                <a:cubicBezTo>
                  <a:pt x="1491165" y="1535914"/>
                  <a:pt x="1437029" y="1682141"/>
                  <a:pt x="1328756" y="1854268"/>
                </a:cubicBezTo>
                <a:cubicBezTo>
                  <a:pt x="1220482" y="2026395"/>
                  <a:pt x="1059194" y="2220459"/>
                  <a:pt x="844889" y="2436458"/>
                </a:cubicBezTo>
                <a:lnTo>
                  <a:pt x="458649" y="1996587"/>
                </a:lnTo>
                <a:cubicBezTo>
                  <a:pt x="515287" y="1946127"/>
                  <a:pt x="572662" y="1892660"/>
                  <a:pt x="630776" y="1836186"/>
                </a:cubicBezTo>
                <a:cubicBezTo>
                  <a:pt x="688890" y="1779713"/>
                  <a:pt x="753454" y="1710665"/>
                  <a:pt x="824470" y="1629044"/>
                </a:cubicBezTo>
                <a:cubicBezTo>
                  <a:pt x="906091" y="1540643"/>
                  <a:pt x="968593" y="1465923"/>
                  <a:pt x="1011973" y="1404885"/>
                </a:cubicBezTo>
                <a:cubicBezTo>
                  <a:pt x="1055353" y="1343846"/>
                  <a:pt x="1077043" y="1302749"/>
                  <a:pt x="1077043" y="1281592"/>
                </a:cubicBezTo>
                <a:cubicBezTo>
                  <a:pt x="1077043" y="1223860"/>
                  <a:pt x="1037846" y="1194995"/>
                  <a:pt x="959449" y="1194995"/>
                </a:cubicBezTo>
                <a:cubicBezTo>
                  <a:pt x="927467" y="1194995"/>
                  <a:pt x="838110" y="1237938"/>
                  <a:pt x="691377" y="1323824"/>
                </a:cubicBezTo>
                <a:cubicBezTo>
                  <a:pt x="632826" y="1357446"/>
                  <a:pt x="575383" y="1386448"/>
                  <a:pt x="519045" y="1410830"/>
                </a:cubicBezTo>
                <a:cubicBezTo>
                  <a:pt x="462709" y="1435213"/>
                  <a:pt x="415405" y="1447404"/>
                  <a:pt x="377137" y="1447404"/>
                </a:cubicBezTo>
                <a:cubicBezTo>
                  <a:pt x="284035" y="1447404"/>
                  <a:pt x="201047" y="1399322"/>
                  <a:pt x="128172" y="1303159"/>
                </a:cubicBezTo>
                <a:cubicBezTo>
                  <a:pt x="42723" y="1194366"/>
                  <a:pt x="0" y="1087597"/>
                  <a:pt x="0" y="982850"/>
                </a:cubicBezTo>
                <a:cubicBezTo>
                  <a:pt x="0" y="730714"/>
                  <a:pt x="117320" y="522177"/>
                  <a:pt x="351962" y="357239"/>
                </a:cubicBezTo>
                <a:cubicBezTo>
                  <a:pt x="455068" y="286169"/>
                  <a:pt x="565419" y="233440"/>
                  <a:pt x="683013" y="199053"/>
                </a:cubicBezTo>
                <a:cubicBezTo>
                  <a:pt x="800607" y="164666"/>
                  <a:pt x="923668" y="147472"/>
                  <a:pt x="1052196" y="147472"/>
                </a:cubicBezTo>
                <a:cubicBezTo>
                  <a:pt x="1374419" y="147472"/>
                  <a:pt x="1626308" y="252656"/>
                  <a:pt x="1807865" y="463025"/>
                </a:cubicBezTo>
                <a:cubicBezTo>
                  <a:pt x="1929942" y="606477"/>
                  <a:pt x="2024739" y="854787"/>
                  <a:pt x="2092257" y="1207952"/>
                </a:cubicBezTo>
                <a:lnTo>
                  <a:pt x="2046088" y="434405"/>
                </a:lnTo>
                <a:cubicBezTo>
                  <a:pt x="2042562" y="348328"/>
                  <a:pt x="2039275" y="267011"/>
                  <a:pt x="2036227" y="190453"/>
                </a:cubicBezTo>
                <a:lnTo>
                  <a:pt x="2028777" y="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E2F552F3-A1C5-476D-A28D-A6237629EA0C}"/>
              </a:ext>
            </a:extLst>
          </p:cNvPr>
          <p:cNvSpPr/>
          <p:nvPr/>
        </p:nvSpPr>
        <p:spPr>
          <a:xfrm>
            <a:off x="8960271" y="3418280"/>
            <a:ext cx="1937426" cy="1629886"/>
          </a:xfrm>
          <a:custGeom>
            <a:avLst/>
            <a:gdLst/>
            <a:ahLst/>
            <a:cxnLst/>
            <a:rect l="l" t="t" r="r" b="b"/>
            <a:pathLst>
              <a:path w="3015708" h="2456275">
                <a:moveTo>
                  <a:pt x="0" y="0"/>
                </a:moveTo>
                <a:lnTo>
                  <a:pt x="257412" y="78970"/>
                </a:lnTo>
                <a:cubicBezTo>
                  <a:pt x="380090" y="369922"/>
                  <a:pt x="492476" y="618367"/>
                  <a:pt x="594572" y="824307"/>
                </a:cubicBezTo>
                <a:cubicBezTo>
                  <a:pt x="696667" y="1030247"/>
                  <a:pt x="779068" y="1177718"/>
                  <a:pt x="841774" y="1266720"/>
                </a:cubicBezTo>
                <a:cubicBezTo>
                  <a:pt x="1131303" y="1688879"/>
                  <a:pt x="1476187" y="1899958"/>
                  <a:pt x="1876422" y="1899958"/>
                </a:cubicBezTo>
                <a:cubicBezTo>
                  <a:pt x="2065907" y="1899958"/>
                  <a:pt x="2253560" y="1824897"/>
                  <a:pt x="2439382" y="1674774"/>
                </a:cubicBezTo>
                <a:cubicBezTo>
                  <a:pt x="2592675" y="1524597"/>
                  <a:pt x="2669321" y="1355750"/>
                  <a:pt x="2669321" y="1168233"/>
                </a:cubicBezTo>
                <a:cubicBezTo>
                  <a:pt x="2669321" y="1018329"/>
                  <a:pt x="2627883" y="886002"/>
                  <a:pt x="2545003" y="771251"/>
                </a:cubicBezTo>
                <a:cubicBezTo>
                  <a:pt x="2448566" y="637584"/>
                  <a:pt x="2337177" y="570750"/>
                  <a:pt x="2210836" y="570750"/>
                </a:cubicBezTo>
                <a:cubicBezTo>
                  <a:pt x="2167209" y="570750"/>
                  <a:pt x="2114153" y="575698"/>
                  <a:pt x="2051665" y="585593"/>
                </a:cubicBezTo>
                <a:cubicBezTo>
                  <a:pt x="2130827" y="655023"/>
                  <a:pt x="2170407" y="758103"/>
                  <a:pt x="2170407" y="894831"/>
                </a:cubicBezTo>
                <a:cubicBezTo>
                  <a:pt x="2170407" y="1208415"/>
                  <a:pt x="1999784" y="1365208"/>
                  <a:pt x="1658537" y="1365208"/>
                </a:cubicBezTo>
                <a:cubicBezTo>
                  <a:pt x="1490045" y="1365208"/>
                  <a:pt x="1356597" y="1304675"/>
                  <a:pt x="1258192" y="1183609"/>
                </a:cubicBezTo>
                <a:cubicBezTo>
                  <a:pt x="1159786" y="1062543"/>
                  <a:pt x="1110584" y="916426"/>
                  <a:pt x="1110584" y="745255"/>
                </a:cubicBezTo>
                <a:cubicBezTo>
                  <a:pt x="1110584" y="548773"/>
                  <a:pt x="1191905" y="386213"/>
                  <a:pt x="1354547" y="257576"/>
                </a:cubicBezTo>
                <a:cubicBezTo>
                  <a:pt x="1492041" y="145394"/>
                  <a:pt x="1660313" y="89303"/>
                  <a:pt x="1859365" y="89303"/>
                </a:cubicBezTo>
                <a:cubicBezTo>
                  <a:pt x="2025998" y="89303"/>
                  <a:pt x="2179810" y="124524"/>
                  <a:pt x="2320803" y="194965"/>
                </a:cubicBezTo>
                <a:cubicBezTo>
                  <a:pt x="2461797" y="265407"/>
                  <a:pt x="2589477" y="365111"/>
                  <a:pt x="2703846" y="494076"/>
                </a:cubicBezTo>
                <a:cubicBezTo>
                  <a:pt x="2805094" y="616153"/>
                  <a:pt x="2882382" y="752649"/>
                  <a:pt x="2935713" y="903564"/>
                </a:cubicBezTo>
                <a:cubicBezTo>
                  <a:pt x="2989043" y="1054480"/>
                  <a:pt x="3015708" y="1212761"/>
                  <a:pt x="3015708" y="1378410"/>
                </a:cubicBezTo>
                <a:cubicBezTo>
                  <a:pt x="3015708" y="1526674"/>
                  <a:pt x="2983904" y="1666259"/>
                  <a:pt x="2920295" y="1797165"/>
                </a:cubicBezTo>
                <a:cubicBezTo>
                  <a:pt x="2856688" y="1928071"/>
                  <a:pt x="2772975" y="2043684"/>
                  <a:pt x="2669157" y="2144002"/>
                </a:cubicBezTo>
                <a:cubicBezTo>
                  <a:pt x="2428120" y="2352184"/>
                  <a:pt x="2158599" y="2456275"/>
                  <a:pt x="1860595" y="2456275"/>
                </a:cubicBezTo>
                <a:cubicBezTo>
                  <a:pt x="1060725" y="2456275"/>
                  <a:pt x="440527" y="1637517"/>
                  <a:pt x="0" y="0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60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5" grpId="0" animBg="1"/>
      <p:bldP spid="7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350D3131-84EB-4787-8BA8-E9186EA5D895}"/>
              </a:ext>
            </a:extLst>
          </p:cNvPr>
          <p:cNvSpPr/>
          <p:nvPr/>
        </p:nvSpPr>
        <p:spPr>
          <a:xfrm>
            <a:off x="4483100" y="2670662"/>
            <a:ext cx="1729694" cy="170227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সামাজিক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জীবন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52D25D07-A0E6-47E5-BF0C-3BBD406FF059}"/>
              </a:ext>
            </a:extLst>
          </p:cNvPr>
          <p:cNvSpPr/>
          <p:nvPr/>
        </p:nvSpPr>
        <p:spPr>
          <a:xfrm>
            <a:off x="6257373" y="3248897"/>
            <a:ext cx="608865" cy="545804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BDEB3435-303A-4AE3-A097-C73C1FDCC281}"/>
              </a:ext>
            </a:extLst>
          </p:cNvPr>
          <p:cNvSpPr/>
          <p:nvPr/>
        </p:nvSpPr>
        <p:spPr>
          <a:xfrm rot="16200000">
            <a:off x="5057005" y="2030299"/>
            <a:ext cx="583018" cy="570002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568B5C23-F8F8-4D73-A6B5-A8B80299A1D8}"/>
              </a:ext>
            </a:extLst>
          </p:cNvPr>
          <p:cNvSpPr/>
          <p:nvPr/>
        </p:nvSpPr>
        <p:spPr>
          <a:xfrm rot="10800000">
            <a:off x="3792838" y="3248897"/>
            <a:ext cx="608865" cy="545804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95E682BF-A0F2-4A6F-9B49-EC3F701AE9F4}"/>
              </a:ext>
            </a:extLst>
          </p:cNvPr>
          <p:cNvSpPr/>
          <p:nvPr/>
        </p:nvSpPr>
        <p:spPr>
          <a:xfrm rot="16200000" flipH="1">
            <a:off x="5044601" y="4430599"/>
            <a:ext cx="607828" cy="570002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কেগিজা (অসবর্ণ) বিয়ে রীতির কারণেই কি সামাজিক অবক্ষয় বাড়ছে?।। জাজ্রিং  মারাক | | Thokbirim">
            <a:extLst>
              <a:ext uri="{FF2B5EF4-FFF2-40B4-BE49-F238E27FC236}">
                <a16:creationId xmlns:a16="http://schemas.microsoft.com/office/drawing/2014/main" id="{B3225C3E-082C-4AB0-8521-1ED8F08CB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691" y="5063727"/>
            <a:ext cx="3035561" cy="1794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গারো বিবাহ : পর্ব-১।। সাংসারেক বিবাহ ।। রেভা. ক্লেমেন্ট রিছিল | Thokbirim |  Thokbirim">
            <a:extLst>
              <a:ext uri="{FF2B5EF4-FFF2-40B4-BE49-F238E27FC236}">
                <a16:creationId xmlns:a16="http://schemas.microsoft.com/office/drawing/2014/main" id="{71B6F17E-CEF2-4950-B21A-64286C6C7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72" y="2438026"/>
            <a:ext cx="3314700" cy="2169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মাতৃতান্ত্রিক সমাজে আধুনিকতার থাবা | দেশান্তর | দেশ রূপান্তর">
            <a:extLst>
              <a:ext uri="{FF2B5EF4-FFF2-40B4-BE49-F238E27FC236}">
                <a16:creationId xmlns:a16="http://schemas.microsoft.com/office/drawing/2014/main" id="{27EEC706-50CB-41BD-930D-E1637ED93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915" y="156122"/>
            <a:ext cx="3204935" cy="1869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5E01259-07DD-452F-82D7-0E25B0539686}"/>
              </a:ext>
            </a:extLst>
          </p:cNvPr>
          <p:cNvGrpSpPr/>
          <p:nvPr/>
        </p:nvGrpSpPr>
        <p:grpSpPr>
          <a:xfrm>
            <a:off x="6843580" y="2452123"/>
            <a:ext cx="3243943" cy="2023382"/>
            <a:chOff x="6145213" y="117474"/>
            <a:chExt cx="5907087" cy="4530725"/>
          </a:xfrm>
        </p:grpSpPr>
        <p:pic>
          <p:nvPicPr>
            <p:cNvPr id="2062" name="Picture 14" descr="Garo people - Wikiwand">
              <a:extLst>
                <a:ext uri="{FF2B5EF4-FFF2-40B4-BE49-F238E27FC236}">
                  <a16:creationId xmlns:a16="http://schemas.microsoft.com/office/drawing/2014/main" id="{71F5F0D1-5436-4E30-9AA2-C3CAB4FF4C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150350" y="117474"/>
              <a:ext cx="2901950" cy="45307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4" name="Picture 16" descr="Garo Boy | The Garos are a tribal people in Meghalaya, India… | Flickr">
              <a:extLst>
                <a:ext uri="{FF2B5EF4-FFF2-40B4-BE49-F238E27FC236}">
                  <a16:creationId xmlns:a16="http://schemas.microsoft.com/office/drawing/2014/main" id="{D364FFA4-544D-4728-A8C7-B8611E3DFF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5213" y="119836"/>
              <a:ext cx="3011487" cy="45156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8C7DFB6-7A16-4D0C-BBA1-5579F51A08DF}"/>
              </a:ext>
            </a:extLst>
          </p:cNvPr>
          <p:cNvSpPr/>
          <p:nvPr/>
        </p:nvSpPr>
        <p:spPr>
          <a:xfrm>
            <a:off x="7259898" y="782073"/>
            <a:ext cx="4150495" cy="584775"/>
          </a:xfrm>
          <a:prstGeom prst="rect">
            <a:avLst/>
          </a:prstGeom>
          <a:solidFill>
            <a:srgbClr val="00B0F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গারোদের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সমাজ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মাতৃতান্ত্রিক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4DF362-47C3-4562-A544-A090999A6EAE}"/>
              </a:ext>
            </a:extLst>
          </p:cNvPr>
          <p:cNvSpPr/>
          <p:nvPr/>
        </p:nvSpPr>
        <p:spPr>
          <a:xfrm>
            <a:off x="10135226" y="2378399"/>
            <a:ext cx="2056774" cy="1938992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গারোদের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সমাজে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মায়েদের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পরিচয়েই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তাদের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pPr algn="ctr"/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গোত্র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 ও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মাহারি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নির্ণয়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E286109-057D-4E39-BCF0-C25E6BB3EB87}"/>
              </a:ext>
            </a:extLst>
          </p:cNvPr>
          <p:cNvSpPr/>
          <p:nvPr/>
        </p:nvSpPr>
        <p:spPr>
          <a:xfrm>
            <a:off x="6865749" y="5712049"/>
            <a:ext cx="5191933" cy="830997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গারোদের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মাহারি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(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মাতৃগোত্রে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)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নারী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পুরুষের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বিবাহ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নিষিদ্ধ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D88AEAA-5E79-4758-A7BC-F70FFEEC8786}"/>
              </a:ext>
            </a:extLst>
          </p:cNvPr>
          <p:cNvSpPr/>
          <p:nvPr/>
        </p:nvSpPr>
        <p:spPr>
          <a:xfrm>
            <a:off x="464949" y="4813147"/>
            <a:ext cx="2929180" cy="1569660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এদের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সমাজে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বেশ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কয়েকটি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দল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আছে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যেমন-সাংমা,মারাক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,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মোমিন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শিরা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 ও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আরেং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875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9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2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9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8499186B-82DC-43BA-99EA-5801166267D1}"/>
              </a:ext>
            </a:extLst>
          </p:cNvPr>
          <p:cNvSpPr/>
          <p:nvPr/>
        </p:nvSpPr>
        <p:spPr>
          <a:xfrm>
            <a:off x="3696618" y="2428305"/>
            <a:ext cx="2007960" cy="197612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অর্থনৈতিক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জীবন</a:t>
            </a:r>
            <a:endParaRPr lang="en-US" sz="2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27AB2A27-AAF1-4194-97B0-9FE71D43C226}"/>
              </a:ext>
            </a:extLst>
          </p:cNvPr>
          <p:cNvSpPr/>
          <p:nvPr/>
        </p:nvSpPr>
        <p:spPr>
          <a:xfrm>
            <a:off x="5685657" y="3203743"/>
            <a:ext cx="608865" cy="54580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A8EF963C-AB5F-4AAC-AAC0-DC94ECA4FEEC}"/>
              </a:ext>
            </a:extLst>
          </p:cNvPr>
          <p:cNvSpPr/>
          <p:nvPr/>
        </p:nvSpPr>
        <p:spPr>
          <a:xfrm rot="16200000">
            <a:off x="4409089" y="1874955"/>
            <a:ext cx="583018" cy="57000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B65745E9-BD89-4CDC-ADE9-1B738238CC77}"/>
              </a:ext>
            </a:extLst>
          </p:cNvPr>
          <p:cNvSpPr/>
          <p:nvPr/>
        </p:nvSpPr>
        <p:spPr>
          <a:xfrm rot="10800000">
            <a:off x="3119522" y="3222793"/>
            <a:ext cx="608865" cy="54580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198D3E49-53C1-48AF-9A91-6F6B9F5F6912}"/>
              </a:ext>
            </a:extLst>
          </p:cNvPr>
          <p:cNvSpPr/>
          <p:nvPr/>
        </p:nvSpPr>
        <p:spPr>
          <a:xfrm rot="16200000" flipH="1">
            <a:off x="4396685" y="4433438"/>
            <a:ext cx="607828" cy="57000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2" descr="গারোদের জুম সংস্কৃতি - Agrobangla | agricultural information and Ecommerce">
            <a:extLst>
              <a:ext uri="{FF2B5EF4-FFF2-40B4-BE49-F238E27FC236}">
                <a16:creationId xmlns:a16="http://schemas.microsoft.com/office/drawing/2014/main" id="{DCE316C1-381E-456B-85E7-55CB6AA26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520" y="1"/>
            <a:ext cx="2961789" cy="184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4" descr="পাহাড়ের প্রকৃতিনিভর্র কৃষি জুম">
            <a:extLst>
              <a:ext uri="{FF2B5EF4-FFF2-40B4-BE49-F238E27FC236}">
                <a16:creationId xmlns:a16="http://schemas.microsoft.com/office/drawing/2014/main" id="{E4DE66CF-C0E4-453D-9529-901AE76E6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205" y="5058905"/>
            <a:ext cx="3148414" cy="179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6" descr="জুমের ফলনে বুক জুড়ায়-SandwipNews24">
            <a:extLst>
              <a:ext uri="{FF2B5EF4-FFF2-40B4-BE49-F238E27FC236}">
                <a16:creationId xmlns:a16="http://schemas.microsoft.com/office/drawing/2014/main" id="{5F0A66EF-6CD7-4518-9CF5-2C0D8609F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3" y="2509030"/>
            <a:ext cx="2865893" cy="214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6" descr="জুমের ফলনে বুক জুড়ায়-SandwipNews24">
            <a:extLst>
              <a:ext uri="{FF2B5EF4-FFF2-40B4-BE49-F238E27FC236}">
                <a16:creationId xmlns:a16="http://schemas.microsoft.com/office/drawing/2014/main" id="{D778BCC5-3770-4317-96CD-B822A83C2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990" y="2261058"/>
            <a:ext cx="2991174" cy="214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426DB1A-3DDF-483A-9590-B90B5BEC7961}"/>
              </a:ext>
            </a:extLst>
          </p:cNvPr>
          <p:cNvSpPr/>
          <p:nvPr/>
        </p:nvSpPr>
        <p:spPr>
          <a:xfrm>
            <a:off x="6602278" y="270630"/>
            <a:ext cx="5439905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বাংলাদেশের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গারোরা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কৃষিকাজে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জীবিকা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নির্বাহ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আগে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u="sng" cap="none" spc="0" dirty="0" err="1">
                <a:ln w="0"/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জুম</a:t>
            </a:r>
            <a:endParaRPr lang="en-US" sz="2800" b="1" u="sng" cap="none" spc="0" dirty="0">
              <a:ln w="0"/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চাষে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অভ্যস্থ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ছিল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0" name="Picture 28" descr="আমরা নকদাউন বুঝিনা, আগে খাবার দে-ঘরে থাকবো | DAILY SABUJ">
            <a:extLst>
              <a:ext uri="{FF2B5EF4-FFF2-40B4-BE49-F238E27FC236}">
                <a16:creationId xmlns:a16="http://schemas.microsoft.com/office/drawing/2014/main" id="{CE271F5B-0D8B-454B-BA94-AA34F3D70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858" y="0"/>
            <a:ext cx="3472912" cy="199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0" descr="কুমিল্লায় খিরার বাম্পার">
            <a:extLst>
              <a:ext uri="{FF2B5EF4-FFF2-40B4-BE49-F238E27FC236}">
                <a16:creationId xmlns:a16="http://schemas.microsoft.com/office/drawing/2014/main" id="{D60BCAAE-BB8F-4206-956F-F975A401E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674" y="2629062"/>
            <a:ext cx="3007398" cy="200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8" descr="Rodoshee, Author at রোদসী - Page 61 of 98">
            <a:extLst>
              <a:ext uri="{FF2B5EF4-FFF2-40B4-BE49-F238E27FC236}">
                <a16:creationId xmlns:a16="http://schemas.microsoft.com/office/drawing/2014/main" id="{DE1329AA-7B76-4E27-BA19-B9E84CBE2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88300"/>
            <a:ext cx="3210032" cy="213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2D59687-418C-4B1A-AD36-CBC7BF4899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652" y="5161935"/>
            <a:ext cx="3027980" cy="1696065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32B402A-A622-4717-9CD2-D7353625F1FF}"/>
              </a:ext>
            </a:extLst>
          </p:cNvPr>
          <p:cNvSpPr/>
          <p:nvPr/>
        </p:nvSpPr>
        <p:spPr>
          <a:xfrm>
            <a:off x="3640760" y="2536793"/>
            <a:ext cx="2007960" cy="197612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অর্থনৈতিক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জীবন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85213E3E-5105-4E34-928E-97C002C9A3F6}"/>
              </a:ext>
            </a:extLst>
          </p:cNvPr>
          <p:cNvSpPr/>
          <p:nvPr/>
        </p:nvSpPr>
        <p:spPr>
          <a:xfrm>
            <a:off x="5674658" y="3179496"/>
            <a:ext cx="608865" cy="54580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683D2CFC-1FA0-48EC-B5D4-8B89594EC28E}"/>
              </a:ext>
            </a:extLst>
          </p:cNvPr>
          <p:cNvSpPr/>
          <p:nvPr/>
        </p:nvSpPr>
        <p:spPr>
          <a:xfrm rot="16200000">
            <a:off x="4427588" y="1880205"/>
            <a:ext cx="583018" cy="57000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4E6529A1-33B3-419C-95E4-173AD26E2130}"/>
              </a:ext>
            </a:extLst>
          </p:cNvPr>
          <p:cNvSpPr/>
          <p:nvPr/>
        </p:nvSpPr>
        <p:spPr>
          <a:xfrm rot="10800000">
            <a:off x="3123272" y="3213294"/>
            <a:ext cx="608865" cy="54580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F7C20F10-9512-4CDF-BFB0-86C87E230606}"/>
              </a:ext>
            </a:extLst>
          </p:cNvPr>
          <p:cNvSpPr/>
          <p:nvPr/>
        </p:nvSpPr>
        <p:spPr>
          <a:xfrm rot="16200000" flipH="1">
            <a:off x="4400435" y="4423939"/>
            <a:ext cx="607828" cy="57000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4490F01-E256-4F7B-9D6F-5B7DA1D756FA}"/>
              </a:ext>
            </a:extLst>
          </p:cNvPr>
          <p:cNvSpPr/>
          <p:nvPr/>
        </p:nvSpPr>
        <p:spPr>
          <a:xfrm>
            <a:off x="6780666" y="0"/>
            <a:ext cx="5623655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বর্তমানে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গারোরা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হালচাষের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pPr algn="ctr"/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ধান,পাট,আনারস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চা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পাতা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নানার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pPr algn="ctr"/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জাতের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সবজি-যেমন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,-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কলা,লাউ,কুমড়া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pPr algn="ctr"/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মুলা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ইত্যাদি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সবজির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চাষবাদ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pic>
        <p:nvPicPr>
          <p:cNvPr id="30" name="Picture 2" descr="চা উৎপাদন এবার গারো পাহাড়ে | 966894 | কালের কণ্ঠ | kalerkantho">
            <a:extLst>
              <a:ext uri="{FF2B5EF4-FFF2-40B4-BE49-F238E27FC236}">
                <a16:creationId xmlns:a16="http://schemas.microsoft.com/office/drawing/2014/main" id="{9086880C-059C-4B53-916A-AA17B22E6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6323" y="0"/>
            <a:ext cx="3473914" cy="200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সমতলে চাষীদের চা চাষ বদলে দিয়েছে জীবনমান | Puro Desh">
            <a:extLst>
              <a:ext uri="{FF2B5EF4-FFF2-40B4-BE49-F238E27FC236}">
                <a16:creationId xmlns:a16="http://schemas.microsoft.com/office/drawing/2014/main" id="{949FE612-5AE7-430C-9384-BEC618F1F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01379"/>
            <a:ext cx="3158836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বাংলার চাষা - গারোদের জুম সংস্কৃতি----------------- কৃষি... | Facebook">
            <a:extLst>
              <a:ext uri="{FF2B5EF4-FFF2-40B4-BE49-F238E27FC236}">
                <a16:creationId xmlns:a16="http://schemas.microsoft.com/office/drawing/2014/main" id="{2004B901-7677-4599-86A6-8E3C327FE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9196" y="2625436"/>
            <a:ext cx="3129915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চাকমাদের জুম চাষ পরিচিতিঃ... - চাকমা জাতির পরিচয় বৃত্তান্ত | Facebook">
            <a:extLst>
              <a:ext uri="{FF2B5EF4-FFF2-40B4-BE49-F238E27FC236}">
                <a16:creationId xmlns:a16="http://schemas.microsoft.com/office/drawing/2014/main" id="{8B5E24B4-D93C-4A2A-922C-7E3A43132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4747" y="5117690"/>
            <a:ext cx="3048194" cy="174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14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19" presetID="23" presetClass="exit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3" presetClass="exit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3" presetClass="exit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3" presetClass="exit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500"/>
                            </p:stCondLst>
                            <p:childTnLst>
                              <p:par>
                                <p:cTn id="1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3" grpId="0"/>
      <p:bldP spid="3" grpId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55B44CE-F182-475F-8C14-04192A69E871}"/>
              </a:ext>
            </a:extLst>
          </p:cNvPr>
          <p:cNvSpPr txBox="1"/>
          <p:nvPr/>
        </p:nvSpPr>
        <p:spPr>
          <a:xfrm>
            <a:off x="130630" y="116113"/>
            <a:ext cx="2002972" cy="584775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ধর্মীয়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জীবন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91A45116-020F-4BAC-BC6B-9712A1AA878B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4507" y="2924288"/>
            <a:ext cx="2743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>
            <a:extLst>
              <a:ext uri="{FF2B5EF4-FFF2-40B4-BE49-F238E27FC236}">
                <a16:creationId xmlns:a16="http://schemas.microsoft.com/office/drawing/2014/main" id="{19630970-60D0-49F9-8E44-A62964D90D37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0257" y="2924288"/>
            <a:ext cx="2743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গারোদের দ'থাত্তা, খ্রংনা দথাত্তা এবং ওয়ানগালা উৎসব - আবিমা টাইমস">
            <a:extLst>
              <a:ext uri="{FF2B5EF4-FFF2-40B4-BE49-F238E27FC236}">
                <a16:creationId xmlns:a16="http://schemas.microsoft.com/office/drawing/2014/main" id="{78CD4885-BC7C-4653-A472-593FC75D82A7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4007" y="2924288"/>
            <a:ext cx="2743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গারোদের জীবন যাত্রা প্রণালী... - সাপ্তাহিক সময়ের বিবর্তন | Facebook">
            <a:extLst>
              <a:ext uri="{FF2B5EF4-FFF2-40B4-BE49-F238E27FC236}">
                <a16:creationId xmlns:a16="http://schemas.microsoft.com/office/drawing/2014/main" id="{BDA9539D-63B5-4C1F-A787-BF9D95522C67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4057" y="2924288"/>
            <a:ext cx="2743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0CF681B-7114-4095-A9B6-1C3E57D6FB02}"/>
              </a:ext>
            </a:extLst>
          </p:cNvPr>
          <p:cNvGrpSpPr/>
          <p:nvPr/>
        </p:nvGrpSpPr>
        <p:grpSpPr>
          <a:xfrm>
            <a:off x="692336" y="1318166"/>
            <a:ext cx="4604588" cy="4454189"/>
            <a:chOff x="6901612" y="1356061"/>
            <a:chExt cx="5074468" cy="5027523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E8F305C-28FE-4FD6-9450-48EAFA8ED4AC}"/>
                </a:ext>
              </a:extLst>
            </p:cNvPr>
            <p:cNvSpPr/>
            <p:nvPr/>
          </p:nvSpPr>
          <p:spPr>
            <a:xfrm rot="2192842">
              <a:off x="6901612" y="1356061"/>
              <a:ext cx="5074468" cy="5027523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CCEA147-1C7C-4D60-A323-FD51166175E0}"/>
                </a:ext>
              </a:extLst>
            </p:cNvPr>
            <p:cNvSpPr/>
            <p:nvPr/>
          </p:nvSpPr>
          <p:spPr>
            <a:xfrm>
              <a:off x="6915150" y="1847921"/>
              <a:ext cx="4796971" cy="399501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2800" b="1" cap="none" spc="0" dirty="0" err="1">
                  <a:ln/>
                  <a:solidFill>
                    <a:schemeClr val="bg1"/>
                  </a:solidFill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গারোদের</a:t>
              </a:r>
              <a:r>
                <a:rPr lang="en-US" sz="2800" b="1" cap="none" spc="0" dirty="0">
                  <a:ln/>
                  <a:solidFill>
                    <a:schemeClr val="bg1"/>
                  </a:solidFill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800" b="1" cap="none" spc="0" dirty="0" err="1">
                  <a:ln/>
                  <a:solidFill>
                    <a:schemeClr val="bg1"/>
                  </a:solidFill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আদি</a:t>
              </a:r>
              <a:r>
                <a:rPr lang="en-US" sz="2800" b="1" cap="none" spc="0" dirty="0">
                  <a:ln/>
                  <a:solidFill>
                    <a:schemeClr val="bg1"/>
                  </a:solidFill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800" b="1" cap="none" spc="0" dirty="0" err="1">
                  <a:ln/>
                  <a:solidFill>
                    <a:schemeClr val="bg1"/>
                  </a:solidFill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ধর্মের</a:t>
              </a:r>
              <a:r>
                <a:rPr lang="en-US" sz="2800" b="1" cap="none" spc="0" dirty="0">
                  <a:ln/>
                  <a:solidFill>
                    <a:schemeClr val="bg1"/>
                  </a:solidFill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800" b="1" cap="none" spc="0" dirty="0" err="1">
                  <a:ln/>
                  <a:solidFill>
                    <a:schemeClr val="bg1"/>
                  </a:solidFill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নাম“সাংসারেক</a:t>
              </a:r>
              <a:r>
                <a:rPr lang="en-US" sz="2800" b="1" cap="none" spc="0" dirty="0">
                  <a:ln/>
                  <a:solidFill>
                    <a:schemeClr val="bg1"/>
                  </a:solidFill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”। </a:t>
              </a:r>
            </a:p>
            <a:p>
              <a:pPr algn="ctr"/>
              <a:r>
                <a:rPr lang="en-US" sz="2800" b="1" cap="none" spc="0" dirty="0" err="1">
                  <a:ln/>
                  <a:solidFill>
                    <a:schemeClr val="bg1"/>
                  </a:solidFill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অতীতে</a:t>
              </a:r>
              <a:r>
                <a:rPr lang="en-US" sz="2800" b="1" cap="none" spc="0" dirty="0">
                  <a:ln/>
                  <a:solidFill>
                    <a:schemeClr val="bg1"/>
                  </a:solidFill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800" b="1" cap="none" spc="0" dirty="0" err="1">
                  <a:ln/>
                  <a:solidFill>
                    <a:schemeClr val="bg1"/>
                  </a:solidFill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তারা</a:t>
              </a:r>
              <a:r>
                <a:rPr lang="en-US" sz="2800" b="1" cap="none" spc="0" dirty="0">
                  <a:ln/>
                  <a:solidFill>
                    <a:schemeClr val="bg1"/>
                  </a:solidFill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800" b="1" cap="none" spc="0" dirty="0" err="1">
                  <a:ln/>
                  <a:solidFill>
                    <a:schemeClr val="bg1"/>
                  </a:solidFill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বিভিন্ন</a:t>
              </a:r>
              <a:endParaRPr lang="en-US" sz="2800" b="1" cap="none" spc="0" dirty="0">
                <a:ln/>
                <a:solidFill>
                  <a:schemeClr val="bg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r>
                <a:rPr lang="en-US" sz="2800" b="1" cap="none" spc="0" dirty="0">
                  <a:ln/>
                  <a:solidFill>
                    <a:schemeClr val="bg1"/>
                  </a:solidFill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800" b="1" cap="none" spc="0" dirty="0" err="1">
                  <a:ln/>
                  <a:solidFill>
                    <a:schemeClr val="bg1"/>
                  </a:solidFill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দেবদেবীর</a:t>
              </a:r>
              <a:r>
                <a:rPr lang="en-US" sz="2800" b="1" cap="none" spc="0" dirty="0">
                  <a:ln/>
                  <a:solidFill>
                    <a:schemeClr val="bg1"/>
                  </a:solidFill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800" b="1" cap="none" spc="0" dirty="0" err="1">
                  <a:ln/>
                  <a:solidFill>
                    <a:schemeClr val="bg1"/>
                  </a:solidFill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পূজা</a:t>
              </a:r>
              <a:r>
                <a:rPr lang="en-US" sz="2800" b="1" cap="none" spc="0" dirty="0">
                  <a:ln/>
                  <a:solidFill>
                    <a:schemeClr val="bg1"/>
                  </a:solidFill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800" b="1" cap="none" spc="0" dirty="0" err="1">
                  <a:ln/>
                  <a:solidFill>
                    <a:schemeClr val="bg1"/>
                  </a:solidFill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করত</a:t>
              </a:r>
              <a:r>
                <a:rPr lang="en-US" sz="2800" b="1" cap="none" spc="0" dirty="0">
                  <a:ln/>
                  <a:solidFill>
                    <a:schemeClr val="bg1"/>
                  </a:solidFill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800" b="1" cap="none" spc="0" dirty="0" err="1">
                  <a:ln/>
                  <a:solidFill>
                    <a:schemeClr val="bg1"/>
                  </a:solidFill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তাদের</a:t>
              </a:r>
              <a:r>
                <a:rPr lang="en-US" sz="2800" b="1" cap="none" spc="0" dirty="0">
                  <a:ln/>
                  <a:solidFill>
                    <a:schemeClr val="bg1"/>
                  </a:solidFill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800" b="1" cap="none" spc="0" dirty="0" err="1">
                  <a:ln/>
                  <a:solidFill>
                    <a:schemeClr val="bg1"/>
                  </a:solidFill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দেবতার</a:t>
              </a:r>
              <a:r>
                <a:rPr lang="en-US" sz="2800" b="1" cap="none" spc="0" dirty="0">
                  <a:ln/>
                  <a:solidFill>
                    <a:schemeClr val="bg1"/>
                  </a:solidFill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800" b="1" cap="none" spc="0" dirty="0" err="1">
                  <a:ln/>
                  <a:solidFill>
                    <a:schemeClr val="bg1"/>
                  </a:solidFill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নাম“তাতারা</a:t>
              </a:r>
              <a:r>
                <a:rPr lang="en-US" sz="2800" b="1" cap="none" spc="0" dirty="0">
                  <a:ln/>
                  <a:solidFill>
                    <a:schemeClr val="bg1"/>
                  </a:solidFill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800" b="1" cap="none" spc="0" dirty="0" err="1">
                  <a:ln/>
                  <a:solidFill>
                    <a:schemeClr val="bg1"/>
                  </a:solidFill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রাবুগা</a:t>
              </a:r>
              <a:r>
                <a:rPr lang="en-US" sz="2800" b="1" cap="none" spc="0" dirty="0">
                  <a:ln/>
                  <a:solidFill>
                    <a:schemeClr val="bg1"/>
                  </a:solidFill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”।</a:t>
              </a:r>
            </a:p>
            <a:p>
              <a:pPr algn="ctr"/>
              <a:r>
                <a:rPr lang="en-US" sz="2800" b="1" cap="none" spc="0" dirty="0">
                  <a:ln/>
                  <a:solidFill>
                    <a:schemeClr val="bg1"/>
                  </a:solidFill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800" b="1" cap="none" spc="0" dirty="0" err="1">
                  <a:ln/>
                  <a:solidFill>
                    <a:schemeClr val="bg1"/>
                  </a:solidFill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উৎসবে</a:t>
              </a:r>
              <a:r>
                <a:rPr lang="en-US" sz="2800" b="1" cap="none" spc="0" dirty="0">
                  <a:ln/>
                  <a:solidFill>
                    <a:schemeClr val="bg1"/>
                  </a:solidFill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800" b="1" cap="none" spc="0" dirty="0" err="1">
                  <a:ln/>
                  <a:solidFill>
                    <a:schemeClr val="bg1"/>
                  </a:solidFill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বলি</a:t>
              </a:r>
              <a:r>
                <a:rPr lang="en-US" sz="2800" b="1" cap="none" spc="0" dirty="0">
                  <a:ln/>
                  <a:solidFill>
                    <a:schemeClr val="bg1"/>
                  </a:solidFill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800" b="1" cap="none" spc="0" dirty="0" err="1">
                  <a:ln/>
                  <a:solidFill>
                    <a:schemeClr val="bg1"/>
                  </a:solidFill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দিত</a:t>
              </a:r>
              <a:r>
                <a:rPr lang="en-US" sz="2800" b="1" cap="none" spc="0" dirty="0">
                  <a:ln/>
                  <a:solidFill>
                    <a:schemeClr val="bg1"/>
                  </a:solidFill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800" b="1" cap="none" spc="0" dirty="0" err="1">
                  <a:ln/>
                  <a:solidFill>
                    <a:schemeClr val="bg1"/>
                  </a:solidFill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পশু</a:t>
              </a:r>
              <a:r>
                <a:rPr lang="en-US" sz="2800" b="1" cap="none" spc="0" dirty="0">
                  <a:ln/>
                  <a:solidFill>
                    <a:schemeClr val="bg1"/>
                  </a:solidFill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800" b="1" cap="none" spc="0" dirty="0" err="1">
                  <a:ln/>
                  <a:solidFill>
                    <a:schemeClr val="bg1"/>
                  </a:solidFill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সাথে</a:t>
              </a:r>
              <a:r>
                <a:rPr lang="en-US" sz="2800" b="1" cap="none" spc="0" dirty="0">
                  <a:ln/>
                  <a:solidFill>
                    <a:schemeClr val="bg1"/>
                  </a:solidFill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</a:p>
            <a:p>
              <a:pPr algn="ctr"/>
              <a:r>
                <a:rPr lang="en-US" sz="2800" b="1" cap="none" spc="0" dirty="0" err="1">
                  <a:ln/>
                  <a:solidFill>
                    <a:schemeClr val="bg1"/>
                  </a:solidFill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নাচ-গান</a:t>
              </a:r>
              <a:r>
                <a:rPr lang="en-US" sz="2800" b="1" cap="none" spc="0" dirty="0">
                  <a:ln/>
                  <a:solidFill>
                    <a:schemeClr val="bg1"/>
                  </a:solidFill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800" b="1" cap="none" spc="0" dirty="0" err="1">
                  <a:ln/>
                  <a:solidFill>
                    <a:schemeClr val="bg1"/>
                  </a:solidFill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করে</a:t>
              </a:r>
              <a:r>
                <a:rPr lang="en-US" sz="2800" b="1" cap="none" spc="0" dirty="0">
                  <a:ln/>
                  <a:solidFill>
                    <a:schemeClr val="bg1"/>
                  </a:solidFill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800" b="1" cap="none" spc="0" dirty="0" err="1">
                  <a:ln/>
                  <a:solidFill>
                    <a:schemeClr val="bg1"/>
                  </a:solidFill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ধর্মীয়</a:t>
              </a:r>
              <a:r>
                <a:rPr lang="en-US" sz="2800" b="1" cap="none" spc="0" dirty="0">
                  <a:ln/>
                  <a:solidFill>
                    <a:schemeClr val="bg1"/>
                  </a:solidFill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800" b="1" cap="none" spc="0" dirty="0" err="1">
                  <a:ln/>
                  <a:solidFill>
                    <a:schemeClr val="bg1"/>
                  </a:solidFill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আচার-অনুষ্ঠান</a:t>
              </a:r>
              <a:r>
                <a:rPr lang="en-US" sz="2800" b="1" cap="none" spc="0" dirty="0">
                  <a:ln/>
                  <a:solidFill>
                    <a:schemeClr val="bg1"/>
                  </a:solidFill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800" b="1" cap="none" spc="0" dirty="0" err="1">
                  <a:ln/>
                  <a:solidFill>
                    <a:schemeClr val="bg1"/>
                  </a:solidFill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পালন</a:t>
              </a:r>
              <a:r>
                <a:rPr lang="en-US" sz="2800" b="1" cap="none" spc="0" dirty="0">
                  <a:ln/>
                  <a:solidFill>
                    <a:schemeClr val="bg1"/>
                  </a:solidFill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800" b="1" cap="none" spc="0" dirty="0" err="1">
                  <a:ln/>
                  <a:solidFill>
                    <a:schemeClr val="bg1"/>
                  </a:solidFill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করত</a:t>
              </a:r>
              <a:r>
                <a:rPr lang="en-US" sz="2800" b="1" cap="none" spc="0" dirty="0">
                  <a:ln/>
                  <a:solidFill>
                    <a:schemeClr val="bg1"/>
                  </a:solidFill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।</a:t>
              </a:r>
              <a:endParaRPr lang="en-US" sz="2800" b="1" cap="none" spc="0" dirty="0">
                <a:ln/>
                <a:solidFill>
                  <a:schemeClr val="bg1"/>
                </a:solidFill>
                <a:effectLst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5BEE6D4-193C-454E-8E39-AFE15C35711B}"/>
              </a:ext>
            </a:extLst>
          </p:cNvPr>
          <p:cNvGrpSpPr/>
          <p:nvPr/>
        </p:nvGrpSpPr>
        <p:grpSpPr>
          <a:xfrm>
            <a:off x="728262" y="2269928"/>
            <a:ext cx="2660464" cy="2980498"/>
            <a:chOff x="616136" y="2074839"/>
            <a:chExt cx="2660464" cy="298049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C1884E1-2AD1-4BC4-938D-78CEBE1CC25C}"/>
                </a:ext>
              </a:extLst>
            </p:cNvPr>
            <p:cNvSpPr/>
            <p:nvPr/>
          </p:nvSpPr>
          <p:spPr>
            <a:xfrm rot="2192842">
              <a:off x="616136" y="2074839"/>
              <a:ext cx="2660464" cy="257356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DE8FA21-B552-453C-985F-4924F5E75344}"/>
                </a:ext>
              </a:extLst>
            </p:cNvPr>
            <p:cNvSpPr/>
            <p:nvPr/>
          </p:nvSpPr>
          <p:spPr>
            <a:xfrm>
              <a:off x="724834" y="2500792"/>
              <a:ext cx="2514977" cy="255454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3200" b="1" dirty="0" err="1">
                  <a:ln/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বর্তমানে</a:t>
              </a:r>
              <a:r>
                <a:rPr lang="en-US" sz="3200" b="1" dirty="0">
                  <a:ln/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b="1" dirty="0" err="1">
                  <a:ln/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গারোরা</a:t>
              </a:r>
              <a:endParaRPr lang="en-US" sz="3200" b="1" dirty="0">
                <a:ln/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r>
                <a:rPr lang="en-US" sz="3200" b="1" dirty="0" err="1">
                  <a:ln/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খ্রীষ্ট</a:t>
              </a:r>
              <a:r>
                <a:rPr lang="en-US" sz="3200" b="1" dirty="0">
                  <a:ln/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b="1" dirty="0" err="1">
                  <a:ln/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ধর্মাবলম্বী</a:t>
              </a:r>
              <a:r>
                <a:rPr lang="en-US" sz="3200" b="1" dirty="0">
                  <a:ln/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।</a:t>
              </a:r>
            </a:p>
            <a:p>
              <a:pPr algn="ctr"/>
              <a:r>
                <a:rPr lang="en-US" sz="3200" b="1" dirty="0" err="1">
                  <a:ln/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তারা</a:t>
              </a:r>
              <a:r>
                <a:rPr lang="en-US" sz="3200" b="1" dirty="0">
                  <a:ln/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b="1" dirty="0" err="1">
                  <a:ln/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এখন</a:t>
              </a:r>
              <a:r>
                <a:rPr lang="en-US" sz="3200" b="1" dirty="0">
                  <a:ln/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b="1" dirty="0" err="1">
                  <a:ln/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বড়দিন</a:t>
              </a:r>
              <a:r>
                <a:rPr lang="en-US" sz="3200" b="1" dirty="0">
                  <a:ln/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b="1" dirty="0" err="1">
                  <a:ln/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পালন</a:t>
              </a:r>
              <a:r>
                <a:rPr lang="en-US" sz="3200" b="1" dirty="0">
                  <a:ln/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b="1" dirty="0" err="1">
                  <a:ln/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করে</a:t>
              </a:r>
              <a:endParaRPr lang="en-US" sz="3200" b="1" dirty="0">
                <a:ln/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sp>
        <p:nvSpPr>
          <p:cNvPr id="25" name="AutoShape 2" descr="শেরপুরে নানা আয়োজনে পালন করা হচ্ছে বড় দিন – Charu Barta24 । । চারু বার্তা  ২৪">
            <a:extLst>
              <a:ext uri="{FF2B5EF4-FFF2-40B4-BE49-F238E27FC236}">
                <a16:creationId xmlns:a16="http://schemas.microsoft.com/office/drawing/2014/main" id="{30630EF0-193C-4885-A1FD-FA6655B62B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20582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4" descr="শেরপুরে নানা আয়োজনে পালন করা হচ্ছে বড় দিন – Charu Barta24 । । চারু বার্তা  ২৪">
            <a:extLst>
              <a:ext uri="{FF2B5EF4-FFF2-40B4-BE49-F238E27FC236}">
                <a16:creationId xmlns:a16="http://schemas.microsoft.com/office/drawing/2014/main" id="{1B406236-7F61-4E68-A0AC-EE80E81AB8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72982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" name="Picture 6" descr="শেরপুরে নানা আয়োজনে পালন করা হচ্ছে বড় দিন – Charu Barta24 । । চারু বার্তা  ২৪">
            <a:extLst>
              <a:ext uri="{FF2B5EF4-FFF2-40B4-BE49-F238E27FC236}">
                <a16:creationId xmlns:a16="http://schemas.microsoft.com/office/drawing/2014/main" id="{04703578-01BF-4B61-B280-6656EEA6FA1C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2482" y="2837257"/>
            <a:ext cx="2286000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গারো অঞ্চলে খ্রিষ্ট ধর্মের আগমন ।। শেষ পর্ব ।। মণীন্দ্রনাথ মারাক |  Thokbirim | Thokbirim">
            <a:extLst>
              <a:ext uri="{FF2B5EF4-FFF2-40B4-BE49-F238E27FC236}">
                <a16:creationId xmlns:a16="http://schemas.microsoft.com/office/drawing/2014/main" id="{0B290434-8A42-4C0B-9000-5D0753CF12F4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5182" y="2818207"/>
            <a:ext cx="2286000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AutoShape 8" descr="গারো খ্রিষ্টান সম্প্রদায়ের বড়দিন উপলক্ষ্যে প্রস্তুতি ও উদযাপন ।। ফাদার  শিমন হাচ্ছা | Thokbirim | Thokbirim">
            <a:extLst>
              <a:ext uri="{FF2B5EF4-FFF2-40B4-BE49-F238E27FC236}">
                <a16:creationId xmlns:a16="http://schemas.microsoft.com/office/drawing/2014/main" id="{950EB16F-5D84-4E3C-B4BC-C449B42EC5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492682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" name="Picture 18" descr="বড়দিন | সববাংলায়">
            <a:extLst>
              <a:ext uri="{FF2B5EF4-FFF2-40B4-BE49-F238E27FC236}">
                <a16:creationId xmlns:a16="http://schemas.microsoft.com/office/drawing/2014/main" id="{3050874F-246D-4547-AB4E-7BBEC609C3C2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2482" y="2843530"/>
            <a:ext cx="2286000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0" descr="বাংলাদেশে গারো পাহাড়ের পাদদেশে বড়দিন">
            <a:extLst>
              <a:ext uri="{FF2B5EF4-FFF2-40B4-BE49-F238E27FC236}">
                <a16:creationId xmlns:a16="http://schemas.microsoft.com/office/drawing/2014/main" id="{023EFADF-11BF-4433-99EF-0E795316C997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0732" y="2780107"/>
            <a:ext cx="2286000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47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47 -0.01666 L 0.54466 -0.4173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50" y="-2004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47 -0.02731 L 0.55911 -0.1881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79" y="-8056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47 -0.0544 L 0.51549 0.0692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92" y="618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47 -0.01898 L 0.5263 0.2898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39" y="1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"/>
                            </p:stCondLst>
                            <p:childTnLst>
                              <p:par>
                                <p:cTn id="69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02917 L 0.63281 -0.3247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1" y="-14792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0.02917 L 0.62539 -0.08958 " pathEditMode="relative" rAng="0" ptsTypes="AA">
                                      <p:cBhvr>
                                        <p:cTn id="72" dur="19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63" y="-3032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0.02916 L 0.62657 0.1428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28" y="858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0.02917 L 0.62188 0.37083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94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9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57A586A-96A3-472F-9A87-04387F392F7D}"/>
              </a:ext>
            </a:extLst>
          </p:cNvPr>
          <p:cNvSpPr/>
          <p:nvPr/>
        </p:nvSpPr>
        <p:spPr>
          <a:xfrm>
            <a:off x="0" y="190500"/>
            <a:ext cx="4495800" cy="646331"/>
          </a:xfrm>
          <a:prstGeom prst="rect">
            <a:avLst/>
          </a:prstGeom>
          <a:solidFill>
            <a:schemeClr val="accent6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সাংস্কৃতিক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জীবন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7E48EF2-9BD0-4DC6-8E15-B27D9770F5E6}"/>
              </a:ext>
            </a:extLst>
          </p:cNvPr>
          <p:cNvGrpSpPr/>
          <p:nvPr/>
        </p:nvGrpSpPr>
        <p:grpSpPr>
          <a:xfrm>
            <a:off x="212271" y="2508474"/>
            <a:ext cx="3820201" cy="2749325"/>
            <a:chOff x="174171" y="2375124"/>
            <a:chExt cx="3820201" cy="2749325"/>
          </a:xfrm>
        </p:grpSpPr>
        <p:pic>
          <p:nvPicPr>
            <p:cNvPr id="1032" name="Picture 8" descr="বাংলাদেশ ও বিশ্বপরিচয় | 654963 | কালের কণ্ঠ | kalerkantho">
              <a:extLst>
                <a:ext uri="{FF2B5EF4-FFF2-40B4-BE49-F238E27FC236}">
                  <a16:creationId xmlns:a16="http://schemas.microsoft.com/office/drawing/2014/main" id="{1BCD4F6F-994F-491E-BEC0-A8181E187E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171" y="2375124"/>
              <a:ext cx="3820201" cy="2749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3F15B8C-B75E-4328-AC67-6C234CAE6B17}"/>
                </a:ext>
              </a:extLst>
            </p:cNvPr>
            <p:cNvSpPr txBox="1"/>
            <p:nvPr/>
          </p:nvSpPr>
          <p:spPr>
            <a:xfrm>
              <a:off x="1466850" y="2457450"/>
              <a:ext cx="952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গান্দো</a:t>
              </a:r>
              <a:endParaRPr lang="en-US" sz="28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AD16807-71ED-4EF7-B78E-4F9BF2F7FB1E}"/>
              </a:ext>
            </a:extLst>
          </p:cNvPr>
          <p:cNvGrpSpPr/>
          <p:nvPr/>
        </p:nvGrpSpPr>
        <p:grpSpPr>
          <a:xfrm>
            <a:off x="133350" y="2409368"/>
            <a:ext cx="4114800" cy="2819202"/>
            <a:chOff x="133350" y="2409368"/>
            <a:chExt cx="3638550" cy="2819202"/>
          </a:xfrm>
        </p:grpSpPr>
        <p:pic>
          <p:nvPicPr>
            <p:cNvPr id="1030" name="Picture 6" descr="Ladies in Dakmanda | Traditional dresses, Lady, Fashion">
              <a:extLst>
                <a:ext uri="{FF2B5EF4-FFF2-40B4-BE49-F238E27FC236}">
                  <a16:creationId xmlns:a16="http://schemas.microsoft.com/office/drawing/2014/main" id="{745F2872-9BB5-466F-BE39-F071A048D88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8686" y="2409368"/>
              <a:ext cx="3541607" cy="2612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0208070-EC56-494E-87F4-0B42CB1D4F10}"/>
                </a:ext>
              </a:extLst>
            </p:cNvPr>
            <p:cNvSpPr txBox="1"/>
            <p:nvPr/>
          </p:nvSpPr>
          <p:spPr>
            <a:xfrm>
              <a:off x="133350" y="4705350"/>
              <a:ext cx="3638550" cy="523220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দকমান্দা</a:t>
              </a:r>
              <a:r>
                <a:rPr lang="en-US" sz="2800" dirty="0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ও </a:t>
              </a:r>
              <a:r>
                <a:rPr lang="en-US" sz="2800" dirty="0" err="1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দকশাড়ি</a:t>
              </a:r>
              <a:endParaRPr lang="en-US" sz="28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2A1FCE20-574D-4947-B87E-42EF7BEFF7A2}"/>
              </a:ext>
            </a:extLst>
          </p:cNvPr>
          <p:cNvSpPr/>
          <p:nvPr/>
        </p:nvSpPr>
        <p:spPr>
          <a:xfrm>
            <a:off x="0" y="2221049"/>
            <a:ext cx="4400550" cy="3416320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গারো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মহিলাদের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নিজেদের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তৈরী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পোশাকের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নাম“দকমান্দা”ও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“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দকশাড়ি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পুরুষের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“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গান্দো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”</a:t>
            </a:r>
          </a:p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AABBB9A-0DCF-4603-B16B-9F18E999E1E2}"/>
              </a:ext>
            </a:extLst>
          </p:cNvPr>
          <p:cNvGrpSpPr/>
          <p:nvPr/>
        </p:nvGrpSpPr>
        <p:grpSpPr>
          <a:xfrm>
            <a:off x="-191729" y="986971"/>
            <a:ext cx="12075886" cy="5871029"/>
            <a:chOff x="140577" y="2820103"/>
            <a:chExt cx="5825702" cy="4076723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8B0915F2-804B-4041-AE2C-771E36F4437E}"/>
                </a:ext>
              </a:extLst>
            </p:cNvPr>
            <p:cNvGrpSpPr/>
            <p:nvPr/>
          </p:nvGrpSpPr>
          <p:grpSpPr>
            <a:xfrm>
              <a:off x="140577" y="2820103"/>
              <a:ext cx="5825702" cy="4076723"/>
              <a:chOff x="2258755" y="2806393"/>
              <a:chExt cx="4657302" cy="4090565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B6455585-4C71-4C3D-AA22-8E8123032BFA}"/>
                  </a:ext>
                </a:extLst>
              </p:cNvPr>
              <p:cNvGrpSpPr/>
              <p:nvPr/>
            </p:nvGrpSpPr>
            <p:grpSpPr>
              <a:xfrm>
                <a:off x="2258755" y="2936251"/>
                <a:ext cx="2828501" cy="3960707"/>
                <a:chOff x="2258755" y="2936251"/>
                <a:chExt cx="2828501" cy="3960707"/>
              </a:xfrm>
            </p:grpSpPr>
            <p:pic>
              <p:nvPicPr>
                <p:cNvPr id="32" name="Picture 8" descr="ঐতিহ্যবাহী পোশাক-পরিচ্ছদ, অলংকার ও যুদ্ধাস্ত্রে গারো সংস্কৃতি">
                  <a:extLst>
                    <a:ext uri="{FF2B5EF4-FFF2-40B4-BE49-F238E27FC236}">
                      <a16:creationId xmlns:a16="http://schemas.microsoft.com/office/drawing/2014/main" id="{95C4BB23-A99B-4002-9BA7-0B4007BEB91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58755" y="2942949"/>
                  <a:ext cx="2828501" cy="395400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3D273531-AB5B-4D3F-8135-5330523E40EA}"/>
                    </a:ext>
                  </a:extLst>
                </p:cNvPr>
                <p:cNvSpPr txBox="1"/>
                <p:nvPr/>
              </p:nvSpPr>
              <p:spPr>
                <a:xfrm>
                  <a:off x="2335230" y="2936251"/>
                  <a:ext cx="2305274" cy="4825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000" dirty="0" err="1">
                      <a:latin typeface="Kalpurush" panose="02000600000000000000" pitchFamily="2" charset="0"/>
                      <a:cs typeface="Kalpurush" panose="02000600000000000000" pitchFamily="2" charset="0"/>
                    </a:rPr>
                    <a:t>গান্দো</a:t>
                  </a:r>
                  <a:r>
                    <a:rPr lang="en-US" sz="4000" dirty="0">
                      <a:latin typeface="Kalpurush" panose="02000600000000000000" pitchFamily="2" charset="0"/>
                      <a:cs typeface="Kalpurush" panose="02000600000000000000" pitchFamily="2" charset="0"/>
                    </a:rPr>
                    <a:t> </a:t>
                  </a:r>
                  <a:r>
                    <a:rPr lang="en-US" sz="4000" dirty="0" err="1">
                      <a:latin typeface="Kalpurush" panose="02000600000000000000" pitchFamily="2" charset="0"/>
                      <a:cs typeface="Kalpurush" panose="02000600000000000000" pitchFamily="2" charset="0"/>
                    </a:rPr>
                    <a:t>পোশাক</a:t>
                  </a:r>
                  <a:endParaRPr lang="en-US" sz="4000" dirty="0">
                    <a:latin typeface="Kalpurush" panose="02000600000000000000" pitchFamily="2" charset="0"/>
                    <a:cs typeface="Kalpurush" panose="02000600000000000000" pitchFamily="2" charset="0"/>
                  </a:endParaRPr>
                </a:p>
              </p:txBody>
            </p:sp>
          </p:grpSp>
          <p:pic>
            <p:nvPicPr>
              <p:cNvPr id="31" name="Picture 12" descr="Garo traditional dress and ornaments">
                <a:extLst>
                  <a:ext uri="{FF2B5EF4-FFF2-40B4-BE49-F238E27FC236}">
                    <a16:creationId xmlns:a16="http://schemas.microsoft.com/office/drawing/2014/main" id="{F5F78B78-C86C-4F66-B76C-5DCAA6643E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5695" y="2806393"/>
                <a:ext cx="2230362" cy="40516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BE2B892-1DF9-4A56-AC76-B14A3D659CDC}"/>
                </a:ext>
              </a:extLst>
            </p:cNvPr>
            <p:cNvSpPr txBox="1"/>
            <p:nvPr/>
          </p:nvSpPr>
          <p:spPr>
            <a:xfrm>
              <a:off x="4076700" y="2857500"/>
              <a:ext cx="919417" cy="5227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err="1">
                  <a:solidFill>
                    <a:srgbClr val="C0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দকমান্দা</a:t>
              </a:r>
              <a:endParaRPr lang="en-US" sz="4400" dirty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pic>
        <p:nvPicPr>
          <p:cNvPr id="34" name="Picture 2" descr="আদিবাসী বার্তা - &quot;খেয়াং&quot; আদিবাসী জাতির জীবিন ও সংস্কৃতি ( পর্ব-১ ও ২)">
            <a:extLst>
              <a:ext uri="{FF2B5EF4-FFF2-40B4-BE49-F238E27FC236}">
                <a16:creationId xmlns:a16="http://schemas.microsoft.com/office/drawing/2014/main" id="{FA438979-2067-426B-AB30-037EF2EF0FB4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550" y="2476500"/>
            <a:ext cx="3200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ঐতিহ্যবাহী আদিবাসী খাবারের যত বিচিত্রতা | ভিন্ন চোখে | The Daily Ittefaq">
            <a:extLst>
              <a:ext uri="{FF2B5EF4-FFF2-40B4-BE49-F238E27FC236}">
                <a16:creationId xmlns:a16="http://schemas.microsoft.com/office/drawing/2014/main" id="{511955D3-A9FF-4F8C-A0DE-D6ED71122DB9}"/>
              </a:ext>
            </a:extLst>
          </p:cNvPr>
          <p:cNvPicPr>
            <a:picLocks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457450"/>
            <a:ext cx="3200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65B1A5D6-0F0D-4C51-8249-57E6A1A9DAFE}"/>
              </a:ext>
            </a:extLst>
          </p:cNvPr>
          <p:cNvGrpSpPr>
            <a:grpSpLocks/>
          </p:cNvGrpSpPr>
          <p:nvPr/>
        </p:nvGrpSpPr>
        <p:grpSpPr>
          <a:xfrm>
            <a:off x="190500" y="2525666"/>
            <a:ext cx="3200400" cy="1828800"/>
            <a:chOff x="7039429" y="1"/>
            <a:chExt cx="4949371" cy="3294742"/>
          </a:xfrm>
        </p:grpSpPr>
        <p:pic>
          <p:nvPicPr>
            <p:cNvPr id="37" name="Picture 6" descr="বাঁশের চোঙায় তৈরি ভিন্ন স্বাদের কিছু খাবার">
              <a:extLst>
                <a:ext uri="{FF2B5EF4-FFF2-40B4-BE49-F238E27FC236}">
                  <a16:creationId xmlns:a16="http://schemas.microsoft.com/office/drawing/2014/main" id="{68AC2AC4-A33B-49B9-822E-957F9F81C0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9429" y="1"/>
              <a:ext cx="4949371" cy="3294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ধ্বংস হচ্ছে বাঁশের বংশ! ।। বাঁশ কোড়ল এখন সুস্বাদু সবজি | Green News BD">
              <a:extLst>
                <a:ext uri="{FF2B5EF4-FFF2-40B4-BE49-F238E27FC236}">
                  <a16:creationId xmlns:a16="http://schemas.microsoft.com/office/drawing/2014/main" id="{AC4FFE05-ED34-45B8-8224-1FB9F8C136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1200" y="1619250"/>
              <a:ext cx="2247900" cy="1642920"/>
            </a:xfrm>
            <a:prstGeom prst="ellipse">
              <a:avLst/>
            </a:prstGeom>
            <a:ln w="190500" cap="rnd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1097700B-41AA-4082-B1F1-5823D57B8B5C}"/>
              </a:ext>
            </a:extLst>
          </p:cNvPr>
          <p:cNvSpPr txBox="1"/>
          <p:nvPr/>
        </p:nvSpPr>
        <p:spPr>
          <a:xfrm>
            <a:off x="190500" y="2094577"/>
            <a:ext cx="4194629" cy="255454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গারোদের</a:t>
            </a:r>
            <a:r>
              <a:rPr lang="en-US" sz="32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বিশেষ</a:t>
            </a:r>
            <a:r>
              <a:rPr lang="en-US" sz="32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খাদ্য</a:t>
            </a:r>
            <a:r>
              <a:rPr lang="en-US" sz="32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হচ্ছে</a:t>
            </a:r>
            <a:r>
              <a:rPr lang="en-US" sz="32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কচি</a:t>
            </a:r>
            <a:r>
              <a:rPr lang="en-US" sz="32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বাঁশের</a:t>
            </a:r>
            <a:r>
              <a:rPr lang="en-US" sz="32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গুঁড়ি</a:t>
            </a:r>
            <a:r>
              <a:rPr lang="en-US" sz="32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এর</a:t>
            </a:r>
            <a:r>
              <a:rPr lang="en-US" sz="32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নাম“মেওয়া</a:t>
            </a:r>
            <a:r>
              <a:rPr lang="en-US" sz="32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” </a:t>
            </a:r>
            <a:r>
              <a:rPr lang="en-US" sz="3200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কলাপতা</a:t>
            </a:r>
            <a:r>
              <a:rPr lang="en-US" sz="32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মোড়ানো</a:t>
            </a:r>
            <a:r>
              <a:rPr lang="en-US" sz="32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পিঠা</a:t>
            </a:r>
            <a:r>
              <a:rPr lang="en-US" sz="32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ভাত</a:t>
            </a:r>
            <a:endParaRPr lang="en-US" sz="3200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sz="3200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0" name="Picture 14" descr="ওয়ানগালা'য় মাতাল গারোরা | 843150 | কালের কণ্ঠ | kalerkantho">
            <a:extLst>
              <a:ext uri="{FF2B5EF4-FFF2-40B4-BE49-F238E27FC236}">
                <a16:creationId xmlns:a16="http://schemas.microsoft.com/office/drawing/2014/main" id="{8622B4E2-1CD6-4CD5-9822-5C2B1BDAB60B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088" y="2678307"/>
            <a:ext cx="3383280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গারো সম্প্রদায়ের বৃহৎ ধর্মীয় উৎসব ‘ওয়ানগালা’ অনুষ্ঠিত">
            <a:extLst>
              <a:ext uri="{FF2B5EF4-FFF2-40B4-BE49-F238E27FC236}">
                <a16:creationId xmlns:a16="http://schemas.microsoft.com/office/drawing/2014/main" id="{767ECA3F-D172-408C-8982-D86D7029C016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483" y="2684180"/>
            <a:ext cx="3383280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গারো পাহাড়ের জুম চাষ এবং ভাঙ্গা মেরুদণ্ড | blog.bdnews24.com - pioneer  blog for citizen journalism in bangladesh">
            <a:extLst>
              <a:ext uri="{FF2B5EF4-FFF2-40B4-BE49-F238E27FC236}">
                <a16:creationId xmlns:a16="http://schemas.microsoft.com/office/drawing/2014/main" id="{C678AF6A-A5FC-4357-B474-6D83D2790903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991" y="2590800"/>
            <a:ext cx="3383280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 descr="ঘরে ও মাঠে সমান পারদর্শী গারো নারীরা!">
            <a:extLst>
              <a:ext uri="{FF2B5EF4-FFF2-40B4-BE49-F238E27FC236}">
                <a16:creationId xmlns:a16="http://schemas.microsoft.com/office/drawing/2014/main" id="{29F403CB-A163-4288-9696-B6CE20DA4FF7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125" y="2526880"/>
            <a:ext cx="3383280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AC892178-1011-4F59-9C1C-0CDAEC7FCF31}"/>
              </a:ext>
            </a:extLst>
          </p:cNvPr>
          <p:cNvSpPr/>
          <p:nvPr/>
        </p:nvSpPr>
        <p:spPr>
          <a:xfrm>
            <a:off x="145140" y="2224299"/>
            <a:ext cx="4648200" cy="255454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গারোরা</a:t>
            </a:r>
            <a:r>
              <a:rPr lang="en-US" sz="3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খুবই</a:t>
            </a:r>
            <a:r>
              <a:rPr lang="en-US" sz="3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আমোদ-প্রমোদ</a:t>
            </a:r>
            <a:endParaRPr lang="en-US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3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প্রিয়</a:t>
            </a:r>
            <a:r>
              <a:rPr lang="en-US" sz="3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তারের</a:t>
            </a:r>
            <a:r>
              <a:rPr lang="en-US" sz="3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সামাজিক</a:t>
            </a:r>
            <a:r>
              <a:rPr lang="en-US" sz="3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উৎসব</a:t>
            </a:r>
            <a:endParaRPr lang="en-US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কৃষিকেন্দ্রিক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তাদের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প্রধান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উৎসব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“</a:t>
            </a:r>
            <a:r>
              <a:rPr lang="en-US" sz="32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ওয়ানগালা</a:t>
            </a:r>
            <a:r>
              <a:rPr lang="en-US" sz="3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”</a:t>
            </a:r>
          </a:p>
          <a:p>
            <a:pPr algn="ctr"/>
            <a:endParaRPr lang="en-US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82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0.57435 -0.31064 " pathEditMode="relative" rAng="0" ptsTypes="AA">
                                      <p:cBhvr>
                                        <p:cTn id="1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11" y="-1553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9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-0.00277 L 0.57969 0.22917 " pathEditMode="relative" rAng="0" ptsTypes="AA">
                                      <p:cBhvr>
                                        <p:cTn id="1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72" y="1159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7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"/>
                            </p:stCondLst>
                            <p:childTnLst>
                              <p:par>
                                <p:cTn id="55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33333E-6 L 0.69375 0.31435 " pathEditMode="relative" rAng="0" ptsTypes="AA">
                                      <p:cBhvr>
                                        <p:cTn id="56" dur="1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88" y="15718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0.69532 -0.00162 " pathEditMode="relative" rAng="0" ptsTypes="AA">
                                      <p:cBhvr>
                                        <p:cTn id="58" dur="14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66" y="-93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0.68594 -0.33888 " pathEditMode="relative" rAng="0" ptsTypes="AA">
                                      <p:cBhvr>
                                        <p:cTn id="60" dur="1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97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13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96296E-6 L 0.58386 -0.11551 " pathEditMode="relative" rAng="0" ptsTypes="AA">
                                      <p:cBhvr>
                                        <p:cTn id="114" dur="1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93" y="-5787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6 L 0.58945 0.36088 " pathEditMode="relative" rAng="0" ptsTypes="AA">
                                      <p:cBhvr>
                                        <p:cTn id="116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18032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63" presetClass="path" presetSubtype="0" fill="hold" nodeType="withEffect">
                                  <p:stCondLst>
                                    <p:cond delay="50"/>
                                  </p:stCondLst>
                                  <p:childTnLst>
                                    <p:animMotion origin="layout" path="M -0.03451 -0.01065 L 0.55299 0.11134 " pathEditMode="relative" rAng="0" ptsTypes="AA">
                                      <p:cBhvr>
                                        <p:cTn id="118" dur="1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75" y="6088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0.02338 L 0.58294 -0.37245 " pathEditMode="relative" rAng="0" ptsTypes="AA">
                                      <p:cBhvr>
                                        <p:cTn id="120" dur="1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89" y="-1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19" grpId="1" animBg="1"/>
      <p:bldP spid="19" grpId="2" animBg="1"/>
      <p:bldP spid="39" grpId="0" animBg="1"/>
      <p:bldP spid="39" grpId="1" animBg="1"/>
      <p:bldP spid="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 Media 4" title="গারোদের বাঁশের চোঙ্গায় মজাদার রান্না">
            <a:hlinkClick r:id="" action="ppaction://media"/>
            <a:extLst>
              <a:ext uri="{FF2B5EF4-FFF2-40B4-BE49-F238E27FC236}">
                <a16:creationId xmlns:a16="http://schemas.microsoft.com/office/drawing/2014/main" id="{70C33084-3ED8-4036-AA11-DF31241B241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66427" y="525645"/>
            <a:ext cx="10771322" cy="561055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6297F2C-ECF0-4550-8A0F-D42B95F2B626}"/>
              </a:ext>
            </a:extLst>
          </p:cNvPr>
          <p:cNvSpPr/>
          <p:nvPr/>
        </p:nvSpPr>
        <p:spPr>
          <a:xfrm>
            <a:off x="-9194206" y="6334780"/>
            <a:ext cx="919420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ভিডিওটির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লিংক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দেওয়া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আছে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ইন্টারনেট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থাকা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সাপেক্ষে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দেখা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যাবে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0C4E37-E142-48BA-84CB-03C178EE60D6}"/>
              </a:ext>
            </a:extLst>
          </p:cNvPr>
          <p:cNvSpPr/>
          <p:nvPr/>
        </p:nvSpPr>
        <p:spPr>
          <a:xfrm>
            <a:off x="-402956" y="0"/>
            <a:ext cx="125949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69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70E8D9-283B-4D1A-B177-84AD49CF7B4B}"/>
              </a:ext>
            </a:extLst>
          </p:cNvPr>
          <p:cNvSpPr/>
          <p:nvPr/>
        </p:nvSpPr>
        <p:spPr>
          <a:xfrm>
            <a:off x="3260503" y="1083215"/>
            <a:ext cx="423224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নিন্মের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ছকটি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পূরণ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করঃ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C81C6075-8C92-4B33-AB3F-851CFF331F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424291"/>
              </p:ext>
            </p:extLst>
          </p:nvPr>
        </p:nvGraphicFramePr>
        <p:xfrm>
          <a:off x="508000" y="1955800"/>
          <a:ext cx="10820400" cy="37592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956208">
                  <a:extLst>
                    <a:ext uri="{9D8B030D-6E8A-4147-A177-3AD203B41FA5}">
                      <a16:colId xmlns:a16="http://schemas.microsoft.com/office/drawing/2014/main" val="2684623113"/>
                    </a:ext>
                  </a:extLst>
                </a:gridCol>
                <a:gridCol w="6864192">
                  <a:extLst>
                    <a:ext uri="{9D8B030D-6E8A-4147-A177-3AD203B41FA5}">
                      <a16:colId xmlns:a16="http://schemas.microsoft.com/office/drawing/2014/main" val="2044412944"/>
                    </a:ext>
                  </a:extLst>
                </a:gridCol>
              </a:tblGrid>
              <a:tr h="7873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জীবনব্যবস্থা</a:t>
                      </a:r>
                      <a:endParaRPr lang="en-US" sz="40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বৈশিষ্ট্য</a:t>
                      </a:r>
                      <a:endParaRPr lang="en-US" sz="40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9428012"/>
                  </a:ext>
                </a:extLst>
              </a:tr>
              <a:tr h="74296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সামাজিক</a:t>
                      </a:r>
                      <a:endParaRPr lang="en-US" sz="24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8378480"/>
                  </a:ext>
                </a:extLst>
              </a:tr>
              <a:tr h="74296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অর্থনৈতিক</a:t>
                      </a:r>
                      <a:endParaRPr lang="en-US" sz="24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0929747"/>
                  </a:ext>
                </a:extLst>
              </a:tr>
              <a:tr h="74296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সাংস্কৃতিক</a:t>
                      </a:r>
                      <a:endParaRPr lang="en-US" sz="24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3232161"/>
                  </a:ext>
                </a:extLst>
              </a:tr>
              <a:tr h="74296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ধর্মীয়</a:t>
                      </a:r>
                      <a:endParaRPr lang="en-US" sz="24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569974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867FE29C-94D4-4393-8F58-48FE155DB3BF}"/>
              </a:ext>
            </a:extLst>
          </p:cNvPr>
          <p:cNvSpPr/>
          <p:nvPr/>
        </p:nvSpPr>
        <p:spPr>
          <a:xfrm>
            <a:off x="4774258" y="156115"/>
            <a:ext cx="22461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জোড়ায়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12930A-ABF1-402C-BCEF-90B1153C1EE5}"/>
              </a:ext>
            </a:extLst>
          </p:cNvPr>
          <p:cNvSpPr/>
          <p:nvPr/>
        </p:nvSpPr>
        <p:spPr>
          <a:xfrm>
            <a:off x="4470400" y="1981200"/>
            <a:ext cx="88900" cy="3683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836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7820958-5953-48B2-9E9A-CF1932287199}"/>
              </a:ext>
            </a:extLst>
          </p:cNvPr>
          <p:cNvSpPr txBox="1"/>
          <p:nvPr/>
        </p:nvSpPr>
        <p:spPr>
          <a:xfrm>
            <a:off x="2667000" y="501134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দলীয়</a:t>
            </a:r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47E003-BF13-4E31-820E-56ECCBB9D165}"/>
              </a:ext>
            </a:extLst>
          </p:cNvPr>
          <p:cNvSpPr txBox="1"/>
          <p:nvPr/>
        </p:nvSpPr>
        <p:spPr>
          <a:xfrm>
            <a:off x="1179872" y="2610465"/>
            <a:ext cx="9704438" cy="1016138"/>
          </a:xfrm>
          <a:custGeom>
            <a:avLst/>
            <a:gdLst/>
            <a:ahLst/>
            <a:cxnLst/>
            <a:rect l="l" t="t" r="r" b="b"/>
            <a:pathLst>
              <a:path w="6041479" h="390735">
                <a:moveTo>
                  <a:pt x="5763120" y="316602"/>
                </a:moveTo>
                <a:cubicBezTo>
                  <a:pt x="5769673" y="316602"/>
                  <a:pt x="5775271" y="318854"/>
                  <a:pt x="5779913" y="323360"/>
                </a:cubicBezTo>
                <a:cubicBezTo>
                  <a:pt x="5784555" y="327865"/>
                  <a:pt x="5786875" y="333531"/>
                  <a:pt x="5786875" y="340357"/>
                </a:cubicBezTo>
                <a:cubicBezTo>
                  <a:pt x="5786875" y="346637"/>
                  <a:pt x="5784555" y="352166"/>
                  <a:pt x="5779913" y="356945"/>
                </a:cubicBezTo>
                <a:cubicBezTo>
                  <a:pt x="5775271" y="361723"/>
                  <a:pt x="5769673" y="364112"/>
                  <a:pt x="5763120" y="364112"/>
                </a:cubicBezTo>
                <a:cubicBezTo>
                  <a:pt x="5756567" y="364112"/>
                  <a:pt x="5750969" y="361723"/>
                  <a:pt x="5746327" y="356945"/>
                </a:cubicBezTo>
                <a:cubicBezTo>
                  <a:pt x="5741685" y="352166"/>
                  <a:pt x="5739365" y="346637"/>
                  <a:pt x="5739365" y="340357"/>
                </a:cubicBezTo>
                <a:cubicBezTo>
                  <a:pt x="5739365" y="333531"/>
                  <a:pt x="5741685" y="327865"/>
                  <a:pt x="5746327" y="323360"/>
                </a:cubicBezTo>
                <a:cubicBezTo>
                  <a:pt x="5750969" y="318854"/>
                  <a:pt x="5756567" y="316602"/>
                  <a:pt x="5763120" y="316602"/>
                </a:cubicBezTo>
                <a:close/>
                <a:moveTo>
                  <a:pt x="1162545" y="316602"/>
                </a:moveTo>
                <a:cubicBezTo>
                  <a:pt x="1169098" y="316602"/>
                  <a:pt x="1174696" y="318854"/>
                  <a:pt x="1179338" y="323360"/>
                </a:cubicBezTo>
                <a:cubicBezTo>
                  <a:pt x="1183979" y="327865"/>
                  <a:pt x="1186300" y="333531"/>
                  <a:pt x="1186300" y="340357"/>
                </a:cubicBezTo>
                <a:cubicBezTo>
                  <a:pt x="1186300" y="346637"/>
                  <a:pt x="1183979" y="352166"/>
                  <a:pt x="1179338" y="356945"/>
                </a:cubicBezTo>
                <a:cubicBezTo>
                  <a:pt x="1174696" y="361723"/>
                  <a:pt x="1169098" y="364112"/>
                  <a:pt x="1162545" y="364112"/>
                </a:cubicBezTo>
                <a:cubicBezTo>
                  <a:pt x="1155992" y="364112"/>
                  <a:pt x="1150394" y="361723"/>
                  <a:pt x="1145752" y="356945"/>
                </a:cubicBezTo>
                <a:cubicBezTo>
                  <a:pt x="1141110" y="352166"/>
                  <a:pt x="1138790" y="346637"/>
                  <a:pt x="1138790" y="340357"/>
                </a:cubicBezTo>
                <a:cubicBezTo>
                  <a:pt x="1138790" y="333531"/>
                  <a:pt x="1141110" y="327865"/>
                  <a:pt x="1145752" y="323360"/>
                </a:cubicBezTo>
                <a:cubicBezTo>
                  <a:pt x="1150394" y="318854"/>
                  <a:pt x="1155992" y="316602"/>
                  <a:pt x="1162545" y="316602"/>
                </a:cubicBezTo>
                <a:close/>
                <a:moveTo>
                  <a:pt x="514845" y="316602"/>
                </a:moveTo>
                <a:cubicBezTo>
                  <a:pt x="521399" y="316602"/>
                  <a:pt x="526996" y="318854"/>
                  <a:pt x="531638" y="323360"/>
                </a:cubicBezTo>
                <a:cubicBezTo>
                  <a:pt x="536280" y="327865"/>
                  <a:pt x="538600" y="333531"/>
                  <a:pt x="538600" y="340357"/>
                </a:cubicBezTo>
                <a:cubicBezTo>
                  <a:pt x="538600" y="346637"/>
                  <a:pt x="536280" y="352166"/>
                  <a:pt x="531638" y="356945"/>
                </a:cubicBezTo>
                <a:cubicBezTo>
                  <a:pt x="526996" y="361723"/>
                  <a:pt x="521399" y="364112"/>
                  <a:pt x="514845" y="364112"/>
                </a:cubicBezTo>
                <a:cubicBezTo>
                  <a:pt x="508292" y="364112"/>
                  <a:pt x="502694" y="361723"/>
                  <a:pt x="498053" y="356945"/>
                </a:cubicBezTo>
                <a:cubicBezTo>
                  <a:pt x="493411" y="352166"/>
                  <a:pt x="491090" y="346637"/>
                  <a:pt x="491090" y="340357"/>
                </a:cubicBezTo>
                <a:cubicBezTo>
                  <a:pt x="491090" y="333531"/>
                  <a:pt x="493411" y="327865"/>
                  <a:pt x="498053" y="323360"/>
                </a:cubicBezTo>
                <a:cubicBezTo>
                  <a:pt x="502694" y="318854"/>
                  <a:pt x="508292" y="316602"/>
                  <a:pt x="514845" y="316602"/>
                </a:cubicBezTo>
                <a:close/>
                <a:moveTo>
                  <a:pt x="5836434" y="197825"/>
                </a:moveTo>
                <a:cubicBezTo>
                  <a:pt x="5821689" y="203286"/>
                  <a:pt x="5806740" y="209839"/>
                  <a:pt x="5791585" y="217485"/>
                </a:cubicBezTo>
                <a:cubicBezTo>
                  <a:pt x="5776431" y="225130"/>
                  <a:pt x="5760526" y="234550"/>
                  <a:pt x="5743870" y="245745"/>
                </a:cubicBezTo>
                <a:cubicBezTo>
                  <a:pt x="5785101" y="262947"/>
                  <a:pt x="5815955" y="289160"/>
                  <a:pt x="5836434" y="324384"/>
                </a:cubicBezTo>
                <a:close/>
                <a:moveTo>
                  <a:pt x="4693434" y="197825"/>
                </a:moveTo>
                <a:cubicBezTo>
                  <a:pt x="4678689" y="203286"/>
                  <a:pt x="4663740" y="209839"/>
                  <a:pt x="4648586" y="217485"/>
                </a:cubicBezTo>
                <a:cubicBezTo>
                  <a:pt x="4633431" y="225130"/>
                  <a:pt x="4617526" y="234550"/>
                  <a:pt x="4600870" y="245745"/>
                </a:cubicBezTo>
                <a:cubicBezTo>
                  <a:pt x="4642101" y="262947"/>
                  <a:pt x="4672955" y="289160"/>
                  <a:pt x="4693434" y="324384"/>
                </a:cubicBezTo>
                <a:close/>
                <a:moveTo>
                  <a:pt x="3359934" y="197825"/>
                </a:moveTo>
                <a:cubicBezTo>
                  <a:pt x="3345189" y="203286"/>
                  <a:pt x="3330240" y="209839"/>
                  <a:pt x="3315086" y="217485"/>
                </a:cubicBezTo>
                <a:cubicBezTo>
                  <a:pt x="3299931" y="225130"/>
                  <a:pt x="3284026" y="234550"/>
                  <a:pt x="3267370" y="245745"/>
                </a:cubicBezTo>
                <a:cubicBezTo>
                  <a:pt x="3308601" y="262947"/>
                  <a:pt x="3339455" y="289160"/>
                  <a:pt x="3359934" y="324384"/>
                </a:cubicBezTo>
                <a:close/>
                <a:moveTo>
                  <a:pt x="1235859" y="197825"/>
                </a:moveTo>
                <a:cubicBezTo>
                  <a:pt x="1221114" y="203286"/>
                  <a:pt x="1206165" y="209839"/>
                  <a:pt x="1191011" y="217485"/>
                </a:cubicBezTo>
                <a:cubicBezTo>
                  <a:pt x="1175856" y="225130"/>
                  <a:pt x="1159951" y="234550"/>
                  <a:pt x="1143295" y="245745"/>
                </a:cubicBezTo>
                <a:cubicBezTo>
                  <a:pt x="1184526" y="262947"/>
                  <a:pt x="1215380" y="289160"/>
                  <a:pt x="1235859" y="324384"/>
                </a:cubicBezTo>
                <a:close/>
                <a:moveTo>
                  <a:pt x="588159" y="197825"/>
                </a:moveTo>
                <a:cubicBezTo>
                  <a:pt x="573414" y="203286"/>
                  <a:pt x="558465" y="209839"/>
                  <a:pt x="543311" y="217485"/>
                </a:cubicBezTo>
                <a:cubicBezTo>
                  <a:pt x="528156" y="225130"/>
                  <a:pt x="512251" y="234550"/>
                  <a:pt x="495595" y="245745"/>
                </a:cubicBezTo>
                <a:cubicBezTo>
                  <a:pt x="536826" y="262947"/>
                  <a:pt x="567680" y="289160"/>
                  <a:pt x="588159" y="324384"/>
                </a:cubicBezTo>
                <a:close/>
                <a:moveTo>
                  <a:pt x="5549560" y="194548"/>
                </a:moveTo>
                <a:cubicBezTo>
                  <a:pt x="5535635" y="199736"/>
                  <a:pt x="5521709" y="206221"/>
                  <a:pt x="5507783" y="214003"/>
                </a:cubicBezTo>
                <a:cubicBezTo>
                  <a:pt x="5493858" y="221785"/>
                  <a:pt x="5479113" y="231137"/>
                  <a:pt x="5463549" y="242059"/>
                </a:cubicBezTo>
                <a:cubicBezTo>
                  <a:pt x="5501776" y="258169"/>
                  <a:pt x="5530173" y="283699"/>
                  <a:pt x="5548741" y="318650"/>
                </a:cubicBezTo>
                <a:lnTo>
                  <a:pt x="5549560" y="318650"/>
                </a:lnTo>
                <a:close/>
                <a:moveTo>
                  <a:pt x="2558710" y="194548"/>
                </a:moveTo>
                <a:cubicBezTo>
                  <a:pt x="2544784" y="199736"/>
                  <a:pt x="2530859" y="206221"/>
                  <a:pt x="2516933" y="214003"/>
                </a:cubicBezTo>
                <a:cubicBezTo>
                  <a:pt x="2503008" y="221785"/>
                  <a:pt x="2488263" y="231137"/>
                  <a:pt x="2472699" y="242059"/>
                </a:cubicBezTo>
                <a:cubicBezTo>
                  <a:pt x="2510926" y="258169"/>
                  <a:pt x="2539323" y="283699"/>
                  <a:pt x="2557891" y="318650"/>
                </a:cubicBezTo>
                <a:lnTo>
                  <a:pt x="2558710" y="318650"/>
                </a:lnTo>
                <a:close/>
                <a:moveTo>
                  <a:pt x="4247597" y="154410"/>
                </a:moveTo>
                <a:cubicBezTo>
                  <a:pt x="4256881" y="154410"/>
                  <a:pt x="4266302" y="158096"/>
                  <a:pt x="4275858" y="165469"/>
                </a:cubicBezTo>
                <a:cubicBezTo>
                  <a:pt x="4285142" y="172841"/>
                  <a:pt x="4289784" y="181169"/>
                  <a:pt x="4289784" y="190453"/>
                </a:cubicBezTo>
                <a:lnTo>
                  <a:pt x="4289784" y="390735"/>
                </a:lnTo>
                <a:cubicBezTo>
                  <a:pt x="4287326" y="390462"/>
                  <a:pt x="4284732" y="389165"/>
                  <a:pt x="4282002" y="386844"/>
                </a:cubicBezTo>
                <a:cubicBezTo>
                  <a:pt x="4279271" y="384523"/>
                  <a:pt x="4276814" y="381451"/>
                  <a:pt x="4274630" y="377628"/>
                </a:cubicBezTo>
                <a:cubicBezTo>
                  <a:pt x="4271080" y="370529"/>
                  <a:pt x="4268144" y="364658"/>
                  <a:pt x="4265824" y="360017"/>
                </a:cubicBezTo>
                <a:cubicBezTo>
                  <a:pt x="4263502" y="355375"/>
                  <a:pt x="4261933" y="352371"/>
                  <a:pt x="4261113" y="351006"/>
                </a:cubicBezTo>
                <a:cubicBezTo>
                  <a:pt x="4257290" y="346364"/>
                  <a:pt x="4252786" y="342815"/>
                  <a:pt x="4247597" y="340357"/>
                </a:cubicBezTo>
                <a:cubicBezTo>
                  <a:pt x="4242409" y="337900"/>
                  <a:pt x="4236266" y="336671"/>
                  <a:pt x="4229167" y="336671"/>
                </a:cubicBezTo>
                <a:cubicBezTo>
                  <a:pt x="4225071" y="336671"/>
                  <a:pt x="4220156" y="336944"/>
                  <a:pt x="4214422" y="337490"/>
                </a:cubicBezTo>
                <a:cubicBezTo>
                  <a:pt x="4208688" y="338036"/>
                  <a:pt x="4201998" y="338855"/>
                  <a:pt x="4194352" y="339947"/>
                </a:cubicBezTo>
                <a:cubicBezTo>
                  <a:pt x="4186980" y="341040"/>
                  <a:pt x="4180359" y="341791"/>
                  <a:pt x="4174489" y="342200"/>
                </a:cubicBezTo>
                <a:cubicBezTo>
                  <a:pt x="4168618" y="342610"/>
                  <a:pt x="4163635" y="342815"/>
                  <a:pt x="4159539" y="342815"/>
                </a:cubicBezTo>
                <a:cubicBezTo>
                  <a:pt x="4136057" y="342815"/>
                  <a:pt x="4118172" y="336398"/>
                  <a:pt x="4105885" y="323564"/>
                </a:cubicBezTo>
                <a:cubicBezTo>
                  <a:pt x="4093597" y="310731"/>
                  <a:pt x="4087454" y="291481"/>
                  <a:pt x="4087454" y="265814"/>
                </a:cubicBezTo>
                <a:cubicBezTo>
                  <a:pt x="4087454" y="252708"/>
                  <a:pt x="4089229" y="240967"/>
                  <a:pt x="4092778" y="230591"/>
                </a:cubicBezTo>
                <a:cubicBezTo>
                  <a:pt x="4096328" y="220215"/>
                  <a:pt x="4101379" y="211068"/>
                  <a:pt x="4107932" y="203149"/>
                </a:cubicBezTo>
                <a:lnTo>
                  <a:pt x="4116533" y="212570"/>
                </a:lnTo>
                <a:cubicBezTo>
                  <a:pt x="4107796" y="223492"/>
                  <a:pt x="4103427" y="237963"/>
                  <a:pt x="4103427" y="255985"/>
                </a:cubicBezTo>
                <a:cubicBezTo>
                  <a:pt x="4103427" y="274006"/>
                  <a:pt x="4107796" y="287522"/>
                  <a:pt x="4116533" y="296533"/>
                </a:cubicBezTo>
                <a:cubicBezTo>
                  <a:pt x="4125271" y="305543"/>
                  <a:pt x="4137831" y="310048"/>
                  <a:pt x="4154214" y="310048"/>
                </a:cubicBezTo>
                <a:cubicBezTo>
                  <a:pt x="4156399" y="310048"/>
                  <a:pt x="4159198" y="309912"/>
                  <a:pt x="4162611" y="309639"/>
                </a:cubicBezTo>
                <a:cubicBezTo>
                  <a:pt x="4166024" y="309366"/>
                  <a:pt x="4170051" y="308956"/>
                  <a:pt x="4174693" y="308410"/>
                </a:cubicBezTo>
                <a:cubicBezTo>
                  <a:pt x="4179335" y="307864"/>
                  <a:pt x="4183430" y="307386"/>
                  <a:pt x="4186980" y="306977"/>
                </a:cubicBezTo>
                <a:cubicBezTo>
                  <a:pt x="4190530" y="306567"/>
                  <a:pt x="4193533" y="306362"/>
                  <a:pt x="4195991" y="306362"/>
                </a:cubicBezTo>
                <a:cubicBezTo>
                  <a:pt x="4222477" y="306362"/>
                  <a:pt x="4246096" y="315236"/>
                  <a:pt x="4266847" y="332985"/>
                </a:cubicBezTo>
                <a:lnTo>
                  <a:pt x="4266847" y="194958"/>
                </a:lnTo>
                <a:cubicBezTo>
                  <a:pt x="4266847" y="185401"/>
                  <a:pt x="4262342" y="180623"/>
                  <a:pt x="4253331" y="180623"/>
                </a:cubicBezTo>
                <a:cubicBezTo>
                  <a:pt x="4247052" y="180623"/>
                  <a:pt x="4240635" y="181578"/>
                  <a:pt x="4234081" y="183490"/>
                </a:cubicBezTo>
                <a:cubicBezTo>
                  <a:pt x="4227528" y="185401"/>
                  <a:pt x="4220975" y="189633"/>
                  <a:pt x="4214422" y="196187"/>
                </a:cubicBezTo>
                <a:cubicBezTo>
                  <a:pt x="4201589" y="207655"/>
                  <a:pt x="4193397" y="220352"/>
                  <a:pt x="4189847" y="234277"/>
                </a:cubicBezTo>
                <a:cubicBezTo>
                  <a:pt x="4192032" y="233731"/>
                  <a:pt x="4194284" y="233321"/>
                  <a:pt x="4196605" y="233048"/>
                </a:cubicBezTo>
                <a:cubicBezTo>
                  <a:pt x="4198926" y="232775"/>
                  <a:pt x="4201179" y="232639"/>
                  <a:pt x="4203364" y="232639"/>
                </a:cubicBezTo>
                <a:cubicBezTo>
                  <a:pt x="4206640" y="232639"/>
                  <a:pt x="4209507" y="233526"/>
                  <a:pt x="4211964" y="235301"/>
                </a:cubicBezTo>
                <a:cubicBezTo>
                  <a:pt x="4214422" y="237076"/>
                  <a:pt x="4216470" y="239260"/>
                  <a:pt x="4218108" y="241854"/>
                </a:cubicBezTo>
                <a:cubicBezTo>
                  <a:pt x="4219746" y="244448"/>
                  <a:pt x="4220975" y="247247"/>
                  <a:pt x="4221794" y="250251"/>
                </a:cubicBezTo>
                <a:cubicBezTo>
                  <a:pt x="4222614" y="253254"/>
                  <a:pt x="4223023" y="256121"/>
                  <a:pt x="4223023" y="258852"/>
                </a:cubicBezTo>
                <a:cubicBezTo>
                  <a:pt x="4223023" y="276327"/>
                  <a:pt x="4212920" y="285064"/>
                  <a:pt x="4192714" y="285064"/>
                </a:cubicBezTo>
                <a:cubicBezTo>
                  <a:pt x="4165683" y="285064"/>
                  <a:pt x="4152167" y="269637"/>
                  <a:pt x="4152167" y="238782"/>
                </a:cubicBezTo>
                <a:cubicBezTo>
                  <a:pt x="4152167" y="219123"/>
                  <a:pt x="4163089" y="199463"/>
                  <a:pt x="4184933" y="179804"/>
                </a:cubicBezTo>
                <a:cubicBezTo>
                  <a:pt x="4195855" y="169974"/>
                  <a:pt x="4206435" y="163284"/>
                  <a:pt x="4216674" y="159734"/>
                </a:cubicBezTo>
                <a:cubicBezTo>
                  <a:pt x="4226914" y="156185"/>
                  <a:pt x="4237221" y="154410"/>
                  <a:pt x="4247597" y="154410"/>
                </a:cubicBezTo>
                <a:close/>
                <a:moveTo>
                  <a:pt x="6016903" y="151133"/>
                </a:moveTo>
                <a:lnTo>
                  <a:pt x="6041479" y="171612"/>
                </a:lnTo>
                <a:lnTo>
                  <a:pt x="6041479" y="362065"/>
                </a:lnTo>
                <a:lnTo>
                  <a:pt x="6016903" y="341176"/>
                </a:lnTo>
                <a:close/>
                <a:moveTo>
                  <a:pt x="3840918" y="143761"/>
                </a:moveTo>
                <a:lnTo>
                  <a:pt x="3840918" y="144171"/>
                </a:lnTo>
                <a:cubicBezTo>
                  <a:pt x="3856482" y="152362"/>
                  <a:pt x="3876551" y="170520"/>
                  <a:pt x="3901126" y="198644"/>
                </a:cubicBezTo>
                <a:cubicBezTo>
                  <a:pt x="3892934" y="206563"/>
                  <a:pt x="3884128" y="215232"/>
                  <a:pt x="3874708" y="224652"/>
                </a:cubicBezTo>
                <a:cubicBezTo>
                  <a:pt x="3865288" y="234072"/>
                  <a:pt x="3855253" y="244516"/>
                  <a:pt x="3844604" y="255985"/>
                </a:cubicBezTo>
                <a:cubicBezTo>
                  <a:pt x="3882012" y="268545"/>
                  <a:pt x="3911228" y="291208"/>
                  <a:pt x="3932253" y="323974"/>
                </a:cubicBezTo>
                <a:lnTo>
                  <a:pt x="3932253" y="143761"/>
                </a:lnTo>
                <a:close/>
                <a:moveTo>
                  <a:pt x="1802263" y="143761"/>
                </a:moveTo>
                <a:cubicBezTo>
                  <a:pt x="1826018" y="163148"/>
                  <a:pt x="1842401" y="179121"/>
                  <a:pt x="1851412" y="191681"/>
                </a:cubicBezTo>
                <a:cubicBezTo>
                  <a:pt x="1865884" y="210249"/>
                  <a:pt x="1873120" y="230181"/>
                  <a:pt x="1873120" y="251479"/>
                </a:cubicBezTo>
                <a:cubicBezTo>
                  <a:pt x="1873120" y="253391"/>
                  <a:pt x="1873120" y="255165"/>
                  <a:pt x="1873120" y="256804"/>
                </a:cubicBezTo>
                <a:cubicBezTo>
                  <a:pt x="1873120" y="258442"/>
                  <a:pt x="1872983" y="260353"/>
                  <a:pt x="1872710" y="262538"/>
                </a:cubicBezTo>
                <a:cubicBezTo>
                  <a:pt x="1881448" y="269910"/>
                  <a:pt x="1889161" y="277419"/>
                  <a:pt x="1895851" y="285064"/>
                </a:cubicBezTo>
                <a:cubicBezTo>
                  <a:pt x="1902541" y="292710"/>
                  <a:pt x="1908206" y="300765"/>
                  <a:pt x="1912848" y="309229"/>
                </a:cubicBezTo>
                <a:lnTo>
                  <a:pt x="1913667" y="309229"/>
                </a:lnTo>
                <a:lnTo>
                  <a:pt x="1913667" y="143761"/>
                </a:lnTo>
                <a:close/>
                <a:moveTo>
                  <a:pt x="1501349" y="143761"/>
                </a:moveTo>
                <a:cubicBezTo>
                  <a:pt x="1513637" y="154683"/>
                  <a:pt x="1522169" y="164786"/>
                  <a:pt x="1526948" y="174070"/>
                </a:cubicBezTo>
                <a:cubicBezTo>
                  <a:pt x="1531726" y="183353"/>
                  <a:pt x="1534252" y="193866"/>
                  <a:pt x="1534525" y="205607"/>
                </a:cubicBezTo>
                <a:cubicBezTo>
                  <a:pt x="1542170" y="197142"/>
                  <a:pt x="1549201" y="191613"/>
                  <a:pt x="1555618" y="189019"/>
                </a:cubicBezTo>
                <a:cubicBezTo>
                  <a:pt x="1562035" y="186425"/>
                  <a:pt x="1568110" y="186220"/>
                  <a:pt x="1573844" y="188405"/>
                </a:cubicBezTo>
                <a:cubicBezTo>
                  <a:pt x="1579578" y="190589"/>
                  <a:pt x="1585312" y="194685"/>
                  <a:pt x="1591046" y="200692"/>
                </a:cubicBezTo>
                <a:cubicBezTo>
                  <a:pt x="1596780" y="206699"/>
                  <a:pt x="1602924" y="213935"/>
                  <a:pt x="1609477" y="222399"/>
                </a:cubicBezTo>
                <a:lnTo>
                  <a:pt x="1609477" y="143761"/>
                </a:lnTo>
                <a:close/>
                <a:moveTo>
                  <a:pt x="5378357" y="120825"/>
                </a:moveTo>
                <a:lnTo>
                  <a:pt x="5657040" y="120825"/>
                </a:lnTo>
                <a:lnTo>
                  <a:pt x="5668337" y="120825"/>
                </a:lnTo>
                <a:lnTo>
                  <a:pt x="5882716" y="120825"/>
                </a:lnTo>
                <a:lnTo>
                  <a:pt x="5905652" y="143761"/>
                </a:lnTo>
                <a:lnTo>
                  <a:pt x="5858551" y="143761"/>
                </a:lnTo>
                <a:lnTo>
                  <a:pt x="5858551" y="384591"/>
                </a:lnTo>
                <a:lnTo>
                  <a:pt x="5845855" y="369437"/>
                </a:lnTo>
                <a:lnTo>
                  <a:pt x="5845855" y="369846"/>
                </a:lnTo>
                <a:cubicBezTo>
                  <a:pt x="5841485" y="358924"/>
                  <a:pt x="5837867" y="350938"/>
                  <a:pt x="5835001" y="345886"/>
                </a:cubicBezTo>
                <a:cubicBezTo>
                  <a:pt x="5832133" y="340835"/>
                  <a:pt x="5827559" y="334418"/>
                  <a:pt x="5821279" y="326636"/>
                </a:cubicBezTo>
                <a:cubicBezTo>
                  <a:pt x="5814999" y="318854"/>
                  <a:pt x="5809129" y="312369"/>
                  <a:pt x="5803668" y="307181"/>
                </a:cubicBezTo>
                <a:cubicBezTo>
                  <a:pt x="5784008" y="289160"/>
                  <a:pt x="5757932" y="278511"/>
                  <a:pt x="5725439" y="275235"/>
                </a:cubicBezTo>
                <a:lnTo>
                  <a:pt x="5725849" y="275235"/>
                </a:lnTo>
                <a:lnTo>
                  <a:pt x="5695540" y="232639"/>
                </a:lnTo>
                <a:cubicBezTo>
                  <a:pt x="5741413" y="200692"/>
                  <a:pt x="5788377" y="176664"/>
                  <a:pt x="5836434" y="160554"/>
                </a:cubicBezTo>
                <a:lnTo>
                  <a:pt x="5836434" y="143761"/>
                </a:lnTo>
                <a:lnTo>
                  <a:pt x="5692092" y="143761"/>
                </a:lnTo>
                <a:lnTo>
                  <a:pt x="5679567" y="143761"/>
                </a:lnTo>
                <a:lnTo>
                  <a:pt x="5572496" y="143761"/>
                </a:lnTo>
                <a:lnTo>
                  <a:pt x="5572496" y="160554"/>
                </a:lnTo>
                <a:cubicBezTo>
                  <a:pt x="5599255" y="160554"/>
                  <a:pt x="5620826" y="171476"/>
                  <a:pt x="5637209" y="193320"/>
                </a:cubicBezTo>
                <a:cubicBezTo>
                  <a:pt x="5652773" y="212979"/>
                  <a:pt x="5660555" y="234550"/>
                  <a:pt x="5660555" y="258032"/>
                </a:cubicBezTo>
                <a:cubicBezTo>
                  <a:pt x="5660555" y="263767"/>
                  <a:pt x="5659599" y="269228"/>
                  <a:pt x="5657688" y="274415"/>
                </a:cubicBezTo>
                <a:cubicBezTo>
                  <a:pt x="5655777" y="279603"/>
                  <a:pt x="5653183" y="284177"/>
                  <a:pt x="5649906" y="288136"/>
                </a:cubicBezTo>
                <a:cubicBezTo>
                  <a:pt x="5646629" y="292095"/>
                  <a:pt x="5642670" y="295236"/>
                  <a:pt x="5638028" y="297556"/>
                </a:cubicBezTo>
                <a:cubicBezTo>
                  <a:pt x="5633387" y="299877"/>
                  <a:pt x="5628335" y="301038"/>
                  <a:pt x="5622873" y="301038"/>
                </a:cubicBezTo>
                <a:cubicBezTo>
                  <a:pt x="5619051" y="301038"/>
                  <a:pt x="5615365" y="300287"/>
                  <a:pt x="5611815" y="298785"/>
                </a:cubicBezTo>
                <a:cubicBezTo>
                  <a:pt x="5608266" y="297283"/>
                  <a:pt x="5605057" y="295304"/>
                  <a:pt x="5602190" y="292846"/>
                </a:cubicBezTo>
                <a:cubicBezTo>
                  <a:pt x="5599323" y="290389"/>
                  <a:pt x="5597002" y="287454"/>
                  <a:pt x="5595227" y="284040"/>
                </a:cubicBezTo>
                <a:cubicBezTo>
                  <a:pt x="5593453" y="280627"/>
                  <a:pt x="5592565" y="276873"/>
                  <a:pt x="5592565" y="272777"/>
                </a:cubicBezTo>
                <a:cubicBezTo>
                  <a:pt x="5592565" y="265405"/>
                  <a:pt x="5595159" y="259261"/>
                  <a:pt x="5600347" y="254346"/>
                </a:cubicBezTo>
                <a:cubicBezTo>
                  <a:pt x="5605535" y="249431"/>
                  <a:pt x="5611951" y="246974"/>
                  <a:pt x="5619597" y="246974"/>
                </a:cubicBezTo>
                <a:cubicBezTo>
                  <a:pt x="5624239" y="246974"/>
                  <a:pt x="5628403" y="248066"/>
                  <a:pt x="5632089" y="250251"/>
                </a:cubicBezTo>
                <a:cubicBezTo>
                  <a:pt x="5635775" y="252435"/>
                  <a:pt x="5639121" y="255438"/>
                  <a:pt x="5642123" y="259261"/>
                </a:cubicBezTo>
                <a:lnTo>
                  <a:pt x="5644172" y="253937"/>
                </a:lnTo>
                <a:cubicBezTo>
                  <a:pt x="5644172" y="238100"/>
                  <a:pt x="5637891" y="223901"/>
                  <a:pt x="5625331" y="211341"/>
                </a:cubicBezTo>
                <a:cubicBezTo>
                  <a:pt x="5613044" y="197961"/>
                  <a:pt x="5595296" y="191408"/>
                  <a:pt x="5572087" y="191681"/>
                </a:cubicBezTo>
                <a:lnTo>
                  <a:pt x="5572087" y="382953"/>
                </a:lnTo>
                <a:cubicBezTo>
                  <a:pt x="5570449" y="382680"/>
                  <a:pt x="5568810" y="382065"/>
                  <a:pt x="5567172" y="381110"/>
                </a:cubicBezTo>
                <a:cubicBezTo>
                  <a:pt x="5565533" y="380154"/>
                  <a:pt x="5564441" y="378994"/>
                  <a:pt x="5563895" y="377628"/>
                </a:cubicBezTo>
                <a:cubicBezTo>
                  <a:pt x="5558434" y="364249"/>
                  <a:pt x="5551949" y="351757"/>
                  <a:pt x="5544440" y="340152"/>
                </a:cubicBezTo>
                <a:cubicBezTo>
                  <a:pt x="5536931" y="328548"/>
                  <a:pt x="5528671" y="318240"/>
                  <a:pt x="5519661" y="309229"/>
                </a:cubicBezTo>
                <a:cubicBezTo>
                  <a:pt x="5498909" y="288478"/>
                  <a:pt x="5475700" y="276600"/>
                  <a:pt x="5450033" y="273596"/>
                </a:cubicBezTo>
                <a:lnTo>
                  <a:pt x="5417677" y="233458"/>
                </a:lnTo>
                <a:cubicBezTo>
                  <a:pt x="5456723" y="202603"/>
                  <a:pt x="5501093" y="179121"/>
                  <a:pt x="5550789" y="163011"/>
                </a:cubicBezTo>
                <a:lnTo>
                  <a:pt x="5550789" y="143761"/>
                </a:lnTo>
                <a:lnTo>
                  <a:pt x="5401703" y="143761"/>
                </a:lnTo>
                <a:close/>
                <a:moveTo>
                  <a:pt x="4514040" y="120825"/>
                </a:moveTo>
                <a:lnTo>
                  <a:pt x="4740535" y="120825"/>
                </a:lnTo>
                <a:lnTo>
                  <a:pt x="4762652" y="143761"/>
                </a:lnTo>
                <a:lnTo>
                  <a:pt x="4715551" y="143761"/>
                </a:lnTo>
                <a:lnTo>
                  <a:pt x="4715551" y="384591"/>
                </a:lnTo>
                <a:lnTo>
                  <a:pt x="4702855" y="369437"/>
                </a:lnTo>
                <a:cubicBezTo>
                  <a:pt x="4702035" y="366979"/>
                  <a:pt x="4701011" y="364454"/>
                  <a:pt x="4699783" y="361860"/>
                </a:cubicBezTo>
                <a:cubicBezTo>
                  <a:pt x="4698554" y="359266"/>
                  <a:pt x="4696233" y="354692"/>
                  <a:pt x="4692820" y="348139"/>
                </a:cubicBezTo>
                <a:cubicBezTo>
                  <a:pt x="4689407" y="341586"/>
                  <a:pt x="4684560" y="334418"/>
                  <a:pt x="4678280" y="326636"/>
                </a:cubicBezTo>
                <a:cubicBezTo>
                  <a:pt x="4671999" y="318854"/>
                  <a:pt x="4666129" y="312369"/>
                  <a:pt x="4660668" y="307181"/>
                </a:cubicBezTo>
                <a:cubicBezTo>
                  <a:pt x="4641008" y="289160"/>
                  <a:pt x="4614932" y="278511"/>
                  <a:pt x="4582439" y="275235"/>
                </a:cubicBezTo>
                <a:lnTo>
                  <a:pt x="4552540" y="232639"/>
                </a:lnTo>
                <a:cubicBezTo>
                  <a:pt x="4598413" y="200692"/>
                  <a:pt x="4645377" y="176664"/>
                  <a:pt x="4693434" y="160554"/>
                </a:cubicBezTo>
                <a:lnTo>
                  <a:pt x="4693434" y="143761"/>
                </a:lnTo>
                <a:lnTo>
                  <a:pt x="4536567" y="143761"/>
                </a:lnTo>
                <a:close/>
                <a:moveTo>
                  <a:pt x="4016473" y="78639"/>
                </a:moveTo>
                <a:lnTo>
                  <a:pt x="4024665" y="85601"/>
                </a:lnTo>
                <a:cubicBezTo>
                  <a:pt x="4027395" y="101984"/>
                  <a:pt x="4032173" y="113726"/>
                  <a:pt x="4039000" y="120825"/>
                </a:cubicBezTo>
                <a:lnTo>
                  <a:pt x="4048135" y="120825"/>
                </a:lnTo>
                <a:lnTo>
                  <a:pt x="4059479" y="120825"/>
                </a:lnTo>
                <a:lnTo>
                  <a:pt x="4276535" y="120825"/>
                </a:lnTo>
                <a:lnTo>
                  <a:pt x="4302747" y="120825"/>
                </a:lnTo>
                <a:lnTo>
                  <a:pt x="4304938" y="120825"/>
                </a:lnTo>
                <a:lnTo>
                  <a:pt x="4305255" y="121137"/>
                </a:lnTo>
                <a:lnTo>
                  <a:pt x="4321280" y="123129"/>
                </a:lnTo>
                <a:cubicBezTo>
                  <a:pt x="4326673" y="124665"/>
                  <a:pt x="4331281" y="126968"/>
                  <a:pt x="4335104" y="130040"/>
                </a:cubicBezTo>
                <a:cubicBezTo>
                  <a:pt x="4342749" y="136184"/>
                  <a:pt x="4348892" y="146355"/>
                  <a:pt x="4353535" y="160554"/>
                </a:cubicBezTo>
                <a:cubicBezTo>
                  <a:pt x="4353535" y="155912"/>
                  <a:pt x="4353398" y="150178"/>
                  <a:pt x="4353125" y="143351"/>
                </a:cubicBezTo>
                <a:cubicBezTo>
                  <a:pt x="4352852" y="136525"/>
                  <a:pt x="4352306" y="128470"/>
                  <a:pt x="4351486" y="119187"/>
                </a:cubicBezTo>
                <a:cubicBezTo>
                  <a:pt x="4350941" y="110176"/>
                  <a:pt x="4350531" y="102326"/>
                  <a:pt x="4350258" y="95636"/>
                </a:cubicBezTo>
                <a:cubicBezTo>
                  <a:pt x="4349985" y="88946"/>
                  <a:pt x="4349848" y="83280"/>
                  <a:pt x="4349848" y="78639"/>
                </a:cubicBezTo>
                <a:lnTo>
                  <a:pt x="4358040" y="85601"/>
                </a:lnTo>
                <a:cubicBezTo>
                  <a:pt x="4360770" y="101984"/>
                  <a:pt x="4365548" y="113726"/>
                  <a:pt x="4372375" y="120825"/>
                </a:cubicBezTo>
                <a:lnTo>
                  <a:pt x="4392854" y="120825"/>
                </a:lnTo>
                <a:lnTo>
                  <a:pt x="4415380" y="143761"/>
                </a:lnTo>
                <a:lnTo>
                  <a:pt x="4372375" y="143761"/>
                </a:lnTo>
                <a:lnTo>
                  <a:pt x="4372375" y="383362"/>
                </a:lnTo>
                <a:lnTo>
                  <a:pt x="4350258" y="360426"/>
                </a:lnTo>
                <a:lnTo>
                  <a:pt x="4350258" y="190453"/>
                </a:lnTo>
                <a:cubicBezTo>
                  <a:pt x="4350258" y="183353"/>
                  <a:pt x="4348892" y="176937"/>
                  <a:pt x="4346162" y="171203"/>
                </a:cubicBezTo>
                <a:cubicBezTo>
                  <a:pt x="4343432" y="165469"/>
                  <a:pt x="4339677" y="160622"/>
                  <a:pt x="4334899" y="156663"/>
                </a:cubicBezTo>
                <a:cubicBezTo>
                  <a:pt x="4330120" y="152703"/>
                  <a:pt x="4324660" y="149563"/>
                  <a:pt x="4318516" y="147242"/>
                </a:cubicBezTo>
                <a:cubicBezTo>
                  <a:pt x="4312372" y="144921"/>
                  <a:pt x="4306024" y="143761"/>
                  <a:pt x="4299470" y="143761"/>
                </a:cubicBezTo>
                <a:lnTo>
                  <a:pt x="4082005" y="143761"/>
                </a:lnTo>
                <a:lnTo>
                  <a:pt x="4070661" y="143761"/>
                </a:lnTo>
                <a:lnTo>
                  <a:pt x="4039000" y="143761"/>
                </a:lnTo>
                <a:lnTo>
                  <a:pt x="4039000" y="383362"/>
                </a:lnTo>
                <a:lnTo>
                  <a:pt x="4016883" y="360426"/>
                </a:lnTo>
                <a:lnTo>
                  <a:pt x="4016883" y="190453"/>
                </a:lnTo>
                <a:cubicBezTo>
                  <a:pt x="4016883" y="183353"/>
                  <a:pt x="4015517" y="176937"/>
                  <a:pt x="4012787" y="171203"/>
                </a:cubicBezTo>
                <a:cubicBezTo>
                  <a:pt x="4010057" y="165469"/>
                  <a:pt x="4006302" y="160622"/>
                  <a:pt x="4001524" y="156663"/>
                </a:cubicBezTo>
                <a:cubicBezTo>
                  <a:pt x="3996745" y="152703"/>
                  <a:pt x="3991285" y="149563"/>
                  <a:pt x="3985141" y="147242"/>
                </a:cubicBezTo>
                <a:cubicBezTo>
                  <a:pt x="3978997" y="144921"/>
                  <a:pt x="3972649" y="143761"/>
                  <a:pt x="3966095" y="143761"/>
                </a:cubicBezTo>
                <a:lnTo>
                  <a:pt x="3954780" y="143761"/>
                </a:lnTo>
                <a:lnTo>
                  <a:pt x="3954780" y="385410"/>
                </a:lnTo>
                <a:lnTo>
                  <a:pt x="3939626" y="367799"/>
                </a:lnTo>
                <a:lnTo>
                  <a:pt x="3939626" y="368208"/>
                </a:lnTo>
                <a:cubicBezTo>
                  <a:pt x="3936349" y="359197"/>
                  <a:pt x="3931639" y="349095"/>
                  <a:pt x="3925495" y="337900"/>
                </a:cubicBezTo>
                <a:cubicBezTo>
                  <a:pt x="3919352" y="326705"/>
                  <a:pt x="3911502" y="317011"/>
                  <a:pt x="3901945" y="308820"/>
                </a:cubicBezTo>
                <a:cubicBezTo>
                  <a:pt x="3884742" y="295440"/>
                  <a:pt x="3860032" y="287931"/>
                  <a:pt x="3827811" y="286293"/>
                </a:cubicBezTo>
                <a:lnTo>
                  <a:pt x="3795865" y="246974"/>
                </a:lnTo>
                <a:cubicBezTo>
                  <a:pt x="3806241" y="236871"/>
                  <a:pt x="3817572" y="226836"/>
                  <a:pt x="3829860" y="216870"/>
                </a:cubicBezTo>
                <a:cubicBezTo>
                  <a:pt x="3842147" y="206904"/>
                  <a:pt x="3854434" y="197961"/>
                  <a:pt x="3866721" y="190043"/>
                </a:cubicBezTo>
                <a:cubicBezTo>
                  <a:pt x="3859895" y="184855"/>
                  <a:pt x="3848154" y="178711"/>
                  <a:pt x="3831498" y="171612"/>
                </a:cubicBezTo>
                <a:cubicBezTo>
                  <a:pt x="3823852" y="168609"/>
                  <a:pt x="3816617" y="165400"/>
                  <a:pt x="3809790" y="161987"/>
                </a:cubicBezTo>
                <a:cubicBezTo>
                  <a:pt x="3802964" y="158574"/>
                  <a:pt x="3796548" y="154956"/>
                  <a:pt x="3790540" y="151133"/>
                </a:cubicBezTo>
                <a:cubicBezTo>
                  <a:pt x="3786717" y="148130"/>
                  <a:pt x="3781939" y="144102"/>
                  <a:pt x="3776205" y="139051"/>
                </a:cubicBezTo>
                <a:cubicBezTo>
                  <a:pt x="3770471" y="134000"/>
                  <a:pt x="3763782" y="127924"/>
                  <a:pt x="3756136" y="120825"/>
                </a:cubicBezTo>
                <a:lnTo>
                  <a:pt x="3943160" y="120825"/>
                </a:lnTo>
                <a:lnTo>
                  <a:pt x="3967886" y="120825"/>
                </a:lnTo>
                <a:lnTo>
                  <a:pt x="3969372" y="120825"/>
                </a:lnTo>
                <a:cubicBezTo>
                  <a:pt x="3983298" y="120825"/>
                  <a:pt x="3994083" y="123897"/>
                  <a:pt x="4001729" y="130040"/>
                </a:cubicBezTo>
                <a:cubicBezTo>
                  <a:pt x="4009374" y="136184"/>
                  <a:pt x="4015517" y="146355"/>
                  <a:pt x="4020160" y="160554"/>
                </a:cubicBezTo>
                <a:cubicBezTo>
                  <a:pt x="4020160" y="155912"/>
                  <a:pt x="4020023" y="150178"/>
                  <a:pt x="4019750" y="143351"/>
                </a:cubicBezTo>
                <a:cubicBezTo>
                  <a:pt x="4019477" y="136525"/>
                  <a:pt x="4018931" y="128470"/>
                  <a:pt x="4018111" y="119187"/>
                </a:cubicBezTo>
                <a:cubicBezTo>
                  <a:pt x="4017566" y="110176"/>
                  <a:pt x="4017156" y="102326"/>
                  <a:pt x="4016883" y="95636"/>
                </a:cubicBezTo>
                <a:cubicBezTo>
                  <a:pt x="4016610" y="88946"/>
                  <a:pt x="4016473" y="83280"/>
                  <a:pt x="4016473" y="78639"/>
                </a:cubicBezTo>
                <a:close/>
                <a:moveTo>
                  <a:pt x="160553" y="77000"/>
                </a:moveTo>
                <a:lnTo>
                  <a:pt x="173660" y="90107"/>
                </a:lnTo>
                <a:cubicBezTo>
                  <a:pt x="173114" y="92291"/>
                  <a:pt x="172840" y="94476"/>
                  <a:pt x="172840" y="96660"/>
                </a:cubicBezTo>
                <a:cubicBezTo>
                  <a:pt x="172431" y="109152"/>
                  <a:pt x="176168" y="116883"/>
                  <a:pt x="184053" y="119852"/>
                </a:cubicBezTo>
                <a:lnTo>
                  <a:pt x="190574" y="120825"/>
                </a:lnTo>
                <a:lnTo>
                  <a:pt x="197472" y="120825"/>
                </a:lnTo>
                <a:lnTo>
                  <a:pt x="198275" y="120925"/>
                </a:lnTo>
                <a:lnTo>
                  <a:pt x="199872" y="120825"/>
                </a:lnTo>
                <a:lnTo>
                  <a:pt x="200213" y="121166"/>
                </a:lnTo>
                <a:lnTo>
                  <a:pt x="216005" y="123129"/>
                </a:lnTo>
                <a:cubicBezTo>
                  <a:pt x="221398" y="124665"/>
                  <a:pt x="226006" y="126968"/>
                  <a:pt x="229829" y="130040"/>
                </a:cubicBezTo>
                <a:cubicBezTo>
                  <a:pt x="237474" y="136184"/>
                  <a:pt x="243618" y="146355"/>
                  <a:pt x="248259" y="160554"/>
                </a:cubicBezTo>
                <a:cubicBezTo>
                  <a:pt x="248259" y="155912"/>
                  <a:pt x="248123" y="150178"/>
                  <a:pt x="247850" y="143351"/>
                </a:cubicBezTo>
                <a:cubicBezTo>
                  <a:pt x="247577" y="136525"/>
                  <a:pt x="247031" y="128470"/>
                  <a:pt x="246212" y="119187"/>
                </a:cubicBezTo>
                <a:cubicBezTo>
                  <a:pt x="245665" y="110176"/>
                  <a:pt x="245256" y="102326"/>
                  <a:pt x="244983" y="95636"/>
                </a:cubicBezTo>
                <a:cubicBezTo>
                  <a:pt x="244710" y="88946"/>
                  <a:pt x="244573" y="83280"/>
                  <a:pt x="244573" y="78639"/>
                </a:cubicBezTo>
                <a:lnTo>
                  <a:pt x="252765" y="85601"/>
                </a:lnTo>
                <a:cubicBezTo>
                  <a:pt x="255495" y="101984"/>
                  <a:pt x="260274" y="113726"/>
                  <a:pt x="267100" y="120825"/>
                </a:cubicBezTo>
                <a:lnTo>
                  <a:pt x="272958" y="120825"/>
                </a:lnTo>
                <a:lnTo>
                  <a:pt x="287579" y="120825"/>
                </a:lnTo>
                <a:lnTo>
                  <a:pt x="408765" y="120825"/>
                </a:lnTo>
                <a:lnTo>
                  <a:pt x="424910" y="120825"/>
                </a:lnTo>
                <a:lnTo>
                  <a:pt x="599884" y="120825"/>
                </a:lnTo>
                <a:lnTo>
                  <a:pt x="626097" y="120825"/>
                </a:lnTo>
                <a:lnTo>
                  <a:pt x="634441" y="120825"/>
                </a:lnTo>
                <a:lnTo>
                  <a:pt x="635625" y="122009"/>
                </a:lnTo>
                <a:lnTo>
                  <a:pt x="644630" y="123129"/>
                </a:lnTo>
                <a:cubicBezTo>
                  <a:pt x="650023" y="124665"/>
                  <a:pt x="654631" y="126968"/>
                  <a:pt x="658453" y="130040"/>
                </a:cubicBezTo>
                <a:cubicBezTo>
                  <a:pt x="666099" y="136184"/>
                  <a:pt x="672243" y="146355"/>
                  <a:pt x="676884" y="160554"/>
                </a:cubicBezTo>
                <a:cubicBezTo>
                  <a:pt x="676884" y="155912"/>
                  <a:pt x="676748" y="150178"/>
                  <a:pt x="676475" y="143351"/>
                </a:cubicBezTo>
                <a:cubicBezTo>
                  <a:pt x="676202" y="136525"/>
                  <a:pt x="675656" y="128470"/>
                  <a:pt x="674837" y="119187"/>
                </a:cubicBezTo>
                <a:cubicBezTo>
                  <a:pt x="674290" y="110176"/>
                  <a:pt x="673881" y="102326"/>
                  <a:pt x="673608" y="95636"/>
                </a:cubicBezTo>
                <a:cubicBezTo>
                  <a:pt x="673335" y="88946"/>
                  <a:pt x="673198" y="83280"/>
                  <a:pt x="673198" y="78639"/>
                </a:cubicBezTo>
                <a:lnTo>
                  <a:pt x="681390" y="85601"/>
                </a:lnTo>
                <a:cubicBezTo>
                  <a:pt x="684120" y="101984"/>
                  <a:pt x="688899" y="113726"/>
                  <a:pt x="695725" y="120825"/>
                </a:cubicBezTo>
                <a:lnTo>
                  <a:pt x="701583" y="120825"/>
                </a:lnTo>
                <a:lnTo>
                  <a:pt x="716203" y="120825"/>
                </a:lnTo>
                <a:lnTo>
                  <a:pt x="841895" y="120825"/>
                </a:lnTo>
                <a:lnTo>
                  <a:pt x="853535" y="120825"/>
                </a:lnTo>
                <a:lnTo>
                  <a:pt x="1056466" y="120825"/>
                </a:lnTo>
                <a:lnTo>
                  <a:pt x="1067981" y="120825"/>
                </a:lnTo>
                <a:lnTo>
                  <a:pt x="1282141" y="120825"/>
                </a:lnTo>
                <a:lnTo>
                  <a:pt x="1305077" y="143761"/>
                </a:lnTo>
                <a:lnTo>
                  <a:pt x="1257976" y="143761"/>
                </a:lnTo>
                <a:lnTo>
                  <a:pt x="1257976" y="384591"/>
                </a:lnTo>
                <a:lnTo>
                  <a:pt x="1245279" y="369437"/>
                </a:lnTo>
                <a:lnTo>
                  <a:pt x="1245279" y="369846"/>
                </a:lnTo>
                <a:cubicBezTo>
                  <a:pt x="1240911" y="358924"/>
                  <a:pt x="1237292" y="350938"/>
                  <a:pt x="1234425" y="345886"/>
                </a:cubicBezTo>
                <a:cubicBezTo>
                  <a:pt x="1231558" y="340835"/>
                  <a:pt x="1226985" y="334418"/>
                  <a:pt x="1220705" y="326636"/>
                </a:cubicBezTo>
                <a:cubicBezTo>
                  <a:pt x="1214425" y="318854"/>
                  <a:pt x="1208554" y="312369"/>
                  <a:pt x="1203093" y="307181"/>
                </a:cubicBezTo>
                <a:cubicBezTo>
                  <a:pt x="1183433" y="289160"/>
                  <a:pt x="1157357" y="278511"/>
                  <a:pt x="1124864" y="275235"/>
                </a:cubicBezTo>
                <a:lnTo>
                  <a:pt x="1125274" y="275235"/>
                </a:lnTo>
                <a:lnTo>
                  <a:pt x="1094965" y="232639"/>
                </a:lnTo>
                <a:cubicBezTo>
                  <a:pt x="1140838" y="200692"/>
                  <a:pt x="1187802" y="176664"/>
                  <a:pt x="1235859" y="160554"/>
                </a:cubicBezTo>
                <a:lnTo>
                  <a:pt x="1235859" y="143761"/>
                </a:lnTo>
                <a:lnTo>
                  <a:pt x="1090917" y="143761"/>
                </a:lnTo>
                <a:lnTo>
                  <a:pt x="1078992" y="143761"/>
                </a:lnTo>
                <a:lnTo>
                  <a:pt x="914391" y="143761"/>
                </a:lnTo>
                <a:lnTo>
                  <a:pt x="914391" y="250660"/>
                </a:lnTo>
                <a:cubicBezTo>
                  <a:pt x="922582" y="241649"/>
                  <a:pt x="931388" y="233253"/>
                  <a:pt x="940808" y="225471"/>
                </a:cubicBezTo>
                <a:cubicBezTo>
                  <a:pt x="950228" y="217689"/>
                  <a:pt x="959853" y="210590"/>
                  <a:pt x="969683" y="204173"/>
                </a:cubicBezTo>
                <a:cubicBezTo>
                  <a:pt x="979513" y="197757"/>
                  <a:pt x="989069" y="192159"/>
                  <a:pt x="998353" y="187381"/>
                </a:cubicBezTo>
                <a:cubicBezTo>
                  <a:pt x="1007637" y="182602"/>
                  <a:pt x="1016102" y="178711"/>
                  <a:pt x="1023747" y="175708"/>
                </a:cubicBezTo>
                <a:lnTo>
                  <a:pt x="1061428" y="204378"/>
                </a:lnTo>
                <a:cubicBezTo>
                  <a:pt x="1051052" y="224584"/>
                  <a:pt x="1043133" y="243970"/>
                  <a:pt x="1037673" y="262538"/>
                </a:cubicBezTo>
                <a:cubicBezTo>
                  <a:pt x="1032211" y="281105"/>
                  <a:pt x="1029481" y="298990"/>
                  <a:pt x="1029481" y="316192"/>
                </a:cubicBezTo>
                <a:cubicBezTo>
                  <a:pt x="1029481" y="333394"/>
                  <a:pt x="1032485" y="356877"/>
                  <a:pt x="1038491" y="386639"/>
                </a:cubicBezTo>
                <a:lnTo>
                  <a:pt x="1022518" y="378857"/>
                </a:lnTo>
                <a:cubicBezTo>
                  <a:pt x="1017876" y="357286"/>
                  <a:pt x="1014395" y="338173"/>
                  <a:pt x="1012074" y="321517"/>
                </a:cubicBezTo>
                <a:cubicBezTo>
                  <a:pt x="1009753" y="304861"/>
                  <a:pt x="1008592" y="291208"/>
                  <a:pt x="1008592" y="280559"/>
                </a:cubicBezTo>
                <a:cubicBezTo>
                  <a:pt x="1008592" y="260626"/>
                  <a:pt x="1011187" y="240421"/>
                  <a:pt x="1016375" y="219942"/>
                </a:cubicBezTo>
                <a:cubicBezTo>
                  <a:pt x="995896" y="228133"/>
                  <a:pt x="977260" y="240216"/>
                  <a:pt x="960467" y="256189"/>
                </a:cubicBezTo>
                <a:cubicBezTo>
                  <a:pt x="943675" y="272163"/>
                  <a:pt x="930364" y="290662"/>
                  <a:pt x="920534" y="311687"/>
                </a:cubicBezTo>
                <a:lnTo>
                  <a:pt x="889406" y="279330"/>
                </a:lnTo>
                <a:lnTo>
                  <a:pt x="889406" y="143761"/>
                </a:lnTo>
                <a:lnTo>
                  <a:pt x="876062" y="143761"/>
                </a:lnTo>
                <a:cubicBezTo>
                  <a:pt x="858860" y="147857"/>
                  <a:pt x="843978" y="154273"/>
                  <a:pt x="831418" y="163011"/>
                </a:cubicBezTo>
                <a:cubicBezTo>
                  <a:pt x="818858" y="171749"/>
                  <a:pt x="808209" y="182671"/>
                  <a:pt x="799471" y="195777"/>
                </a:cubicBezTo>
                <a:cubicBezTo>
                  <a:pt x="791553" y="208064"/>
                  <a:pt x="785546" y="221717"/>
                  <a:pt x="781450" y="236735"/>
                </a:cubicBezTo>
                <a:cubicBezTo>
                  <a:pt x="777355" y="251752"/>
                  <a:pt x="775306" y="268545"/>
                  <a:pt x="775306" y="287112"/>
                </a:cubicBezTo>
                <a:cubicBezTo>
                  <a:pt x="775579" y="303495"/>
                  <a:pt x="779948" y="318240"/>
                  <a:pt x="788413" y="331346"/>
                </a:cubicBezTo>
                <a:cubicBezTo>
                  <a:pt x="803158" y="351825"/>
                  <a:pt x="817493" y="360017"/>
                  <a:pt x="831418" y="355921"/>
                </a:cubicBezTo>
                <a:cubicBezTo>
                  <a:pt x="826230" y="352644"/>
                  <a:pt x="822476" y="348822"/>
                  <a:pt x="820155" y="344453"/>
                </a:cubicBezTo>
                <a:cubicBezTo>
                  <a:pt x="817834" y="340084"/>
                  <a:pt x="816673" y="335579"/>
                  <a:pt x="816673" y="330937"/>
                </a:cubicBezTo>
                <a:cubicBezTo>
                  <a:pt x="816673" y="323838"/>
                  <a:pt x="819609" y="317830"/>
                  <a:pt x="825479" y="312916"/>
                </a:cubicBezTo>
                <a:cubicBezTo>
                  <a:pt x="831350" y="308001"/>
                  <a:pt x="837835" y="305543"/>
                  <a:pt x="844934" y="305543"/>
                </a:cubicBezTo>
                <a:cubicBezTo>
                  <a:pt x="852579" y="305543"/>
                  <a:pt x="859133" y="308615"/>
                  <a:pt x="864594" y="314759"/>
                </a:cubicBezTo>
                <a:cubicBezTo>
                  <a:pt x="870055" y="320902"/>
                  <a:pt x="872785" y="328752"/>
                  <a:pt x="872785" y="338309"/>
                </a:cubicBezTo>
                <a:cubicBezTo>
                  <a:pt x="872785" y="343770"/>
                  <a:pt x="871693" y="348822"/>
                  <a:pt x="869508" y="353463"/>
                </a:cubicBezTo>
                <a:cubicBezTo>
                  <a:pt x="867324" y="358105"/>
                  <a:pt x="864320" y="362133"/>
                  <a:pt x="860498" y="365546"/>
                </a:cubicBezTo>
                <a:cubicBezTo>
                  <a:pt x="856675" y="368959"/>
                  <a:pt x="852238" y="371621"/>
                  <a:pt x="847186" y="373533"/>
                </a:cubicBezTo>
                <a:cubicBezTo>
                  <a:pt x="842135" y="375444"/>
                  <a:pt x="836879" y="376400"/>
                  <a:pt x="831418" y="376400"/>
                </a:cubicBezTo>
                <a:cubicBezTo>
                  <a:pt x="804659" y="376400"/>
                  <a:pt x="784180" y="363020"/>
                  <a:pt x="769982" y="336261"/>
                </a:cubicBezTo>
                <a:cubicBezTo>
                  <a:pt x="757967" y="314417"/>
                  <a:pt x="751960" y="289160"/>
                  <a:pt x="751960" y="260490"/>
                </a:cubicBezTo>
                <a:cubicBezTo>
                  <a:pt x="751960" y="220625"/>
                  <a:pt x="768207" y="181715"/>
                  <a:pt x="800700" y="143761"/>
                </a:cubicBezTo>
                <a:lnTo>
                  <a:pt x="738730" y="143761"/>
                </a:lnTo>
                <a:lnTo>
                  <a:pt x="724519" y="143761"/>
                </a:lnTo>
                <a:lnTo>
                  <a:pt x="695725" y="143761"/>
                </a:lnTo>
                <a:lnTo>
                  <a:pt x="695725" y="383362"/>
                </a:lnTo>
                <a:lnTo>
                  <a:pt x="673608" y="360426"/>
                </a:lnTo>
                <a:lnTo>
                  <a:pt x="673608" y="190453"/>
                </a:lnTo>
                <a:cubicBezTo>
                  <a:pt x="673608" y="183353"/>
                  <a:pt x="672243" y="176937"/>
                  <a:pt x="669512" y="171203"/>
                </a:cubicBezTo>
                <a:cubicBezTo>
                  <a:pt x="666781" y="165469"/>
                  <a:pt x="663027" y="160622"/>
                  <a:pt x="658249" y="156663"/>
                </a:cubicBezTo>
                <a:cubicBezTo>
                  <a:pt x="653470" y="152703"/>
                  <a:pt x="648009" y="149563"/>
                  <a:pt x="641866" y="147242"/>
                </a:cubicBezTo>
                <a:cubicBezTo>
                  <a:pt x="635722" y="144921"/>
                  <a:pt x="629374" y="143761"/>
                  <a:pt x="622820" y="143761"/>
                </a:cubicBezTo>
                <a:lnTo>
                  <a:pt x="610276" y="143761"/>
                </a:lnTo>
                <a:lnTo>
                  <a:pt x="610276" y="384591"/>
                </a:lnTo>
                <a:lnTo>
                  <a:pt x="597580" y="369437"/>
                </a:lnTo>
                <a:lnTo>
                  <a:pt x="597580" y="369846"/>
                </a:lnTo>
                <a:cubicBezTo>
                  <a:pt x="593211" y="358924"/>
                  <a:pt x="589593" y="350938"/>
                  <a:pt x="586725" y="345886"/>
                </a:cubicBezTo>
                <a:cubicBezTo>
                  <a:pt x="583858" y="340835"/>
                  <a:pt x="579285" y="334418"/>
                  <a:pt x="573005" y="326636"/>
                </a:cubicBezTo>
                <a:cubicBezTo>
                  <a:pt x="566724" y="318854"/>
                  <a:pt x="560854" y="312369"/>
                  <a:pt x="555393" y="307181"/>
                </a:cubicBezTo>
                <a:cubicBezTo>
                  <a:pt x="535733" y="289160"/>
                  <a:pt x="509657" y="278511"/>
                  <a:pt x="477164" y="275235"/>
                </a:cubicBezTo>
                <a:lnTo>
                  <a:pt x="477574" y="275235"/>
                </a:lnTo>
                <a:lnTo>
                  <a:pt x="447265" y="232639"/>
                </a:lnTo>
                <a:cubicBezTo>
                  <a:pt x="493138" y="200692"/>
                  <a:pt x="540102" y="176664"/>
                  <a:pt x="588159" y="160554"/>
                </a:cubicBezTo>
                <a:lnTo>
                  <a:pt x="588159" y="143761"/>
                </a:lnTo>
                <a:lnTo>
                  <a:pt x="447437" y="143761"/>
                </a:lnTo>
                <a:cubicBezTo>
                  <a:pt x="430234" y="147857"/>
                  <a:pt x="415353" y="154273"/>
                  <a:pt x="402793" y="163011"/>
                </a:cubicBezTo>
                <a:cubicBezTo>
                  <a:pt x="390233" y="171749"/>
                  <a:pt x="379584" y="182671"/>
                  <a:pt x="370846" y="195777"/>
                </a:cubicBezTo>
                <a:cubicBezTo>
                  <a:pt x="362928" y="208064"/>
                  <a:pt x="356921" y="221717"/>
                  <a:pt x="352825" y="236735"/>
                </a:cubicBezTo>
                <a:cubicBezTo>
                  <a:pt x="348729" y="251752"/>
                  <a:pt x="346681" y="268545"/>
                  <a:pt x="346681" y="287112"/>
                </a:cubicBezTo>
                <a:cubicBezTo>
                  <a:pt x="346954" y="303495"/>
                  <a:pt x="351323" y="318240"/>
                  <a:pt x="359788" y="331346"/>
                </a:cubicBezTo>
                <a:cubicBezTo>
                  <a:pt x="374532" y="351825"/>
                  <a:pt x="388868" y="360017"/>
                  <a:pt x="402793" y="355921"/>
                </a:cubicBezTo>
                <a:cubicBezTo>
                  <a:pt x="397605" y="352644"/>
                  <a:pt x="393851" y="348822"/>
                  <a:pt x="391530" y="344453"/>
                </a:cubicBezTo>
                <a:cubicBezTo>
                  <a:pt x="389209" y="340084"/>
                  <a:pt x="388048" y="335579"/>
                  <a:pt x="388048" y="330937"/>
                </a:cubicBezTo>
                <a:cubicBezTo>
                  <a:pt x="388048" y="323838"/>
                  <a:pt x="390984" y="317830"/>
                  <a:pt x="396854" y="312916"/>
                </a:cubicBezTo>
                <a:cubicBezTo>
                  <a:pt x="402725" y="308001"/>
                  <a:pt x="409210" y="305543"/>
                  <a:pt x="416309" y="305543"/>
                </a:cubicBezTo>
                <a:cubicBezTo>
                  <a:pt x="423954" y="305543"/>
                  <a:pt x="430508" y="308615"/>
                  <a:pt x="435969" y="314759"/>
                </a:cubicBezTo>
                <a:cubicBezTo>
                  <a:pt x="441430" y="320902"/>
                  <a:pt x="444161" y="328752"/>
                  <a:pt x="444161" y="338309"/>
                </a:cubicBezTo>
                <a:cubicBezTo>
                  <a:pt x="444161" y="343770"/>
                  <a:pt x="443068" y="348822"/>
                  <a:pt x="440884" y="353463"/>
                </a:cubicBezTo>
                <a:cubicBezTo>
                  <a:pt x="438699" y="358105"/>
                  <a:pt x="435695" y="362133"/>
                  <a:pt x="431873" y="365546"/>
                </a:cubicBezTo>
                <a:cubicBezTo>
                  <a:pt x="428051" y="368959"/>
                  <a:pt x="423613" y="371621"/>
                  <a:pt x="418562" y="373533"/>
                </a:cubicBezTo>
                <a:cubicBezTo>
                  <a:pt x="413510" y="375444"/>
                  <a:pt x="408254" y="376400"/>
                  <a:pt x="402793" y="376400"/>
                </a:cubicBezTo>
                <a:cubicBezTo>
                  <a:pt x="376034" y="376400"/>
                  <a:pt x="355555" y="363020"/>
                  <a:pt x="341357" y="336261"/>
                </a:cubicBezTo>
                <a:cubicBezTo>
                  <a:pt x="329343" y="314417"/>
                  <a:pt x="323335" y="289160"/>
                  <a:pt x="323335" y="260490"/>
                </a:cubicBezTo>
                <a:cubicBezTo>
                  <a:pt x="323335" y="220625"/>
                  <a:pt x="339582" y="181715"/>
                  <a:pt x="372075" y="143761"/>
                </a:cubicBezTo>
                <a:lnTo>
                  <a:pt x="310105" y="143761"/>
                </a:lnTo>
                <a:lnTo>
                  <a:pt x="295894" y="143761"/>
                </a:lnTo>
                <a:lnTo>
                  <a:pt x="267100" y="143761"/>
                </a:lnTo>
                <a:lnTo>
                  <a:pt x="267100" y="383362"/>
                </a:lnTo>
                <a:lnTo>
                  <a:pt x="244983" y="360426"/>
                </a:lnTo>
                <a:lnTo>
                  <a:pt x="244983" y="190453"/>
                </a:lnTo>
                <a:cubicBezTo>
                  <a:pt x="244983" y="183353"/>
                  <a:pt x="243618" y="176937"/>
                  <a:pt x="240888" y="171203"/>
                </a:cubicBezTo>
                <a:cubicBezTo>
                  <a:pt x="238157" y="165469"/>
                  <a:pt x="234402" y="160622"/>
                  <a:pt x="229624" y="156663"/>
                </a:cubicBezTo>
                <a:cubicBezTo>
                  <a:pt x="224845" y="152703"/>
                  <a:pt x="219384" y="149563"/>
                  <a:pt x="213241" y="147242"/>
                </a:cubicBezTo>
                <a:cubicBezTo>
                  <a:pt x="207097" y="144921"/>
                  <a:pt x="200749" y="143761"/>
                  <a:pt x="194196" y="143761"/>
                </a:cubicBezTo>
                <a:lnTo>
                  <a:pt x="181032" y="143761"/>
                </a:lnTo>
                <a:lnTo>
                  <a:pt x="181032" y="389506"/>
                </a:lnTo>
                <a:lnTo>
                  <a:pt x="155229" y="357969"/>
                </a:lnTo>
                <a:cubicBezTo>
                  <a:pt x="155502" y="317011"/>
                  <a:pt x="155911" y="286293"/>
                  <a:pt x="156458" y="265814"/>
                </a:cubicBezTo>
                <a:cubicBezTo>
                  <a:pt x="156731" y="253800"/>
                  <a:pt x="156867" y="243561"/>
                  <a:pt x="156867" y="235096"/>
                </a:cubicBezTo>
                <a:cubicBezTo>
                  <a:pt x="156867" y="226086"/>
                  <a:pt x="155092" y="216870"/>
                  <a:pt x="151543" y="207450"/>
                </a:cubicBezTo>
                <a:cubicBezTo>
                  <a:pt x="147993" y="198030"/>
                  <a:pt x="143078" y="188951"/>
                  <a:pt x="136798" y="180213"/>
                </a:cubicBezTo>
                <a:cubicBezTo>
                  <a:pt x="122053" y="160827"/>
                  <a:pt x="105943" y="151133"/>
                  <a:pt x="88468" y="151133"/>
                </a:cubicBezTo>
                <a:cubicBezTo>
                  <a:pt x="61983" y="151133"/>
                  <a:pt x="43688" y="163284"/>
                  <a:pt x="33585" y="187586"/>
                </a:cubicBezTo>
                <a:cubicBezTo>
                  <a:pt x="45053" y="182671"/>
                  <a:pt x="55020" y="180213"/>
                  <a:pt x="63484" y="180213"/>
                </a:cubicBezTo>
                <a:cubicBezTo>
                  <a:pt x="70037" y="180213"/>
                  <a:pt x="76112" y="181101"/>
                  <a:pt x="81710" y="182875"/>
                </a:cubicBezTo>
                <a:cubicBezTo>
                  <a:pt x="87308" y="184650"/>
                  <a:pt x="92154" y="187039"/>
                  <a:pt x="96250" y="190043"/>
                </a:cubicBezTo>
                <a:cubicBezTo>
                  <a:pt x="100619" y="193866"/>
                  <a:pt x="104032" y="198303"/>
                  <a:pt x="106489" y="203354"/>
                </a:cubicBezTo>
                <a:cubicBezTo>
                  <a:pt x="108947" y="208406"/>
                  <a:pt x="110176" y="214208"/>
                  <a:pt x="110176" y="220761"/>
                </a:cubicBezTo>
                <a:cubicBezTo>
                  <a:pt x="110176" y="229499"/>
                  <a:pt x="106012" y="240489"/>
                  <a:pt x="97683" y="253732"/>
                </a:cubicBezTo>
                <a:cubicBezTo>
                  <a:pt x="89355" y="266975"/>
                  <a:pt x="77819" y="281651"/>
                  <a:pt x="63074" y="297761"/>
                </a:cubicBezTo>
                <a:lnTo>
                  <a:pt x="36452" y="267453"/>
                </a:lnTo>
                <a:cubicBezTo>
                  <a:pt x="40002" y="264995"/>
                  <a:pt x="44234" y="261377"/>
                  <a:pt x="49149" y="256599"/>
                </a:cubicBezTo>
                <a:cubicBezTo>
                  <a:pt x="54064" y="251821"/>
                  <a:pt x="59252" y="246291"/>
                  <a:pt x="64713" y="240011"/>
                </a:cubicBezTo>
                <a:cubicBezTo>
                  <a:pt x="71266" y="232912"/>
                  <a:pt x="76386" y="226768"/>
                  <a:pt x="80072" y="221580"/>
                </a:cubicBezTo>
                <a:cubicBezTo>
                  <a:pt x="83758" y="216392"/>
                  <a:pt x="85601" y="212570"/>
                  <a:pt x="85601" y="210112"/>
                </a:cubicBezTo>
                <a:cubicBezTo>
                  <a:pt x="85601" y="202740"/>
                  <a:pt x="81096" y="199054"/>
                  <a:pt x="72085" y="199054"/>
                </a:cubicBezTo>
                <a:cubicBezTo>
                  <a:pt x="68808" y="199054"/>
                  <a:pt x="61436" y="202467"/>
                  <a:pt x="49968" y="209293"/>
                </a:cubicBezTo>
                <a:cubicBezTo>
                  <a:pt x="44507" y="212297"/>
                  <a:pt x="39729" y="214686"/>
                  <a:pt x="35633" y="216461"/>
                </a:cubicBezTo>
                <a:cubicBezTo>
                  <a:pt x="31537" y="218235"/>
                  <a:pt x="28260" y="219123"/>
                  <a:pt x="25803" y="219123"/>
                </a:cubicBezTo>
                <a:cubicBezTo>
                  <a:pt x="19796" y="219123"/>
                  <a:pt x="13789" y="215300"/>
                  <a:pt x="7782" y="207655"/>
                </a:cubicBezTo>
                <a:cubicBezTo>
                  <a:pt x="2594" y="200828"/>
                  <a:pt x="0" y="193729"/>
                  <a:pt x="0" y="186357"/>
                </a:cubicBezTo>
                <a:cubicBezTo>
                  <a:pt x="0" y="167516"/>
                  <a:pt x="8737" y="151953"/>
                  <a:pt x="26213" y="139665"/>
                </a:cubicBezTo>
                <a:cubicBezTo>
                  <a:pt x="34131" y="134204"/>
                  <a:pt x="42527" y="130177"/>
                  <a:pt x="51401" y="127583"/>
                </a:cubicBezTo>
                <a:cubicBezTo>
                  <a:pt x="60276" y="124989"/>
                  <a:pt x="69628" y="123692"/>
                  <a:pt x="79457" y="123692"/>
                </a:cubicBezTo>
                <a:cubicBezTo>
                  <a:pt x="103759" y="123692"/>
                  <a:pt x="122736" y="131610"/>
                  <a:pt x="136388" y="147447"/>
                </a:cubicBezTo>
                <a:cubicBezTo>
                  <a:pt x="145672" y="158369"/>
                  <a:pt x="155638" y="178711"/>
                  <a:pt x="166287" y="208474"/>
                </a:cubicBezTo>
                <a:lnTo>
                  <a:pt x="162601" y="142123"/>
                </a:lnTo>
                <a:cubicBezTo>
                  <a:pt x="162055" y="128743"/>
                  <a:pt x="161578" y="116729"/>
                  <a:pt x="161168" y="106080"/>
                </a:cubicBezTo>
                <a:cubicBezTo>
                  <a:pt x="160758" y="95431"/>
                  <a:pt x="160553" y="85738"/>
                  <a:pt x="160553" y="77000"/>
                </a:cubicBezTo>
                <a:close/>
                <a:moveTo>
                  <a:pt x="3019863" y="23756"/>
                </a:moveTo>
                <a:cubicBezTo>
                  <a:pt x="3013583" y="23756"/>
                  <a:pt x="3007303" y="24097"/>
                  <a:pt x="3001023" y="24779"/>
                </a:cubicBezTo>
                <a:cubicBezTo>
                  <a:pt x="2994743" y="25462"/>
                  <a:pt x="2988462" y="26623"/>
                  <a:pt x="2982182" y="28261"/>
                </a:cubicBezTo>
                <a:cubicBezTo>
                  <a:pt x="2963615" y="32357"/>
                  <a:pt x="2954331" y="38637"/>
                  <a:pt x="2954331" y="47101"/>
                </a:cubicBezTo>
                <a:cubicBezTo>
                  <a:pt x="2954331" y="53928"/>
                  <a:pt x="2966072" y="58023"/>
                  <a:pt x="2989554" y="59389"/>
                </a:cubicBezTo>
                <a:cubicBezTo>
                  <a:pt x="3020955" y="61027"/>
                  <a:pt x="3041843" y="63348"/>
                  <a:pt x="3052220" y="66351"/>
                </a:cubicBezTo>
                <a:cubicBezTo>
                  <a:pt x="3064507" y="70174"/>
                  <a:pt x="3073654" y="75499"/>
                  <a:pt x="3079661" y="82325"/>
                </a:cubicBezTo>
                <a:cubicBezTo>
                  <a:pt x="3085668" y="89151"/>
                  <a:pt x="3088672" y="98162"/>
                  <a:pt x="3088672" y="109357"/>
                </a:cubicBezTo>
                <a:cubicBezTo>
                  <a:pt x="3088672" y="109903"/>
                  <a:pt x="3088535" y="111336"/>
                  <a:pt x="3088262" y="113657"/>
                </a:cubicBezTo>
                <a:lnTo>
                  <a:pt x="3087347" y="120825"/>
                </a:lnTo>
                <a:lnTo>
                  <a:pt x="3092767" y="120825"/>
                </a:lnTo>
                <a:lnTo>
                  <a:pt x="3110208" y="120825"/>
                </a:lnTo>
                <a:lnTo>
                  <a:pt x="3151336" y="120825"/>
                </a:lnTo>
                <a:cubicBezTo>
                  <a:pt x="3140142" y="56112"/>
                  <a:pt x="3096317" y="23756"/>
                  <a:pt x="3019863" y="23756"/>
                </a:cubicBezTo>
                <a:close/>
                <a:moveTo>
                  <a:pt x="2151707" y="11878"/>
                </a:moveTo>
                <a:cubicBezTo>
                  <a:pt x="2200309" y="11878"/>
                  <a:pt x="2246728" y="34814"/>
                  <a:pt x="2290962" y="80686"/>
                </a:cubicBezTo>
                <a:lnTo>
                  <a:pt x="2295468" y="92974"/>
                </a:lnTo>
                <a:cubicBezTo>
                  <a:pt x="2288095" y="86421"/>
                  <a:pt x="2279904" y="79936"/>
                  <a:pt x="2270893" y="73519"/>
                </a:cubicBezTo>
                <a:cubicBezTo>
                  <a:pt x="2261882" y="67102"/>
                  <a:pt x="2251643" y="60754"/>
                  <a:pt x="2240175" y="54474"/>
                </a:cubicBezTo>
                <a:cubicBezTo>
                  <a:pt x="2229799" y="48467"/>
                  <a:pt x="2219082" y="44098"/>
                  <a:pt x="2208023" y="41367"/>
                </a:cubicBezTo>
                <a:cubicBezTo>
                  <a:pt x="2196965" y="38637"/>
                  <a:pt x="2185565" y="37272"/>
                  <a:pt x="2173824" y="37272"/>
                </a:cubicBezTo>
                <a:cubicBezTo>
                  <a:pt x="2156621" y="37272"/>
                  <a:pt x="2139010" y="43279"/>
                  <a:pt x="2120988" y="55293"/>
                </a:cubicBezTo>
                <a:cubicBezTo>
                  <a:pt x="2101056" y="68399"/>
                  <a:pt x="2090544" y="83007"/>
                  <a:pt x="2089451" y="99117"/>
                </a:cubicBezTo>
                <a:lnTo>
                  <a:pt x="2098462" y="120825"/>
                </a:lnTo>
                <a:lnTo>
                  <a:pt x="2112102" y="120825"/>
                </a:lnTo>
                <a:lnTo>
                  <a:pt x="2123446" y="120825"/>
                </a:lnTo>
                <a:lnTo>
                  <a:pt x="2387508" y="120825"/>
                </a:lnTo>
                <a:lnTo>
                  <a:pt x="2405357" y="120825"/>
                </a:lnTo>
                <a:lnTo>
                  <a:pt x="2677487" y="120825"/>
                </a:lnTo>
                <a:lnTo>
                  <a:pt x="2701242" y="143761"/>
                </a:lnTo>
                <a:lnTo>
                  <a:pt x="2581646" y="143761"/>
                </a:lnTo>
                <a:lnTo>
                  <a:pt x="2581646" y="160554"/>
                </a:lnTo>
                <a:cubicBezTo>
                  <a:pt x="2608405" y="160554"/>
                  <a:pt x="2629976" y="171476"/>
                  <a:pt x="2646359" y="193320"/>
                </a:cubicBezTo>
                <a:cubicBezTo>
                  <a:pt x="2661923" y="212979"/>
                  <a:pt x="2669705" y="234550"/>
                  <a:pt x="2669705" y="258032"/>
                </a:cubicBezTo>
                <a:cubicBezTo>
                  <a:pt x="2669705" y="263767"/>
                  <a:pt x="2668749" y="269228"/>
                  <a:pt x="2666838" y="274415"/>
                </a:cubicBezTo>
                <a:cubicBezTo>
                  <a:pt x="2664927" y="279603"/>
                  <a:pt x="2662333" y="284177"/>
                  <a:pt x="2659056" y="288136"/>
                </a:cubicBezTo>
                <a:cubicBezTo>
                  <a:pt x="2655779" y="292095"/>
                  <a:pt x="2651820" y="295236"/>
                  <a:pt x="2647178" y="297556"/>
                </a:cubicBezTo>
                <a:cubicBezTo>
                  <a:pt x="2642536" y="299877"/>
                  <a:pt x="2637485" y="301038"/>
                  <a:pt x="2632024" y="301038"/>
                </a:cubicBezTo>
                <a:cubicBezTo>
                  <a:pt x="2628201" y="301038"/>
                  <a:pt x="2624515" y="300287"/>
                  <a:pt x="2620966" y="298785"/>
                </a:cubicBezTo>
                <a:cubicBezTo>
                  <a:pt x="2617416" y="297283"/>
                  <a:pt x="2614207" y="295304"/>
                  <a:pt x="2611341" y="292846"/>
                </a:cubicBezTo>
                <a:cubicBezTo>
                  <a:pt x="2608473" y="290389"/>
                  <a:pt x="2606152" y="287454"/>
                  <a:pt x="2604378" y="284040"/>
                </a:cubicBezTo>
                <a:cubicBezTo>
                  <a:pt x="2602603" y="280627"/>
                  <a:pt x="2601716" y="276873"/>
                  <a:pt x="2601716" y="272777"/>
                </a:cubicBezTo>
                <a:cubicBezTo>
                  <a:pt x="2601716" y="265405"/>
                  <a:pt x="2604309" y="259261"/>
                  <a:pt x="2609497" y="254346"/>
                </a:cubicBezTo>
                <a:cubicBezTo>
                  <a:pt x="2614685" y="249431"/>
                  <a:pt x="2621102" y="246974"/>
                  <a:pt x="2628747" y="246974"/>
                </a:cubicBezTo>
                <a:cubicBezTo>
                  <a:pt x="2633389" y="246974"/>
                  <a:pt x="2637553" y="248066"/>
                  <a:pt x="2641239" y="250251"/>
                </a:cubicBezTo>
                <a:cubicBezTo>
                  <a:pt x="2644926" y="252435"/>
                  <a:pt x="2648271" y="255438"/>
                  <a:pt x="2651274" y="259261"/>
                </a:cubicBezTo>
                <a:lnTo>
                  <a:pt x="2653322" y="253937"/>
                </a:lnTo>
                <a:cubicBezTo>
                  <a:pt x="2653322" y="238100"/>
                  <a:pt x="2647042" y="223901"/>
                  <a:pt x="2634481" y="211341"/>
                </a:cubicBezTo>
                <a:cubicBezTo>
                  <a:pt x="2622194" y="197961"/>
                  <a:pt x="2604446" y="191408"/>
                  <a:pt x="2581237" y="191681"/>
                </a:cubicBezTo>
                <a:lnTo>
                  <a:pt x="2581237" y="382953"/>
                </a:lnTo>
                <a:cubicBezTo>
                  <a:pt x="2579598" y="382680"/>
                  <a:pt x="2577960" y="382065"/>
                  <a:pt x="2576322" y="381110"/>
                </a:cubicBezTo>
                <a:cubicBezTo>
                  <a:pt x="2574683" y="380154"/>
                  <a:pt x="2573591" y="378994"/>
                  <a:pt x="2573045" y="377628"/>
                </a:cubicBezTo>
                <a:cubicBezTo>
                  <a:pt x="2567584" y="364249"/>
                  <a:pt x="2561099" y="351757"/>
                  <a:pt x="2553590" y="340152"/>
                </a:cubicBezTo>
                <a:cubicBezTo>
                  <a:pt x="2546081" y="328548"/>
                  <a:pt x="2537822" y="318240"/>
                  <a:pt x="2528811" y="309229"/>
                </a:cubicBezTo>
                <a:cubicBezTo>
                  <a:pt x="2508059" y="288478"/>
                  <a:pt x="2484850" y="276600"/>
                  <a:pt x="2459183" y="273596"/>
                </a:cubicBezTo>
                <a:lnTo>
                  <a:pt x="2426827" y="233458"/>
                </a:lnTo>
                <a:cubicBezTo>
                  <a:pt x="2465873" y="202603"/>
                  <a:pt x="2510243" y="179121"/>
                  <a:pt x="2559939" y="163011"/>
                </a:cubicBezTo>
                <a:lnTo>
                  <a:pt x="2559939" y="143761"/>
                </a:lnTo>
                <a:lnTo>
                  <a:pt x="2427884" y="143761"/>
                </a:lnTo>
                <a:lnTo>
                  <a:pt x="2410853" y="143761"/>
                </a:lnTo>
                <a:lnTo>
                  <a:pt x="2296820" y="143761"/>
                </a:lnTo>
                <a:cubicBezTo>
                  <a:pt x="2292997" y="144034"/>
                  <a:pt x="2289106" y="145741"/>
                  <a:pt x="2285147" y="148881"/>
                </a:cubicBezTo>
                <a:cubicBezTo>
                  <a:pt x="2281188" y="152021"/>
                  <a:pt x="2278935" y="155229"/>
                  <a:pt x="2278389" y="158506"/>
                </a:cubicBezTo>
                <a:cubicBezTo>
                  <a:pt x="2278389" y="162328"/>
                  <a:pt x="2279959" y="165605"/>
                  <a:pt x="2283099" y="168336"/>
                </a:cubicBezTo>
                <a:cubicBezTo>
                  <a:pt x="2286239" y="171066"/>
                  <a:pt x="2289994" y="173455"/>
                  <a:pt x="2294363" y="175503"/>
                </a:cubicBezTo>
                <a:cubicBezTo>
                  <a:pt x="2298731" y="177551"/>
                  <a:pt x="2303169" y="179121"/>
                  <a:pt x="2307674" y="180213"/>
                </a:cubicBezTo>
                <a:cubicBezTo>
                  <a:pt x="2312179" y="181305"/>
                  <a:pt x="2315661" y="181852"/>
                  <a:pt x="2318118" y="181852"/>
                </a:cubicBezTo>
                <a:cubicBezTo>
                  <a:pt x="2330678" y="182944"/>
                  <a:pt x="2341873" y="182466"/>
                  <a:pt x="2351703" y="180418"/>
                </a:cubicBezTo>
                <a:cubicBezTo>
                  <a:pt x="2361533" y="178370"/>
                  <a:pt x="2369724" y="175571"/>
                  <a:pt x="2376278" y="172022"/>
                </a:cubicBezTo>
                <a:lnTo>
                  <a:pt x="2411091" y="208474"/>
                </a:lnTo>
                <a:cubicBezTo>
                  <a:pt x="2398531" y="220761"/>
                  <a:pt x="2388974" y="235915"/>
                  <a:pt x="2382421" y="253937"/>
                </a:cubicBezTo>
                <a:cubicBezTo>
                  <a:pt x="2375868" y="271958"/>
                  <a:pt x="2372591" y="292710"/>
                  <a:pt x="2372591" y="316192"/>
                </a:cubicBezTo>
                <a:cubicBezTo>
                  <a:pt x="2372591" y="333940"/>
                  <a:pt x="2378462" y="355784"/>
                  <a:pt x="2390203" y="381724"/>
                </a:cubicBezTo>
                <a:lnTo>
                  <a:pt x="2367677" y="375580"/>
                </a:lnTo>
                <a:cubicBezTo>
                  <a:pt x="2362216" y="360017"/>
                  <a:pt x="2357847" y="344589"/>
                  <a:pt x="2354570" y="329299"/>
                </a:cubicBezTo>
                <a:cubicBezTo>
                  <a:pt x="2351294" y="314008"/>
                  <a:pt x="2349519" y="297761"/>
                  <a:pt x="2349246" y="280559"/>
                </a:cubicBezTo>
                <a:cubicBezTo>
                  <a:pt x="2349246" y="258169"/>
                  <a:pt x="2354161" y="234823"/>
                  <a:pt x="2363990" y="210522"/>
                </a:cubicBezTo>
                <a:cubicBezTo>
                  <a:pt x="2339689" y="210522"/>
                  <a:pt x="2320030" y="207518"/>
                  <a:pt x="2305012" y="201511"/>
                </a:cubicBezTo>
                <a:cubicBezTo>
                  <a:pt x="2289175" y="195231"/>
                  <a:pt x="2274157" y="182944"/>
                  <a:pt x="2259958" y="164649"/>
                </a:cubicBezTo>
                <a:lnTo>
                  <a:pt x="2257910" y="163830"/>
                </a:lnTo>
                <a:cubicBezTo>
                  <a:pt x="2254088" y="163830"/>
                  <a:pt x="2250129" y="165742"/>
                  <a:pt x="2246033" y="169564"/>
                </a:cubicBezTo>
                <a:cubicBezTo>
                  <a:pt x="2241937" y="173387"/>
                  <a:pt x="2237705" y="178848"/>
                  <a:pt x="2233336" y="185947"/>
                </a:cubicBezTo>
                <a:cubicBezTo>
                  <a:pt x="2224325" y="200419"/>
                  <a:pt x="2219820" y="211614"/>
                  <a:pt x="2219820" y="219532"/>
                </a:cubicBezTo>
                <a:cubicBezTo>
                  <a:pt x="2219820" y="230727"/>
                  <a:pt x="2225827" y="236325"/>
                  <a:pt x="2237841" y="236325"/>
                </a:cubicBezTo>
                <a:cubicBezTo>
                  <a:pt x="2240572" y="236325"/>
                  <a:pt x="2244121" y="235642"/>
                  <a:pt x="2248490" y="234277"/>
                </a:cubicBezTo>
                <a:cubicBezTo>
                  <a:pt x="2252859" y="232912"/>
                  <a:pt x="2257774" y="230864"/>
                  <a:pt x="2263235" y="228133"/>
                </a:cubicBezTo>
                <a:lnTo>
                  <a:pt x="2288629" y="215027"/>
                </a:lnTo>
                <a:cubicBezTo>
                  <a:pt x="2298458" y="219396"/>
                  <a:pt x="2307196" y="228270"/>
                  <a:pt x="2314841" y="241649"/>
                </a:cubicBezTo>
                <a:cubicBezTo>
                  <a:pt x="2318664" y="248749"/>
                  <a:pt x="2321668" y="255575"/>
                  <a:pt x="2323852" y="262128"/>
                </a:cubicBezTo>
                <a:cubicBezTo>
                  <a:pt x="2326036" y="268681"/>
                  <a:pt x="2327129" y="274689"/>
                  <a:pt x="2327129" y="280150"/>
                </a:cubicBezTo>
                <a:cubicBezTo>
                  <a:pt x="2327129" y="297079"/>
                  <a:pt x="2320712" y="312233"/>
                  <a:pt x="2307879" y="325612"/>
                </a:cubicBezTo>
                <a:cubicBezTo>
                  <a:pt x="2295318" y="338173"/>
                  <a:pt x="2280301" y="344453"/>
                  <a:pt x="2262825" y="344453"/>
                </a:cubicBezTo>
                <a:cubicBezTo>
                  <a:pt x="2223233" y="344453"/>
                  <a:pt x="2194699" y="323018"/>
                  <a:pt x="2177224" y="280150"/>
                </a:cubicBezTo>
                <a:cubicBezTo>
                  <a:pt x="2170944" y="264586"/>
                  <a:pt x="2166234" y="247315"/>
                  <a:pt x="2163094" y="228338"/>
                </a:cubicBezTo>
                <a:cubicBezTo>
                  <a:pt x="2159954" y="209361"/>
                  <a:pt x="2158384" y="187995"/>
                  <a:pt x="2158384" y="164240"/>
                </a:cubicBezTo>
                <a:lnTo>
                  <a:pt x="2170261" y="171612"/>
                </a:lnTo>
                <a:cubicBezTo>
                  <a:pt x="2169442" y="178165"/>
                  <a:pt x="2169442" y="186220"/>
                  <a:pt x="2170261" y="195777"/>
                </a:cubicBezTo>
                <a:cubicBezTo>
                  <a:pt x="2172992" y="222809"/>
                  <a:pt x="2180091" y="245336"/>
                  <a:pt x="2191559" y="263357"/>
                </a:cubicBezTo>
                <a:cubicBezTo>
                  <a:pt x="2199751" y="277009"/>
                  <a:pt x="2209103" y="287522"/>
                  <a:pt x="2219615" y="294894"/>
                </a:cubicBezTo>
                <a:cubicBezTo>
                  <a:pt x="2230128" y="302267"/>
                  <a:pt x="2241801" y="305953"/>
                  <a:pt x="2254634" y="305953"/>
                </a:cubicBezTo>
                <a:cubicBezTo>
                  <a:pt x="2266375" y="305953"/>
                  <a:pt x="2277843" y="303359"/>
                  <a:pt x="2289038" y="298171"/>
                </a:cubicBezTo>
                <a:cubicBezTo>
                  <a:pt x="2303783" y="291618"/>
                  <a:pt x="2311155" y="283153"/>
                  <a:pt x="2311155" y="272777"/>
                </a:cubicBezTo>
                <a:cubicBezTo>
                  <a:pt x="2311155" y="268681"/>
                  <a:pt x="2309995" y="264381"/>
                  <a:pt x="2307674" y="259876"/>
                </a:cubicBezTo>
                <a:cubicBezTo>
                  <a:pt x="2305353" y="255370"/>
                  <a:pt x="2302008" y="253118"/>
                  <a:pt x="2297639" y="253118"/>
                </a:cubicBezTo>
                <a:cubicBezTo>
                  <a:pt x="2296001" y="253118"/>
                  <a:pt x="2289857" y="255029"/>
                  <a:pt x="2279208" y="258852"/>
                </a:cubicBezTo>
                <a:cubicBezTo>
                  <a:pt x="2269652" y="262674"/>
                  <a:pt x="2261460" y="264586"/>
                  <a:pt x="2254634" y="264586"/>
                </a:cubicBezTo>
                <a:cubicBezTo>
                  <a:pt x="2239343" y="264586"/>
                  <a:pt x="2226646" y="258442"/>
                  <a:pt x="2216543" y="246155"/>
                </a:cubicBezTo>
                <a:cubicBezTo>
                  <a:pt x="2206168" y="234141"/>
                  <a:pt x="2200980" y="220215"/>
                  <a:pt x="2200980" y="204378"/>
                </a:cubicBezTo>
                <a:cubicBezTo>
                  <a:pt x="2200980" y="195094"/>
                  <a:pt x="2204529" y="184309"/>
                  <a:pt x="2211629" y="172022"/>
                </a:cubicBezTo>
                <a:cubicBezTo>
                  <a:pt x="2219274" y="159461"/>
                  <a:pt x="2227329" y="150041"/>
                  <a:pt x="2235793" y="143761"/>
                </a:cubicBezTo>
                <a:lnTo>
                  <a:pt x="2146792" y="143761"/>
                </a:lnTo>
                <a:lnTo>
                  <a:pt x="2135038" y="143761"/>
                </a:lnTo>
                <a:lnTo>
                  <a:pt x="2106654" y="143761"/>
                </a:lnTo>
                <a:lnTo>
                  <a:pt x="2106654" y="383362"/>
                </a:lnTo>
                <a:lnTo>
                  <a:pt x="2083308" y="360426"/>
                </a:lnTo>
                <a:lnTo>
                  <a:pt x="2083308" y="143761"/>
                </a:lnTo>
                <a:lnTo>
                  <a:pt x="2062705" y="143761"/>
                </a:lnTo>
                <a:lnTo>
                  <a:pt x="2048494" y="143761"/>
                </a:lnTo>
                <a:lnTo>
                  <a:pt x="2019700" y="143761"/>
                </a:lnTo>
                <a:lnTo>
                  <a:pt x="2019700" y="383362"/>
                </a:lnTo>
                <a:lnTo>
                  <a:pt x="1997583" y="360426"/>
                </a:lnTo>
                <a:lnTo>
                  <a:pt x="1997583" y="190453"/>
                </a:lnTo>
                <a:cubicBezTo>
                  <a:pt x="1997583" y="183353"/>
                  <a:pt x="1996218" y="176937"/>
                  <a:pt x="1993487" y="171203"/>
                </a:cubicBezTo>
                <a:cubicBezTo>
                  <a:pt x="1990757" y="165469"/>
                  <a:pt x="1987002" y="160622"/>
                  <a:pt x="1982224" y="156663"/>
                </a:cubicBezTo>
                <a:cubicBezTo>
                  <a:pt x="1977445" y="152703"/>
                  <a:pt x="1971984" y="149563"/>
                  <a:pt x="1965841" y="147242"/>
                </a:cubicBezTo>
                <a:cubicBezTo>
                  <a:pt x="1959697" y="144921"/>
                  <a:pt x="1953349" y="143761"/>
                  <a:pt x="1946795" y="143761"/>
                </a:cubicBezTo>
                <a:lnTo>
                  <a:pt x="1935375" y="143761"/>
                </a:lnTo>
                <a:lnTo>
                  <a:pt x="1935375" y="384591"/>
                </a:lnTo>
                <a:lnTo>
                  <a:pt x="1926364" y="375580"/>
                </a:lnTo>
                <a:cubicBezTo>
                  <a:pt x="1914077" y="329162"/>
                  <a:pt x="1892779" y="301038"/>
                  <a:pt x="1862471" y="291208"/>
                </a:cubicBezTo>
                <a:cubicBezTo>
                  <a:pt x="1855644" y="299946"/>
                  <a:pt x="1848682" y="305816"/>
                  <a:pt x="1841582" y="308820"/>
                </a:cubicBezTo>
                <a:cubicBezTo>
                  <a:pt x="1834483" y="311823"/>
                  <a:pt x="1827930" y="313325"/>
                  <a:pt x="1821923" y="313325"/>
                </a:cubicBezTo>
                <a:cubicBezTo>
                  <a:pt x="1811001" y="313325"/>
                  <a:pt x="1801785" y="309707"/>
                  <a:pt x="1794276" y="302471"/>
                </a:cubicBezTo>
                <a:cubicBezTo>
                  <a:pt x="1786768" y="295236"/>
                  <a:pt x="1783013" y="286020"/>
                  <a:pt x="1783013" y="274825"/>
                </a:cubicBezTo>
                <a:cubicBezTo>
                  <a:pt x="1783013" y="261992"/>
                  <a:pt x="1787791" y="251752"/>
                  <a:pt x="1797348" y="244107"/>
                </a:cubicBezTo>
                <a:cubicBezTo>
                  <a:pt x="1805540" y="237554"/>
                  <a:pt x="1816598" y="234277"/>
                  <a:pt x="1830524" y="234277"/>
                </a:cubicBezTo>
                <a:cubicBezTo>
                  <a:pt x="1837896" y="234277"/>
                  <a:pt x="1843903" y="235779"/>
                  <a:pt x="1848545" y="238782"/>
                </a:cubicBezTo>
                <a:cubicBezTo>
                  <a:pt x="1848545" y="219396"/>
                  <a:pt x="1844313" y="205470"/>
                  <a:pt x="1835848" y="197006"/>
                </a:cubicBezTo>
                <a:cubicBezTo>
                  <a:pt x="1830387" y="191818"/>
                  <a:pt x="1819875" y="187039"/>
                  <a:pt x="1804311" y="182671"/>
                </a:cubicBezTo>
                <a:cubicBezTo>
                  <a:pt x="1796119" y="180213"/>
                  <a:pt x="1789088" y="177687"/>
                  <a:pt x="1783218" y="175094"/>
                </a:cubicBezTo>
                <a:cubicBezTo>
                  <a:pt x="1777347" y="172500"/>
                  <a:pt x="1772501" y="169974"/>
                  <a:pt x="1768678" y="167516"/>
                </a:cubicBezTo>
                <a:cubicBezTo>
                  <a:pt x="1762944" y="163694"/>
                  <a:pt x="1755844" y="156048"/>
                  <a:pt x="1747380" y="144580"/>
                </a:cubicBezTo>
                <a:lnTo>
                  <a:pt x="1746547" y="143761"/>
                </a:lnTo>
                <a:lnTo>
                  <a:pt x="1714900" y="143761"/>
                </a:lnTo>
                <a:lnTo>
                  <a:pt x="1714900" y="383362"/>
                </a:lnTo>
                <a:lnTo>
                  <a:pt x="1692783" y="360426"/>
                </a:lnTo>
                <a:lnTo>
                  <a:pt x="1692783" y="190453"/>
                </a:lnTo>
                <a:cubicBezTo>
                  <a:pt x="1692783" y="183353"/>
                  <a:pt x="1691418" y="176937"/>
                  <a:pt x="1688687" y="171203"/>
                </a:cubicBezTo>
                <a:cubicBezTo>
                  <a:pt x="1685957" y="165469"/>
                  <a:pt x="1682202" y="160622"/>
                  <a:pt x="1677424" y="156663"/>
                </a:cubicBezTo>
                <a:cubicBezTo>
                  <a:pt x="1672645" y="152703"/>
                  <a:pt x="1667184" y="149563"/>
                  <a:pt x="1661041" y="147242"/>
                </a:cubicBezTo>
                <a:cubicBezTo>
                  <a:pt x="1654897" y="144921"/>
                  <a:pt x="1648549" y="143761"/>
                  <a:pt x="1641995" y="143761"/>
                </a:cubicBezTo>
                <a:lnTo>
                  <a:pt x="1631594" y="143761"/>
                </a:lnTo>
                <a:lnTo>
                  <a:pt x="1631594" y="385410"/>
                </a:lnTo>
                <a:cubicBezTo>
                  <a:pt x="1627771" y="381041"/>
                  <a:pt x="1624017" y="376741"/>
                  <a:pt x="1620331" y="372509"/>
                </a:cubicBezTo>
                <a:cubicBezTo>
                  <a:pt x="1616645" y="368276"/>
                  <a:pt x="1613027" y="363976"/>
                  <a:pt x="1609477" y="359607"/>
                </a:cubicBezTo>
                <a:cubicBezTo>
                  <a:pt x="1609750" y="351416"/>
                  <a:pt x="1610023" y="344521"/>
                  <a:pt x="1610296" y="338924"/>
                </a:cubicBezTo>
                <a:cubicBezTo>
                  <a:pt x="1610569" y="333326"/>
                  <a:pt x="1610774" y="328684"/>
                  <a:pt x="1610911" y="324998"/>
                </a:cubicBezTo>
                <a:cubicBezTo>
                  <a:pt x="1611047" y="321312"/>
                  <a:pt x="1611116" y="318240"/>
                  <a:pt x="1611116" y="315783"/>
                </a:cubicBezTo>
                <a:cubicBezTo>
                  <a:pt x="1611116" y="313325"/>
                  <a:pt x="1611116" y="311004"/>
                  <a:pt x="1611116" y="308820"/>
                </a:cubicBezTo>
                <a:cubicBezTo>
                  <a:pt x="1611116" y="290525"/>
                  <a:pt x="1609341" y="274552"/>
                  <a:pt x="1605791" y="260899"/>
                </a:cubicBezTo>
                <a:cubicBezTo>
                  <a:pt x="1602241" y="247247"/>
                  <a:pt x="1597531" y="237144"/>
                  <a:pt x="1591661" y="230591"/>
                </a:cubicBezTo>
                <a:cubicBezTo>
                  <a:pt x="1585790" y="224038"/>
                  <a:pt x="1578895" y="221512"/>
                  <a:pt x="1570977" y="223014"/>
                </a:cubicBezTo>
                <a:cubicBezTo>
                  <a:pt x="1563059" y="224516"/>
                  <a:pt x="1554867" y="231274"/>
                  <a:pt x="1546403" y="243288"/>
                </a:cubicBezTo>
                <a:cubicBezTo>
                  <a:pt x="1538757" y="256121"/>
                  <a:pt x="1532136" y="266292"/>
                  <a:pt x="1526538" y="273801"/>
                </a:cubicBezTo>
                <a:cubicBezTo>
                  <a:pt x="1520941" y="281310"/>
                  <a:pt x="1516094" y="286976"/>
                  <a:pt x="1511998" y="290798"/>
                </a:cubicBezTo>
                <a:cubicBezTo>
                  <a:pt x="1507903" y="294621"/>
                  <a:pt x="1504421" y="297010"/>
                  <a:pt x="1501554" y="297966"/>
                </a:cubicBezTo>
                <a:cubicBezTo>
                  <a:pt x="1498687" y="298922"/>
                  <a:pt x="1496025" y="299400"/>
                  <a:pt x="1493567" y="299400"/>
                </a:cubicBezTo>
                <a:cubicBezTo>
                  <a:pt x="1486468" y="299400"/>
                  <a:pt x="1480120" y="297693"/>
                  <a:pt x="1474522" y="294280"/>
                </a:cubicBezTo>
                <a:cubicBezTo>
                  <a:pt x="1468924" y="290867"/>
                  <a:pt x="1463941" y="286634"/>
                  <a:pt x="1459573" y="281583"/>
                </a:cubicBezTo>
                <a:cubicBezTo>
                  <a:pt x="1455204" y="276532"/>
                  <a:pt x="1451381" y="271071"/>
                  <a:pt x="1448105" y="265200"/>
                </a:cubicBezTo>
                <a:cubicBezTo>
                  <a:pt x="1444828" y="259329"/>
                  <a:pt x="1441824" y="253800"/>
                  <a:pt x="1439094" y="248612"/>
                </a:cubicBezTo>
                <a:lnTo>
                  <a:pt x="1454248" y="234687"/>
                </a:lnTo>
                <a:cubicBezTo>
                  <a:pt x="1455067" y="237417"/>
                  <a:pt x="1456091" y="240557"/>
                  <a:pt x="1457320" y="244107"/>
                </a:cubicBezTo>
                <a:cubicBezTo>
                  <a:pt x="1458549" y="247657"/>
                  <a:pt x="1460119" y="251001"/>
                  <a:pt x="1462030" y="254142"/>
                </a:cubicBezTo>
                <a:cubicBezTo>
                  <a:pt x="1463941" y="257282"/>
                  <a:pt x="1466194" y="259944"/>
                  <a:pt x="1468788" y="262128"/>
                </a:cubicBezTo>
                <a:cubicBezTo>
                  <a:pt x="1471382" y="264313"/>
                  <a:pt x="1474317" y="265405"/>
                  <a:pt x="1477594" y="265405"/>
                </a:cubicBezTo>
                <a:cubicBezTo>
                  <a:pt x="1478959" y="265405"/>
                  <a:pt x="1480598" y="264859"/>
                  <a:pt x="1482509" y="263767"/>
                </a:cubicBezTo>
                <a:cubicBezTo>
                  <a:pt x="1484420" y="262674"/>
                  <a:pt x="1486946" y="260422"/>
                  <a:pt x="1490086" y="257009"/>
                </a:cubicBezTo>
                <a:cubicBezTo>
                  <a:pt x="1493226" y="253595"/>
                  <a:pt x="1497322" y="248817"/>
                  <a:pt x="1502373" y="242673"/>
                </a:cubicBezTo>
                <a:cubicBezTo>
                  <a:pt x="1507425" y="236530"/>
                  <a:pt x="1513773" y="228407"/>
                  <a:pt x="1521418" y="218304"/>
                </a:cubicBezTo>
                <a:cubicBezTo>
                  <a:pt x="1520053" y="207382"/>
                  <a:pt x="1518210" y="198849"/>
                  <a:pt x="1515889" y="192705"/>
                </a:cubicBezTo>
                <a:cubicBezTo>
                  <a:pt x="1513568" y="186562"/>
                  <a:pt x="1510292" y="181783"/>
                  <a:pt x="1506059" y="178370"/>
                </a:cubicBezTo>
                <a:cubicBezTo>
                  <a:pt x="1501827" y="174957"/>
                  <a:pt x="1496503" y="172363"/>
                  <a:pt x="1490086" y="170588"/>
                </a:cubicBezTo>
                <a:cubicBezTo>
                  <a:pt x="1483669" y="168813"/>
                  <a:pt x="1475683" y="166834"/>
                  <a:pt x="1466126" y="164649"/>
                </a:cubicBezTo>
                <a:cubicBezTo>
                  <a:pt x="1460665" y="163284"/>
                  <a:pt x="1455136" y="161168"/>
                  <a:pt x="1449538" y="158301"/>
                </a:cubicBezTo>
                <a:cubicBezTo>
                  <a:pt x="1443941" y="155434"/>
                  <a:pt x="1438138" y="151679"/>
                  <a:pt x="1432131" y="147038"/>
                </a:cubicBezTo>
                <a:cubicBezTo>
                  <a:pt x="1429947" y="145399"/>
                  <a:pt x="1426533" y="142396"/>
                  <a:pt x="1421892" y="138027"/>
                </a:cubicBezTo>
                <a:cubicBezTo>
                  <a:pt x="1417250" y="133658"/>
                  <a:pt x="1411379" y="127924"/>
                  <a:pt x="1404280" y="120825"/>
                </a:cubicBezTo>
                <a:lnTo>
                  <a:pt x="1619059" y="120825"/>
                </a:lnTo>
                <a:lnTo>
                  <a:pt x="1645272" y="120825"/>
                </a:lnTo>
                <a:lnTo>
                  <a:pt x="1651663" y="120825"/>
                </a:lnTo>
                <a:lnTo>
                  <a:pt x="1652534" y="121728"/>
                </a:lnTo>
                <a:lnTo>
                  <a:pt x="1663805" y="123129"/>
                </a:lnTo>
                <a:cubicBezTo>
                  <a:pt x="1669198" y="124665"/>
                  <a:pt x="1673806" y="126968"/>
                  <a:pt x="1677629" y="130040"/>
                </a:cubicBezTo>
                <a:cubicBezTo>
                  <a:pt x="1685274" y="136184"/>
                  <a:pt x="1691418" y="146355"/>
                  <a:pt x="1696059" y="160554"/>
                </a:cubicBezTo>
                <a:cubicBezTo>
                  <a:pt x="1696059" y="155912"/>
                  <a:pt x="1695923" y="150178"/>
                  <a:pt x="1695650" y="143351"/>
                </a:cubicBezTo>
                <a:cubicBezTo>
                  <a:pt x="1695377" y="136525"/>
                  <a:pt x="1694830" y="128470"/>
                  <a:pt x="1694011" y="119187"/>
                </a:cubicBezTo>
                <a:cubicBezTo>
                  <a:pt x="1693465" y="110176"/>
                  <a:pt x="1693056" y="102326"/>
                  <a:pt x="1692783" y="95636"/>
                </a:cubicBezTo>
                <a:cubicBezTo>
                  <a:pt x="1692510" y="88946"/>
                  <a:pt x="1692373" y="83280"/>
                  <a:pt x="1692373" y="78639"/>
                </a:cubicBezTo>
                <a:lnTo>
                  <a:pt x="1700565" y="85601"/>
                </a:lnTo>
                <a:cubicBezTo>
                  <a:pt x="1703295" y="101984"/>
                  <a:pt x="1708074" y="113726"/>
                  <a:pt x="1714900" y="120825"/>
                </a:cubicBezTo>
                <a:lnTo>
                  <a:pt x="1723215" y="120825"/>
                </a:lnTo>
                <a:lnTo>
                  <a:pt x="1735379" y="120825"/>
                </a:lnTo>
                <a:lnTo>
                  <a:pt x="1923859" y="120825"/>
                </a:lnTo>
                <a:lnTo>
                  <a:pt x="1950072" y="120825"/>
                </a:lnTo>
                <a:lnTo>
                  <a:pt x="1953806" y="120825"/>
                </a:lnTo>
                <a:lnTo>
                  <a:pt x="1954336" y="121355"/>
                </a:lnTo>
                <a:lnTo>
                  <a:pt x="1968605" y="123129"/>
                </a:lnTo>
                <a:cubicBezTo>
                  <a:pt x="1973998" y="124665"/>
                  <a:pt x="1978606" y="126968"/>
                  <a:pt x="1982429" y="130040"/>
                </a:cubicBezTo>
                <a:cubicBezTo>
                  <a:pt x="1990074" y="136184"/>
                  <a:pt x="1996218" y="146355"/>
                  <a:pt x="2000859" y="160554"/>
                </a:cubicBezTo>
                <a:cubicBezTo>
                  <a:pt x="2000859" y="155912"/>
                  <a:pt x="2000723" y="150178"/>
                  <a:pt x="2000450" y="143351"/>
                </a:cubicBezTo>
                <a:cubicBezTo>
                  <a:pt x="2000177" y="136525"/>
                  <a:pt x="1999631" y="128470"/>
                  <a:pt x="1998812" y="119187"/>
                </a:cubicBezTo>
                <a:cubicBezTo>
                  <a:pt x="1998265" y="110176"/>
                  <a:pt x="1997856" y="102326"/>
                  <a:pt x="1997583" y="95636"/>
                </a:cubicBezTo>
                <a:cubicBezTo>
                  <a:pt x="1997310" y="88946"/>
                  <a:pt x="1997173" y="83280"/>
                  <a:pt x="1997173" y="78639"/>
                </a:cubicBezTo>
                <a:lnTo>
                  <a:pt x="2005365" y="85601"/>
                </a:lnTo>
                <a:cubicBezTo>
                  <a:pt x="2008095" y="101984"/>
                  <a:pt x="2012874" y="113726"/>
                  <a:pt x="2019700" y="120825"/>
                </a:cubicBezTo>
                <a:lnTo>
                  <a:pt x="2025967" y="120825"/>
                </a:lnTo>
                <a:lnTo>
                  <a:pt x="2040179" y="120825"/>
                </a:lnTo>
                <a:lnTo>
                  <a:pt x="2086994" y="120825"/>
                </a:lnTo>
                <a:lnTo>
                  <a:pt x="2071020" y="105671"/>
                </a:lnTo>
                <a:cubicBezTo>
                  <a:pt x="2065013" y="99663"/>
                  <a:pt x="2062010" y="93520"/>
                  <a:pt x="2062010" y="87240"/>
                </a:cubicBezTo>
                <a:cubicBezTo>
                  <a:pt x="2062010" y="68672"/>
                  <a:pt x="2072386" y="51197"/>
                  <a:pt x="2093138" y="34814"/>
                </a:cubicBezTo>
                <a:cubicBezTo>
                  <a:pt x="2113343" y="19523"/>
                  <a:pt x="2132866" y="11878"/>
                  <a:pt x="2151707" y="11878"/>
                </a:cubicBezTo>
                <a:close/>
                <a:moveTo>
                  <a:pt x="4985156" y="3686"/>
                </a:moveTo>
                <a:lnTo>
                  <a:pt x="5005226" y="3686"/>
                </a:lnTo>
                <a:lnTo>
                  <a:pt x="4916128" y="90944"/>
                </a:lnTo>
                <a:lnTo>
                  <a:pt x="4917371" y="102394"/>
                </a:lnTo>
                <a:cubicBezTo>
                  <a:pt x="4918497" y="106763"/>
                  <a:pt x="4920186" y="110312"/>
                  <a:pt x="4922439" y="113043"/>
                </a:cubicBezTo>
                <a:cubicBezTo>
                  <a:pt x="4926944" y="118504"/>
                  <a:pt x="4933839" y="121098"/>
                  <a:pt x="4943122" y="120825"/>
                </a:cubicBezTo>
                <a:lnTo>
                  <a:pt x="5133784" y="120825"/>
                </a:lnTo>
                <a:lnTo>
                  <a:pt x="5158406" y="120825"/>
                </a:lnTo>
                <a:lnTo>
                  <a:pt x="5159997" y="120825"/>
                </a:lnTo>
                <a:cubicBezTo>
                  <a:pt x="5173923" y="120825"/>
                  <a:pt x="5184708" y="123897"/>
                  <a:pt x="5192354" y="130040"/>
                </a:cubicBezTo>
                <a:cubicBezTo>
                  <a:pt x="5199999" y="136184"/>
                  <a:pt x="5206142" y="146355"/>
                  <a:pt x="5210785" y="160554"/>
                </a:cubicBezTo>
                <a:cubicBezTo>
                  <a:pt x="5210785" y="155912"/>
                  <a:pt x="5210648" y="150178"/>
                  <a:pt x="5210375" y="143351"/>
                </a:cubicBezTo>
                <a:cubicBezTo>
                  <a:pt x="5210102" y="136525"/>
                  <a:pt x="5209556" y="128470"/>
                  <a:pt x="5208736" y="119187"/>
                </a:cubicBezTo>
                <a:cubicBezTo>
                  <a:pt x="5208191" y="110176"/>
                  <a:pt x="5207781" y="102326"/>
                  <a:pt x="5207508" y="95636"/>
                </a:cubicBezTo>
                <a:cubicBezTo>
                  <a:pt x="5207235" y="88946"/>
                  <a:pt x="5207098" y="83280"/>
                  <a:pt x="5207098" y="78639"/>
                </a:cubicBezTo>
                <a:lnTo>
                  <a:pt x="5215290" y="85601"/>
                </a:lnTo>
                <a:cubicBezTo>
                  <a:pt x="5218020" y="101984"/>
                  <a:pt x="5222798" y="113726"/>
                  <a:pt x="5229625" y="120825"/>
                </a:cubicBezTo>
                <a:lnTo>
                  <a:pt x="5250104" y="120825"/>
                </a:lnTo>
                <a:lnTo>
                  <a:pt x="5272630" y="143761"/>
                </a:lnTo>
                <a:lnTo>
                  <a:pt x="5229625" y="143761"/>
                </a:lnTo>
                <a:lnTo>
                  <a:pt x="5229625" y="383362"/>
                </a:lnTo>
                <a:lnTo>
                  <a:pt x="5207508" y="360426"/>
                </a:lnTo>
                <a:lnTo>
                  <a:pt x="5207508" y="190453"/>
                </a:lnTo>
                <a:cubicBezTo>
                  <a:pt x="5207508" y="183353"/>
                  <a:pt x="5206142" y="176937"/>
                  <a:pt x="5203412" y="171203"/>
                </a:cubicBezTo>
                <a:cubicBezTo>
                  <a:pt x="5200682" y="165469"/>
                  <a:pt x="5196927" y="160622"/>
                  <a:pt x="5192149" y="156663"/>
                </a:cubicBezTo>
                <a:cubicBezTo>
                  <a:pt x="5187370" y="152703"/>
                  <a:pt x="5181910" y="149563"/>
                  <a:pt x="5175766" y="147242"/>
                </a:cubicBezTo>
                <a:cubicBezTo>
                  <a:pt x="5169622" y="144921"/>
                  <a:pt x="5163274" y="143761"/>
                  <a:pt x="5156720" y="143761"/>
                </a:cubicBezTo>
                <a:lnTo>
                  <a:pt x="5142024" y="143761"/>
                </a:lnTo>
                <a:lnTo>
                  <a:pt x="5142024" y="390325"/>
                </a:lnTo>
                <a:lnTo>
                  <a:pt x="5124002" y="378857"/>
                </a:lnTo>
                <a:lnTo>
                  <a:pt x="5125640" y="354692"/>
                </a:lnTo>
                <a:cubicBezTo>
                  <a:pt x="5125914" y="328752"/>
                  <a:pt x="5119906" y="301720"/>
                  <a:pt x="5107619" y="273596"/>
                </a:cubicBezTo>
                <a:cubicBezTo>
                  <a:pt x="5089325" y="241649"/>
                  <a:pt x="5068027" y="225676"/>
                  <a:pt x="5043726" y="225676"/>
                </a:cubicBezTo>
                <a:cubicBezTo>
                  <a:pt x="5040722" y="225949"/>
                  <a:pt x="5038538" y="226632"/>
                  <a:pt x="5037173" y="227724"/>
                </a:cubicBezTo>
                <a:cubicBezTo>
                  <a:pt x="5047275" y="241103"/>
                  <a:pt x="5052327" y="250797"/>
                  <a:pt x="5052327" y="256804"/>
                </a:cubicBezTo>
                <a:cubicBezTo>
                  <a:pt x="5052327" y="266634"/>
                  <a:pt x="5049460" y="274893"/>
                  <a:pt x="5043726" y="281583"/>
                </a:cubicBezTo>
                <a:cubicBezTo>
                  <a:pt x="5037992" y="288273"/>
                  <a:pt x="5030346" y="291618"/>
                  <a:pt x="5020789" y="291618"/>
                </a:cubicBezTo>
                <a:cubicBezTo>
                  <a:pt x="4991300" y="291618"/>
                  <a:pt x="4976555" y="277282"/>
                  <a:pt x="4976555" y="248612"/>
                </a:cubicBezTo>
                <a:cubicBezTo>
                  <a:pt x="4976555" y="233048"/>
                  <a:pt x="4982016" y="220215"/>
                  <a:pt x="4992938" y="210112"/>
                </a:cubicBezTo>
                <a:cubicBezTo>
                  <a:pt x="5004679" y="199736"/>
                  <a:pt x="5018059" y="194548"/>
                  <a:pt x="5033076" y="194548"/>
                </a:cubicBezTo>
                <a:cubicBezTo>
                  <a:pt x="5065296" y="194548"/>
                  <a:pt x="5093693" y="219942"/>
                  <a:pt x="5118268" y="270729"/>
                </a:cubicBezTo>
                <a:lnTo>
                  <a:pt x="5119087" y="270729"/>
                </a:lnTo>
                <a:lnTo>
                  <a:pt x="5119087" y="143761"/>
                </a:lnTo>
                <a:lnTo>
                  <a:pt x="4966059" y="143761"/>
                </a:lnTo>
                <a:lnTo>
                  <a:pt x="4957715" y="143761"/>
                </a:lnTo>
                <a:lnTo>
                  <a:pt x="4925511" y="143761"/>
                </a:lnTo>
                <a:lnTo>
                  <a:pt x="4925511" y="382953"/>
                </a:lnTo>
                <a:lnTo>
                  <a:pt x="4900117" y="357150"/>
                </a:lnTo>
                <a:lnTo>
                  <a:pt x="4900117" y="226905"/>
                </a:lnTo>
                <a:cubicBezTo>
                  <a:pt x="4900117" y="207791"/>
                  <a:pt x="4894520" y="190999"/>
                  <a:pt x="4883324" y="176527"/>
                </a:cubicBezTo>
                <a:cubicBezTo>
                  <a:pt x="4871037" y="160690"/>
                  <a:pt x="4855746" y="152772"/>
                  <a:pt x="4837452" y="152772"/>
                </a:cubicBezTo>
                <a:cubicBezTo>
                  <a:pt x="4825165" y="152772"/>
                  <a:pt x="4814652" y="157550"/>
                  <a:pt x="4805915" y="167107"/>
                </a:cubicBezTo>
                <a:cubicBezTo>
                  <a:pt x="4797451" y="175844"/>
                  <a:pt x="4793218" y="186766"/>
                  <a:pt x="4793218" y="199873"/>
                </a:cubicBezTo>
                <a:cubicBezTo>
                  <a:pt x="4793218" y="204242"/>
                  <a:pt x="4793696" y="208542"/>
                  <a:pt x="4794651" y="212774"/>
                </a:cubicBezTo>
                <a:cubicBezTo>
                  <a:pt x="4795607" y="217007"/>
                  <a:pt x="4796767" y="220761"/>
                  <a:pt x="4798133" y="224038"/>
                </a:cubicBezTo>
                <a:cubicBezTo>
                  <a:pt x="4802229" y="234141"/>
                  <a:pt x="4808373" y="239192"/>
                  <a:pt x="4816564" y="239192"/>
                </a:cubicBezTo>
                <a:cubicBezTo>
                  <a:pt x="4817929" y="239192"/>
                  <a:pt x="4818817" y="239055"/>
                  <a:pt x="4819226" y="238782"/>
                </a:cubicBezTo>
                <a:cubicBezTo>
                  <a:pt x="4819636" y="238509"/>
                  <a:pt x="4819431" y="237690"/>
                  <a:pt x="4818611" y="236325"/>
                </a:cubicBezTo>
                <a:lnTo>
                  <a:pt x="4818611" y="236735"/>
                </a:lnTo>
                <a:cubicBezTo>
                  <a:pt x="4818066" y="234823"/>
                  <a:pt x="4817588" y="232912"/>
                  <a:pt x="4817178" y="231001"/>
                </a:cubicBezTo>
                <a:cubicBezTo>
                  <a:pt x="4816769" y="229089"/>
                  <a:pt x="4816564" y="226905"/>
                  <a:pt x="4816564" y="224447"/>
                </a:cubicBezTo>
                <a:cubicBezTo>
                  <a:pt x="4817383" y="212433"/>
                  <a:pt x="4824755" y="206153"/>
                  <a:pt x="4838681" y="205607"/>
                </a:cubicBezTo>
                <a:cubicBezTo>
                  <a:pt x="4846053" y="205607"/>
                  <a:pt x="4852402" y="208474"/>
                  <a:pt x="4857726" y="214208"/>
                </a:cubicBezTo>
                <a:cubicBezTo>
                  <a:pt x="4863051" y="219942"/>
                  <a:pt x="4865713" y="226359"/>
                  <a:pt x="4865713" y="233458"/>
                </a:cubicBezTo>
                <a:cubicBezTo>
                  <a:pt x="4865713" y="238373"/>
                  <a:pt x="4864552" y="242878"/>
                  <a:pt x="4862231" y="246974"/>
                </a:cubicBezTo>
                <a:cubicBezTo>
                  <a:pt x="4859911" y="251070"/>
                  <a:pt x="4856907" y="254551"/>
                  <a:pt x="4853221" y="257418"/>
                </a:cubicBezTo>
                <a:cubicBezTo>
                  <a:pt x="4849535" y="260285"/>
                  <a:pt x="4845234" y="262470"/>
                  <a:pt x="4840319" y="263971"/>
                </a:cubicBezTo>
                <a:cubicBezTo>
                  <a:pt x="4835404" y="265473"/>
                  <a:pt x="4830489" y="266224"/>
                  <a:pt x="4825574" y="266224"/>
                </a:cubicBezTo>
                <a:cubicBezTo>
                  <a:pt x="4807553" y="266224"/>
                  <a:pt x="4792399" y="259671"/>
                  <a:pt x="4780111" y="246564"/>
                </a:cubicBezTo>
                <a:cubicBezTo>
                  <a:pt x="4767824" y="233185"/>
                  <a:pt x="4761681" y="217621"/>
                  <a:pt x="4761681" y="199873"/>
                </a:cubicBezTo>
                <a:cubicBezTo>
                  <a:pt x="4761681" y="188678"/>
                  <a:pt x="4763524" y="178370"/>
                  <a:pt x="4767210" y="168950"/>
                </a:cubicBezTo>
                <a:cubicBezTo>
                  <a:pt x="4770896" y="159530"/>
                  <a:pt x="4775879" y="150997"/>
                  <a:pt x="4782160" y="143351"/>
                </a:cubicBezTo>
                <a:cubicBezTo>
                  <a:pt x="4796085" y="127788"/>
                  <a:pt x="4813970" y="120006"/>
                  <a:pt x="4835814" y="120006"/>
                </a:cubicBezTo>
                <a:cubicBezTo>
                  <a:pt x="4851924" y="120006"/>
                  <a:pt x="4866395" y="126559"/>
                  <a:pt x="4879229" y="139665"/>
                </a:cubicBezTo>
                <a:cubicBezTo>
                  <a:pt x="4890151" y="151133"/>
                  <a:pt x="4897933" y="165469"/>
                  <a:pt x="4902574" y="182671"/>
                </a:cubicBezTo>
                <a:lnTo>
                  <a:pt x="4903393" y="182671"/>
                </a:lnTo>
                <a:lnTo>
                  <a:pt x="4903393" y="100756"/>
                </a:lnTo>
                <a:lnTo>
                  <a:pt x="4851225" y="100756"/>
                </a:lnTo>
                <a:close/>
                <a:moveTo>
                  <a:pt x="3028874" y="0"/>
                </a:moveTo>
                <a:cubicBezTo>
                  <a:pt x="3103416" y="0"/>
                  <a:pt x="3151746" y="40275"/>
                  <a:pt x="3173863" y="120825"/>
                </a:cubicBezTo>
                <a:lnTo>
                  <a:pt x="3180540" y="120825"/>
                </a:lnTo>
                <a:lnTo>
                  <a:pt x="3195980" y="120825"/>
                </a:lnTo>
                <a:lnTo>
                  <a:pt x="3392138" y="120825"/>
                </a:lnTo>
                <a:lnTo>
                  <a:pt x="3407035" y="120825"/>
                </a:lnTo>
                <a:lnTo>
                  <a:pt x="3615356" y="120825"/>
                </a:lnTo>
                <a:lnTo>
                  <a:pt x="3639112" y="143761"/>
                </a:lnTo>
                <a:lnTo>
                  <a:pt x="3598974" y="143761"/>
                </a:lnTo>
                <a:lnTo>
                  <a:pt x="3598974" y="390325"/>
                </a:lnTo>
                <a:lnTo>
                  <a:pt x="3580952" y="378857"/>
                </a:lnTo>
                <a:lnTo>
                  <a:pt x="3582590" y="354692"/>
                </a:lnTo>
                <a:cubicBezTo>
                  <a:pt x="3582864" y="328752"/>
                  <a:pt x="3576856" y="301720"/>
                  <a:pt x="3564569" y="273596"/>
                </a:cubicBezTo>
                <a:cubicBezTo>
                  <a:pt x="3546275" y="241649"/>
                  <a:pt x="3524977" y="225676"/>
                  <a:pt x="3500676" y="225676"/>
                </a:cubicBezTo>
                <a:cubicBezTo>
                  <a:pt x="3497672" y="225949"/>
                  <a:pt x="3495488" y="226632"/>
                  <a:pt x="3494123" y="227724"/>
                </a:cubicBezTo>
                <a:cubicBezTo>
                  <a:pt x="3504225" y="241103"/>
                  <a:pt x="3509277" y="250797"/>
                  <a:pt x="3509277" y="256804"/>
                </a:cubicBezTo>
                <a:cubicBezTo>
                  <a:pt x="3509277" y="266634"/>
                  <a:pt x="3506410" y="274893"/>
                  <a:pt x="3500676" y="281583"/>
                </a:cubicBezTo>
                <a:cubicBezTo>
                  <a:pt x="3494942" y="288273"/>
                  <a:pt x="3487296" y="291618"/>
                  <a:pt x="3477739" y="291618"/>
                </a:cubicBezTo>
                <a:cubicBezTo>
                  <a:pt x="3448250" y="291618"/>
                  <a:pt x="3433505" y="277282"/>
                  <a:pt x="3433505" y="248612"/>
                </a:cubicBezTo>
                <a:cubicBezTo>
                  <a:pt x="3433505" y="233048"/>
                  <a:pt x="3438966" y="220215"/>
                  <a:pt x="3449888" y="210112"/>
                </a:cubicBezTo>
                <a:cubicBezTo>
                  <a:pt x="3461629" y="199736"/>
                  <a:pt x="3475009" y="194548"/>
                  <a:pt x="3490026" y="194548"/>
                </a:cubicBezTo>
                <a:cubicBezTo>
                  <a:pt x="3522246" y="194548"/>
                  <a:pt x="3550643" y="219942"/>
                  <a:pt x="3575218" y="270729"/>
                </a:cubicBezTo>
                <a:lnTo>
                  <a:pt x="3576037" y="270729"/>
                </a:lnTo>
                <a:lnTo>
                  <a:pt x="3576037" y="143761"/>
                </a:lnTo>
                <a:lnTo>
                  <a:pt x="3429152" y="143761"/>
                </a:lnTo>
                <a:lnTo>
                  <a:pt x="3414665" y="143761"/>
                </a:lnTo>
                <a:lnTo>
                  <a:pt x="3382051" y="143761"/>
                </a:lnTo>
                <a:lnTo>
                  <a:pt x="3382051" y="384591"/>
                </a:lnTo>
                <a:lnTo>
                  <a:pt x="3369355" y="369437"/>
                </a:lnTo>
                <a:cubicBezTo>
                  <a:pt x="3368535" y="366979"/>
                  <a:pt x="3367511" y="364454"/>
                  <a:pt x="3366283" y="361860"/>
                </a:cubicBezTo>
                <a:cubicBezTo>
                  <a:pt x="3365054" y="359266"/>
                  <a:pt x="3362733" y="354692"/>
                  <a:pt x="3359320" y="348139"/>
                </a:cubicBezTo>
                <a:cubicBezTo>
                  <a:pt x="3355907" y="341586"/>
                  <a:pt x="3351060" y="334418"/>
                  <a:pt x="3344780" y="326636"/>
                </a:cubicBezTo>
                <a:cubicBezTo>
                  <a:pt x="3338499" y="318854"/>
                  <a:pt x="3332629" y="312369"/>
                  <a:pt x="3327168" y="307181"/>
                </a:cubicBezTo>
                <a:cubicBezTo>
                  <a:pt x="3307508" y="289160"/>
                  <a:pt x="3281432" y="278511"/>
                  <a:pt x="3248939" y="275235"/>
                </a:cubicBezTo>
                <a:lnTo>
                  <a:pt x="3219040" y="232639"/>
                </a:lnTo>
                <a:cubicBezTo>
                  <a:pt x="3264913" y="200692"/>
                  <a:pt x="3311877" y="176664"/>
                  <a:pt x="3359934" y="160554"/>
                </a:cubicBezTo>
                <a:lnTo>
                  <a:pt x="3359934" y="143761"/>
                </a:lnTo>
                <a:lnTo>
                  <a:pt x="3218507" y="143761"/>
                </a:lnTo>
                <a:lnTo>
                  <a:pt x="3203067" y="143761"/>
                </a:lnTo>
                <a:lnTo>
                  <a:pt x="3173863" y="143761"/>
                </a:lnTo>
                <a:lnTo>
                  <a:pt x="3173863" y="383362"/>
                </a:lnTo>
                <a:lnTo>
                  <a:pt x="3151336" y="360426"/>
                </a:lnTo>
                <a:lnTo>
                  <a:pt x="3151336" y="143761"/>
                </a:lnTo>
                <a:lnTo>
                  <a:pt x="3132734" y="143761"/>
                </a:lnTo>
                <a:lnTo>
                  <a:pt x="3117751" y="143761"/>
                </a:lnTo>
                <a:lnTo>
                  <a:pt x="3001670" y="143761"/>
                </a:lnTo>
                <a:cubicBezTo>
                  <a:pt x="2997848" y="144034"/>
                  <a:pt x="2993957" y="145741"/>
                  <a:pt x="2989997" y="148881"/>
                </a:cubicBezTo>
                <a:cubicBezTo>
                  <a:pt x="2986038" y="152021"/>
                  <a:pt x="2983785" y="155229"/>
                  <a:pt x="2983239" y="158506"/>
                </a:cubicBezTo>
                <a:cubicBezTo>
                  <a:pt x="2983239" y="162328"/>
                  <a:pt x="2984809" y="165605"/>
                  <a:pt x="2987950" y="168336"/>
                </a:cubicBezTo>
                <a:cubicBezTo>
                  <a:pt x="2991090" y="171066"/>
                  <a:pt x="2994844" y="173455"/>
                  <a:pt x="2999213" y="175503"/>
                </a:cubicBezTo>
                <a:cubicBezTo>
                  <a:pt x="3003582" y="177551"/>
                  <a:pt x="3008019" y="179121"/>
                  <a:pt x="3012524" y="180213"/>
                </a:cubicBezTo>
                <a:cubicBezTo>
                  <a:pt x="3017029" y="181305"/>
                  <a:pt x="3020511" y="181852"/>
                  <a:pt x="3022968" y="181852"/>
                </a:cubicBezTo>
                <a:cubicBezTo>
                  <a:pt x="3035528" y="182944"/>
                  <a:pt x="3046724" y="182466"/>
                  <a:pt x="3056553" y="180418"/>
                </a:cubicBezTo>
                <a:cubicBezTo>
                  <a:pt x="3066383" y="178370"/>
                  <a:pt x="3074575" y="175571"/>
                  <a:pt x="3081128" y="172022"/>
                </a:cubicBezTo>
                <a:lnTo>
                  <a:pt x="3115942" y="208474"/>
                </a:lnTo>
                <a:cubicBezTo>
                  <a:pt x="3103381" y="220761"/>
                  <a:pt x="3093825" y="235915"/>
                  <a:pt x="3087271" y="253937"/>
                </a:cubicBezTo>
                <a:cubicBezTo>
                  <a:pt x="3080718" y="271958"/>
                  <a:pt x="3077442" y="292710"/>
                  <a:pt x="3077442" y="316192"/>
                </a:cubicBezTo>
                <a:cubicBezTo>
                  <a:pt x="3077442" y="333940"/>
                  <a:pt x="3083312" y="355784"/>
                  <a:pt x="3095053" y="381724"/>
                </a:cubicBezTo>
                <a:lnTo>
                  <a:pt x="3072527" y="375580"/>
                </a:lnTo>
                <a:cubicBezTo>
                  <a:pt x="3067066" y="360017"/>
                  <a:pt x="3062697" y="344589"/>
                  <a:pt x="3059420" y="329299"/>
                </a:cubicBezTo>
                <a:cubicBezTo>
                  <a:pt x="3056144" y="314008"/>
                  <a:pt x="3054369" y="297761"/>
                  <a:pt x="3054096" y="280559"/>
                </a:cubicBezTo>
                <a:cubicBezTo>
                  <a:pt x="3054096" y="258169"/>
                  <a:pt x="3059011" y="234823"/>
                  <a:pt x="3068841" y="210522"/>
                </a:cubicBezTo>
                <a:cubicBezTo>
                  <a:pt x="3044539" y="210522"/>
                  <a:pt x="3024880" y="207518"/>
                  <a:pt x="3009862" y="201511"/>
                </a:cubicBezTo>
                <a:cubicBezTo>
                  <a:pt x="2994025" y="195231"/>
                  <a:pt x="2979007" y="182944"/>
                  <a:pt x="2964809" y="164649"/>
                </a:cubicBezTo>
                <a:lnTo>
                  <a:pt x="2962761" y="163830"/>
                </a:lnTo>
                <a:cubicBezTo>
                  <a:pt x="2958938" y="163830"/>
                  <a:pt x="2954979" y="165742"/>
                  <a:pt x="2950883" y="169564"/>
                </a:cubicBezTo>
                <a:cubicBezTo>
                  <a:pt x="2946787" y="173387"/>
                  <a:pt x="2942555" y="178848"/>
                  <a:pt x="2938186" y="185947"/>
                </a:cubicBezTo>
                <a:cubicBezTo>
                  <a:pt x="2929176" y="200419"/>
                  <a:pt x="2924670" y="211614"/>
                  <a:pt x="2924670" y="219532"/>
                </a:cubicBezTo>
                <a:cubicBezTo>
                  <a:pt x="2924670" y="230727"/>
                  <a:pt x="2930677" y="236325"/>
                  <a:pt x="2942691" y="236325"/>
                </a:cubicBezTo>
                <a:cubicBezTo>
                  <a:pt x="2945422" y="236325"/>
                  <a:pt x="2948971" y="235642"/>
                  <a:pt x="2953340" y="234277"/>
                </a:cubicBezTo>
                <a:cubicBezTo>
                  <a:pt x="2957709" y="232912"/>
                  <a:pt x="2962624" y="230864"/>
                  <a:pt x="2968085" y="228133"/>
                </a:cubicBezTo>
                <a:lnTo>
                  <a:pt x="2993479" y="215027"/>
                </a:lnTo>
                <a:cubicBezTo>
                  <a:pt x="3003309" y="219396"/>
                  <a:pt x="3012046" y="228270"/>
                  <a:pt x="3019692" y="241649"/>
                </a:cubicBezTo>
                <a:cubicBezTo>
                  <a:pt x="3023514" y="248749"/>
                  <a:pt x="3026518" y="255575"/>
                  <a:pt x="3028702" y="262128"/>
                </a:cubicBezTo>
                <a:cubicBezTo>
                  <a:pt x="3030887" y="268681"/>
                  <a:pt x="3031979" y="274689"/>
                  <a:pt x="3031979" y="280150"/>
                </a:cubicBezTo>
                <a:cubicBezTo>
                  <a:pt x="3031979" y="297079"/>
                  <a:pt x="3025562" y="312233"/>
                  <a:pt x="3012729" y="325612"/>
                </a:cubicBezTo>
                <a:cubicBezTo>
                  <a:pt x="3000168" y="338173"/>
                  <a:pt x="2985151" y="344453"/>
                  <a:pt x="2967676" y="344453"/>
                </a:cubicBezTo>
                <a:cubicBezTo>
                  <a:pt x="2928083" y="344453"/>
                  <a:pt x="2899550" y="323018"/>
                  <a:pt x="2882074" y="280150"/>
                </a:cubicBezTo>
                <a:cubicBezTo>
                  <a:pt x="2875794" y="264586"/>
                  <a:pt x="2871084" y="247315"/>
                  <a:pt x="2867944" y="228338"/>
                </a:cubicBezTo>
                <a:cubicBezTo>
                  <a:pt x="2864804" y="209361"/>
                  <a:pt x="2863234" y="187995"/>
                  <a:pt x="2863234" y="164240"/>
                </a:cubicBezTo>
                <a:lnTo>
                  <a:pt x="2875111" y="171612"/>
                </a:lnTo>
                <a:cubicBezTo>
                  <a:pt x="2874292" y="178165"/>
                  <a:pt x="2874292" y="186220"/>
                  <a:pt x="2875111" y="195777"/>
                </a:cubicBezTo>
                <a:cubicBezTo>
                  <a:pt x="2877842" y="222809"/>
                  <a:pt x="2884941" y="245336"/>
                  <a:pt x="2896410" y="263357"/>
                </a:cubicBezTo>
                <a:cubicBezTo>
                  <a:pt x="2904601" y="277009"/>
                  <a:pt x="2913953" y="287522"/>
                  <a:pt x="2924465" y="294894"/>
                </a:cubicBezTo>
                <a:cubicBezTo>
                  <a:pt x="2934978" y="302267"/>
                  <a:pt x="2946651" y="305953"/>
                  <a:pt x="2959484" y="305953"/>
                </a:cubicBezTo>
                <a:cubicBezTo>
                  <a:pt x="2971225" y="305953"/>
                  <a:pt x="2982693" y="303359"/>
                  <a:pt x="2993888" y="298171"/>
                </a:cubicBezTo>
                <a:cubicBezTo>
                  <a:pt x="3008633" y="291618"/>
                  <a:pt x="3016005" y="283153"/>
                  <a:pt x="3016005" y="272777"/>
                </a:cubicBezTo>
                <a:cubicBezTo>
                  <a:pt x="3016005" y="268681"/>
                  <a:pt x="3014845" y="264381"/>
                  <a:pt x="3012524" y="259876"/>
                </a:cubicBezTo>
                <a:cubicBezTo>
                  <a:pt x="3010203" y="255370"/>
                  <a:pt x="3006858" y="253118"/>
                  <a:pt x="3002489" y="253118"/>
                </a:cubicBezTo>
                <a:cubicBezTo>
                  <a:pt x="3000851" y="253118"/>
                  <a:pt x="2994707" y="255029"/>
                  <a:pt x="2984059" y="258852"/>
                </a:cubicBezTo>
                <a:cubicBezTo>
                  <a:pt x="2974502" y="262674"/>
                  <a:pt x="2966310" y="264586"/>
                  <a:pt x="2959484" y="264586"/>
                </a:cubicBezTo>
                <a:cubicBezTo>
                  <a:pt x="2944193" y="264586"/>
                  <a:pt x="2931496" y="258442"/>
                  <a:pt x="2921394" y="246155"/>
                </a:cubicBezTo>
                <a:cubicBezTo>
                  <a:pt x="2911018" y="234141"/>
                  <a:pt x="2905830" y="220215"/>
                  <a:pt x="2905830" y="204378"/>
                </a:cubicBezTo>
                <a:cubicBezTo>
                  <a:pt x="2905830" y="195094"/>
                  <a:pt x="2909379" y="184309"/>
                  <a:pt x="2916479" y="172022"/>
                </a:cubicBezTo>
                <a:cubicBezTo>
                  <a:pt x="2924124" y="159461"/>
                  <a:pt x="2932179" y="150041"/>
                  <a:pt x="2940644" y="143761"/>
                </a:cubicBezTo>
                <a:lnTo>
                  <a:pt x="2839888" y="143761"/>
                </a:lnTo>
                <a:lnTo>
                  <a:pt x="2816952" y="120825"/>
                </a:lnTo>
                <a:lnTo>
                  <a:pt x="3066488" y="120825"/>
                </a:lnTo>
                <a:lnTo>
                  <a:pt x="3071470" y="115705"/>
                </a:lnTo>
                <a:cubicBezTo>
                  <a:pt x="3073108" y="112975"/>
                  <a:pt x="3073927" y="110039"/>
                  <a:pt x="3073927" y="106899"/>
                </a:cubicBezTo>
                <a:cubicBezTo>
                  <a:pt x="3073927" y="98162"/>
                  <a:pt x="3062322" y="92564"/>
                  <a:pt x="3039113" y="90107"/>
                </a:cubicBezTo>
                <a:cubicBezTo>
                  <a:pt x="3021365" y="87922"/>
                  <a:pt x="3007234" y="86147"/>
                  <a:pt x="2996722" y="84782"/>
                </a:cubicBezTo>
                <a:cubicBezTo>
                  <a:pt x="2986210" y="83417"/>
                  <a:pt x="2979452" y="82461"/>
                  <a:pt x="2976448" y="81915"/>
                </a:cubicBezTo>
                <a:cubicBezTo>
                  <a:pt x="2966072" y="78639"/>
                  <a:pt x="2957881" y="73997"/>
                  <a:pt x="2951874" y="67990"/>
                </a:cubicBezTo>
                <a:cubicBezTo>
                  <a:pt x="2945866" y="61983"/>
                  <a:pt x="2942863" y="54747"/>
                  <a:pt x="2942863" y="46282"/>
                </a:cubicBezTo>
                <a:cubicBezTo>
                  <a:pt x="2942863" y="38910"/>
                  <a:pt x="2945730" y="32288"/>
                  <a:pt x="2951464" y="26418"/>
                </a:cubicBezTo>
                <a:cubicBezTo>
                  <a:pt x="2957198" y="20547"/>
                  <a:pt x="2965253" y="15291"/>
                  <a:pt x="2975629" y="10649"/>
                </a:cubicBezTo>
                <a:cubicBezTo>
                  <a:pt x="2983821" y="7646"/>
                  <a:pt x="2992558" y="5120"/>
                  <a:pt x="3001842" y="3072"/>
                </a:cubicBezTo>
                <a:cubicBezTo>
                  <a:pt x="3011126" y="1024"/>
                  <a:pt x="3020136" y="0"/>
                  <a:pt x="3028874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</a:ln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525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01398A2-95AA-442E-B27E-14B505D35B7F}"/>
              </a:ext>
            </a:extLst>
          </p:cNvPr>
          <p:cNvSpPr txBox="1"/>
          <p:nvPr/>
        </p:nvSpPr>
        <p:spPr>
          <a:xfrm>
            <a:off x="1879951" y="1045971"/>
            <a:ext cx="8522912" cy="461665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n w="1905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০১। </a:t>
            </a:r>
            <a:r>
              <a:rPr lang="en-US" sz="2400" dirty="0" err="1">
                <a:ln w="1905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গারোরা</a:t>
            </a:r>
            <a:r>
              <a:rPr lang="en-US" sz="2400" dirty="0">
                <a:ln w="1905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1905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>
                <a:ln w="1905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1905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ধর্মের</a:t>
            </a:r>
            <a:r>
              <a:rPr lang="en-US" sz="2400" dirty="0">
                <a:ln w="1905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1905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অনুসারী</a:t>
            </a:r>
            <a:r>
              <a:rPr lang="en-US" sz="2400" dirty="0">
                <a:ln w="1905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bn-BD" sz="2400" dirty="0">
              <a:ln w="1905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C76026-2CAE-4593-9E68-ADF09F8EBC0C}"/>
              </a:ext>
            </a:extLst>
          </p:cNvPr>
          <p:cNvSpPr/>
          <p:nvPr/>
        </p:nvSpPr>
        <p:spPr>
          <a:xfrm>
            <a:off x="1892893" y="1890249"/>
            <a:ext cx="164981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ক. </a:t>
            </a:r>
            <a:r>
              <a:rPr lang="en-US" sz="24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সাংসারেক</a:t>
            </a:r>
            <a:endParaRPr lang="en-US" sz="24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74C3103-4507-4171-98E0-FD42F6421782}"/>
              </a:ext>
            </a:extLst>
          </p:cNvPr>
          <p:cNvGrpSpPr/>
          <p:nvPr/>
        </p:nvGrpSpPr>
        <p:grpSpPr>
          <a:xfrm>
            <a:off x="1954343" y="1884668"/>
            <a:ext cx="513080" cy="298654"/>
            <a:chOff x="5753100" y="3406775"/>
            <a:chExt cx="441325" cy="207282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ED8684A-D11B-46B8-A862-AD1D37CD3B43}"/>
                </a:ext>
              </a:extLst>
            </p:cNvPr>
            <p:cNvCxnSpPr>
              <a:cxnSpLocks/>
            </p:cNvCxnSpPr>
            <p:nvPr/>
          </p:nvCxnSpPr>
          <p:spPr>
            <a:xfrm>
              <a:off x="5753100" y="3438525"/>
              <a:ext cx="139700" cy="17553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B1E4AA9-0980-4552-9EC2-B3F2C966D4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73750" y="3406775"/>
              <a:ext cx="320675" cy="19775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BBD8957A-F42E-40E1-B2E0-D615F33AA336}"/>
              </a:ext>
            </a:extLst>
          </p:cNvPr>
          <p:cNvSpPr/>
          <p:nvPr/>
        </p:nvSpPr>
        <p:spPr>
          <a:xfrm>
            <a:off x="4139542" y="1875735"/>
            <a:ext cx="97013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খ. </a:t>
            </a:r>
            <a:r>
              <a:rPr lang="en-US" sz="2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বিজু</a:t>
            </a:r>
            <a:endParaRPr lang="en-US" sz="24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A2461086-4A5F-45CB-AC7B-7DB35AE16FB1}"/>
              </a:ext>
            </a:extLst>
          </p:cNvPr>
          <p:cNvSpPr/>
          <p:nvPr/>
        </p:nvSpPr>
        <p:spPr>
          <a:xfrm>
            <a:off x="4125318" y="1750604"/>
            <a:ext cx="403860" cy="624840"/>
          </a:xfrm>
          <a:prstGeom prst="mathMultiply">
            <a:avLst>
              <a:gd name="adj1" fmla="val 1085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F626DE-B39E-4D2F-88E1-1E500C9538DB}"/>
              </a:ext>
            </a:extLst>
          </p:cNvPr>
          <p:cNvSpPr/>
          <p:nvPr/>
        </p:nvSpPr>
        <p:spPr>
          <a:xfrm>
            <a:off x="6612669" y="1846706"/>
            <a:ext cx="98777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গ .</a:t>
            </a:r>
            <a:r>
              <a:rPr lang="en-US" sz="2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হিন্দু</a:t>
            </a:r>
            <a:endParaRPr lang="en-US" sz="24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id="{90E5F9DA-D7B5-4A38-A718-50F866956139}"/>
              </a:ext>
            </a:extLst>
          </p:cNvPr>
          <p:cNvSpPr/>
          <p:nvPr/>
        </p:nvSpPr>
        <p:spPr>
          <a:xfrm>
            <a:off x="6585489" y="1736090"/>
            <a:ext cx="403860" cy="624840"/>
          </a:xfrm>
          <a:prstGeom prst="mathMultiply">
            <a:avLst>
              <a:gd name="adj1" fmla="val 1085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522FF19-1C47-4574-8FC6-B59CCDEB4806}"/>
              </a:ext>
            </a:extLst>
          </p:cNvPr>
          <p:cNvSpPr/>
          <p:nvPr/>
        </p:nvSpPr>
        <p:spPr>
          <a:xfrm>
            <a:off x="8974602" y="1861221"/>
            <a:ext cx="114967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ঘ   .</a:t>
            </a:r>
            <a:r>
              <a:rPr lang="en-US" sz="24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খ্রিষ্ট</a:t>
            </a:r>
            <a:endParaRPr lang="en-US" sz="24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Multiplication Sign 13">
            <a:extLst>
              <a:ext uri="{FF2B5EF4-FFF2-40B4-BE49-F238E27FC236}">
                <a16:creationId xmlns:a16="http://schemas.microsoft.com/office/drawing/2014/main" id="{5899DD62-7A4F-4E0A-BFF4-65B90F005AAA}"/>
              </a:ext>
            </a:extLst>
          </p:cNvPr>
          <p:cNvSpPr/>
          <p:nvPr/>
        </p:nvSpPr>
        <p:spPr>
          <a:xfrm>
            <a:off x="8980348" y="1736089"/>
            <a:ext cx="403860" cy="624840"/>
          </a:xfrm>
          <a:prstGeom prst="mathMultiply">
            <a:avLst>
              <a:gd name="adj1" fmla="val 1085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8ED5F23-6F1E-4E38-8375-F8998D7A86C4}"/>
              </a:ext>
            </a:extLst>
          </p:cNvPr>
          <p:cNvSpPr/>
          <p:nvPr/>
        </p:nvSpPr>
        <p:spPr>
          <a:xfrm>
            <a:off x="1592517" y="3023198"/>
            <a:ext cx="368402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২। </a:t>
            </a:r>
            <a:r>
              <a:rPr lang="en-US" sz="2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গারোদের</a:t>
            </a:r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দেবতার</a:t>
            </a:r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নাম</a:t>
            </a:r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কি</a:t>
            </a:r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ABFC18-CDF0-4B69-9C01-EB0791807915}"/>
              </a:ext>
            </a:extLst>
          </p:cNvPr>
          <p:cNvSpPr/>
          <p:nvPr/>
        </p:nvSpPr>
        <p:spPr>
          <a:xfrm>
            <a:off x="1668224" y="3799741"/>
            <a:ext cx="161294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ক.   </a:t>
            </a:r>
            <a:r>
              <a:rPr lang="en-US" sz="28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কিয়াং</a:t>
            </a:r>
            <a:endParaRPr lang="en-US" sz="28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9AC9B1B-68B7-45A4-9520-46647ABF1671}"/>
              </a:ext>
            </a:extLst>
          </p:cNvPr>
          <p:cNvSpPr/>
          <p:nvPr/>
        </p:nvSpPr>
        <p:spPr>
          <a:xfrm>
            <a:off x="3281784" y="3814255"/>
            <a:ext cx="18982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খ.   </a:t>
            </a:r>
            <a:r>
              <a:rPr lang="en-US" sz="28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সোহরাই</a:t>
            </a:r>
            <a:endParaRPr lang="en-US" sz="28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82BD294-55B0-4E64-AF5C-3ADD7900D9A6}"/>
              </a:ext>
            </a:extLst>
          </p:cNvPr>
          <p:cNvSpPr/>
          <p:nvPr/>
        </p:nvSpPr>
        <p:spPr>
          <a:xfrm>
            <a:off x="5652104" y="3770714"/>
            <a:ext cx="199692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গ.   </a:t>
            </a:r>
            <a:r>
              <a:rPr lang="en-US" sz="28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বাহা</a:t>
            </a:r>
            <a:endParaRPr lang="en-US" sz="28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37B13EF-1ACE-4343-9131-0EE04552B53C}"/>
              </a:ext>
            </a:extLst>
          </p:cNvPr>
          <p:cNvSpPr/>
          <p:nvPr/>
        </p:nvSpPr>
        <p:spPr>
          <a:xfrm>
            <a:off x="8385328" y="3742591"/>
            <a:ext cx="232948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গ. </a:t>
            </a:r>
            <a:r>
              <a:rPr lang="en-US" sz="28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তাতারা</a:t>
            </a:r>
            <a:r>
              <a:rPr lang="en-US" sz="28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রাবুগা</a:t>
            </a:r>
            <a:endParaRPr lang="en-US" sz="28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5024EA7-25CA-4EEE-A81E-9E9D1C3C8437}"/>
              </a:ext>
            </a:extLst>
          </p:cNvPr>
          <p:cNvGrpSpPr/>
          <p:nvPr/>
        </p:nvGrpSpPr>
        <p:grpSpPr>
          <a:xfrm>
            <a:off x="8406693" y="3682670"/>
            <a:ext cx="555875" cy="323499"/>
            <a:chOff x="5753100" y="3406775"/>
            <a:chExt cx="441325" cy="207282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2D3FD5D-5393-430A-A2FD-510EB43814C2}"/>
                </a:ext>
              </a:extLst>
            </p:cNvPr>
            <p:cNvCxnSpPr>
              <a:cxnSpLocks/>
            </p:cNvCxnSpPr>
            <p:nvPr/>
          </p:nvCxnSpPr>
          <p:spPr>
            <a:xfrm>
              <a:off x="5753100" y="3438525"/>
              <a:ext cx="139700" cy="17553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2B32A61-1D67-4B60-A6BF-F5F674D8AC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73750" y="3406775"/>
              <a:ext cx="320675" cy="19775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Multiplication Sign 22">
            <a:extLst>
              <a:ext uri="{FF2B5EF4-FFF2-40B4-BE49-F238E27FC236}">
                <a16:creationId xmlns:a16="http://schemas.microsoft.com/office/drawing/2014/main" id="{1020A9DF-0A82-4C60-A1B9-914F0376584A}"/>
              </a:ext>
            </a:extLst>
          </p:cNvPr>
          <p:cNvSpPr/>
          <p:nvPr/>
        </p:nvSpPr>
        <p:spPr>
          <a:xfrm>
            <a:off x="1636119" y="3648903"/>
            <a:ext cx="515620" cy="766717"/>
          </a:xfrm>
          <a:prstGeom prst="mathMultiply">
            <a:avLst>
              <a:gd name="adj1" fmla="val 1085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" name="Multiplication Sign 23">
            <a:extLst>
              <a:ext uri="{FF2B5EF4-FFF2-40B4-BE49-F238E27FC236}">
                <a16:creationId xmlns:a16="http://schemas.microsoft.com/office/drawing/2014/main" id="{A4DD7415-CCE4-4610-9500-00CC92B9AB0F}"/>
              </a:ext>
            </a:extLst>
          </p:cNvPr>
          <p:cNvSpPr/>
          <p:nvPr/>
        </p:nvSpPr>
        <p:spPr>
          <a:xfrm>
            <a:off x="3218176" y="3634390"/>
            <a:ext cx="515620" cy="766717"/>
          </a:xfrm>
          <a:prstGeom prst="mathMultiply">
            <a:avLst>
              <a:gd name="adj1" fmla="val 1085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" name="Multiplication Sign 24">
            <a:extLst>
              <a:ext uri="{FF2B5EF4-FFF2-40B4-BE49-F238E27FC236}">
                <a16:creationId xmlns:a16="http://schemas.microsoft.com/office/drawing/2014/main" id="{139D8EE5-0DAF-4E3E-AF63-19AD5621B085}"/>
              </a:ext>
            </a:extLst>
          </p:cNvPr>
          <p:cNvSpPr/>
          <p:nvPr/>
        </p:nvSpPr>
        <p:spPr>
          <a:xfrm>
            <a:off x="5932350" y="3590847"/>
            <a:ext cx="515620" cy="766717"/>
          </a:xfrm>
          <a:prstGeom prst="mathMultiply">
            <a:avLst>
              <a:gd name="adj1" fmla="val 1085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550AEDC-9F09-4406-A738-49B4A8079713}"/>
              </a:ext>
            </a:extLst>
          </p:cNvPr>
          <p:cNvSpPr/>
          <p:nvPr/>
        </p:nvSpPr>
        <p:spPr>
          <a:xfrm>
            <a:off x="1806078" y="4935627"/>
            <a:ext cx="605005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৩।গারোদের </a:t>
            </a:r>
            <a:r>
              <a:rPr lang="en-US" sz="2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সবচেয়ে</a:t>
            </a:r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জনপ্রিয়</a:t>
            </a:r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2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সর্ববৃহ</a:t>
            </a:r>
            <a:r>
              <a:rPr lang="en-US" sz="24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ৎ </a:t>
            </a:r>
            <a:r>
              <a:rPr lang="en-US" sz="2400" b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উৎব </a:t>
            </a:r>
            <a:r>
              <a:rPr lang="en-US" sz="24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হলো</a:t>
            </a:r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CA914C4-C811-456C-A11F-DA2DFA5FA09E}"/>
              </a:ext>
            </a:extLst>
          </p:cNvPr>
          <p:cNvSpPr/>
          <p:nvPr/>
        </p:nvSpPr>
        <p:spPr>
          <a:xfrm>
            <a:off x="3894377" y="5645919"/>
            <a:ext cx="175080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খ. </a:t>
            </a:r>
            <a:r>
              <a:rPr lang="en-US" sz="2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মাঘী</a:t>
            </a:r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পূর্ণিমা</a:t>
            </a:r>
            <a:endParaRPr lang="en-US" sz="24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D7EBE54-8650-4588-9A6B-5480263DB2F2}"/>
              </a:ext>
            </a:extLst>
          </p:cNvPr>
          <p:cNvSpPr/>
          <p:nvPr/>
        </p:nvSpPr>
        <p:spPr>
          <a:xfrm>
            <a:off x="1729340" y="5617826"/>
            <a:ext cx="206498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ক. </a:t>
            </a:r>
            <a:r>
              <a:rPr lang="en-US" sz="2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বৈশাখী</a:t>
            </a:r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পূণিমা</a:t>
            </a:r>
            <a:endParaRPr lang="en-US" sz="24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DB3A5FA-428E-487E-A2FF-00DDBD8EE8F3}"/>
              </a:ext>
            </a:extLst>
          </p:cNvPr>
          <p:cNvSpPr/>
          <p:nvPr/>
        </p:nvSpPr>
        <p:spPr>
          <a:xfrm>
            <a:off x="6221836" y="5660431"/>
            <a:ext cx="159531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গ. </a:t>
            </a:r>
            <a:r>
              <a:rPr lang="en-US" sz="2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ওয়ানগালা</a:t>
            </a:r>
            <a:endParaRPr lang="en-US" sz="24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0" name="Multiplication Sign 29">
            <a:extLst>
              <a:ext uri="{FF2B5EF4-FFF2-40B4-BE49-F238E27FC236}">
                <a16:creationId xmlns:a16="http://schemas.microsoft.com/office/drawing/2014/main" id="{7C9B54D0-AAE3-4D84-89A5-2AB63FFECF49}"/>
              </a:ext>
            </a:extLst>
          </p:cNvPr>
          <p:cNvSpPr/>
          <p:nvPr/>
        </p:nvSpPr>
        <p:spPr>
          <a:xfrm>
            <a:off x="3801088" y="5467865"/>
            <a:ext cx="484484" cy="705383"/>
          </a:xfrm>
          <a:prstGeom prst="mathMultiply">
            <a:avLst>
              <a:gd name="adj1" fmla="val 10857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FAD981E-AB9C-412E-8A17-14E5FC9D0815}"/>
              </a:ext>
            </a:extLst>
          </p:cNvPr>
          <p:cNvGrpSpPr/>
          <p:nvPr/>
        </p:nvGrpSpPr>
        <p:grpSpPr>
          <a:xfrm>
            <a:off x="6162467" y="5645179"/>
            <a:ext cx="535871" cy="322953"/>
            <a:chOff x="5753100" y="3406775"/>
            <a:chExt cx="441325" cy="207282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FE6761F-A356-4D3F-8FE6-DA3C85D9B744}"/>
                </a:ext>
              </a:extLst>
            </p:cNvPr>
            <p:cNvCxnSpPr>
              <a:cxnSpLocks/>
            </p:cNvCxnSpPr>
            <p:nvPr/>
          </p:nvCxnSpPr>
          <p:spPr>
            <a:xfrm>
              <a:off x="5753100" y="3438525"/>
              <a:ext cx="139700" cy="17553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88A67BD-36D3-4A6C-9CA1-A423DF63AF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73750" y="3406775"/>
              <a:ext cx="320675" cy="19775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1A603F6-2531-4DF6-AF22-7F0E4AD858F6}"/>
              </a:ext>
            </a:extLst>
          </p:cNvPr>
          <p:cNvSpPr/>
          <p:nvPr/>
        </p:nvSpPr>
        <p:spPr>
          <a:xfrm>
            <a:off x="1752962" y="364127"/>
            <a:ext cx="982961" cy="46166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মূল্যায়ন</a:t>
            </a:r>
            <a:endParaRPr lang="en-US" sz="24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5" name="Multiplication Sign 34">
            <a:extLst>
              <a:ext uri="{FF2B5EF4-FFF2-40B4-BE49-F238E27FC236}">
                <a16:creationId xmlns:a16="http://schemas.microsoft.com/office/drawing/2014/main" id="{6048BCF4-40DC-4163-B37A-F77AE77955FE}"/>
              </a:ext>
            </a:extLst>
          </p:cNvPr>
          <p:cNvSpPr/>
          <p:nvPr/>
        </p:nvSpPr>
        <p:spPr>
          <a:xfrm>
            <a:off x="1722297" y="5429766"/>
            <a:ext cx="515620" cy="723174"/>
          </a:xfrm>
          <a:prstGeom prst="mathMultiply">
            <a:avLst>
              <a:gd name="adj1" fmla="val 1085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A158668-05EA-4D2B-8451-3192776D7087}"/>
              </a:ext>
            </a:extLst>
          </p:cNvPr>
          <p:cNvSpPr txBox="1"/>
          <p:nvPr/>
        </p:nvSpPr>
        <p:spPr>
          <a:xfrm>
            <a:off x="3234666" y="335150"/>
            <a:ext cx="7591231" cy="461665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প্রশ্নের</a:t>
            </a:r>
            <a:r>
              <a:rPr lang="en-US" sz="24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উত্তরের</a:t>
            </a:r>
            <a:r>
              <a:rPr lang="en-US" sz="24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মধ্যে</a:t>
            </a:r>
            <a:r>
              <a:rPr lang="en-US" sz="24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ক্লিক</a:t>
            </a:r>
            <a:r>
              <a:rPr lang="en-US" sz="24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করলে</a:t>
            </a:r>
            <a:r>
              <a:rPr lang="en-US" sz="24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সঠিক</a:t>
            </a:r>
            <a:r>
              <a:rPr lang="en-US" sz="24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উত্তর</a:t>
            </a:r>
            <a:r>
              <a:rPr lang="en-US" sz="24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পাবে</a:t>
            </a:r>
            <a:r>
              <a:rPr lang="en-US" sz="24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bn-BD" sz="240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6C8A4EC-CB3E-4900-A4D8-D0A0303B33FF}"/>
              </a:ext>
            </a:extLst>
          </p:cNvPr>
          <p:cNvSpPr/>
          <p:nvPr/>
        </p:nvSpPr>
        <p:spPr>
          <a:xfrm>
            <a:off x="8551390" y="5568811"/>
            <a:ext cx="126509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ঘ. </a:t>
            </a:r>
            <a:r>
              <a:rPr lang="en-US" sz="2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বড়দিন</a:t>
            </a:r>
            <a:endParaRPr lang="en-US" sz="24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8" name="Multiplication Sign 37">
            <a:extLst>
              <a:ext uri="{FF2B5EF4-FFF2-40B4-BE49-F238E27FC236}">
                <a16:creationId xmlns:a16="http://schemas.microsoft.com/office/drawing/2014/main" id="{26DB3D85-B914-4A2B-B4E2-D2299805B633}"/>
              </a:ext>
            </a:extLst>
          </p:cNvPr>
          <p:cNvSpPr/>
          <p:nvPr/>
        </p:nvSpPr>
        <p:spPr>
          <a:xfrm>
            <a:off x="8126347" y="5438836"/>
            <a:ext cx="484484" cy="705383"/>
          </a:xfrm>
          <a:prstGeom prst="mathMultiply">
            <a:avLst>
              <a:gd name="adj1" fmla="val 10857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92257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223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223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223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23" grpId="0" animBg="1"/>
      <p:bldP spid="24" grpId="0" animBg="1"/>
      <p:bldP spid="25" grpId="0" animBg="1"/>
      <p:bldP spid="30" grpId="0" animBg="1"/>
      <p:bldP spid="35" grpId="0" animBg="1"/>
      <p:bldP spid="36" grpId="0"/>
      <p:bldP spid="36" grpId="1"/>
      <p:bldP spid="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36982B8-9329-4254-876E-7D08A1BCAB64}"/>
              </a:ext>
            </a:extLst>
          </p:cNvPr>
          <p:cNvSpPr/>
          <p:nvPr/>
        </p:nvSpPr>
        <p:spPr>
          <a:xfrm>
            <a:off x="1919342" y="1890249"/>
            <a:ext cx="159691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ক. </a:t>
            </a:r>
            <a:r>
              <a:rPr lang="en-US" sz="2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কৃষিকাজে</a:t>
            </a:r>
            <a:endParaRPr lang="en-US" sz="24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27FA988-D07C-462C-AD36-E4B600FAFC95}"/>
              </a:ext>
            </a:extLst>
          </p:cNvPr>
          <p:cNvGrpSpPr/>
          <p:nvPr/>
        </p:nvGrpSpPr>
        <p:grpSpPr>
          <a:xfrm>
            <a:off x="1954343" y="1884668"/>
            <a:ext cx="513080" cy="298654"/>
            <a:chOff x="5753100" y="3406775"/>
            <a:chExt cx="441325" cy="207282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788D0F59-0CC0-4807-95BC-41CF3278DF23}"/>
                </a:ext>
              </a:extLst>
            </p:cNvPr>
            <p:cNvCxnSpPr>
              <a:cxnSpLocks/>
            </p:cNvCxnSpPr>
            <p:nvPr/>
          </p:nvCxnSpPr>
          <p:spPr>
            <a:xfrm>
              <a:off x="5753100" y="3438525"/>
              <a:ext cx="139700" cy="17553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BF91B2D-3CB7-42CF-A6D4-AA81AF66989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73750" y="3406775"/>
              <a:ext cx="320675" cy="19775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426B412B-8F5A-43A9-A60C-94AEAB2D57A6}"/>
              </a:ext>
            </a:extLst>
          </p:cNvPr>
          <p:cNvSpPr/>
          <p:nvPr/>
        </p:nvSpPr>
        <p:spPr>
          <a:xfrm>
            <a:off x="4141060" y="1883355"/>
            <a:ext cx="180530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খ. </a:t>
            </a:r>
            <a:r>
              <a:rPr lang="en-US" sz="2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শিকার</a:t>
            </a:r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endParaRPr lang="en-US" sz="24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Multiplication Sign 7">
            <a:extLst>
              <a:ext uri="{FF2B5EF4-FFF2-40B4-BE49-F238E27FC236}">
                <a16:creationId xmlns:a16="http://schemas.microsoft.com/office/drawing/2014/main" id="{D660AB2D-B859-4369-933F-8A08F3B0A9C5}"/>
              </a:ext>
            </a:extLst>
          </p:cNvPr>
          <p:cNvSpPr/>
          <p:nvPr/>
        </p:nvSpPr>
        <p:spPr>
          <a:xfrm>
            <a:off x="4125318" y="1750604"/>
            <a:ext cx="403860" cy="624840"/>
          </a:xfrm>
          <a:prstGeom prst="mathMultiply">
            <a:avLst>
              <a:gd name="adj1" fmla="val 1085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63EFD9-47B7-4666-8EAC-1072992F84E7}"/>
              </a:ext>
            </a:extLst>
          </p:cNvPr>
          <p:cNvSpPr/>
          <p:nvPr/>
        </p:nvSpPr>
        <p:spPr>
          <a:xfrm>
            <a:off x="6594206" y="1854326"/>
            <a:ext cx="20152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গ .</a:t>
            </a:r>
            <a:r>
              <a:rPr lang="en-US" sz="2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ফলমুল</a:t>
            </a:r>
            <a:r>
              <a:rPr lang="en-US" sz="24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সংগ্রহ</a:t>
            </a:r>
            <a:endParaRPr lang="en-US" sz="24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33D540B2-08FC-4F0D-8688-E754AD608485}"/>
              </a:ext>
            </a:extLst>
          </p:cNvPr>
          <p:cNvSpPr/>
          <p:nvPr/>
        </p:nvSpPr>
        <p:spPr>
          <a:xfrm>
            <a:off x="6585489" y="1736090"/>
            <a:ext cx="403860" cy="624840"/>
          </a:xfrm>
          <a:prstGeom prst="mathMultiply">
            <a:avLst>
              <a:gd name="adj1" fmla="val 1085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2998E6-E0F3-40B7-8081-885CC933BBA5}"/>
              </a:ext>
            </a:extLst>
          </p:cNvPr>
          <p:cNvSpPr/>
          <p:nvPr/>
        </p:nvSpPr>
        <p:spPr>
          <a:xfrm>
            <a:off x="9004882" y="1876461"/>
            <a:ext cx="168347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ঘ   .</a:t>
            </a:r>
            <a:r>
              <a:rPr lang="en-US" sz="24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মাছ</a:t>
            </a:r>
            <a:r>
              <a:rPr lang="en-US" sz="24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ধরে</a:t>
            </a:r>
            <a:endParaRPr lang="en-US" sz="24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id="{BA482AAD-9872-43C1-91EA-BD53EEAFF314}"/>
              </a:ext>
            </a:extLst>
          </p:cNvPr>
          <p:cNvSpPr/>
          <p:nvPr/>
        </p:nvSpPr>
        <p:spPr>
          <a:xfrm>
            <a:off x="8980348" y="1736089"/>
            <a:ext cx="403860" cy="624840"/>
          </a:xfrm>
          <a:prstGeom prst="mathMultiply">
            <a:avLst>
              <a:gd name="adj1" fmla="val 1085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45209FA-A763-445F-86DE-E56D5290A1EB}"/>
              </a:ext>
            </a:extLst>
          </p:cNvPr>
          <p:cNvSpPr/>
          <p:nvPr/>
        </p:nvSpPr>
        <p:spPr>
          <a:xfrm>
            <a:off x="1804912" y="3048598"/>
            <a:ext cx="57230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৫। </a:t>
            </a:r>
            <a:r>
              <a:rPr lang="en-US" sz="2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বর্তমানে</a:t>
            </a:r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গারো</a:t>
            </a:r>
            <a:r>
              <a:rPr lang="en-US" sz="24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রা</a:t>
            </a:r>
            <a:r>
              <a:rPr lang="en-US" sz="24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24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ধর্মে</a:t>
            </a:r>
            <a:r>
              <a:rPr lang="en-US" sz="24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অধিকাংশ</a:t>
            </a:r>
            <a:r>
              <a:rPr lang="en-US" sz="24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বিশ্বাসী</a:t>
            </a:r>
            <a:r>
              <a:rPr lang="en-US" sz="24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00881D-C0B9-4E5B-BC12-EE2141A6519B}"/>
              </a:ext>
            </a:extLst>
          </p:cNvPr>
          <p:cNvSpPr/>
          <p:nvPr/>
        </p:nvSpPr>
        <p:spPr>
          <a:xfrm>
            <a:off x="1713911" y="3799741"/>
            <a:ext cx="152157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ক.   </a:t>
            </a:r>
            <a:r>
              <a:rPr lang="en-US" sz="28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বৌদ্ধ</a:t>
            </a:r>
            <a:endParaRPr lang="en-US" sz="28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C86B028-C39C-4184-BB43-A5B0AB748255}"/>
              </a:ext>
            </a:extLst>
          </p:cNvPr>
          <p:cNvSpPr/>
          <p:nvPr/>
        </p:nvSpPr>
        <p:spPr>
          <a:xfrm>
            <a:off x="3256384" y="3826955"/>
            <a:ext cx="18982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খ.   </a:t>
            </a:r>
            <a:r>
              <a:rPr lang="en-US" sz="28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সোহরাই</a:t>
            </a:r>
            <a:endParaRPr lang="en-US" sz="28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6F32D-7BE1-4E0C-88A3-87D9314F160E}"/>
              </a:ext>
            </a:extLst>
          </p:cNvPr>
          <p:cNvSpPr/>
          <p:nvPr/>
        </p:nvSpPr>
        <p:spPr>
          <a:xfrm>
            <a:off x="5525104" y="3770714"/>
            <a:ext cx="270449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গ.   </a:t>
            </a:r>
            <a:r>
              <a:rPr lang="en-US" sz="28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হিন্দু</a:t>
            </a:r>
            <a:r>
              <a:rPr lang="en-US" sz="28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ধর্মাবলম্বী</a:t>
            </a:r>
            <a:endParaRPr lang="en-US" sz="28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0ACB29A-E70D-44B1-8785-729E599979EF}"/>
              </a:ext>
            </a:extLst>
          </p:cNvPr>
          <p:cNvSpPr/>
          <p:nvPr/>
        </p:nvSpPr>
        <p:spPr>
          <a:xfrm>
            <a:off x="8467141" y="3691791"/>
            <a:ext cx="23182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গ. </a:t>
            </a:r>
            <a:r>
              <a:rPr lang="en-US" sz="28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খ্রিষ্ট</a:t>
            </a:r>
            <a:r>
              <a:rPr lang="en-US" sz="28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ধর্মাবলম্বী</a:t>
            </a:r>
            <a:endParaRPr lang="en-US" sz="28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213D0DE-59C0-484D-8707-87B1B1D6D0CE}"/>
              </a:ext>
            </a:extLst>
          </p:cNvPr>
          <p:cNvGrpSpPr/>
          <p:nvPr/>
        </p:nvGrpSpPr>
        <p:grpSpPr>
          <a:xfrm>
            <a:off x="8406693" y="3682670"/>
            <a:ext cx="555875" cy="323499"/>
            <a:chOff x="5753100" y="3406775"/>
            <a:chExt cx="441325" cy="207282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7B73FB5-1A43-4F19-9840-FB7DAA511FD7}"/>
                </a:ext>
              </a:extLst>
            </p:cNvPr>
            <p:cNvCxnSpPr>
              <a:cxnSpLocks/>
            </p:cNvCxnSpPr>
            <p:nvPr/>
          </p:nvCxnSpPr>
          <p:spPr>
            <a:xfrm>
              <a:off x="5753100" y="3438525"/>
              <a:ext cx="139700" cy="17553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1F90223-7EF4-4BB7-9706-30D6831D42B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73750" y="3406775"/>
              <a:ext cx="320675" cy="19775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Multiplication Sign 20">
            <a:extLst>
              <a:ext uri="{FF2B5EF4-FFF2-40B4-BE49-F238E27FC236}">
                <a16:creationId xmlns:a16="http://schemas.microsoft.com/office/drawing/2014/main" id="{A099A760-47AA-4D12-810C-A018FEB8FF3B}"/>
              </a:ext>
            </a:extLst>
          </p:cNvPr>
          <p:cNvSpPr/>
          <p:nvPr/>
        </p:nvSpPr>
        <p:spPr>
          <a:xfrm>
            <a:off x="1636119" y="3648903"/>
            <a:ext cx="515620" cy="766717"/>
          </a:xfrm>
          <a:prstGeom prst="mathMultiply">
            <a:avLst>
              <a:gd name="adj1" fmla="val 1085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" name="Multiplication Sign 21">
            <a:extLst>
              <a:ext uri="{FF2B5EF4-FFF2-40B4-BE49-F238E27FC236}">
                <a16:creationId xmlns:a16="http://schemas.microsoft.com/office/drawing/2014/main" id="{0FB99416-9D43-4840-8575-DDA41C85AD14}"/>
              </a:ext>
            </a:extLst>
          </p:cNvPr>
          <p:cNvSpPr/>
          <p:nvPr/>
        </p:nvSpPr>
        <p:spPr>
          <a:xfrm>
            <a:off x="3218176" y="3634390"/>
            <a:ext cx="515620" cy="766717"/>
          </a:xfrm>
          <a:prstGeom prst="mathMultiply">
            <a:avLst>
              <a:gd name="adj1" fmla="val 1085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" name="Multiplication Sign 22">
            <a:extLst>
              <a:ext uri="{FF2B5EF4-FFF2-40B4-BE49-F238E27FC236}">
                <a16:creationId xmlns:a16="http://schemas.microsoft.com/office/drawing/2014/main" id="{C147FAD8-8370-4FE6-AC75-72A31D736C79}"/>
              </a:ext>
            </a:extLst>
          </p:cNvPr>
          <p:cNvSpPr/>
          <p:nvPr/>
        </p:nvSpPr>
        <p:spPr>
          <a:xfrm>
            <a:off x="5487850" y="3616247"/>
            <a:ext cx="515620" cy="766717"/>
          </a:xfrm>
          <a:prstGeom prst="mathMultiply">
            <a:avLst>
              <a:gd name="adj1" fmla="val 1085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41957AB-EBCB-464B-AB76-75F5D17C6BA4}"/>
              </a:ext>
            </a:extLst>
          </p:cNvPr>
          <p:cNvSpPr/>
          <p:nvPr/>
        </p:nvSpPr>
        <p:spPr>
          <a:xfrm>
            <a:off x="1475947" y="4994620"/>
            <a:ext cx="370165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৬।গারোদের </a:t>
            </a:r>
            <a:r>
              <a:rPr lang="en-US" sz="2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বিশেষ</a:t>
            </a:r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খাদ্য</a:t>
            </a:r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হচ্ছে</a:t>
            </a:r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2D03819-6C5A-42F5-85CD-CD3C7C6997EC}"/>
              </a:ext>
            </a:extLst>
          </p:cNvPr>
          <p:cNvSpPr/>
          <p:nvPr/>
        </p:nvSpPr>
        <p:spPr>
          <a:xfrm>
            <a:off x="4193337" y="5645919"/>
            <a:ext cx="115288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খ. </a:t>
            </a:r>
            <a:r>
              <a:rPr lang="en-US" sz="2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সবজি</a:t>
            </a:r>
            <a:endParaRPr lang="en-US" sz="24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8FD9F0-1248-406C-9C3E-1B6B01B9EC20}"/>
              </a:ext>
            </a:extLst>
          </p:cNvPr>
          <p:cNvSpPr/>
          <p:nvPr/>
        </p:nvSpPr>
        <p:spPr>
          <a:xfrm>
            <a:off x="1981799" y="5647323"/>
            <a:ext cx="97013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ক. </a:t>
            </a:r>
            <a:r>
              <a:rPr lang="en-US" sz="2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মাছ</a:t>
            </a:r>
            <a:endParaRPr lang="en-US" sz="24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4408871-2B1D-4F53-987B-DCC37541C6D1}"/>
              </a:ext>
            </a:extLst>
          </p:cNvPr>
          <p:cNvSpPr/>
          <p:nvPr/>
        </p:nvSpPr>
        <p:spPr>
          <a:xfrm>
            <a:off x="6141686" y="5660431"/>
            <a:ext cx="175561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গ. </a:t>
            </a:r>
            <a:r>
              <a:rPr lang="en-US" sz="2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বাঁশের</a:t>
            </a:r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গুঁড়ি</a:t>
            </a:r>
            <a:endParaRPr lang="en-US" sz="24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8" name="Multiplication Sign 27">
            <a:extLst>
              <a:ext uri="{FF2B5EF4-FFF2-40B4-BE49-F238E27FC236}">
                <a16:creationId xmlns:a16="http://schemas.microsoft.com/office/drawing/2014/main" id="{539736E0-0CB7-4044-9F4B-125A7E376D38}"/>
              </a:ext>
            </a:extLst>
          </p:cNvPr>
          <p:cNvSpPr/>
          <p:nvPr/>
        </p:nvSpPr>
        <p:spPr>
          <a:xfrm>
            <a:off x="3801088" y="5467865"/>
            <a:ext cx="484484" cy="705383"/>
          </a:xfrm>
          <a:prstGeom prst="mathMultiply">
            <a:avLst>
              <a:gd name="adj1" fmla="val 10857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44810B6-DA64-4199-B3F4-ED5ED554CB63}"/>
              </a:ext>
            </a:extLst>
          </p:cNvPr>
          <p:cNvGrpSpPr/>
          <p:nvPr/>
        </p:nvGrpSpPr>
        <p:grpSpPr>
          <a:xfrm>
            <a:off x="6162467" y="5645179"/>
            <a:ext cx="535871" cy="322953"/>
            <a:chOff x="5753100" y="3406775"/>
            <a:chExt cx="441325" cy="207282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4870C72-2AD2-427B-8343-1641741843BC}"/>
                </a:ext>
              </a:extLst>
            </p:cNvPr>
            <p:cNvCxnSpPr>
              <a:cxnSpLocks/>
            </p:cNvCxnSpPr>
            <p:nvPr/>
          </p:nvCxnSpPr>
          <p:spPr>
            <a:xfrm>
              <a:off x="5753100" y="3438525"/>
              <a:ext cx="139700" cy="17553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175C28D-E7B1-4157-9195-0E3BCF3942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73750" y="3406775"/>
              <a:ext cx="320675" cy="19775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DF8BDBB6-C3A2-4E88-B036-29DB02E01D78}"/>
              </a:ext>
            </a:extLst>
          </p:cNvPr>
          <p:cNvSpPr/>
          <p:nvPr/>
        </p:nvSpPr>
        <p:spPr>
          <a:xfrm>
            <a:off x="1752962" y="364127"/>
            <a:ext cx="982961" cy="46166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মূল্যায়ন</a:t>
            </a:r>
            <a:endParaRPr lang="en-US" sz="24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3" name="Multiplication Sign 32">
            <a:extLst>
              <a:ext uri="{FF2B5EF4-FFF2-40B4-BE49-F238E27FC236}">
                <a16:creationId xmlns:a16="http://schemas.microsoft.com/office/drawing/2014/main" id="{7318EB24-ECBE-4BD5-AD80-5A50ACD97EFF}"/>
              </a:ext>
            </a:extLst>
          </p:cNvPr>
          <p:cNvSpPr/>
          <p:nvPr/>
        </p:nvSpPr>
        <p:spPr>
          <a:xfrm>
            <a:off x="1427330" y="5459263"/>
            <a:ext cx="515620" cy="723174"/>
          </a:xfrm>
          <a:prstGeom prst="mathMultiply">
            <a:avLst>
              <a:gd name="adj1" fmla="val 1085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1B0EB04-A377-49BE-9B65-E6F1FB7B61A0}"/>
              </a:ext>
            </a:extLst>
          </p:cNvPr>
          <p:cNvSpPr txBox="1"/>
          <p:nvPr/>
        </p:nvSpPr>
        <p:spPr>
          <a:xfrm>
            <a:off x="3234666" y="335150"/>
            <a:ext cx="7591231" cy="461665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প্রশ্নের</a:t>
            </a:r>
            <a:r>
              <a:rPr lang="en-US" sz="24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উত্তরের</a:t>
            </a:r>
            <a:r>
              <a:rPr lang="en-US" sz="24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মধ্যে</a:t>
            </a:r>
            <a:r>
              <a:rPr lang="en-US" sz="24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ক্লিক</a:t>
            </a:r>
            <a:r>
              <a:rPr lang="en-US" sz="24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করলে</a:t>
            </a:r>
            <a:r>
              <a:rPr lang="en-US" sz="24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সঠিক</a:t>
            </a:r>
            <a:r>
              <a:rPr lang="en-US" sz="24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উত্তর</a:t>
            </a:r>
            <a:r>
              <a:rPr lang="en-US" sz="24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পাবে</a:t>
            </a:r>
            <a:r>
              <a:rPr lang="en-US" sz="24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bn-BD" sz="240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0CF1573-45B2-4A95-9831-8891A7C355E7}"/>
              </a:ext>
            </a:extLst>
          </p:cNvPr>
          <p:cNvSpPr/>
          <p:nvPr/>
        </p:nvSpPr>
        <p:spPr>
          <a:xfrm>
            <a:off x="8657189" y="5568811"/>
            <a:ext cx="105349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ঘ. </a:t>
            </a:r>
            <a:r>
              <a:rPr lang="en-US" sz="2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মাংস</a:t>
            </a:r>
            <a:endParaRPr lang="en-US" sz="24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6" name="Multiplication Sign 35">
            <a:extLst>
              <a:ext uri="{FF2B5EF4-FFF2-40B4-BE49-F238E27FC236}">
                <a16:creationId xmlns:a16="http://schemas.microsoft.com/office/drawing/2014/main" id="{E4333F4C-EDDF-4558-92A2-2DDB7643436B}"/>
              </a:ext>
            </a:extLst>
          </p:cNvPr>
          <p:cNvSpPr/>
          <p:nvPr/>
        </p:nvSpPr>
        <p:spPr>
          <a:xfrm>
            <a:off x="8126347" y="5438836"/>
            <a:ext cx="484484" cy="705383"/>
          </a:xfrm>
          <a:prstGeom prst="mathMultiply">
            <a:avLst>
              <a:gd name="adj1" fmla="val 10857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EF66357-D39F-4A65-9A56-F927FEDB58DA}"/>
              </a:ext>
            </a:extLst>
          </p:cNvPr>
          <p:cNvSpPr/>
          <p:nvPr/>
        </p:nvSpPr>
        <p:spPr>
          <a:xfrm>
            <a:off x="2018722" y="1138535"/>
            <a:ext cx="887787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8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৪। </a:t>
            </a:r>
            <a:r>
              <a:rPr lang="en-US" sz="28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গারোদের</a:t>
            </a:r>
            <a:r>
              <a:rPr lang="en-US" sz="28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জীবিকা</a:t>
            </a:r>
            <a:r>
              <a:rPr lang="en-US" sz="28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নির্বাহ</a:t>
            </a:r>
            <a:r>
              <a:rPr lang="en-US" sz="28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28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4103653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223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223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223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21" grpId="0" animBg="1"/>
      <p:bldP spid="22" grpId="0" animBg="1"/>
      <p:bldP spid="23" grpId="0" animBg="1"/>
      <p:bldP spid="28" grpId="0" animBg="1"/>
      <p:bldP spid="33" grpId="0" animBg="1"/>
      <p:bldP spid="34" grpId="0"/>
      <p:bldP spid="34" grpId="1"/>
      <p:bldP spid="3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85FF81E-E561-432F-BDA4-8F760689FD52}"/>
              </a:ext>
            </a:extLst>
          </p:cNvPr>
          <p:cNvSpPr txBox="1"/>
          <p:nvPr/>
        </p:nvSpPr>
        <p:spPr>
          <a:xfrm>
            <a:off x="114300" y="350907"/>
            <a:ext cx="11963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বাড়ীর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91FE1A0-9578-493B-A425-A25A0CB746E9}"/>
              </a:ext>
            </a:extLst>
          </p:cNvPr>
          <p:cNvSpPr/>
          <p:nvPr/>
        </p:nvSpPr>
        <p:spPr>
          <a:xfrm>
            <a:off x="1658319" y="2851687"/>
            <a:ext cx="8617058" cy="1921790"/>
          </a:xfrm>
          <a:custGeom>
            <a:avLst/>
            <a:gdLst/>
            <a:ahLst/>
            <a:cxnLst/>
            <a:rect l="l" t="t" r="r" b="b"/>
            <a:pathLst>
              <a:path w="10639956" h="1517294">
                <a:moveTo>
                  <a:pt x="3602050" y="1360246"/>
                </a:moveTo>
                <a:cubicBezTo>
                  <a:pt x="3613022" y="1360246"/>
                  <a:pt x="3622394" y="1364132"/>
                  <a:pt x="3630167" y="1371905"/>
                </a:cubicBezTo>
                <a:cubicBezTo>
                  <a:pt x="3637940" y="1379677"/>
                  <a:pt x="3641826" y="1389050"/>
                  <a:pt x="3641826" y="1400023"/>
                </a:cubicBezTo>
                <a:cubicBezTo>
                  <a:pt x="3641826" y="1410538"/>
                  <a:pt x="3637940" y="1419682"/>
                  <a:pt x="3630167" y="1427455"/>
                </a:cubicBezTo>
                <a:cubicBezTo>
                  <a:pt x="3622394" y="1435227"/>
                  <a:pt x="3613022" y="1439113"/>
                  <a:pt x="3602050" y="1439113"/>
                </a:cubicBezTo>
                <a:cubicBezTo>
                  <a:pt x="3591534" y="1439113"/>
                  <a:pt x="3582390" y="1435227"/>
                  <a:pt x="3574618" y="1427455"/>
                </a:cubicBezTo>
                <a:cubicBezTo>
                  <a:pt x="3566845" y="1419682"/>
                  <a:pt x="3562959" y="1410538"/>
                  <a:pt x="3562959" y="1400023"/>
                </a:cubicBezTo>
                <a:cubicBezTo>
                  <a:pt x="3562959" y="1389050"/>
                  <a:pt x="3566845" y="1379677"/>
                  <a:pt x="3574618" y="1371905"/>
                </a:cubicBezTo>
                <a:cubicBezTo>
                  <a:pt x="3582390" y="1364132"/>
                  <a:pt x="3591534" y="1360246"/>
                  <a:pt x="3602050" y="1360246"/>
                </a:cubicBezTo>
                <a:close/>
                <a:moveTo>
                  <a:pt x="6960944" y="1349273"/>
                </a:moveTo>
                <a:cubicBezTo>
                  <a:pt x="6971917" y="1349273"/>
                  <a:pt x="6981290" y="1353045"/>
                  <a:pt x="6989062" y="1360589"/>
                </a:cubicBezTo>
                <a:cubicBezTo>
                  <a:pt x="6996834" y="1368133"/>
                  <a:pt x="7000721" y="1377620"/>
                  <a:pt x="7000721" y="1389050"/>
                </a:cubicBezTo>
                <a:cubicBezTo>
                  <a:pt x="7000721" y="1399565"/>
                  <a:pt x="6996834" y="1408824"/>
                  <a:pt x="6989062" y="1416825"/>
                </a:cubicBezTo>
                <a:cubicBezTo>
                  <a:pt x="6981290" y="1424826"/>
                  <a:pt x="6971917" y="1428826"/>
                  <a:pt x="6960944" y="1428826"/>
                </a:cubicBezTo>
                <a:cubicBezTo>
                  <a:pt x="6949971" y="1428826"/>
                  <a:pt x="6940599" y="1424826"/>
                  <a:pt x="6932827" y="1416825"/>
                </a:cubicBezTo>
                <a:cubicBezTo>
                  <a:pt x="6925054" y="1408824"/>
                  <a:pt x="6921168" y="1399565"/>
                  <a:pt x="6921168" y="1389050"/>
                </a:cubicBezTo>
                <a:cubicBezTo>
                  <a:pt x="6921168" y="1377620"/>
                  <a:pt x="6925054" y="1368133"/>
                  <a:pt x="6932827" y="1360589"/>
                </a:cubicBezTo>
                <a:cubicBezTo>
                  <a:pt x="6940599" y="1353045"/>
                  <a:pt x="6949971" y="1349273"/>
                  <a:pt x="6960944" y="1349273"/>
                </a:cubicBezTo>
                <a:close/>
                <a:moveTo>
                  <a:pt x="7083702" y="1150391"/>
                </a:moveTo>
                <a:cubicBezTo>
                  <a:pt x="7059014" y="1159535"/>
                  <a:pt x="7033982" y="1170508"/>
                  <a:pt x="7008607" y="1183310"/>
                </a:cubicBezTo>
                <a:cubicBezTo>
                  <a:pt x="6983233" y="1196111"/>
                  <a:pt x="6956601" y="1211885"/>
                  <a:pt x="6928712" y="1230630"/>
                </a:cubicBezTo>
                <a:cubicBezTo>
                  <a:pt x="6997749" y="1259434"/>
                  <a:pt x="7049412" y="1303325"/>
                  <a:pt x="7083702" y="1362304"/>
                </a:cubicBezTo>
                <a:close/>
                <a:moveTo>
                  <a:pt x="5159653" y="1150391"/>
                </a:moveTo>
                <a:cubicBezTo>
                  <a:pt x="5134964" y="1159535"/>
                  <a:pt x="5109933" y="1170508"/>
                  <a:pt x="5084557" y="1183310"/>
                </a:cubicBezTo>
                <a:cubicBezTo>
                  <a:pt x="5059183" y="1196111"/>
                  <a:pt x="5032551" y="1211885"/>
                  <a:pt x="5004662" y="1230630"/>
                </a:cubicBezTo>
                <a:cubicBezTo>
                  <a:pt x="5073699" y="1259434"/>
                  <a:pt x="5125362" y="1303325"/>
                  <a:pt x="5159653" y="1362304"/>
                </a:cubicBezTo>
                <a:close/>
                <a:moveTo>
                  <a:pt x="6599147" y="1144905"/>
                </a:moveTo>
                <a:cubicBezTo>
                  <a:pt x="6575830" y="1153592"/>
                  <a:pt x="6552513" y="1164450"/>
                  <a:pt x="6529195" y="1177480"/>
                </a:cubicBezTo>
                <a:cubicBezTo>
                  <a:pt x="6505878" y="1190511"/>
                  <a:pt x="6481189" y="1206170"/>
                  <a:pt x="6455129" y="1224458"/>
                </a:cubicBezTo>
                <a:cubicBezTo>
                  <a:pt x="6519137" y="1251433"/>
                  <a:pt x="6566686" y="1294181"/>
                  <a:pt x="6597775" y="1352702"/>
                </a:cubicBezTo>
                <a:lnTo>
                  <a:pt x="6599147" y="1352702"/>
                </a:lnTo>
                <a:close/>
                <a:moveTo>
                  <a:pt x="4086223" y="1085240"/>
                </a:moveTo>
                <a:lnTo>
                  <a:pt x="4108169" y="1093470"/>
                </a:lnTo>
                <a:cubicBezTo>
                  <a:pt x="4124171" y="1131418"/>
                  <a:pt x="4138915" y="1163993"/>
                  <a:pt x="4152403" y="1191196"/>
                </a:cubicBezTo>
                <a:cubicBezTo>
                  <a:pt x="4165890" y="1218400"/>
                  <a:pt x="4176977" y="1238174"/>
                  <a:pt x="4185664" y="1250518"/>
                </a:cubicBezTo>
                <a:cubicBezTo>
                  <a:pt x="4225441" y="1308583"/>
                  <a:pt x="4273218" y="1337615"/>
                  <a:pt x="4328996" y="1337615"/>
                </a:cubicBezTo>
                <a:cubicBezTo>
                  <a:pt x="4355971" y="1337615"/>
                  <a:pt x="4382489" y="1327099"/>
                  <a:pt x="4408549" y="1306068"/>
                </a:cubicBezTo>
                <a:cubicBezTo>
                  <a:pt x="4430495" y="1284580"/>
                  <a:pt x="4441468" y="1260577"/>
                  <a:pt x="4441468" y="1234059"/>
                </a:cubicBezTo>
                <a:cubicBezTo>
                  <a:pt x="4441468" y="1212571"/>
                  <a:pt x="4435524" y="1193597"/>
                  <a:pt x="4423637" y="1177138"/>
                </a:cubicBezTo>
                <a:cubicBezTo>
                  <a:pt x="4409463" y="1157478"/>
                  <a:pt x="4392776" y="1147648"/>
                  <a:pt x="4373573" y="1147648"/>
                </a:cubicBezTo>
                <a:cubicBezTo>
                  <a:pt x="4367172" y="1147648"/>
                  <a:pt x="4357800" y="1149248"/>
                  <a:pt x="4345455" y="1152449"/>
                </a:cubicBezTo>
                <a:cubicBezTo>
                  <a:pt x="4355971" y="1165708"/>
                  <a:pt x="4361229" y="1180795"/>
                  <a:pt x="4361229" y="1197712"/>
                </a:cubicBezTo>
                <a:cubicBezTo>
                  <a:pt x="4361229" y="1234745"/>
                  <a:pt x="4340884" y="1253261"/>
                  <a:pt x="4300193" y="1253261"/>
                </a:cubicBezTo>
                <a:cubicBezTo>
                  <a:pt x="4280076" y="1253261"/>
                  <a:pt x="4264074" y="1245946"/>
                  <a:pt x="4252187" y="1231316"/>
                </a:cubicBezTo>
                <a:cubicBezTo>
                  <a:pt x="4240300" y="1216685"/>
                  <a:pt x="4234356" y="1198855"/>
                  <a:pt x="4234356" y="1177823"/>
                </a:cubicBezTo>
                <a:cubicBezTo>
                  <a:pt x="4234356" y="1153592"/>
                  <a:pt x="4244186" y="1133704"/>
                  <a:pt x="4263845" y="1118159"/>
                </a:cubicBezTo>
                <a:cubicBezTo>
                  <a:pt x="4281219" y="1103986"/>
                  <a:pt x="4302250" y="1096899"/>
                  <a:pt x="4326939" y="1096899"/>
                </a:cubicBezTo>
                <a:cubicBezTo>
                  <a:pt x="4347970" y="1096899"/>
                  <a:pt x="4367401" y="1101357"/>
                  <a:pt x="4385232" y="1110272"/>
                </a:cubicBezTo>
                <a:cubicBezTo>
                  <a:pt x="4403063" y="1119188"/>
                  <a:pt x="4419065" y="1131646"/>
                  <a:pt x="4433238" y="1147648"/>
                </a:cubicBezTo>
                <a:cubicBezTo>
                  <a:pt x="4446497" y="1163650"/>
                  <a:pt x="4456555" y="1181367"/>
                  <a:pt x="4463413" y="1200798"/>
                </a:cubicBezTo>
                <a:cubicBezTo>
                  <a:pt x="4470271" y="1220229"/>
                  <a:pt x="4473700" y="1240688"/>
                  <a:pt x="4473700" y="1262177"/>
                </a:cubicBezTo>
                <a:cubicBezTo>
                  <a:pt x="4473700" y="1280922"/>
                  <a:pt x="4469700" y="1298524"/>
                  <a:pt x="4461699" y="1314983"/>
                </a:cubicBezTo>
                <a:cubicBezTo>
                  <a:pt x="4453698" y="1331443"/>
                  <a:pt x="4442839" y="1346302"/>
                  <a:pt x="4429123" y="1359560"/>
                </a:cubicBezTo>
                <a:cubicBezTo>
                  <a:pt x="4398948" y="1385621"/>
                  <a:pt x="4364887" y="1398651"/>
                  <a:pt x="4326939" y="1398651"/>
                </a:cubicBezTo>
                <a:cubicBezTo>
                  <a:pt x="4224069" y="1398651"/>
                  <a:pt x="4143830" y="1294181"/>
                  <a:pt x="4086223" y="1085240"/>
                </a:cubicBezTo>
                <a:close/>
                <a:moveTo>
                  <a:pt x="7387436" y="1072210"/>
                </a:moveTo>
                <a:lnTo>
                  <a:pt x="7428584" y="1106500"/>
                </a:lnTo>
                <a:lnTo>
                  <a:pt x="7428584" y="1425397"/>
                </a:lnTo>
                <a:lnTo>
                  <a:pt x="7387436" y="1390421"/>
                </a:lnTo>
                <a:close/>
                <a:moveTo>
                  <a:pt x="3575989" y="1059866"/>
                </a:moveTo>
                <a:cubicBezTo>
                  <a:pt x="3587876" y="1067181"/>
                  <a:pt x="3602050" y="1078840"/>
                  <a:pt x="3618509" y="1094842"/>
                </a:cubicBezTo>
                <a:cubicBezTo>
                  <a:pt x="3634968" y="1110844"/>
                  <a:pt x="3652798" y="1130503"/>
                  <a:pt x="3672001" y="1153820"/>
                </a:cubicBezTo>
                <a:cubicBezTo>
                  <a:pt x="3656456" y="1168451"/>
                  <a:pt x="3640911" y="1183653"/>
                  <a:pt x="3625367" y="1199426"/>
                </a:cubicBezTo>
                <a:cubicBezTo>
                  <a:pt x="3609822" y="1215200"/>
                  <a:pt x="3594048" y="1231773"/>
                  <a:pt x="3578047" y="1249147"/>
                </a:cubicBezTo>
                <a:cubicBezTo>
                  <a:pt x="3641140" y="1271092"/>
                  <a:pt x="3689146" y="1309954"/>
                  <a:pt x="3722064" y="1365733"/>
                </a:cubicBezTo>
                <a:lnTo>
                  <a:pt x="3723436" y="1365733"/>
                </a:lnTo>
                <a:lnTo>
                  <a:pt x="3723436" y="1059866"/>
                </a:lnTo>
                <a:close/>
                <a:moveTo>
                  <a:pt x="6312482" y="1021461"/>
                </a:moveTo>
                <a:lnTo>
                  <a:pt x="6783322" y="1021461"/>
                </a:lnTo>
                <a:lnTo>
                  <a:pt x="6798029" y="1021461"/>
                </a:lnTo>
                <a:lnTo>
                  <a:pt x="7161198" y="1021461"/>
                </a:lnTo>
                <a:lnTo>
                  <a:pt x="7199603" y="1059866"/>
                </a:lnTo>
                <a:lnTo>
                  <a:pt x="7120735" y="1059866"/>
                </a:lnTo>
                <a:lnTo>
                  <a:pt x="7120735" y="1463116"/>
                </a:lnTo>
                <a:lnTo>
                  <a:pt x="7099476" y="1437742"/>
                </a:lnTo>
                <a:lnTo>
                  <a:pt x="7099476" y="1438427"/>
                </a:lnTo>
                <a:cubicBezTo>
                  <a:pt x="7092160" y="1420139"/>
                  <a:pt x="7086103" y="1406766"/>
                  <a:pt x="7081302" y="1398308"/>
                </a:cubicBezTo>
                <a:cubicBezTo>
                  <a:pt x="7076502" y="1389850"/>
                  <a:pt x="7068843" y="1379106"/>
                  <a:pt x="7058328" y="1366075"/>
                </a:cubicBezTo>
                <a:cubicBezTo>
                  <a:pt x="7047813" y="1353045"/>
                  <a:pt x="7037982" y="1342187"/>
                  <a:pt x="7028839" y="1333500"/>
                </a:cubicBezTo>
                <a:cubicBezTo>
                  <a:pt x="6995920" y="1303325"/>
                  <a:pt x="6952257" y="1285494"/>
                  <a:pt x="6897851" y="1280008"/>
                </a:cubicBezTo>
                <a:lnTo>
                  <a:pt x="6898537" y="1280008"/>
                </a:lnTo>
                <a:lnTo>
                  <a:pt x="6847788" y="1208684"/>
                </a:lnTo>
                <a:cubicBezTo>
                  <a:pt x="6924597" y="1155192"/>
                  <a:pt x="7003235" y="1114958"/>
                  <a:pt x="7083702" y="1087984"/>
                </a:cubicBezTo>
                <a:lnTo>
                  <a:pt x="7083702" y="1059866"/>
                </a:lnTo>
                <a:lnTo>
                  <a:pt x="6837805" y="1059866"/>
                </a:lnTo>
                <a:lnTo>
                  <a:pt x="6821041" y="1059866"/>
                </a:lnTo>
                <a:lnTo>
                  <a:pt x="6637552" y="1059866"/>
                </a:lnTo>
                <a:lnTo>
                  <a:pt x="6637552" y="1087984"/>
                </a:lnTo>
                <a:cubicBezTo>
                  <a:pt x="6682357" y="1087984"/>
                  <a:pt x="6718476" y="1106272"/>
                  <a:pt x="6745908" y="1142848"/>
                </a:cubicBezTo>
                <a:cubicBezTo>
                  <a:pt x="6771968" y="1175766"/>
                  <a:pt x="6784998" y="1211885"/>
                  <a:pt x="6784998" y="1251204"/>
                </a:cubicBezTo>
                <a:cubicBezTo>
                  <a:pt x="6784998" y="1260805"/>
                  <a:pt x="6783398" y="1269949"/>
                  <a:pt x="6780198" y="1278636"/>
                </a:cubicBezTo>
                <a:cubicBezTo>
                  <a:pt x="6776998" y="1287323"/>
                  <a:pt x="6772654" y="1294981"/>
                  <a:pt x="6767168" y="1301610"/>
                </a:cubicBezTo>
                <a:cubicBezTo>
                  <a:pt x="6761681" y="1308240"/>
                  <a:pt x="6755052" y="1313497"/>
                  <a:pt x="6747280" y="1317384"/>
                </a:cubicBezTo>
                <a:cubicBezTo>
                  <a:pt x="6739507" y="1321270"/>
                  <a:pt x="6731049" y="1323213"/>
                  <a:pt x="6721905" y="1323213"/>
                </a:cubicBezTo>
                <a:cubicBezTo>
                  <a:pt x="6715504" y="1323213"/>
                  <a:pt x="6709332" y="1321956"/>
                  <a:pt x="6703388" y="1319441"/>
                </a:cubicBezTo>
                <a:cubicBezTo>
                  <a:pt x="6697445" y="1316926"/>
                  <a:pt x="6692073" y="1313612"/>
                  <a:pt x="6687272" y="1309497"/>
                </a:cubicBezTo>
                <a:cubicBezTo>
                  <a:pt x="6682472" y="1305382"/>
                  <a:pt x="6678585" y="1300467"/>
                  <a:pt x="6675613" y="1294752"/>
                </a:cubicBezTo>
                <a:cubicBezTo>
                  <a:pt x="6672642" y="1289037"/>
                  <a:pt x="6671156" y="1282751"/>
                  <a:pt x="6671156" y="1275893"/>
                </a:cubicBezTo>
                <a:cubicBezTo>
                  <a:pt x="6671156" y="1263548"/>
                  <a:pt x="6675499" y="1253261"/>
                  <a:pt x="6684186" y="1245032"/>
                </a:cubicBezTo>
                <a:cubicBezTo>
                  <a:pt x="6692873" y="1236802"/>
                  <a:pt x="6703617" y="1232687"/>
                  <a:pt x="6716418" y="1232687"/>
                </a:cubicBezTo>
                <a:cubicBezTo>
                  <a:pt x="6724191" y="1232687"/>
                  <a:pt x="6731163" y="1234516"/>
                  <a:pt x="6737336" y="1238174"/>
                </a:cubicBezTo>
                <a:cubicBezTo>
                  <a:pt x="6743508" y="1241831"/>
                  <a:pt x="6749108" y="1246861"/>
                  <a:pt x="6754137" y="1253261"/>
                </a:cubicBezTo>
                <a:lnTo>
                  <a:pt x="6757566" y="1244346"/>
                </a:lnTo>
                <a:cubicBezTo>
                  <a:pt x="6757566" y="1217828"/>
                  <a:pt x="6747051" y="1194054"/>
                  <a:pt x="6726020" y="1173023"/>
                </a:cubicBezTo>
                <a:cubicBezTo>
                  <a:pt x="6705446" y="1150620"/>
                  <a:pt x="6675728" y="1139647"/>
                  <a:pt x="6636866" y="1140104"/>
                </a:cubicBezTo>
                <a:lnTo>
                  <a:pt x="6636866" y="1460373"/>
                </a:lnTo>
                <a:cubicBezTo>
                  <a:pt x="6634123" y="1459916"/>
                  <a:pt x="6631379" y="1458887"/>
                  <a:pt x="6628636" y="1457287"/>
                </a:cubicBezTo>
                <a:cubicBezTo>
                  <a:pt x="6625893" y="1455687"/>
                  <a:pt x="6624064" y="1453744"/>
                  <a:pt x="6623150" y="1451458"/>
                </a:cubicBezTo>
                <a:cubicBezTo>
                  <a:pt x="6614006" y="1429055"/>
                  <a:pt x="6603147" y="1408138"/>
                  <a:pt x="6590574" y="1388707"/>
                </a:cubicBezTo>
                <a:cubicBezTo>
                  <a:pt x="6578001" y="1369276"/>
                  <a:pt x="6564171" y="1352017"/>
                  <a:pt x="6549083" y="1336929"/>
                </a:cubicBezTo>
                <a:cubicBezTo>
                  <a:pt x="6514336" y="1302182"/>
                  <a:pt x="6475474" y="1282294"/>
                  <a:pt x="6432497" y="1277264"/>
                </a:cubicBezTo>
                <a:lnTo>
                  <a:pt x="6378319" y="1210056"/>
                </a:lnTo>
                <a:cubicBezTo>
                  <a:pt x="6443699" y="1158392"/>
                  <a:pt x="6517994" y="1119073"/>
                  <a:pt x="6601204" y="1092098"/>
                </a:cubicBezTo>
                <a:lnTo>
                  <a:pt x="6601204" y="1059866"/>
                </a:lnTo>
                <a:lnTo>
                  <a:pt x="6351573" y="1059866"/>
                </a:lnTo>
                <a:close/>
                <a:moveTo>
                  <a:pt x="4859272" y="1021461"/>
                </a:moveTo>
                <a:lnTo>
                  <a:pt x="5238520" y="1021461"/>
                </a:lnTo>
                <a:lnTo>
                  <a:pt x="5275553" y="1059866"/>
                </a:lnTo>
                <a:lnTo>
                  <a:pt x="5196686" y="1059866"/>
                </a:lnTo>
                <a:lnTo>
                  <a:pt x="5196686" y="1463116"/>
                </a:lnTo>
                <a:lnTo>
                  <a:pt x="5175426" y="1437742"/>
                </a:lnTo>
                <a:cubicBezTo>
                  <a:pt x="5174054" y="1433627"/>
                  <a:pt x="5172340" y="1429398"/>
                  <a:pt x="5170282" y="1425054"/>
                </a:cubicBezTo>
                <a:cubicBezTo>
                  <a:pt x="5168225" y="1420711"/>
                  <a:pt x="5164339" y="1413053"/>
                  <a:pt x="5158624" y="1402080"/>
                </a:cubicBezTo>
                <a:cubicBezTo>
                  <a:pt x="5152910" y="1391107"/>
                  <a:pt x="5144794" y="1379106"/>
                  <a:pt x="5134278" y="1366075"/>
                </a:cubicBezTo>
                <a:cubicBezTo>
                  <a:pt x="5123763" y="1353045"/>
                  <a:pt x="5113932" y="1342187"/>
                  <a:pt x="5104789" y="1333500"/>
                </a:cubicBezTo>
                <a:cubicBezTo>
                  <a:pt x="5071870" y="1303325"/>
                  <a:pt x="5028207" y="1285494"/>
                  <a:pt x="4973801" y="1280008"/>
                </a:cubicBezTo>
                <a:lnTo>
                  <a:pt x="4923738" y="1208684"/>
                </a:lnTo>
                <a:cubicBezTo>
                  <a:pt x="5000547" y="1155192"/>
                  <a:pt x="5079186" y="1114958"/>
                  <a:pt x="5159653" y="1087984"/>
                </a:cubicBezTo>
                <a:lnTo>
                  <a:pt x="5159653" y="1059866"/>
                </a:lnTo>
                <a:lnTo>
                  <a:pt x="4896991" y="1059866"/>
                </a:lnTo>
                <a:close/>
                <a:moveTo>
                  <a:pt x="3070554" y="1021461"/>
                </a:moveTo>
                <a:lnTo>
                  <a:pt x="3427856" y="1021461"/>
                </a:lnTo>
                <a:lnTo>
                  <a:pt x="3458717" y="1021461"/>
                </a:lnTo>
                <a:lnTo>
                  <a:pt x="3783786" y="1021461"/>
                </a:lnTo>
                <a:lnTo>
                  <a:pt x="3823562" y="1059866"/>
                </a:lnTo>
                <a:lnTo>
                  <a:pt x="3761155" y="1059866"/>
                </a:lnTo>
                <a:lnTo>
                  <a:pt x="3761155" y="1467917"/>
                </a:lnTo>
                <a:cubicBezTo>
                  <a:pt x="3750639" y="1460144"/>
                  <a:pt x="3736466" y="1440485"/>
                  <a:pt x="3718636" y="1408938"/>
                </a:cubicBezTo>
                <a:cubicBezTo>
                  <a:pt x="3699433" y="1375562"/>
                  <a:pt x="3680916" y="1351102"/>
                  <a:pt x="3663086" y="1335557"/>
                </a:cubicBezTo>
                <a:cubicBezTo>
                  <a:pt x="3633825" y="1312697"/>
                  <a:pt x="3595877" y="1300124"/>
                  <a:pt x="3549243" y="1297838"/>
                </a:cubicBezTo>
                <a:lnTo>
                  <a:pt x="3497808" y="1231316"/>
                </a:lnTo>
                <a:cubicBezTo>
                  <a:pt x="3518382" y="1211656"/>
                  <a:pt x="3538613" y="1192911"/>
                  <a:pt x="3558501" y="1175080"/>
                </a:cubicBezTo>
                <a:cubicBezTo>
                  <a:pt x="3578389" y="1157249"/>
                  <a:pt x="3596792" y="1142162"/>
                  <a:pt x="3613708" y="1129817"/>
                </a:cubicBezTo>
                <a:cubicBezTo>
                  <a:pt x="3609136" y="1124788"/>
                  <a:pt x="3600221" y="1119073"/>
                  <a:pt x="3586962" y="1112672"/>
                </a:cubicBezTo>
                <a:cubicBezTo>
                  <a:pt x="3573703" y="1106272"/>
                  <a:pt x="3556101" y="1098956"/>
                  <a:pt x="3534155" y="1090727"/>
                </a:cubicBezTo>
                <a:cubicBezTo>
                  <a:pt x="3508324" y="1083183"/>
                  <a:pt x="3486549" y="1073639"/>
                  <a:pt x="3468833" y="1062095"/>
                </a:cubicBezTo>
                <a:lnTo>
                  <a:pt x="3466045" y="1059866"/>
                </a:lnTo>
                <a:lnTo>
                  <a:pt x="3294125" y="1059866"/>
                </a:lnTo>
                <a:cubicBezTo>
                  <a:pt x="3297783" y="1064895"/>
                  <a:pt x="3301441" y="1069810"/>
                  <a:pt x="3305098" y="1074610"/>
                </a:cubicBezTo>
                <a:cubicBezTo>
                  <a:pt x="3308755" y="1079411"/>
                  <a:pt x="3312185" y="1083869"/>
                  <a:pt x="3315385" y="1087984"/>
                </a:cubicBezTo>
                <a:cubicBezTo>
                  <a:pt x="3354704" y="1101700"/>
                  <a:pt x="3380765" y="1116330"/>
                  <a:pt x="3393566" y="1131875"/>
                </a:cubicBezTo>
                <a:cubicBezTo>
                  <a:pt x="3414140" y="1151992"/>
                  <a:pt x="3424427" y="1178509"/>
                  <a:pt x="3424427" y="1211428"/>
                </a:cubicBezTo>
                <a:cubicBezTo>
                  <a:pt x="3424427" y="1241603"/>
                  <a:pt x="3411854" y="1266977"/>
                  <a:pt x="3386708" y="1287551"/>
                </a:cubicBezTo>
                <a:cubicBezTo>
                  <a:pt x="3368420" y="1303096"/>
                  <a:pt x="3339846" y="1316126"/>
                  <a:pt x="3300983" y="1326642"/>
                </a:cubicBezTo>
                <a:cubicBezTo>
                  <a:pt x="3327043" y="1342187"/>
                  <a:pt x="3354818" y="1362532"/>
                  <a:pt x="3384308" y="1387678"/>
                </a:cubicBezTo>
                <a:cubicBezTo>
                  <a:pt x="3413797" y="1412824"/>
                  <a:pt x="3445687" y="1442771"/>
                  <a:pt x="3479977" y="1477518"/>
                </a:cubicBezTo>
                <a:lnTo>
                  <a:pt x="3479977" y="1476832"/>
                </a:lnTo>
                <a:lnTo>
                  <a:pt x="3488892" y="1517294"/>
                </a:lnTo>
                <a:cubicBezTo>
                  <a:pt x="3470604" y="1496720"/>
                  <a:pt x="3450487" y="1477404"/>
                  <a:pt x="3428542" y="1459344"/>
                </a:cubicBezTo>
                <a:cubicBezTo>
                  <a:pt x="3406596" y="1441285"/>
                  <a:pt x="3381908" y="1424254"/>
                  <a:pt x="3354476" y="1408252"/>
                </a:cubicBezTo>
                <a:cubicBezTo>
                  <a:pt x="3328415" y="1393622"/>
                  <a:pt x="3301441" y="1380820"/>
                  <a:pt x="3273551" y="1369847"/>
                </a:cubicBezTo>
                <a:cubicBezTo>
                  <a:pt x="3245662" y="1358875"/>
                  <a:pt x="3217773" y="1349959"/>
                  <a:pt x="3189884" y="1343101"/>
                </a:cubicBezTo>
                <a:lnTo>
                  <a:pt x="3143935" y="1247089"/>
                </a:lnTo>
                <a:cubicBezTo>
                  <a:pt x="3175481" y="1264463"/>
                  <a:pt x="3211372" y="1274978"/>
                  <a:pt x="3251606" y="1278636"/>
                </a:cubicBezTo>
                <a:cubicBezTo>
                  <a:pt x="3281324" y="1280922"/>
                  <a:pt x="3307613" y="1276121"/>
                  <a:pt x="3330473" y="1264234"/>
                </a:cubicBezTo>
                <a:cubicBezTo>
                  <a:pt x="3362020" y="1248689"/>
                  <a:pt x="3377107" y="1227887"/>
                  <a:pt x="3375735" y="1201826"/>
                </a:cubicBezTo>
                <a:cubicBezTo>
                  <a:pt x="3375735" y="1193597"/>
                  <a:pt x="3374479" y="1185596"/>
                  <a:pt x="3371964" y="1177823"/>
                </a:cubicBezTo>
                <a:cubicBezTo>
                  <a:pt x="3369449" y="1170051"/>
                  <a:pt x="3365792" y="1163193"/>
                  <a:pt x="3360991" y="1157249"/>
                </a:cubicBezTo>
                <a:cubicBezTo>
                  <a:pt x="3356190" y="1151306"/>
                  <a:pt x="3350589" y="1146505"/>
                  <a:pt x="3344189" y="1142848"/>
                </a:cubicBezTo>
                <a:cubicBezTo>
                  <a:pt x="3337788" y="1139190"/>
                  <a:pt x="3332073" y="1137247"/>
                  <a:pt x="3327043" y="1137018"/>
                </a:cubicBezTo>
                <a:cubicBezTo>
                  <a:pt x="3322014" y="1136790"/>
                  <a:pt x="3317557" y="1137018"/>
                  <a:pt x="3313670" y="1137704"/>
                </a:cubicBezTo>
                <a:cubicBezTo>
                  <a:pt x="3309784" y="1138390"/>
                  <a:pt x="3306013" y="1139647"/>
                  <a:pt x="3302355" y="1141476"/>
                </a:cubicBezTo>
                <a:cubicBezTo>
                  <a:pt x="3302355" y="1159764"/>
                  <a:pt x="3294583" y="1176452"/>
                  <a:pt x="3279037" y="1191539"/>
                </a:cubicBezTo>
                <a:cubicBezTo>
                  <a:pt x="3263036" y="1206627"/>
                  <a:pt x="3246119" y="1214171"/>
                  <a:pt x="3228288" y="1214171"/>
                </a:cubicBezTo>
                <a:cubicBezTo>
                  <a:pt x="3216859" y="1214171"/>
                  <a:pt x="3206343" y="1210627"/>
                  <a:pt x="3196742" y="1203541"/>
                </a:cubicBezTo>
                <a:cubicBezTo>
                  <a:pt x="3187140" y="1196454"/>
                  <a:pt x="3182340" y="1187196"/>
                  <a:pt x="3182340" y="1175766"/>
                </a:cubicBezTo>
                <a:cubicBezTo>
                  <a:pt x="3182340" y="1154278"/>
                  <a:pt x="3191484" y="1135075"/>
                  <a:pt x="3209772" y="1118159"/>
                </a:cubicBezTo>
                <a:cubicBezTo>
                  <a:pt x="3227603" y="1101700"/>
                  <a:pt x="3248405" y="1092556"/>
                  <a:pt x="3272179" y="1090727"/>
                </a:cubicBezTo>
                <a:cubicBezTo>
                  <a:pt x="3272179" y="1083412"/>
                  <a:pt x="3263493" y="1073125"/>
                  <a:pt x="3246119" y="1059866"/>
                </a:cubicBezTo>
                <a:lnTo>
                  <a:pt x="3108959" y="1059866"/>
                </a:lnTo>
                <a:close/>
                <a:moveTo>
                  <a:pt x="4560645" y="950824"/>
                </a:moveTo>
                <a:lnTo>
                  <a:pt x="4574360" y="962482"/>
                </a:lnTo>
                <a:cubicBezTo>
                  <a:pt x="4578932" y="989914"/>
                  <a:pt x="4586933" y="1009574"/>
                  <a:pt x="4598363" y="1021461"/>
                </a:cubicBezTo>
                <a:lnTo>
                  <a:pt x="4632654" y="1021461"/>
                </a:lnTo>
                <a:lnTo>
                  <a:pt x="4670372" y="1059866"/>
                </a:lnTo>
                <a:lnTo>
                  <a:pt x="4598363" y="1059866"/>
                </a:lnTo>
                <a:lnTo>
                  <a:pt x="4598363" y="1461059"/>
                </a:lnTo>
                <a:lnTo>
                  <a:pt x="4561330" y="1422654"/>
                </a:lnTo>
                <a:lnTo>
                  <a:pt x="4561330" y="1138047"/>
                </a:lnTo>
                <a:cubicBezTo>
                  <a:pt x="4561330" y="1126160"/>
                  <a:pt x="4559045" y="1115416"/>
                  <a:pt x="4554472" y="1105814"/>
                </a:cubicBezTo>
                <a:cubicBezTo>
                  <a:pt x="4549900" y="1096213"/>
                  <a:pt x="4543614" y="1088098"/>
                  <a:pt x="4535612" y="1081469"/>
                </a:cubicBezTo>
                <a:cubicBezTo>
                  <a:pt x="4527612" y="1074839"/>
                  <a:pt x="4518468" y="1069581"/>
                  <a:pt x="4508180" y="1065695"/>
                </a:cubicBezTo>
                <a:cubicBezTo>
                  <a:pt x="4497894" y="1061809"/>
                  <a:pt x="4487264" y="1059866"/>
                  <a:pt x="4476291" y="1059866"/>
                </a:cubicBezTo>
                <a:lnTo>
                  <a:pt x="4064278" y="1059866"/>
                </a:lnTo>
                <a:lnTo>
                  <a:pt x="4023815" y="1021461"/>
                </a:lnTo>
                <a:lnTo>
                  <a:pt x="4437886" y="1021461"/>
                </a:lnTo>
                <a:lnTo>
                  <a:pt x="4481244" y="1021461"/>
                </a:lnTo>
                <a:lnTo>
                  <a:pt x="4481777" y="1021461"/>
                </a:lnTo>
                <a:cubicBezTo>
                  <a:pt x="4505095" y="1021461"/>
                  <a:pt x="4523154" y="1026605"/>
                  <a:pt x="4535955" y="1036892"/>
                </a:cubicBezTo>
                <a:cubicBezTo>
                  <a:pt x="4548757" y="1047179"/>
                  <a:pt x="4559045" y="1064209"/>
                  <a:pt x="4566816" y="1087984"/>
                </a:cubicBezTo>
                <a:cubicBezTo>
                  <a:pt x="4566816" y="1080211"/>
                  <a:pt x="4566588" y="1070610"/>
                  <a:pt x="4566131" y="1059180"/>
                </a:cubicBezTo>
                <a:cubicBezTo>
                  <a:pt x="4565673" y="1047750"/>
                  <a:pt x="4564759" y="1034263"/>
                  <a:pt x="4563388" y="1018718"/>
                </a:cubicBezTo>
                <a:cubicBezTo>
                  <a:pt x="4562473" y="1003630"/>
                  <a:pt x="4561788" y="990486"/>
                  <a:pt x="4561330" y="979284"/>
                </a:cubicBezTo>
                <a:cubicBezTo>
                  <a:pt x="4560873" y="968083"/>
                  <a:pt x="4560645" y="958596"/>
                  <a:pt x="4560645" y="950824"/>
                </a:cubicBezTo>
                <a:close/>
                <a:moveTo>
                  <a:pt x="5651219" y="825322"/>
                </a:moveTo>
                <a:lnTo>
                  <a:pt x="5684823" y="825322"/>
                </a:lnTo>
                <a:lnTo>
                  <a:pt x="5533775" y="973249"/>
                </a:lnTo>
                <a:lnTo>
                  <a:pt x="5534045" y="978599"/>
                </a:lnTo>
                <a:cubicBezTo>
                  <a:pt x="5535459" y="991629"/>
                  <a:pt x="5538995" y="1001573"/>
                  <a:pt x="5544653" y="1008431"/>
                </a:cubicBezTo>
                <a:cubicBezTo>
                  <a:pt x="5552197" y="1017575"/>
                  <a:pt x="5563741" y="1021918"/>
                  <a:pt x="5579286" y="1021461"/>
                </a:cubicBezTo>
                <a:lnTo>
                  <a:pt x="5895211" y="1021461"/>
                </a:lnTo>
                <a:lnTo>
                  <a:pt x="5939102" y="1021461"/>
                </a:lnTo>
                <a:lnTo>
                  <a:pt x="5941312" y="1021461"/>
                </a:lnTo>
                <a:lnTo>
                  <a:pt x="5941455" y="1021599"/>
                </a:lnTo>
                <a:lnTo>
                  <a:pt x="5955604" y="1022425"/>
                </a:lnTo>
                <a:cubicBezTo>
                  <a:pt x="5971121" y="1024354"/>
                  <a:pt x="5983679" y="1029176"/>
                  <a:pt x="5993280" y="1036892"/>
                </a:cubicBezTo>
                <a:cubicBezTo>
                  <a:pt x="6006082" y="1047179"/>
                  <a:pt x="6016369" y="1064209"/>
                  <a:pt x="6024141" y="1087984"/>
                </a:cubicBezTo>
                <a:cubicBezTo>
                  <a:pt x="6024141" y="1080211"/>
                  <a:pt x="6023913" y="1070610"/>
                  <a:pt x="6023456" y="1059180"/>
                </a:cubicBezTo>
                <a:cubicBezTo>
                  <a:pt x="6022998" y="1047750"/>
                  <a:pt x="6022084" y="1034263"/>
                  <a:pt x="6020712" y="1018718"/>
                </a:cubicBezTo>
                <a:cubicBezTo>
                  <a:pt x="6019798" y="1003630"/>
                  <a:pt x="6019112" y="990486"/>
                  <a:pt x="6018655" y="979284"/>
                </a:cubicBezTo>
                <a:cubicBezTo>
                  <a:pt x="6018198" y="968083"/>
                  <a:pt x="6017969" y="958596"/>
                  <a:pt x="6017969" y="950824"/>
                </a:cubicBezTo>
                <a:lnTo>
                  <a:pt x="6031685" y="962482"/>
                </a:lnTo>
                <a:cubicBezTo>
                  <a:pt x="6036257" y="989914"/>
                  <a:pt x="6044258" y="1009574"/>
                  <a:pt x="6055688" y="1021461"/>
                </a:cubicBezTo>
                <a:lnTo>
                  <a:pt x="6089979" y="1021461"/>
                </a:lnTo>
                <a:lnTo>
                  <a:pt x="6127697" y="1059866"/>
                </a:lnTo>
                <a:lnTo>
                  <a:pt x="6055688" y="1059866"/>
                </a:lnTo>
                <a:lnTo>
                  <a:pt x="6055688" y="1461059"/>
                </a:lnTo>
                <a:lnTo>
                  <a:pt x="6018655" y="1422654"/>
                </a:lnTo>
                <a:lnTo>
                  <a:pt x="6018655" y="1138047"/>
                </a:lnTo>
                <a:cubicBezTo>
                  <a:pt x="6018655" y="1126160"/>
                  <a:pt x="6016369" y="1115416"/>
                  <a:pt x="6011797" y="1105814"/>
                </a:cubicBezTo>
                <a:cubicBezTo>
                  <a:pt x="6007225" y="1096213"/>
                  <a:pt x="6000939" y="1088098"/>
                  <a:pt x="5992937" y="1081469"/>
                </a:cubicBezTo>
                <a:cubicBezTo>
                  <a:pt x="5984937" y="1074839"/>
                  <a:pt x="5975793" y="1069581"/>
                  <a:pt x="5965505" y="1065695"/>
                </a:cubicBezTo>
                <a:cubicBezTo>
                  <a:pt x="5955219" y="1061809"/>
                  <a:pt x="5944589" y="1059866"/>
                  <a:pt x="5933616" y="1059866"/>
                </a:cubicBezTo>
                <a:lnTo>
                  <a:pt x="5913880" y="1059866"/>
                </a:lnTo>
                <a:lnTo>
                  <a:pt x="5913880" y="1472717"/>
                </a:lnTo>
                <a:lnTo>
                  <a:pt x="5883705" y="1453515"/>
                </a:lnTo>
                <a:lnTo>
                  <a:pt x="5886448" y="1413053"/>
                </a:lnTo>
                <a:cubicBezTo>
                  <a:pt x="5886906" y="1369619"/>
                  <a:pt x="5876847" y="1324356"/>
                  <a:pt x="5856273" y="1277264"/>
                </a:cubicBezTo>
                <a:cubicBezTo>
                  <a:pt x="5825641" y="1223772"/>
                  <a:pt x="5789979" y="1197026"/>
                  <a:pt x="5749288" y="1197026"/>
                </a:cubicBezTo>
                <a:cubicBezTo>
                  <a:pt x="5744259" y="1197483"/>
                  <a:pt x="5740601" y="1198626"/>
                  <a:pt x="5738315" y="1200455"/>
                </a:cubicBezTo>
                <a:cubicBezTo>
                  <a:pt x="5755232" y="1222858"/>
                  <a:pt x="5763690" y="1239088"/>
                  <a:pt x="5763690" y="1249147"/>
                </a:cubicBezTo>
                <a:cubicBezTo>
                  <a:pt x="5763690" y="1265606"/>
                  <a:pt x="5758890" y="1279436"/>
                  <a:pt x="5749288" y="1290638"/>
                </a:cubicBezTo>
                <a:cubicBezTo>
                  <a:pt x="5739687" y="1301839"/>
                  <a:pt x="5726885" y="1307440"/>
                  <a:pt x="5710883" y="1307440"/>
                </a:cubicBezTo>
                <a:cubicBezTo>
                  <a:pt x="5661506" y="1307440"/>
                  <a:pt x="5636817" y="1283437"/>
                  <a:pt x="5636817" y="1235431"/>
                </a:cubicBezTo>
                <a:cubicBezTo>
                  <a:pt x="5636817" y="1209370"/>
                  <a:pt x="5645961" y="1187882"/>
                  <a:pt x="5664249" y="1170965"/>
                </a:cubicBezTo>
                <a:cubicBezTo>
                  <a:pt x="5683909" y="1153592"/>
                  <a:pt x="5706311" y="1144905"/>
                  <a:pt x="5731457" y="1144905"/>
                </a:cubicBezTo>
                <a:cubicBezTo>
                  <a:pt x="5785407" y="1144905"/>
                  <a:pt x="5832956" y="1187425"/>
                  <a:pt x="5874104" y="1272464"/>
                </a:cubicBezTo>
                <a:lnTo>
                  <a:pt x="5875475" y="1272464"/>
                </a:lnTo>
                <a:lnTo>
                  <a:pt x="5875475" y="1059866"/>
                </a:lnTo>
                <a:lnTo>
                  <a:pt x="5617691" y="1059866"/>
                </a:lnTo>
                <a:lnTo>
                  <a:pt x="5605270" y="1059866"/>
                </a:lnTo>
                <a:lnTo>
                  <a:pt x="5549796" y="1059866"/>
                </a:lnTo>
                <a:lnTo>
                  <a:pt x="5549796" y="1460373"/>
                </a:lnTo>
                <a:lnTo>
                  <a:pt x="5507277" y="1417168"/>
                </a:lnTo>
                <a:lnTo>
                  <a:pt x="5507277" y="1199083"/>
                </a:lnTo>
                <a:cubicBezTo>
                  <a:pt x="5507277" y="1167079"/>
                  <a:pt x="5497904" y="1138961"/>
                  <a:pt x="5479159" y="1114730"/>
                </a:cubicBezTo>
                <a:cubicBezTo>
                  <a:pt x="5458585" y="1088212"/>
                  <a:pt x="5432982" y="1074953"/>
                  <a:pt x="5402350" y="1074953"/>
                </a:cubicBezTo>
                <a:cubicBezTo>
                  <a:pt x="5381775" y="1074953"/>
                  <a:pt x="5364173" y="1082954"/>
                  <a:pt x="5349543" y="1098956"/>
                </a:cubicBezTo>
                <a:cubicBezTo>
                  <a:pt x="5335370" y="1113587"/>
                  <a:pt x="5328283" y="1131875"/>
                  <a:pt x="5328283" y="1153820"/>
                </a:cubicBezTo>
                <a:cubicBezTo>
                  <a:pt x="5328283" y="1161136"/>
                  <a:pt x="5329083" y="1168336"/>
                  <a:pt x="5330684" y="1175423"/>
                </a:cubicBezTo>
                <a:cubicBezTo>
                  <a:pt x="5332284" y="1182510"/>
                  <a:pt x="5334227" y="1188796"/>
                  <a:pt x="5336513" y="1194283"/>
                </a:cubicBezTo>
                <a:cubicBezTo>
                  <a:pt x="5343371" y="1211199"/>
                  <a:pt x="5353658" y="1219657"/>
                  <a:pt x="5367374" y="1219657"/>
                </a:cubicBezTo>
                <a:cubicBezTo>
                  <a:pt x="5369660" y="1219657"/>
                  <a:pt x="5371146" y="1219429"/>
                  <a:pt x="5371832" y="1218971"/>
                </a:cubicBezTo>
                <a:cubicBezTo>
                  <a:pt x="5372517" y="1218514"/>
                  <a:pt x="5372174" y="1217143"/>
                  <a:pt x="5370803" y="1214857"/>
                </a:cubicBezTo>
                <a:lnTo>
                  <a:pt x="5370803" y="1215542"/>
                </a:lnTo>
                <a:cubicBezTo>
                  <a:pt x="5369888" y="1212342"/>
                  <a:pt x="5369088" y="1209142"/>
                  <a:pt x="5368402" y="1205941"/>
                </a:cubicBezTo>
                <a:cubicBezTo>
                  <a:pt x="5367717" y="1202741"/>
                  <a:pt x="5367374" y="1199083"/>
                  <a:pt x="5367374" y="1194968"/>
                </a:cubicBezTo>
                <a:cubicBezTo>
                  <a:pt x="5368745" y="1174852"/>
                  <a:pt x="5381090" y="1164336"/>
                  <a:pt x="5404407" y="1163422"/>
                </a:cubicBezTo>
                <a:cubicBezTo>
                  <a:pt x="5416752" y="1163422"/>
                  <a:pt x="5427381" y="1168222"/>
                  <a:pt x="5436296" y="1177823"/>
                </a:cubicBezTo>
                <a:cubicBezTo>
                  <a:pt x="5445212" y="1187425"/>
                  <a:pt x="5449670" y="1198169"/>
                  <a:pt x="5449670" y="1210056"/>
                </a:cubicBezTo>
                <a:cubicBezTo>
                  <a:pt x="5449670" y="1218286"/>
                  <a:pt x="5447727" y="1225829"/>
                  <a:pt x="5443841" y="1232687"/>
                </a:cubicBezTo>
                <a:cubicBezTo>
                  <a:pt x="5439954" y="1239545"/>
                  <a:pt x="5434925" y="1245375"/>
                  <a:pt x="5428753" y="1250175"/>
                </a:cubicBezTo>
                <a:cubicBezTo>
                  <a:pt x="5422580" y="1254976"/>
                  <a:pt x="5415380" y="1258633"/>
                  <a:pt x="5407150" y="1261148"/>
                </a:cubicBezTo>
                <a:cubicBezTo>
                  <a:pt x="5398921" y="1263663"/>
                  <a:pt x="5390691" y="1264920"/>
                  <a:pt x="5382461" y="1264920"/>
                </a:cubicBezTo>
                <a:cubicBezTo>
                  <a:pt x="5352286" y="1264920"/>
                  <a:pt x="5326912" y="1253947"/>
                  <a:pt x="5306337" y="1232002"/>
                </a:cubicBezTo>
                <a:cubicBezTo>
                  <a:pt x="5285764" y="1209599"/>
                  <a:pt x="5275477" y="1183538"/>
                  <a:pt x="5275477" y="1153820"/>
                </a:cubicBezTo>
                <a:cubicBezTo>
                  <a:pt x="5275477" y="1135075"/>
                  <a:pt x="5278562" y="1117816"/>
                  <a:pt x="5284735" y="1102042"/>
                </a:cubicBezTo>
                <a:cubicBezTo>
                  <a:pt x="5290907" y="1086269"/>
                  <a:pt x="5299251" y="1071982"/>
                  <a:pt x="5309766" y="1059180"/>
                </a:cubicBezTo>
                <a:cubicBezTo>
                  <a:pt x="5333084" y="1033120"/>
                  <a:pt x="5363031" y="1020089"/>
                  <a:pt x="5399606" y="1020089"/>
                </a:cubicBezTo>
                <a:cubicBezTo>
                  <a:pt x="5426581" y="1020089"/>
                  <a:pt x="5450813" y="1031062"/>
                  <a:pt x="5472301" y="1053008"/>
                </a:cubicBezTo>
                <a:cubicBezTo>
                  <a:pt x="5490589" y="1072210"/>
                  <a:pt x="5503619" y="1096213"/>
                  <a:pt x="5511392" y="1125017"/>
                </a:cubicBezTo>
                <a:lnTo>
                  <a:pt x="5512763" y="1125017"/>
                </a:lnTo>
                <a:lnTo>
                  <a:pt x="5512763" y="987857"/>
                </a:lnTo>
                <a:lnTo>
                  <a:pt x="5426962" y="987857"/>
                </a:lnTo>
                <a:close/>
                <a:moveTo>
                  <a:pt x="9837494" y="530123"/>
                </a:moveTo>
                <a:cubicBezTo>
                  <a:pt x="9848466" y="530123"/>
                  <a:pt x="9857839" y="533895"/>
                  <a:pt x="9865612" y="541439"/>
                </a:cubicBezTo>
                <a:cubicBezTo>
                  <a:pt x="9873385" y="548983"/>
                  <a:pt x="9877270" y="558470"/>
                  <a:pt x="9877270" y="569900"/>
                </a:cubicBezTo>
                <a:cubicBezTo>
                  <a:pt x="9877270" y="580415"/>
                  <a:pt x="9873385" y="589674"/>
                  <a:pt x="9865612" y="597675"/>
                </a:cubicBezTo>
                <a:cubicBezTo>
                  <a:pt x="9857839" y="605676"/>
                  <a:pt x="9848466" y="609676"/>
                  <a:pt x="9837494" y="609676"/>
                </a:cubicBezTo>
                <a:cubicBezTo>
                  <a:pt x="9826521" y="609676"/>
                  <a:pt x="9817149" y="605676"/>
                  <a:pt x="9809376" y="597675"/>
                </a:cubicBezTo>
                <a:cubicBezTo>
                  <a:pt x="9801604" y="589674"/>
                  <a:pt x="9797717" y="580415"/>
                  <a:pt x="9797717" y="569900"/>
                </a:cubicBezTo>
                <a:cubicBezTo>
                  <a:pt x="9797717" y="558470"/>
                  <a:pt x="9801604" y="548983"/>
                  <a:pt x="9809376" y="541439"/>
                </a:cubicBezTo>
                <a:cubicBezTo>
                  <a:pt x="9817149" y="533895"/>
                  <a:pt x="9826521" y="530123"/>
                  <a:pt x="9837494" y="530123"/>
                </a:cubicBezTo>
                <a:close/>
                <a:moveTo>
                  <a:pt x="7494345" y="530123"/>
                </a:moveTo>
                <a:cubicBezTo>
                  <a:pt x="7505317" y="530123"/>
                  <a:pt x="7514690" y="533895"/>
                  <a:pt x="7522462" y="541439"/>
                </a:cubicBezTo>
                <a:cubicBezTo>
                  <a:pt x="7530234" y="548983"/>
                  <a:pt x="7534121" y="558470"/>
                  <a:pt x="7534121" y="569900"/>
                </a:cubicBezTo>
                <a:cubicBezTo>
                  <a:pt x="7534121" y="580415"/>
                  <a:pt x="7530234" y="589674"/>
                  <a:pt x="7522462" y="597675"/>
                </a:cubicBezTo>
                <a:cubicBezTo>
                  <a:pt x="7514690" y="605676"/>
                  <a:pt x="7505317" y="609676"/>
                  <a:pt x="7494345" y="609676"/>
                </a:cubicBezTo>
                <a:cubicBezTo>
                  <a:pt x="7483371" y="609676"/>
                  <a:pt x="7473999" y="605676"/>
                  <a:pt x="7466227" y="597675"/>
                </a:cubicBezTo>
                <a:cubicBezTo>
                  <a:pt x="7458454" y="589674"/>
                  <a:pt x="7454568" y="580415"/>
                  <a:pt x="7454568" y="569900"/>
                </a:cubicBezTo>
                <a:cubicBezTo>
                  <a:pt x="7454568" y="558470"/>
                  <a:pt x="7458454" y="548983"/>
                  <a:pt x="7466227" y="541439"/>
                </a:cubicBezTo>
                <a:cubicBezTo>
                  <a:pt x="7473999" y="533895"/>
                  <a:pt x="7483371" y="530123"/>
                  <a:pt x="7494345" y="530123"/>
                </a:cubicBezTo>
                <a:close/>
                <a:moveTo>
                  <a:pt x="1931745" y="530123"/>
                </a:moveTo>
                <a:cubicBezTo>
                  <a:pt x="1942718" y="530123"/>
                  <a:pt x="1952091" y="533895"/>
                  <a:pt x="1959864" y="541439"/>
                </a:cubicBezTo>
                <a:cubicBezTo>
                  <a:pt x="1967636" y="548983"/>
                  <a:pt x="1971522" y="558470"/>
                  <a:pt x="1971522" y="569900"/>
                </a:cubicBezTo>
                <a:cubicBezTo>
                  <a:pt x="1971522" y="580415"/>
                  <a:pt x="1967636" y="589674"/>
                  <a:pt x="1959864" y="597675"/>
                </a:cubicBezTo>
                <a:cubicBezTo>
                  <a:pt x="1952091" y="605676"/>
                  <a:pt x="1942718" y="609676"/>
                  <a:pt x="1931745" y="609676"/>
                </a:cubicBezTo>
                <a:cubicBezTo>
                  <a:pt x="1920772" y="609676"/>
                  <a:pt x="1911400" y="605676"/>
                  <a:pt x="1903628" y="597675"/>
                </a:cubicBezTo>
                <a:cubicBezTo>
                  <a:pt x="1895855" y="589674"/>
                  <a:pt x="1891969" y="580415"/>
                  <a:pt x="1891969" y="569900"/>
                </a:cubicBezTo>
                <a:cubicBezTo>
                  <a:pt x="1891969" y="558470"/>
                  <a:pt x="1895855" y="548983"/>
                  <a:pt x="1903628" y="541439"/>
                </a:cubicBezTo>
                <a:cubicBezTo>
                  <a:pt x="1911400" y="533895"/>
                  <a:pt x="1920772" y="530123"/>
                  <a:pt x="1931745" y="530123"/>
                </a:cubicBezTo>
                <a:close/>
                <a:moveTo>
                  <a:pt x="855421" y="530123"/>
                </a:moveTo>
                <a:cubicBezTo>
                  <a:pt x="866394" y="530123"/>
                  <a:pt x="875766" y="533895"/>
                  <a:pt x="883539" y="541439"/>
                </a:cubicBezTo>
                <a:cubicBezTo>
                  <a:pt x="891311" y="548983"/>
                  <a:pt x="895197" y="558470"/>
                  <a:pt x="895197" y="569900"/>
                </a:cubicBezTo>
                <a:cubicBezTo>
                  <a:pt x="895197" y="580415"/>
                  <a:pt x="891311" y="589674"/>
                  <a:pt x="883539" y="597675"/>
                </a:cubicBezTo>
                <a:cubicBezTo>
                  <a:pt x="875766" y="605676"/>
                  <a:pt x="866394" y="609676"/>
                  <a:pt x="855421" y="609676"/>
                </a:cubicBezTo>
                <a:cubicBezTo>
                  <a:pt x="844448" y="609676"/>
                  <a:pt x="835075" y="605676"/>
                  <a:pt x="827303" y="597675"/>
                </a:cubicBezTo>
                <a:cubicBezTo>
                  <a:pt x="819530" y="589674"/>
                  <a:pt x="815645" y="580415"/>
                  <a:pt x="815645" y="569900"/>
                </a:cubicBezTo>
                <a:cubicBezTo>
                  <a:pt x="815645" y="558470"/>
                  <a:pt x="819530" y="548983"/>
                  <a:pt x="827303" y="541439"/>
                </a:cubicBezTo>
                <a:cubicBezTo>
                  <a:pt x="835075" y="533895"/>
                  <a:pt x="844448" y="530123"/>
                  <a:pt x="855421" y="530123"/>
                </a:cubicBezTo>
                <a:close/>
                <a:moveTo>
                  <a:pt x="3008681" y="411480"/>
                </a:moveTo>
                <a:cubicBezTo>
                  <a:pt x="3038856" y="434797"/>
                  <a:pt x="3072689" y="466458"/>
                  <a:pt x="3110179" y="506463"/>
                </a:cubicBezTo>
                <a:cubicBezTo>
                  <a:pt x="3147670" y="546468"/>
                  <a:pt x="3177845" y="582473"/>
                  <a:pt x="3200705" y="614477"/>
                </a:cubicBezTo>
                <a:lnTo>
                  <a:pt x="3200705" y="645338"/>
                </a:lnTo>
                <a:cubicBezTo>
                  <a:pt x="3186532" y="631165"/>
                  <a:pt x="3171215" y="616991"/>
                  <a:pt x="3154756" y="602818"/>
                </a:cubicBezTo>
                <a:cubicBezTo>
                  <a:pt x="3138297" y="588645"/>
                  <a:pt x="3121609" y="575272"/>
                  <a:pt x="3104692" y="562699"/>
                </a:cubicBezTo>
                <a:cubicBezTo>
                  <a:pt x="3087777" y="550126"/>
                  <a:pt x="3071089" y="538239"/>
                  <a:pt x="3054629" y="527037"/>
                </a:cubicBezTo>
                <a:cubicBezTo>
                  <a:pt x="3038169" y="515836"/>
                  <a:pt x="3022854" y="506120"/>
                  <a:pt x="3008681" y="497891"/>
                </a:cubicBezTo>
                <a:close/>
                <a:moveTo>
                  <a:pt x="3512210" y="401879"/>
                </a:moveTo>
                <a:cubicBezTo>
                  <a:pt x="3496209" y="406908"/>
                  <a:pt x="3479406" y="414680"/>
                  <a:pt x="3461804" y="425196"/>
                </a:cubicBezTo>
                <a:cubicBezTo>
                  <a:pt x="3444201" y="435712"/>
                  <a:pt x="3425799" y="449656"/>
                  <a:pt x="3406598" y="467030"/>
                </a:cubicBezTo>
                <a:cubicBezTo>
                  <a:pt x="3429000" y="478917"/>
                  <a:pt x="3448888" y="491947"/>
                  <a:pt x="3466261" y="506120"/>
                </a:cubicBezTo>
                <a:cubicBezTo>
                  <a:pt x="3483635" y="520294"/>
                  <a:pt x="3498952" y="535610"/>
                  <a:pt x="3512210" y="552069"/>
                </a:cubicBezTo>
                <a:close/>
                <a:moveTo>
                  <a:pt x="9960253" y="331241"/>
                </a:moveTo>
                <a:cubicBezTo>
                  <a:pt x="9935563" y="340385"/>
                  <a:pt x="9910532" y="351358"/>
                  <a:pt x="9885157" y="364160"/>
                </a:cubicBezTo>
                <a:cubicBezTo>
                  <a:pt x="9859783" y="376961"/>
                  <a:pt x="9833151" y="392735"/>
                  <a:pt x="9805262" y="411480"/>
                </a:cubicBezTo>
                <a:cubicBezTo>
                  <a:pt x="9874299" y="440284"/>
                  <a:pt x="9925963" y="484175"/>
                  <a:pt x="9960253" y="543154"/>
                </a:cubicBezTo>
                <a:close/>
                <a:moveTo>
                  <a:pt x="7617103" y="331241"/>
                </a:moveTo>
                <a:cubicBezTo>
                  <a:pt x="7592414" y="340385"/>
                  <a:pt x="7567382" y="351358"/>
                  <a:pt x="7542007" y="364160"/>
                </a:cubicBezTo>
                <a:cubicBezTo>
                  <a:pt x="7516633" y="376961"/>
                  <a:pt x="7490001" y="392735"/>
                  <a:pt x="7462112" y="411480"/>
                </a:cubicBezTo>
                <a:cubicBezTo>
                  <a:pt x="7531149" y="440284"/>
                  <a:pt x="7582812" y="484175"/>
                  <a:pt x="7617103" y="543154"/>
                </a:cubicBezTo>
                <a:close/>
                <a:moveTo>
                  <a:pt x="5864503" y="331241"/>
                </a:moveTo>
                <a:cubicBezTo>
                  <a:pt x="5839814" y="340385"/>
                  <a:pt x="5814782" y="351358"/>
                  <a:pt x="5789407" y="364160"/>
                </a:cubicBezTo>
                <a:cubicBezTo>
                  <a:pt x="5764033" y="376961"/>
                  <a:pt x="5737401" y="392735"/>
                  <a:pt x="5709512" y="411480"/>
                </a:cubicBezTo>
                <a:cubicBezTo>
                  <a:pt x="5778549" y="440284"/>
                  <a:pt x="5830212" y="484175"/>
                  <a:pt x="5864503" y="543154"/>
                </a:cubicBezTo>
                <a:close/>
                <a:moveTo>
                  <a:pt x="2054504" y="331241"/>
                </a:moveTo>
                <a:cubicBezTo>
                  <a:pt x="2029816" y="340385"/>
                  <a:pt x="2004784" y="351358"/>
                  <a:pt x="1979409" y="364160"/>
                </a:cubicBezTo>
                <a:cubicBezTo>
                  <a:pt x="1954034" y="376961"/>
                  <a:pt x="1927402" y="392735"/>
                  <a:pt x="1899513" y="411480"/>
                </a:cubicBezTo>
                <a:cubicBezTo>
                  <a:pt x="1968551" y="440284"/>
                  <a:pt x="2020214" y="484175"/>
                  <a:pt x="2054504" y="543154"/>
                </a:cubicBezTo>
                <a:close/>
                <a:moveTo>
                  <a:pt x="978179" y="331241"/>
                </a:moveTo>
                <a:cubicBezTo>
                  <a:pt x="953490" y="340385"/>
                  <a:pt x="928458" y="351358"/>
                  <a:pt x="903084" y="364160"/>
                </a:cubicBezTo>
                <a:cubicBezTo>
                  <a:pt x="877709" y="376961"/>
                  <a:pt x="851077" y="392735"/>
                  <a:pt x="823188" y="411480"/>
                </a:cubicBezTo>
                <a:cubicBezTo>
                  <a:pt x="892225" y="440284"/>
                  <a:pt x="943889" y="484175"/>
                  <a:pt x="978179" y="543154"/>
                </a:cubicBezTo>
                <a:close/>
                <a:moveTo>
                  <a:pt x="9475696" y="325755"/>
                </a:moveTo>
                <a:cubicBezTo>
                  <a:pt x="9452379" y="334442"/>
                  <a:pt x="9429062" y="345300"/>
                  <a:pt x="9405745" y="358331"/>
                </a:cubicBezTo>
                <a:cubicBezTo>
                  <a:pt x="9382427" y="371361"/>
                  <a:pt x="9357739" y="387020"/>
                  <a:pt x="9331678" y="405308"/>
                </a:cubicBezTo>
                <a:cubicBezTo>
                  <a:pt x="9395687" y="432283"/>
                  <a:pt x="9443235" y="475031"/>
                  <a:pt x="9474325" y="533552"/>
                </a:cubicBezTo>
                <a:lnTo>
                  <a:pt x="9475696" y="533552"/>
                </a:lnTo>
                <a:close/>
                <a:moveTo>
                  <a:pt x="4532222" y="325755"/>
                </a:moveTo>
                <a:cubicBezTo>
                  <a:pt x="4508905" y="334442"/>
                  <a:pt x="4485588" y="345300"/>
                  <a:pt x="4462270" y="358331"/>
                </a:cubicBezTo>
                <a:cubicBezTo>
                  <a:pt x="4438953" y="371361"/>
                  <a:pt x="4414264" y="387020"/>
                  <a:pt x="4388204" y="405308"/>
                </a:cubicBezTo>
                <a:cubicBezTo>
                  <a:pt x="4452212" y="432283"/>
                  <a:pt x="4499761" y="475031"/>
                  <a:pt x="4530850" y="533552"/>
                </a:cubicBezTo>
                <a:lnTo>
                  <a:pt x="4532222" y="533552"/>
                </a:lnTo>
                <a:close/>
                <a:moveTo>
                  <a:pt x="3867148" y="266090"/>
                </a:moveTo>
                <a:lnTo>
                  <a:pt x="3889094" y="274320"/>
                </a:lnTo>
                <a:cubicBezTo>
                  <a:pt x="3905096" y="312268"/>
                  <a:pt x="3919840" y="344843"/>
                  <a:pt x="3933328" y="372047"/>
                </a:cubicBezTo>
                <a:cubicBezTo>
                  <a:pt x="3946815" y="399250"/>
                  <a:pt x="3957902" y="419024"/>
                  <a:pt x="3966589" y="431368"/>
                </a:cubicBezTo>
                <a:cubicBezTo>
                  <a:pt x="4006365" y="489433"/>
                  <a:pt x="4054143" y="518465"/>
                  <a:pt x="4109921" y="518465"/>
                </a:cubicBezTo>
                <a:cubicBezTo>
                  <a:pt x="4136896" y="518465"/>
                  <a:pt x="4163414" y="507949"/>
                  <a:pt x="4189474" y="486918"/>
                </a:cubicBezTo>
                <a:cubicBezTo>
                  <a:pt x="4211420" y="465430"/>
                  <a:pt x="4222393" y="441427"/>
                  <a:pt x="4222393" y="414909"/>
                </a:cubicBezTo>
                <a:cubicBezTo>
                  <a:pt x="4222393" y="393421"/>
                  <a:pt x="4216449" y="374447"/>
                  <a:pt x="4204562" y="357988"/>
                </a:cubicBezTo>
                <a:cubicBezTo>
                  <a:pt x="4190389" y="338328"/>
                  <a:pt x="4173701" y="328498"/>
                  <a:pt x="4154498" y="328498"/>
                </a:cubicBezTo>
                <a:cubicBezTo>
                  <a:pt x="4148097" y="328498"/>
                  <a:pt x="4138725" y="330098"/>
                  <a:pt x="4126380" y="333299"/>
                </a:cubicBezTo>
                <a:cubicBezTo>
                  <a:pt x="4136896" y="346558"/>
                  <a:pt x="4142154" y="361645"/>
                  <a:pt x="4142154" y="378562"/>
                </a:cubicBezTo>
                <a:cubicBezTo>
                  <a:pt x="4142154" y="415595"/>
                  <a:pt x="4121809" y="434111"/>
                  <a:pt x="4081118" y="434111"/>
                </a:cubicBezTo>
                <a:cubicBezTo>
                  <a:pt x="4061001" y="434111"/>
                  <a:pt x="4044999" y="426796"/>
                  <a:pt x="4033112" y="412166"/>
                </a:cubicBezTo>
                <a:cubicBezTo>
                  <a:pt x="4021225" y="397535"/>
                  <a:pt x="4015281" y="379705"/>
                  <a:pt x="4015281" y="358673"/>
                </a:cubicBezTo>
                <a:cubicBezTo>
                  <a:pt x="4015281" y="334442"/>
                  <a:pt x="4025111" y="314554"/>
                  <a:pt x="4044770" y="299009"/>
                </a:cubicBezTo>
                <a:cubicBezTo>
                  <a:pt x="4062144" y="284836"/>
                  <a:pt x="4083175" y="277749"/>
                  <a:pt x="4107864" y="277749"/>
                </a:cubicBezTo>
                <a:cubicBezTo>
                  <a:pt x="4128895" y="277749"/>
                  <a:pt x="4148326" y="282207"/>
                  <a:pt x="4166157" y="291122"/>
                </a:cubicBezTo>
                <a:cubicBezTo>
                  <a:pt x="4183988" y="300038"/>
                  <a:pt x="4199990" y="312496"/>
                  <a:pt x="4214163" y="328498"/>
                </a:cubicBezTo>
                <a:cubicBezTo>
                  <a:pt x="4227422" y="344500"/>
                  <a:pt x="4237480" y="362217"/>
                  <a:pt x="4244338" y="381648"/>
                </a:cubicBezTo>
                <a:cubicBezTo>
                  <a:pt x="4251197" y="401079"/>
                  <a:pt x="4254625" y="421538"/>
                  <a:pt x="4254625" y="443027"/>
                </a:cubicBezTo>
                <a:cubicBezTo>
                  <a:pt x="4254625" y="461772"/>
                  <a:pt x="4250625" y="479374"/>
                  <a:pt x="4242624" y="495833"/>
                </a:cubicBezTo>
                <a:cubicBezTo>
                  <a:pt x="4234623" y="512293"/>
                  <a:pt x="4223764" y="527152"/>
                  <a:pt x="4210048" y="540410"/>
                </a:cubicBezTo>
                <a:cubicBezTo>
                  <a:pt x="4179873" y="566471"/>
                  <a:pt x="4145812" y="579501"/>
                  <a:pt x="4107864" y="579501"/>
                </a:cubicBezTo>
                <a:cubicBezTo>
                  <a:pt x="4004994" y="579501"/>
                  <a:pt x="3924755" y="475031"/>
                  <a:pt x="3867148" y="266090"/>
                </a:cubicBezTo>
                <a:close/>
                <a:moveTo>
                  <a:pt x="7099629" y="258547"/>
                </a:moveTo>
                <a:cubicBezTo>
                  <a:pt x="7115173" y="258547"/>
                  <a:pt x="7130946" y="264719"/>
                  <a:pt x="7146948" y="277063"/>
                </a:cubicBezTo>
                <a:cubicBezTo>
                  <a:pt x="7162493" y="289408"/>
                  <a:pt x="7170266" y="303352"/>
                  <a:pt x="7170266" y="318897"/>
                </a:cubicBezTo>
                <a:lnTo>
                  <a:pt x="7170266" y="654253"/>
                </a:lnTo>
                <a:cubicBezTo>
                  <a:pt x="7166151" y="653796"/>
                  <a:pt x="7161807" y="651624"/>
                  <a:pt x="7157236" y="647738"/>
                </a:cubicBezTo>
                <a:cubicBezTo>
                  <a:pt x="7152664" y="643852"/>
                  <a:pt x="7148549" y="638708"/>
                  <a:pt x="7144891" y="632308"/>
                </a:cubicBezTo>
                <a:cubicBezTo>
                  <a:pt x="7138948" y="620420"/>
                  <a:pt x="7134033" y="610591"/>
                  <a:pt x="7130147" y="602818"/>
                </a:cubicBezTo>
                <a:cubicBezTo>
                  <a:pt x="7126260" y="595046"/>
                  <a:pt x="7123631" y="590017"/>
                  <a:pt x="7122260" y="587731"/>
                </a:cubicBezTo>
                <a:cubicBezTo>
                  <a:pt x="7115859" y="579958"/>
                  <a:pt x="7108315" y="574015"/>
                  <a:pt x="7099629" y="569900"/>
                </a:cubicBezTo>
                <a:cubicBezTo>
                  <a:pt x="7090941" y="565785"/>
                  <a:pt x="7080655" y="563728"/>
                  <a:pt x="7068767" y="563728"/>
                </a:cubicBezTo>
                <a:cubicBezTo>
                  <a:pt x="7061909" y="563728"/>
                  <a:pt x="7053680" y="564185"/>
                  <a:pt x="7044079" y="565099"/>
                </a:cubicBezTo>
                <a:cubicBezTo>
                  <a:pt x="7034477" y="566014"/>
                  <a:pt x="7023276" y="567385"/>
                  <a:pt x="7010474" y="569214"/>
                </a:cubicBezTo>
                <a:cubicBezTo>
                  <a:pt x="6998130" y="571043"/>
                  <a:pt x="6987043" y="572300"/>
                  <a:pt x="6977213" y="572986"/>
                </a:cubicBezTo>
                <a:cubicBezTo>
                  <a:pt x="6967383" y="573672"/>
                  <a:pt x="6959040" y="574015"/>
                  <a:pt x="6952181" y="574015"/>
                </a:cubicBezTo>
                <a:cubicBezTo>
                  <a:pt x="6912862" y="574015"/>
                  <a:pt x="6882916" y="563270"/>
                  <a:pt x="6862341" y="541782"/>
                </a:cubicBezTo>
                <a:cubicBezTo>
                  <a:pt x="6841768" y="520294"/>
                  <a:pt x="6831480" y="488061"/>
                  <a:pt x="6831480" y="445084"/>
                </a:cubicBezTo>
                <a:cubicBezTo>
                  <a:pt x="6831480" y="423139"/>
                  <a:pt x="6834452" y="403479"/>
                  <a:pt x="6840396" y="386105"/>
                </a:cubicBezTo>
                <a:cubicBezTo>
                  <a:pt x="6846339" y="368732"/>
                  <a:pt x="6854798" y="353416"/>
                  <a:pt x="6865771" y="340157"/>
                </a:cubicBezTo>
                <a:lnTo>
                  <a:pt x="6880172" y="355930"/>
                </a:lnTo>
                <a:cubicBezTo>
                  <a:pt x="6865542" y="374218"/>
                  <a:pt x="6858227" y="398450"/>
                  <a:pt x="6858227" y="428625"/>
                </a:cubicBezTo>
                <a:cubicBezTo>
                  <a:pt x="6858227" y="458800"/>
                  <a:pt x="6865542" y="481432"/>
                  <a:pt x="6880172" y="496519"/>
                </a:cubicBezTo>
                <a:cubicBezTo>
                  <a:pt x="6894803" y="511607"/>
                  <a:pt x="6915834" y="519151"/>
                  <a:pt x="6943266" y="519151"/>
                </a:cubicBezTo>
                <a:cubicBezTo>
                  <a:pt x="6946923" y="519151"/>
                  <a:pt x="6951610" y="518922"/>
                  <a:pt x="6957325" y="518465"/>
                </a:cubicBezTo>
                <a:cubicBezTo>
                  <a:pt x="6963040" y="518008"/>
                  <a:pt x="6969784" y="517322"/>
                  <a:pt x="6977556" y="516407"/>
                </a:cubicBezTo>
                <a:cubicBezTo>
                  <a:pt x="6985329" y="515493"/>
                  <a:pt x="6992186" y="514693"/>
                  <a:pt x="6998130" y="514007"/>
                </a:cubicBezTo>
                <a:cubicBezTo>
                  <a:pt x="7004073" y="513321"/>
                  <a:pt x="7009103" y="512978"/>
                  <a:pt x="7013218" y="512978"/>
                </a:cubicBezTo>
                <a:cubicBezTo>
                  <a:pt x="7057566" y="512978"/>
                  <a:pt x="7097114" y="527837"/>
                  <a:pt x="7131861" y="557555"/>
                </a:cubicBezTo>
                <a:lnTo>
                  <a:pt x="7131861" y="326441"/>
                </a:lnTo>
                <a:cubicBezTo>
                  <a:pt x="7131861" y="310439"/>
                  <a:pt x="7124317" y="302438"/>
                  <a:pt x="7109230" y="302438"/>
                </a:cubicBezTo>
                <a:cubicBezTo>
                  <a:pt x="7098714" y="302438"/>
                  <a:pt x="7087970" y="304038"/>
                  <a:pt x="7076997" y="307238"/>
                </a:cubicBezTo>
                <a:cubicBezTo>
                  <a:pt x="7066024" y="310439"/>
                  <a:pt x="7055051" y="317525"/>
                  <a:pt x="7044079" y="328498"/>
                </a:cubicBezTo>
                <a:cubicBezTo>
                  <a:pt x="7022590" y="347701"/>
                  <a:pt x="7008874" y="368960"/>
                  <a:pt x="7002930" y="392278"/>
                </a:cubicBezTo>
                <a:cubicBezTo>
                  <a:pt x="7006588" y="391363"/>
                  <a:pt x="7010360" y="390677"/>
                  <a:pt x="7014246" y="390220"/>
                </a:cubicBezTo>
                <a:cubicBezTo>
                  <a:pt x="7018132" y="389763"/>
                  <a:pt x="7021904" y="389534"/>
                  <a:pt x="7025562" y="389534"/>
                </a:cubicBezTo>
                <a:cubicBezTo>
                  <a:pt x="7031048" y="389534"/>
                  <a:pt x="7035849" y="391020"/>
                  <a:pt x="7039964" y="393992"/>
                </a:cubicBezTo>
                <a:cubicBezTo>
                  <a:pt x="7044079" y="396964"/>
                  <a:pt x="7047507" y="400622"/>
                  <a:pt x="7050251" y="404965"/>
                </a:cubicBezTo>
                <a:cubicBezTo>
                  <a:pt x="7052994" y="409308"/>
                  <a:pt x="7055051" y="413995"/>
                  <a:pt x="7056423" y="419024"/>
                </a:cubicBezTo>
                <a:cubicBezTo>
                  <a:pt x="7057795" y="424053"/>
                  <a:pt x="7058481" y="428854"/>
                  <a:pt x="7058481" y="433426"/>
                </a:cubicBezTo>
                <a:cubicBezTo>
                  <a:pt x="7058481" y="462686"/>
                  <a:pt x="7041564" y="477317"/>
                  <a:pt x="7007731" y="477317"/>
                </a:cubicBezTo>
                <a:cubicBezTo>
                  <a:pt x="6962468" y="477317"/>
                  <a:pt x="6939837" y="451485"/>
                  <a:pt x="6939837" y="399821"/>
                </a:cubicBezTo>
                <a:cubicBezTo>
                  <a:pt x="6939837" y="366903"/>
                  <a:pt x="6958125" y="333985"/>
                  <a:pt x="6994701" y="301066"/>
                </a:cubicBezTo>
                <a:cubicBezTo>
                  <a:pt x="7012989" y="284607"/>
                  <a:pt x="7030705" y="273406"/>
                  <a:pt x="7047850" y="267462"/>
                </a:cubicBezTo>
                <a:cubicBezTo>
                  <a:pt x="7064995" y="261518"/>
                  <a:pt x="7082255" y="258547"/>
                  <a:pt x="7099629" y="258547"/>
                </a:cubicBezTo>
                <a:close/>
                <a:moveTo>
                  <a:pt x="10400612" y="250317"/>
                </a:moveTo>
                <a:cubicBezTo>
                  <a:pt x="10358092" y="250317"/>
                  <a:pt x="10328146" y="267691"/>
                  <a:pt x="10310772" y="302438"/>
                </a:cubicBezTo>
                <a:cubicBezTo>
                  <a:pt x="10331346" y="302438"/>
                  <a:pt x="10346320" y="309296"/>
                  <a:pt x="10355692" y="323012"/>
                </a:cubicBezTo>
                <a:cubicBezTo>
                  <a:pt x="10365065" y="336728"/>
                  <a:pt x="10368608" y="353873"/>
                  <a:pt x="10366322" y="374447"/>
                </a:cubicBezTo>
                <a:lnTo>
                  <a:pt x="10460963" y="279806"/>
                </a:lnTo>
                <a:cubicBezTo>
                  <a:pt x="10443131" y="260147"/>
                  <a:pt x="10423015" y="250317"/>
                  <a:pt x="10400612" y="250317"/>
                </a:cubicBezTo>
                <a:close/>
                <a:moveTo>
                  <a:pt x="3107436" y="249631"/>
                </a:moveTo>
                <a:cubicBezTo>
                  <a:pt x="3089605" y="249631"/>
                  <a:pt x="3073603" y="257404"/>
                  <a:pt x="3059430" y="272948"/>
                </a:cubicBezTo>
                <a:cubicBezTo>
                  <a:pt x="3053030" y="280264"/>
                  <a:pt x="3048114" y="288379"/>
                  <a:pt x="3044685" y="297294"/>
                </a:cubicBezTo>
                <a:cubicBezTo>
                  <a:pt x="3041256" y="306210"/>
                  <a:pt x="3039541" y="315239"/>
                  <a:pt x="3039541" y="324383"/>
                </a:cubicBezTo>
                <a:cubicBezTo>
                  <a:pt x="3039541" y="344500"/>
                  <a:pt x="3047314" y="354559"/>
                  <a:pt x="3062859" y="354559"/>
                </a:cubicBezTo>
                <a:cubicBezTo>
                  <a:pt x="3081604" y="354559"/>
                  <a:pt x="3098292" y="347243"/>
                  <a:pt x="3112923" y="332613"/>
                </a:cubicBezTo>
                <a:cubicBezTo>
                  <a:pt x="3127552" y="318440"/>
                  <a:pt x="3134868" y="301752"/>
                  <a:pt x="3134868" y="282550"/>
                </a:cubicBezTo>
                <a:cubicBezTo>
                  <a:pt x="3134868" y="260604"/>
                  <a:pt x="3125724" y="249631"/>
                  <a:pt x="3107436" y="249631"/>
                </a:cubicBezTo>
                <a:close/>
                <a:moveTo>
                  <a:pt x="8058681" y="240716"/>
                </a:moveTo>
                <a:cubicBezTo>
                  <a:pt x="8098458" y="273177"/>
                  <a:pt x="8125890" y="299923"/>
                  <a:pt x="8140978" y="320954"/>
                </a:cubicBezTo>
                <a:cubicBezTo>
                  <a:pt x="8165209" y="352044"/>
                  <a:pt x="8177325" y="385420"/>
                  <a:pt x="8177325" y="421081"/>
                </a:cubicBezTo>
                <a:cubicBezTo>
                  <a:pt x="8177325" y="424282"/>
                  <a:pt x="8177325" y="427253"/>
                  <a:pt x="8177325" y="429997"/>
                </a:cubicBezTo>
                <a:cubicBezTo>
                  <a:pt x="8177325" y="432740"/>
                  <a:pt x="8177096" y="435940"/>
                  <a:pt x="8176639" y="439598"/>
                </a:cubicBezTo>
                <a:cubicBezTo>
                  <a:pt x="8191269" y="451942"/>
                  <a:pt x="8204185" y="464515"/>
                  <a:pt x="8215386" y="477317"/>
                </a:cubicBezTo>
                <a:cubicBezTo>
                  <a:pt x="8226588" y="490118"/>
                  <a:pt x="8236075" y="503606"/>
                  <a:pt x="8243847" y="517779"/>
                </a:cubicBezTo>
                <a:lnTo>
                  <a:pt x="8245219" y="517779"/>
                </a:lnTo>
                <a:lnTo>
                  <a:pt x="8245219" y="240716"/>
                </a:lnTo>
                <a:close/>
                <a:moveTo>
                  <a:pt x="6427316" y="240716"/>
                </a:moveTo>
                <a:lnTo>
                  <a:pt x="6427316" y="241402"/>
                </a:lnTo>
                <a:cubicBezTo>
                  <a:pt x="6453376" y="255118"/>
                  <a:pt x="6486981" y="285521"/>
                  <a:pt x="6528129" y="332613"/>
                </a:cubicBezTo>
                <a:cubicBezTo>
                  <a:pt x="6514413" y="345872"/>
                  <a:pt x="6499668" y="360388"/>
                  <a:pt x="6483894" y="376161"/>
                </a:cubicBezTo>
                <a:cubicBezTo>
                  <a:pt x="6468121" y="391935"/>
                  <a:pt x="6451319" y="409423"/>
                  <a:pt x="6433488" y="428625"/>
                </a:cubicBezTo>
                <a:cubicBezTo>
                  <a:pt x="6496124" y="449656"/>
                  <a:pt x="6545045" y="487604"/>
                  <a:pt x="6580249" y="542468"/>
                </a:cubicBezTo>
                <a:lnTo>
                  <a:pt x="6580249" y="240716"/>
                </a:lnTo>
                <a:close/>
                <a:moveTo>
                  <a:pt x="3418256" y="240716"/>
                </a:moveTo>
                <a:cubicBezTo>
                  <a:pt x="3418256" y="261747"/>
                  <a:pt x="3425571" y="280264"/>
                  <a:pt x="3440202" y="296266"/>
                </a:cubicBezTo>
                <a:cubicBezTo>
                  <a:pt x="3454832" y="312268"/>
                  <a:pt x="3472434" y="320269"/>
                  <a:pt x="3493009" y="320269"/>
                </a:cubicBezTo>
                <a:cubicBezTo>
                  <a:pt x="3527755" y="320269"/>
                  <a:pt x="3545129" y="307924"/>
                  <a:pt x="3545129" y="283235"/>
                </a:cubicBezTo>
                <a:cubicBezTo>
                  <a:pt x="3545129" y="269062"/>
                  <a:pt x="3540100" y="256261"/>
                  <a:pt x="3530041" y="244831"/>
                </a:cubicBezTo>
                <a:cubicBezTo>
                  <a:pt x="3528670" y="243916"/>
                  <a:pt x="3527298" y="243230"/>
                  <a:pt x="3525926" y="242773"/>
                </a:cubicBezTo>
                <a:cubicBezTo>
                  <a:pt x="3524554" y="242316"/>
                  <a:pt x="3523183" y="241630"/>
                  <a:pt x="3521811" y="240716"/>
                </a:cubicBezTo>
                <a:close/>
                <a:moveTo>
                  <a:pt x="2544013" y="240716"/>
                </a:moveTo>
                <a:cubicBezTo>
                  <a:pt x="2564587" y="259004"/>
                  <a:pt x="2578875" y="275920"/>
                  <a:pt x="2586876" y="291465"/>
                </a:cubicBezTo>
                <a:cubicBezTo>
                  <a:pt x="2594875" y="307010"/>
                  <a:pt x="2599105" y="324612"/>
                  <a:pt x="2599563" y="344272"/>
                </a:cubicBezTo>
                <a:cubicBezTo>
                  <a:pt x="2612365" y="330098"/>
                  <a:pt x="2624137" y="320840"/>
                  <a:pt x="2634882" y="316497"/>
                </a:cubicBezTo>
                <a:cubicBezTo>
                  <a:pt x="2645625" y="312153"/>
                  <a:pt x="2655798" y="311810"/>
                  <a:pt x="2665399" y="315468"/>
                </a:cubicBezTo>
                <a:cubicBezTo>
                  <a:pt x="2675000" y="319126"/>
                  <a:pt x="2684602" y="325984"/>
                  <a:pt x="2694203" y="336042"/>
                </a:cubicBezTo>
                <a:cubicBezTo>
                  <a:pt x="2703804" y="346100"/>
                  <a:pt x="2714092" y="358216"/>
                  <a:pt x="2725064" y="372389"/>
                </a:cubicBezTo>
                <a:lnTo>
                  <a:pt x="2725064" y="240716"/>
                </a:lnTo>
                <a:close/>
                <a:moveTo>
                  <a:pt x="3085490" y="210541"/>
                </a:moveTo>
                <a:cubicBezTo>
                  <a:pt x="3109722" y="210541"/>
                  <a:pt x="3130067" y="219913"/>
                  <a:pt x="3146526" y="238658"/>
                </a:cubicBezTo>
                <a:cubicBezTo>
                  <a:pt x="3163443" y="256946"/>
                  <a:pt x="3171901" y="278206"/>
                  <a:pt x="3171901" y="302438"/>
                </a:cubicBezTo>
                <a:cubicBezTo>
                  <a:pt x="3171901" y="325755"/>
                  <a:pt x="3163900" y="346786"/>
                  <a:pt x="3147898" y="365531"/>
                </a:cubicBezTo>
                <a:cubicBezTo>
                  <a:pt x="3132353" y="382905"/>
                  <a:pt x="3112923" y="391592"/>
                  <a:pt x="3089605" y="391592"/>
                </a:cubicBezTo>
                <a:cubicBezTo>
                  <a:pt x="3064916" y="391592"/>
                  <a:pt x="3043657" y="382676"/>
                  <a:pt x="3025826" y="364846"/>
                </a:cubicBezTo>
                <a:cubicBezTo>
                  <a:pt x="3007995" y="347015"/>
                  <a:pt x="2999079" y="325526"/>
                  <a:pt x="2999079" y="300380"/>
                </a:cubicBezTo>
                <a:cubicBezTo>
                  <a:pt x="2999079" y="289408"/>
                  <a:pt x="3001137" y="278663"/>
                  <a:pt x="3005251" y="268148"/>
                </a:cubicBezTo>
                <a:cubicBezTo>
                  <a:pt x="3009367" y="257632"/>
                  <a:pt x="3015996" y="247802"/>
                  <a:pt x="3025139" y="238658"/>
                </a:cubicBezTo>
                <a:cubicBezTo>
                  <a:pt x="3042971" y="219913"/>
                  <a:pt x="3063088" y="210541"/>
                  <a:pt x="3085490" y="210541"/>
                </a:cubicBezTo>
                <a:close/>
                <a:moveTo>
                  <a:pt x="8389694" y="131674"/>
                </a:moveTo>
                <a:lnTo>
                  <a:pt x="8403410" y="143332"/>
                </a:lnTo>
                <a:cubicBezTo>
                  <a:pt x="8407982" y="170764"/>
                  <a:pt x="8415983" y="190424"/>
                  <a:pt x="8427413" y="202311"/>
                </a:cubicBezTo>
                <a:lnTo>
                  <a:pt x="8444101" y="202311"/>
                </a:lnTo>
                <a:lnTo>
                  <a:pt x="8461703" y="202311"/>
                </a:lnTo>
                <a:lnTo>
                  <a:pt x="8817862" y="202311"/>
                </a:lnTo>
                <a:lnTo>
                  <a:pt x="8857638" y="240716"/>
                </a:lnTo>
                <a:lnTo>
                  <a:pt x="8790430" y="240716"/>
                </a:lnTo>
                <a:lnTo>
                  <a:pt x="8790430" y="653567"/>
                </a:lnTo>
                <a:lnTo>
                  <a:pt x="8760255" y="634365"/>
                </a:lnTo>
                <a:lnTo>
                  <a:pt x="8762998" y="593903"/>
                </a:lnTo>
                <a:cubicBezTo>
                  <a:pt x="8763455" y="550469"/>
                  <a:pt x="8753397" y="505206"/>
                  <a:pt x="8732823" y="458114"/>
                </a:cubicBezTo>
                <a:cubicBezTo>
                  <a:pt x="8702190" y="404622"/>
                  <a:pt x="8666529" y="377876"/>
                  <a:pt x="8625838" y="377876"/>
                </a:cubicBezTo>
                <a:cubicBezTo>
                  <a:pt x="8620809" y="378333"/>
                  <a:pt x="8617151" y="379476"/>
                  <a:pt x="8614865" y="381305"/>
                </a:cubicBezTo>
                <a:cubicBezTo>
                  <a:pt x="8631781" y="403708"/>
                  <a:pt x="8640240" y="419938"/>
                  <a:pt x="8640240" y="429997"/>
                </a:cubicBezTo>
                <a:cubicBezTo>
                  <a:pt x="8640240" y="446456"/>
                  <a:pt x="8635439" y="460286"/>
                  <a:pt x="8625838" y="471488"/>
                </a:cubicBezTo>
                <a:cubicBezTo>
                  <a:pt x="8616237" y="482689"/>
                  <a:pt x="8603435" y="488290"/>
                  <a:pt x="8587433" y="488290"/>
                </a:cubicBezTo>
                <a:cubicBezTo>
                  <a:pt x="8538056" y="488290"/>
                  <a:pt x="8513366" y="464287"/>
                  <a:pt x="8513366" y="416281"/>
                </a:cubicBezTo>
                <a:cubicBezTo>
                  <a:pt x="8513366" y="390220"/>
                  <a:pt x="8522511" y="368732"/>
                  <a:pt x="8540799" y="351815"/>
                </a:cubicBezTo>
                <a:cubicBezTo>
                  <a:pt x="8560458" y="334442"/>
                  <a:pt x="8582861" y="325755"/>
                  <a:pt x="8608007" y="325755"/>
                </a:cubicBezTo>
                <a:cubicBezTo>
                  <a:pt x="8661957" y="325755"/>
                  <a:pt x="8709506" y="368275"/>
                  <a:pt x="8750654" y="453314"/>
                </a:cubicBezTo>
                <a:lnTo>
                  <a:pt x="8752025" y="453314"/>
                </a:lnTo>
                <a:lnTo>
                  <a:pt x="8752025" y="240716"/>
                </a:lnTo>
                <a:lnTo>
                  <a:pt x="8499422" y="240716"/>
                </a:lnTo>
                <a:lnTo>
                  <a:pt x="8481820" y="240716"/>
                </a:lnTo>
                <a:lnTo>
                  <a:pt x="8427413" y="240716"/>
                </a:lnTo>
                <a:lnTo>
                  <a:pt x="8427413" y="641909"/>
                </a:lnTo>
                <a:lnTo>
                  <a:pt x="8390380" y="603504"/>
                </a:lnTo>
                <a:lnTo>
                  <a:pt x="8390380" y="318897"/>
                </a:lnTo>
                <a:cubicBezTo>
                  <a:pt x="8390380" y="307010"/>
                  <a:pt x="8388094" y="296266"/>
                  <a:pt x="8383522" y="286664"/>
                </a:cubicBezTo>
                <a:cubicBezTo>
                  <a:pt x="8378950" y="277063"/>
                  <a:pt x="8372663" y="268948"/>
                  <a:pt x="8364662" y="262319"/>
                </a:cubicBezTo>
                <a:cubicBezTo>
                  <a:pt x="8356662" y="255689"/>
                  <a:pt x="8347517" y="250431"/>
                  <a:pt x="8337230" y="246545"/>
                </a:cubicBezTo>
                <a:cubicBezTo>
                  <a:pt x="8326944" y="242659"/>
                  <a:pt x="8316313" y="240716"/>
                  <a:pt x="8305341" y="240716"/>
                </a:cubicBezTo>
                <a:lnTo>
                  <a:pt x="8281566" y="240716"/>
                </a:lnTo>
                <a:lnTo>
                  <a:pt x="8281566" y="643966"/>
                </a:lnTo>
                <a:lnTo>
                  <a:pt x="8266479" y="628879"/>
                </a:lnTo>
                <a:cubicBezTo>
                  <a:pt x="8245905" y="551155"/>
                  <a:pt x="8210243" y="504063"/>
                  <a:pt x="8159494" y="487604"/>
                </a:cubicBezTo>
                <a:cubicBezTo>
                  <a:pt x="8148064" y="502234"/>
                  <a:pt x="8136405" y="512064"/>
                  <a:pt x="8124518" y="517093"/>
                </a:cubicBezTo>
                <a:cubicBezTo>
                  <a:pt x="8112631" y="522122"/>
                  <a:pt x="8101658" y="524637"/>
                  <a:pt x="8091600" y="524637"/>
                </a:cubicBezTo>
                <a:cubicBezTo>
                  <a:pt x="8073312" y="524637"/>
                  <a:pt x="8057881" y="518579"/>
                  <a:pt x="8045308" y="506463"/>
                </a:cubicBezTo>
                <a:cubicBezTo>
                  <a:pt x="8032735" y="494348"/>
                  <a:pt x="8026449" y="478917"/>
                  <a:pt x="8026449" y="460172"/>
                </a:cubicBezTo>
                <a:cubicBezTo>
                  <a:pt x="8026449" y="438683"/>
                  <a:pt x="8034450" y="421538"/>
                  <a:pt x="8050452" y="408737"/>
                </a:cubicBezTo>
                <a:cubicBezTo>
                  <a:pt x="8064168" y="397764"/>
                  <a:pt x="8082684" y="392278"/>
                  <a:pt x="8106001" y="392278"/>
                </a:cubicBezTo>
                <a:cubicBezTo>
                  <a:pt x="8118346" y="392278"/>
                  <a:pt x="8128405" y="394792"/>
                  <a:pt x="8136177" y="399821"/>
                </a:cubicBezTo>
                <a:cubicBezTo>
                  <a:pt x="8136177" y="367360"/>
                  <a:pt x="8129090" y="344043"/>
                  <a:pt x="8114917" y="329870"/>
                </a:cubicBezTo>
                <a:cubicBezTo>
                  <a:pt x="8105773" y="321183"/>
                  <a:pt x="8088171" y="313182"/>
                  <a:pt x="8062110" y="305867"/>
                </a:cubicBezTo>
                <a:cubicBezTo>
                  <a:pt x="8048394" y="301752"/>
                  <a:pt x="8036621" y="297523"/>
                  <a:pt x="8026792" y="293180"/>
                </a:cubicBezTo>
                <a:cubicBezTo>
                  <a:pt x="8016962" y="288836"/>
                  <a:pt x="8008847" y="284607"/>
                  <a:pt x="8002446" y="280492"/>
                </a:cubicBezTo>
                <a:cubicBezTo>
                  <a:pt x="7992845" y="274091"/>
                  <a:pt x="7980957" y="261290"/>
                  <a:pt x="7966784" y="242087"/>
                </a:cubicBezTo>
                <a:lnTo>
                  <a:pt x="7926322" y="202311"/>
                </a:lnTo>
                <a:lnTo>
                  <a:pt x="8266936" y="202311"/>
                </a:lnTo>
                <a:lnTo>
                  <a:pt x="8310827" y="202311"/>
                </a:lnTo>
                <a:lnTo>
                  <a:pt x="8312428" y="202311"/>
                </a:lnTo>
                <a:lnTo>
                  <a:pt x="8312526" y="202410"/>
                </a:lnTo>
                <a:lnTo>
                  <a:pt x="8327329" y="203275"/>
                </a:lnTo>
                <a:cubicBezTo>
                  <a:pt x="8342845" y="205204"/>
                  <a:pt x="8355404" y="210026"/>
                  <a:pt x="8365005" y="217742"/>
                </a:cubicBezTo>
                <a:cubicBezTo>
                  <a:pt x="8377807" y="228029"/>
                  <a:pt x="8388094" y="245059"/>
                  <a:pt x="8395866" y="268834"/>
                </a:cubicBezTo>
                <a:cubicBezTo>
                  <a:pt x="8395866" y="261061"/>
                  <a:pt x="8395638" y="251460"/>
                  <a:pt x="8395181" y="240030"/>
                </a:cubicBezTo>
                <a:cubicBezTo>
                  <a:pt x="8394723" y="228600"/>
                  <a:pt x="8393809" y="215113"/>
                  <a:pt x="8392437" y="199568"/>
                </a:cubicBezTo>
                <a:cubicBezTo>
                  <a:pt x="8391523" y="184480"/>
                  <a:pt x="8390837" y="171336"/>
                  <a:pt x="8390380" y="160134"/>
                </a:cubicBezTo>
                <a:cubicBezTo>
                  <a:pt x="8389923" y="148933"/>
                  <a:pt x="8389694" y="139446"/>
                  <a:pt x="8389694" y="131674"/>
                </a:cubicBezTo>
                <a:close/>
                <a:moveTo>
                  <a:pt x="2874721" y="131674"/>
                </a:moveTo>
                <a:lnTo>
                  <a:pt x="2888437" y="143332"/>
                </a:lnTo>
                <a:cubicBezTo>
                  <a:pt x="2893009" y="170764"/>
                  <a:pt x="2901010" y="190424"/>
                  <a:pt x="2912440" y="202311"/>
                </a:cubicBezTo>
                <a:lnTo>
                  <a:pt x="2946730" y="202311"/>
                </a:lnTo>
                <a:lnTo>
                  <a:pt x="2984449" y="240716"/>
                </a:lnTo>
                <a:lnTo>
                  <a:pt x="2912440" y="240716"/>
                </a:lnTo>
                <a:lnTo>
                  <a:pt x="2912440" y="641909"/>
                </a:lnTo>
                <a:lnTo>
                  <a:pt x="2875407" y="603504"/>
                </a:lnTo>
                <a:lnTo>
                  <a:pt x="2875407" y="318897"/>
                </a:lnTo>
                <a:cubicBezTo>
                  <a:pt x="2875407" y="307010"/>
                  <a:pt x="2873121" y="296266"/>
                  <a:pt x="2868549" y="286664"/>
                </a:cubicBezTo>
                <a:cubicBezTo>
                  <a:pt x="2863977" y="277063"/>
                  <a:pt x="2857691" y="268948"/>
                  <a:pt x="2849690" y="262319"/>
                </a:cubicBezTo>
                <a:cubicBezTo>
                  <a:pt x="2841688" y="255689"/>
                  <a:pt x="2832544" y="250431"/>
                  <a:pt x="2822258" y="246545"/>
                </a:cubicBezTo>
                <a:cubicBezTo>
                  <a:pt x="2811970" y="242659"/>
                  <a:pt x="2801340" y="240716"/>
                  <a:pt x="2790368" y="240716"/>
                </a:cubicBezTo>
                <a:lnTo>
                  <a:pt x="2762098" y="240716"/>
                </a:lnTo>
                <a:lnTo>
                  <a:pt x="2762098" y="645338"/>
                </a:lnTo>
                <a:cubicBezTo>
                  <a:pt x="2755697" y="638023"/>
                  <a:pt x="2749410" y="630822"/>
                  <a:pt x="2743238" y="623735"/>
                </a:cubicBezTo>
                <a:cubicBezTo>
                  <a:pt x="2737065" y="616649"/>
                  <a:pt x="2731008" y="609448"/>
                  <a:pt x="2725064" y="602132"/>
                </a:cubicBezTo>
                <a:cubicBezTo>
                  <a:pt x="2725522" y="588416"/>
                  <a:pt x="2725979" y="576872"/>
                  <a:pt x="2726436" y="567500"/>
                </a:cubicBezTo>
                <a:cubicBezTo>
                  <a:pt x="2726893" y="558127"/>
                  <a:pt x="2727236" y="550355"/>
                  <a:pt x="2727465" y="544182"/>
                </a:cubicBezTo>
                <a:cubicBezTo>
                  <a:pt x="2727693" y="538010"/>
                  <a:pt x="2727807" y="532867"/>
                  <a:pt x="2727807" y="528752"/>
                </a:cubicBezTo>
                <a:cubicBezTo>
                  <a:pt x="2727807" y="524637"/>
                  <a:pt x="2727807" y="520751"/>
                  <a:pt x="2727807" y="517093"/>
                </a:cubicBezTo>
                <a:cubicBezTo>
                  <a:pt x="2727807" y="486461"/>
                  <a:pt x="2724836" y="459715"/>
                  <a:pt x="2718892" y="436855"/>
                </a:cubicBezTo>
                <a:cubicBezTo>
                  <a:pt x="2712949" y="413995"/>
                  <a:pt x="2705062" y="397078"/>
                  <a:pt x="2695232" y="386105"/>
                </a:cubicBezTo>
                <a:cubicBezTo>
                  <a:pt x="2685402" y="375133"/>
                  <a:pt x="2673858" y="370904"/>
                  <a:pt x="2660599" y="373418"/>
                </a:cubicBezTo>
                <a:cubicBezTo>
                  <a:pt x="2647340" y="375933"/>
                  <a:pt x="2633624" y="387248"/>
                  <a:pt x="2619451" y="407365"/>
                </a:cubicBezTo>
                <a:cubicBezTo>
                  <a:pt x="2606650" y="428854"/>
                  <a:pt x="2595563" y="445884"/>
                  <a:pt x="2586190" y="458457"/>
                </a:cubicBezTo>
                <a:cubicBezTo>
                  <a:pt x="2576817" y="471030"/>
                  <a:pt x="2568702" y="480517"/>
                  <a:pt x="2561844" y="486918"/>
                </a:cubicBezTo>
                <a:cubicBezTo>
                  <a:pt x="2554986" y="493319"/>
                  <a:pt x="2549156" y="497319"/>
                  <a:pt x="2544356" y="498920"/>
                </a:cubicBezTo>
                <a:cubicBezTo>
                  <a:pt x="2539556" y="500520"/>
                  <a:pt x="2535098" y="501320"/>
                  <a:pt x="2530983" y="501320"/>
                </a:cubicBezTo>
                <a:cubicBezTo>
                  <a:pt x="2519095" y="501320"/>
                  <a:pt x="2508465" y="498462"/>
                  <a:pt x="2499094" y="492747"/>
                </a:cubicBezTo>
                <a:cubicBezTo>
                  <a:pt x="2489721" y="487032"/>
                  <a:pt x="2481377" y="479946"/>
                  <a:pt x="2474062" y="471488"/>
                </a:cubicBezTo>
                <a:cubicBezTo>
                  <a:pt x="2466746" y="463029"/>
                  <a:pt x="2460346" y="453885"/>
                  <a:pt x="2454859" y="444056"/>
                </a:cubicBezTo>
                <a:cubicBezTo>
                  <a:pt x="2449372" y="434226"/>
                  <a:pt x="2444344" y="424967"/>
                  <a:pt x="2439771" y="416281"/>
                </a:cubicBezTo>
                <a:lnTo>
                  <a:pt x="2465146" y="392963"/>
                </a:lnTo>
                <a:cubicBezTo>
                  <a:pt x="2466518" y="397535"/>
                  <a:pt x="2468233" y="402793"/>
                  <a:pt x="2470290" y="408737"/>
                </a:cubicBezTo>
                <a:cubicBezTo>
                  <a:pt x="2472347" y="414680"/>
                  <a:pt x="2474976" y="420281"/>
                  <a:pt x="2478176" y="425539"/>
                </a:cubicBezTo>
                <a:cubicBezTo>
                  <a:pt x="2481377" y="430797"/>
                  <a:pt x="2485149" y="435254"/>
                  <a:pt x="2489492" y="438912"/>
                </a:cubicBezTo>
                <a:cubicBezTo>
                  <a:pt x="2493835" y="442570"/>
                  <a:pt x="2498750" y="444398"/>
                  <a:pt x="2504237" y="444398"/>
                </a:cubicBezTo>
                <a:cubicBezTo>
                  <a:pt x="2506522" y="444398"/>
                  <a:pt x="2509266" y="443484"/>
                  <a:pt x="2512466" y="441655"/>
                </a:cubicBezTo>
                <a:cubicBezTo>
                  <a:pt x="2515666" y="439826"/>
                  <a:pt x="2519896" y="436055"/>
                  <a:pt x="2525154" y="430340"/>
                </a:cubicBezTo>
                <a:cubicBezTo>
                  <a:pt x="2530412" y="424625"/>
                  <a:pt x="2537269" y="416624"/>
                  <a:pt x="2545728" y="406337"/>
                </a:cubicBezTo>
                <a:cubicBezTo>
                  <a:pt x="2554185" y="396050"/>
                  <a:pt x="2564816" y="382448"/>
                  <a:pt x="2577618" y="365531"/>
                </a:cubicBezTo>
                <a:cubicBezTo>
                  <a:pt x="2575331" y="347243"/>
                  <a:pt x="2572245" y="332956"/>
                  <a:pt x="2568358" y="322669"/>
                </a:cubicBezTo>
                <a:cubicBezTo>
                  <a:pt x="2564473" y="312382"/>
                  <a:pt x="2558987" y="304381"/>
                  <a:pt x="2551899" y="298666"/>
                </a:cubicBezTo>
                <a:cubicBezTo>
                  <a:pt x="2544813" y="292951"/>
                  <a:pt x="2535898" y="288608"/>
                  <a:pt x="2525154" y="285636"/>
                </a:cubicBezTo>
                <a:cubicBezTo>
                  <a:pt x="2514410" y="282664"/>
                  <a:pt x="2501036" y="279349"/>
                  <a:pt x="2485034" y="275692"/>
                </a:cubicBezTo>
                <a:cubicBezTo>
                  <a:pt x="2475890" y="273406"/>
                  <a:pt x="2466632" y="269862"/>
                  <a:pt x="2457259" y="265062"/>
                </a:cubicBezTo>
                <a:cubicBezTo>
                  <a:pt x="2447887" y="260261"/>
                  <a:pt x="2438171" y="253975"/>
                  <a:pt x="2428113" y="246202"/>
                </a:cubicBezTo>
                <a:cubicBezTo>
                  <a:pt x="2424455" y="243459"/>
                  <a:pt x="2418740" y="238430"/>
                  <a:pt x="2410968" y="231115"/>
                </a:cubicBezTo>
                <a:cubicBezTo>
                  <a:pt x="2403196" y="223799"/>
                  <a:pt x="2393366" y="214198"/>
                  <a:pt x="2381478" y="202311"/>
                </a:cubicBezTo>
                <a:lnTo>
                  <a:pt x="2751963" y="202311"/>
                </a:lnTo>
                <a:lnTo>
                  <a:pt x="2795702" y="202311"/>
                </a:lnTo>
                <a:lnTo>
                  <a:pt x="2795855" y="202311"/>
                </a:lnTo>
                <a:cubicBezTo>
                  <a:pt x="2819171" y="202311"/>
                  <a:pt x="2837231" y="207455"/>
                  <a:pt x="2850032" y="217742"/>
                </a:cubicBezTo>
                <a:cubicBezTo>
                  <a:pt x="2862834" y="228029"/>
                  <a:pt x="2873121" y="245059"/>
                  <a:pt x="2880893" y="268834"/>
                </a:cubicBezTo>
                <a:cubicBezTo>
                  <a:pt x="2880893" y="261061"/>
                  <a:pt x="2880664" y="251460"/>
                  <a:pt x="2880208" y="240030"/>
                </a:cubicBezTo>
                <a:cubicBezTo>
                  <a:pt x="2879751" y="228600"/>
                  <a:pt x="2878835" y="215113"/>
                  <a:pt x="2877464" y="199568"/>
                </a:cubicBezTo>
                <a:cubicBezTo>
                  <a:pt x="2876550" y="184480"/>
                  <a:pt x="2875863" y="171336"/>
                  <a:pt x="2875407" y="160134"/>
                </a:cubicBezTo>
                <a:cubicBezTo>
                  <a:pt x="2874950" y="148933"/>
                  <a:pt x="2874721" y="139446"/>
                  <a:pt x="2874721" y="131674"/>
                </a:cubicBezTo>
                <a:close/>
                <a:moveTo>
                  <a:pt x="10536400" y="130302"/>
                </a:moveTo>
                <a:lnTo>
                  <a:pt x="10553545" y="144704"/>
                </a:lnTo>
                <a:cubicBezTo>
                  <a:pt x="10555831" y="165278"/>
                  <a:pt x="10557889" y="178537"/>
                  <a:pt x="10559717" y="184480"/>
                </a:cubicBezTo>
                <a:cubicBezTo>
                  <a:pt x="10565204" y="197282"/>
                  <a:pt x="10575034" y="203683"/>
                  <a:pt x="10589207" y="203683"/>
                </a:cubicBezTo>
                <a:cubicBezTo>
                  <a:pt x="10592865" y="203683"/>
                  <a:pt x="10596980" y="203225"/>
                  <a:pt x="10601552" y="202311"/>
                </a:cubicBezTo>
                <a:lnTo>
                  <a:pt x="10639956" y="240716"/>
                </a:lnTo>
                <a:lnTo>
                  <a:pt x="10574806" y="240716"/>
                </a:lnTo>
                <a:lnTo>
                  <a:pt x="10574806" y="641223"/>
                </a:lnTo>
                <a:lnTo>
                  <a:pt x="10533657" y="601447"/>
                </a:lnTo>
                <a:lnTo>
                  <a:pt x="10539144" y="396392"/>
                </a:lnTo>
                <a:cubicBezTo>
                  <a:pt x="10539144" y="390449"/>
                  <a:pt x="10537772" y="383934"/>
                  <a:pt x="10535029" y="376847"/>
                </a:cubicBezTo>
                <a:cubicBezTo>
                  <a:pt x="10532286" y="369761"/>
                  <a:pt x="10528399" y="362102"/>
                  <a:pt x="10523371" y="353873"/>
                </a:cubicBezTo>
                <a:cubicBezTo>
                  <a:pt x="10518341" y="346100"/>
                  <a:pt x="10513312" y="339471"/>
                  <a:pt x="10508283" y="333985"/>
                </a:cubicBezTo>
                <a:cubicBezTo>
                  <a:pt x="10503253" y="328498"/>
                  <a:pt x="10498453" y="323926"/>
                  <a:pt x="10493880" y="320269"/>
                </a:cubicBezTo>
                <a:lnTo>
                  <a:pt x="10358778" y="456057"/>
                </a:lnTo>
                <a:lnTo>
                  <a:pt x="10303914" y="436169"/>
                </a:lnTo>
                <a:cubicBezTo>
                  <a:pt x="10330432" y="411023"/>
                  <a:pt x="10343691" y="391135"/>
                  <a:pt x="10343691" y="376504"/>
                </a:cubicBezTo>
                <a:cubicBezTo>
                  <a:pt x="10343691" y="349987"/>
                  <a:pt x="10335918" y="336728"/>
                  <a:pt x="10320374" y="336728"/>
                </a:cubicBezTo>
                <a:cubicBezTo>
                  <a:pt x="10316716" y="336728"/>
                  <a:pt x="10312830" y="337414"/>
                  <a:pt x="10308715" y="338785"/>
                </a:cubicBezTo>
                <a:cubicBezTo>
                  <a:pt x="10304600" y="340157"/>
                  <a:pt x="10299342" y="341986"/>
                  <a:pt x="10292942" y="344272"/>
                </a:cubicBezTo>
                <a:cubicBezTo>
                  <a:pt x="10281512" y="349301"/>
                  <a:pt x="10272367" y="351815"/>
                  <a:pt x="10265510" y="351815"/>
                </a:cubicBezTo>
                <a:cubicBezTo>
                  <a:pt x="10257737" y="351815"/>
                  <a:pt x="10250765" y="348615"/>
                  <a:pt x="10244592" y="342214"/>
                </a:cubicBezTo>
                <a:cubicBezTo>
                  <a:pt x="10238420" y="335813"/>
                  <a:pt x="10235335" y="328727"/>
                  <a:pt x="10235335" y="320954"/>
                </a:cubicBezTo>
                <a:cubicBezTo>
                  <a:pt x="10235335" y="307238"/>
                  <a:pt x="10240249" y="293522"/>
                  <a:pt x="10250079" y="279806"/>
                </a:cubicBezTo>
                <a:cubicBezTo>
                  <a:pt x="10259909" y="266090"/>
                  <a:pt x="10273739" y="253289"/>
                  <a:pt x="10291570" y="241402"/>
                </a:cubicBezTo>
                <a:cubicBezTo>
                  <a:pt x="10308029" y="230886"/>
                  <a:pt x="10324488" y="222885"/>
                  <a:pt x="10340948" y="217399"/>
                </a:cubicBezTo>
                <a:cubicBezTo>
                  <a:pt x="10357406" y="211912"/>
                  <a:pt x="10372952" y="209169"/>
                  <a:pt x="10387582" y="209169"/>
                </a:cubicBezTo>
                <a:cubicBezTo>
                  <a:pt x="10443817" y="209169"/>
                  <a:pt x="10496166" y="250546"/>
                  <a:pt x="10544630" y="333299"/>
                </a:cubicBezTo>
                <a:lnTo>
                  <a:pt x="10546002" y="332613"/>
                </a:lnTo>
                <a:cubicBezTo>
                  <a:pt x="10544630" y="299237"/>
                  <a:pt x="10543030" y="265633"/>
                  <a:pt x="10541201" y="231800"/>
                </a:cubicBezTo>
                <a:cubicBezTo>
                  <a:pt x="10539372" y="197968"/>
                  <a:pt x="10537772" y="164135"/>
                  <a:pt x="10536400" y="130302"/>
                </a:cubicBezTo>
                <a:close/>
                <a:moveTo>
                  <a:pt x="268833" y="128930"/>
                </a:moveTo>
                <a:lnTo>
                  <a:pt x="290779" y="150876"/>
                </a:lnTo>
                <a:cubicBezTo>
                  <a:pt x="289864" y="154534"/>
                  <a:pt x="289407" y="158191"/>
                  <a:pt x="289407" y="161849"/>
                </a:cubicBezTo>
                <a:cubicBezTo>
                  <a:pt x="288721" y="182766"/>
                  <a:pt x="294979" y="195710"/>
                  <a:pt x="308181" y="200682"/>
                </a:cubicBezTo>
                <a:lnTo>
                  <a:pt x="319100" y="202311"/>
                </a:lnTo>
                <a:lnTo>
                  <a:pt x="328879" y="202311"/>
                </a:lnTo>
                <a:lnTo>
                  <a:pt x="331871" y="202486"/>
                </a:lnTo>
                <a:lnTo>
                  <a:pt x="334670" y="202311"/>
                </a:lnTo>
                <a:lnTo>
                  <a:pt x="335029" y="202670"/>
                </a:lnTo>
                <a:lnTo>
                  <a:pt x="345381" y="203275"/>
                </a:lnTo>
                <a:cubicBezTo>
                  <a:pt x="360897" y="205204"/>
                  <a:pt x="373456" y="210026"/>
                  <a:pt x="383057" y="217742"/>
                </a:cubicBezTo>
                <a:cubicBezTo>
                  <a:pt x="395859" y="228029"/>
                  <a:pt x="406146" y="245059"/>
                  <a:pt x="413918" y="268834"/>
                </a:cubicBezTo>
                <a:cubicBezTo>
                  <a:pt x="413918" y="261061"/>
                  <a:pt x="413689" y="251460"/>
                  <a:pt x="413232" y="240030"/>
                </a:cubicBezTo>
                <a:cubicBezTo>
                  <a:pt x="412775" y="228600"/>
                  <a:pt x="411861" y="215113"/>
                  <a:pt x="410489" y="199568"/>
                </a:cubicBezTo>
                <a:cubicBezTo>
                  <a:pt x="409575" y="184480"/>
                  <a:pt x="408889" y="171336"/>
                  <a:pt x="408432" y="160134"/>
                </a:cubicBezTo>
                <a:cubicBezTo>
                  <a:pt x="407974" y="148933"/>
                  <a:pt x="407746" y="139446"/>
                  <a:pt x="407746" y="131674"/>
                </a:cubicBezTo>
                <a:lnTo>
                  <a:pt x="421462" y="143332"/>
                </a:lnTo>
                <a:cubicBezTo>
                  <a:pt x="426034" y="170764"/>
                  <a:pt x="434035" y="190424"/>
                  <a:pt x="445465" y="202311"/>
                </a:cubicBezTo>
                <a:lnTo>
                  <a:pt x="454609" y="202311"/>
                </a:lnTo>
                <a:lnTo>
                  <a:pt x="479755" y="202311"/>
                </a:lnTo>
                <a:lnTo>
                  <a:pt x="677799" y="202311"/>
                </a:lnTo>
                <a:lnTo>
                  <a:pt x="709041" y="202311"/>
                </a:lnTo>
                <a:lnTo>
                  <a:pt x="999363" y="202311"/>
                </a:lnTo>
                <a:lnTo>
                  <a:pt x="1043254" y="202311"/>
                </a:lnTo>
                <a:lnTo>
                  <a:pt x="1055675" y="202311"/>
                </a:lnTo>
                <a:lnTo>
                  <a:pt x="1056445" y="203082"/>
                </a:lnTo>
                <a:lnTo>
                  <a:pt x="1059756" y="203275"/>
                </a:lnTo>
                <a:cubicBezTo>
                  <a:pt x="1075272" y="205204"/>
                  <a:pt x="1087831" y="210026"/>
                  <a:pt x="1097432" y="217742"/>
                </a:cubicBezTo>
                <a:cubicBezTo>
                  <a:pt x="1110233" y="228029"/>
                  <a:pt x="1120521" y="245059"/>
                  <a:pt x="1128293" y="268834"/>
                </a:cubicBezTo>
                <a:cubicBezTo>
                  <a:pt x="1128293" y="261061"/>
                  <a:pt x="1128064" y="251460"/>
                  <a:pt x="1127607" y="240030"/>
                </a:cubicBezTo>
                <a:cubicBezTo>
                  <a:pt x="1127150" y="228600"/>
                  <a:pt x="1126235" y="215113"/>
                  <a:pt x="1124864" y="199568"/>
                </a:cubicBezTo>
                <a:cubicBezTo>
                  <a:pt x="1123949" y="184480"/>
                  <a:pt x="1123264" y="171336"/>
                  <a:pt x="1122807" y="160134"/>
                </a:cubicBezTo>
                <a:cubicBezTo>
                  <a:pt x="1122349" y="148933"/>
                  <a:pt x="1122121" y="139446"/>
                  <a:pt x="1122121" y="131674"/>
                </a:cubicBezTo>
                <a:lnTo>
                  <a:pt x="1135837" y="143332"/>
                </a:lnTo>
                <a:cubicBezTo>
                  <a:pt x="1140409" y="170764"/>
                  <a:pt x="1148410" y="190424"/>
                  <a:pt x="1159839" y="202311"/>
                </a:cubicBezTo>
                <a:lnTo>
                  <a:pt x="1168984" y="202311"/>
                </a:lnTo>
                <a:lnTo>
                  <a:pt x="1194130" y="202311"/>
                </a:lnTo>
                <a:lnTo>
                  <a:pt x="1399717" y="202311"/>
                </a:lnTo>
                <a:lnTo>
                  <a:pt x="1423415" y="202311"/>
                </a:lnTo>
                <a:lnTo>
                  <a:pt x="1754124" y="202311"/>
                </a:lnTo>
                <a:lnTo>
                  <a:pt x="1778279" y="202311"/>
                </a:lnTo>
                <a:lnTo>
                  <a:pt x="2131999" y="202311"/>
                </a:lnTo>
                <a:lnTo>
                  <a:pt x="2170404" y="240716"/>
                </a:lnTo>
                <a:lnTo>
                  <a:pt x="2091537" y="240716"/>
                </a:lnTo>
                <a:lnTo>
                  <a:pt x="2091537" y="643966"/>
                </a:lnTo>
                <a:lnTo>
                  <a:pt x="2070277" y="618592"/>
                </a:lnTo>
                <a:lnTo>
                  <a:pt x="2070277" y="619277"/>
                </a:lnTo>
                <a:cubicBezTo>
                  <a:pt x="2062962" y="600989"/>
                  <a:pt x="2056905" y="587616"/>
                  <a:pt x="2052104" y="579158"/>
                </a:cubicBezTo>
                <a:cubicBezTo>
                  <a:pt x="2047304" y="570700"/>
                  <a:pt x="2039645" y="559956"/>
                  <a:pt x="2029130" y="546926"/>
                </a:cubicBezTo>
                <a:cubicBezTo>
                  <a:pt x="2018613" y="533895"/>
                  <a:pt x="2008784" y="523037"/>
                  <a:pt x="1999640" y="514350"/>
                </a:cubicBezTo>
                <a:cubicBezTo>
                  <a:pt x="1966722" y="484175"/>
                  <a:pt x="1923059" y="466344"/>
                  <a:pt x="1868653" y="460858"/>
                </a:cubicBezTo>
                <a:lnTo>
                  <a:pt x="1869338" y="460858"/>
                </a:lnTo>
                <a:lnTo>
                  <a:pt x="1818589" y="389534"/>
                </a:lnTo>
                <a:cubicBezTo>
                  <a:pt x="1895398" y="336042"/>
                  <a:pt x="1974038" y="295808"/>
                  <a:pt x="2054504" y="268834"/>
                </a:cubicBezTo>
                <a:lnTo>
                  <a:pt x="2054504" y="240716"/>
                </a:lnTo>
                <a:lnTo>
                  <a:pt x="1816684" y="240716"/>
                </a:lnTo>
                <a:lnTo>
                  <a:pt x="1791842" y="240716"/>
                </a:lnTo>
                <a:lnTo>
                  <a:pt x="1521104" y="240716"/>
                </a:lnTo>
                <a:lnTo>
                  <a:pt x="1521104" y="419710"/>
                </a:lnTo>
                <a:cubicBezTo>
                  <a:pt x="1534820" y="404622"/>
                  <a:pt x="1549565" y="390563"/>
                  <a:pt x="1565338" y="377533"/>
                </a:cubicBezTo>
                <a:cubicBezTo>
                  <a:pt x="1581111" y="364503"/>
                  <a:pt x="1597228" y="352616"/>
                  <a:pt x="1613687" y="341871"/>
                </a:cubicBezTo>
                <a:cubicBezTo>
                  <a:pt x="1630146" y="331127"/>
                  <a:pt x="1646148" y="321755"/>
                  <a:pt x="1661693" y="313754"/>
                </a:cubicBezTo>
                <a:cubicBezTo>
                  <a:pt x="1677238" y="305753"/>
                  <a:pt x="1691412" y="299237"/>
                  <a:pt x="1704212" y="294208"/>
                </a:cubicBezTo>
                <a:lnTo>
                  <a:pt x="1767306" y="342214"/>
                </a:lnTo>
                <a:cubicBezTo>
                  <a:pt x="1749933" y="376047"/>
                  <a:pt x="1736674" y="408508"/>
                  <a:pt x="1727530" y="439598"/>
                </a:cubicBezTo>
                <a:cubicBezTo>
                  <a:pt x="1718385" y="470687"/>
                  <a:pt x="1713814" y="500634"/>
                  <a:pt x="1713814" y="529438"/>
                </a:cubicBezTo>
                <a:cubicBezTo>
                  <a:pt x="1713814" y="558241"/>
                  <a:pt x="1718842" y="597560"/>
                  <a:pt x="1728901" y="647395"/>
                </a:cubicBezTo>
                <a:lnTo>
                  <a:pt x="1702156" y="634365"/>
                </a:lnTo>
                <a:cubicBezTo>
                  <a:pt x="1694383" y="598246"/>
                  <a:pt x="1688554" y="566242"/>
                  <a:pt x="1684667" y="538353"/>
                </a:cubicBezTo>
                <a:cubicBezTo>
                  <a:pt x="1680781" y="510464"/>
                  <a:pt x="1678838" y="487604"/>
                  <a:pt x="1678838" y="469773"/>
                </a:cubicBezTo>
                <a:cubicBezTo>
                  <a:pt x="1678838" y="436397"/>
                  <a:pt x="1683181" y="402565"/>
                  <a:pt x="1691868" y="368275"/>
                </a:cubicBezTo>
                <a:cubicBezTo>
                  <a:pt x="1657578" y="381991"/>
                  <a:pt x="1626374" y="402222"/>
                  <a:pt x="1598256" y="428968"/>
                </a:cubicBezTo>
                <a:cubicBezTo>
                  <a:pt x="1570139" y="455714"/>
                  <a:pt x="1547850" y="486689"/>
                  <a:pt x="1531391" y="521894"/>
                </a:cubicBezTo>
                <a:lnTo>
                  <a:pt x="1479270" y="467716"/>
                </a:lnTo>
                <a:lnTo>
                  <a:pt x="1479270" y="240716"/>
                </a:lnTo>
                <a:lnTo>
                  <a:pt x="1461134" y="240716"/>
                </a:lnTo>
                <a:cubicBezTo>
                  <a:pt x="1432331" y="247574"/>
                  <a:pt x="1407414" y="258318"/>
                  <a:pt x="1386383" y="272948"/>
                </a:cubicBezTo>
                <a:cubicBezTo>
                  <a:pt x="1365351" y="287579"/>
                  <a:pt x="1347520" y="305867"/>
                  <a:pt x="1332890" y="327812"/>
                </a:cubicBezTo>
                <a:cubicBezTo>
                  <a:pt x="1319631" y="348386"/>
                  <a:pt x="1309573" y="371246"/>
                  <a:pt x="1302715" y="396392"/>
                </a:cubicBezTo>
                <a:cubicBezTo>
                  <a:pt x="1295857" y="421538"/>
                  <a:pt x="1292428" y="449656"/>
                  <a:pt x="1292428" y="480746"/>
                </a:cubicBezTo>
                <a:cubicBezTo>
                  <a:pt x="1292885" y="508178"/>
                  <a:pt x="1300200" y="532867"/>
                  <a:pt x="1314373" y="554812"/>
                </a:cubicBezTo>
                <a:cubicBezTo>
                  <a:pt x="1339062" y="589102"/>
                  <a:pt x="1363065" y="602818"/>
                  <a:pt x="1386383" y="595960"/>
                </a:cubicBezTo>
                <a:cubicBezTo>
                  <a:pt x="1377696" y="590474"/>
                  <a:pt x="1371409" y="584073"/>
                  <a:pt x="1367523" y="576758"/>
                </a:cubicBezTo>
                <a:cubicBezTo>
                  <a:pt x="1363637" y="569443"/>
                  <a:pt x="1361694" y="561899"/>
                  <a:pt x="1361694" y="554126"/>
                </a:cubicBezTo>
                <a:cubicBezTo>
                  <a:pt x="1361694" y="542239"/>
                  <a:pt x="1366608" y="532181"/>
                  <a:pt x="1376438" y="523951"/>
                </a:cubicBezTo>
                <a:cubicBezTo>
                  <a:pt x="1386268" y="515722"/>
                  <a:pt x="1397127" y="511607"/>
                  <a:pt x="1409014" y="511607"/>
                </a:cubicBezTo>
                <a:cubicBezTo>
                  <a:pt x="1421816" y="511607"/>
                  <a:pt x="1432788" y="516750"/>
                  <a:pt x="1441932" y="527037"/>
                </a:cubicBezTo>
                <a:cubicBezTo>
                  <a:pt x="1451076" y="537324"/>
                  <a:pt x="1455648" y="550469"/>
                  <a:pt x="1455648" y="566471"/>
                </a:cubicBezTo>
                <a:cubicBezTo>
                  <a:pt x="1455648" y="575615"/>
                  <a:pt x="1453819" y="584073"/>
                  <a:pt x="1450162" y="591845"/>
                </a:cubicBezTo>
                <a:cubicBezTo>
                  <a:pt x="1446504" y="599618"/>
                  <a:pt x="1441475" y="606362"/>
                  <a:pt x="1435074" y="612077"/>
                </a:cubicBezTo>
                <a:cubicBezTo>
                  <a:pt x="1428673" y="617792"/>
                  <a:pt x="1421244" y="622249"/>
                  <a:pt x="1412786" y="625450"/>
                </a:cubicBezTo>
                <a:cubicBezTo>
                  <a:pt x="1404327" y="628650"/>
                  <a:pt x="1395526" y="630250"/>
                  <a:pt x="1386383" y="630250"/>
                </a:cubicBezTo>
                <a:cubicBezTo>
                  <a:pt x="1341577" y="630250"/>
                  <a:pt x="1307287" y="607847"/>
                  <a:pt x="1283512" y="563042"/>
                </a:cubicBezTo>
                <a:cubicBezTo>
                  <a:pt x="1263395" y="526466"/>
                  <a:pt x="1253337" y="484175"/>
                  <a:pt x="1253337" y="436169"/>
                </a:cubicBezTo>
                <a:cubicBezTo>
                  <a:pt x="1253337" y="369418"/>
                  <a:pt x="1280540" y="304267"/>
                  <a:pt x="1334947" y="240716"/>
                </a:cubicBezTo>
                <a:lnTo>
                  <a:pt x="1231848" y="240716"/>
                </a:lnTo>
                <a:lnTo>
                  <a:pt x="1207389" y="240716"/>
                </a:lnTo>
                <a:lnTo>
                  <a:pt x="1159839" y="240716"/>
                </a:lnTo>
                <a:lnTo>
                  <a:pt x="1159839" y="641909"/>
                </a:lnTo>
                <a:lnTo>
                  <a:pt x="1122807" y="603504"/>
                </a:lnTo>
                <a:lnTo>
                  <a:pt x="1122807" y="318897"/>
                </a:lnTo>
                <a:cubicBezTo>
                  <a:pt x="1122807" y="307010"/>
                  <a:pt x="1120521" y="296266"/>
                  <a:pt x="1115948" y="286664"/>
                </a:cubicBezTo>
                <a:cubicBezTo>
                  <a:pt x="1111376" y="277063"/>
                  <a:pt x="1105090" y="268948"/>
                  <a:pt x="1097089" y="262319"/>
                </a:cubicBezTo>
                <a:cubicBezTo>
                  <a:pt x="1089088" y="255689"/>
                  <a:pt x="1079944" y="250431"/>
                  <a:pt x="1069657" y="246545"/>
                </a:cubicBezTo>
                <a:cubicBezTo>
                  <a:pt x="1059370" y="242659"/>
                  <a:pt x="1048740" y="240716"/>
                  <a:pt x="1037767" y="240716"/>
                </a:cubicBezTo>
                <a:lnTo>
                  <a:pt x="1015212" y="240716"/>
                </a:lnTo>
                <a:lnTo>
                  <a:pt x="1015212" y="643966"/>
                </a:lnTo>
                <a:lnTo>
                  <a:pt x="993952" y="618592"/>
                </a:lnTo>
                <a:lnTo>
                  <a:pt x="993952" y="619277"/>
                </a:lnTo>
                <a:cubicBezTo>
                  <a:pt x="986637" y="600989"/>
                  <a:pt x="980579" y="587616"/>
                  <a:pt x="975779" y="579158"/>
                </a:cubicBezTo>
                <a:cubicBezTo>
                  <a:pt x="970978" y="570700"/>
                  <a:pt x="963320" y="559956"/>
                  <a:pt x="952805" y="546926"/>
                </a:cubicBezTo>
                <a:cubicBezTo>
                  <a:pt x="942289" y="533895"/>
                  <a:pt x="932459" y="523037"/>
                  <a:pt x="923315" y="514350"/>
                </a:cubicBezTo>
                <a:cubicBezTo>
                  <a:pt x="890397" y="484175"/>
                  <a:pt x="846734" y="466344"/>
                  <a:pt x="792327" y="460858"/>
                </a:cubicBezTo>
                <a:lnTo>
                  <a:pt x="793013" y="460858"/>
                </a:lnTo>
                <a:lnTo>
                  <a:pt x="742264" y="389534"/>
                </a:lnTo>
                <a:cubicBezTo>
                  <a:pt x="819073" y="336042"/>
                  <a:pt x="897712" y="295808"/>
                  <a:pt x="978179" y="268834"/>
                </a:cubicBezTo>
                <a:lnTo>
                  <a:pt x="978179" y="240716"/>
                </a:lnTo>
                <a:lnTo>
                  <a:pt x="746760" y="240716"/>
                </a:lnTo>
                <a:cubicBezTo>
                  <a:pt x="717956" y="247574"/>
                  <a:pt x="693039" y="258318"/>
                  <a:pt x="672007" y="272948"/>
                </a:cubicBezTo>
                <a:cubicBezTo>
                  <a:pt x="650976" y="287579"/>
                  <a:pt x="633145" y="305867"/>
                  <a:pt x="618515" y="327812"/>
                </a:cubicBezTo>
                <a:cubicBezTo>
                  <a:pt x="605256" y="348386"/>
                  <a:pt x="595198" y="371246"/>
                  <a:pt x="588340" y="396392"/>
                </a:cubicBezTo>
                <a:cubicBezTo>
                  <a:pt x="581482" y="421538"/>
                  <a:pt x="578053" y="449656"/>
                  <a:pt x="578053" y="480746"/>
                </a:cubicBezTo>
                <a:cubicBezTo>
                  <a:pt x="578510" y="508178"/>
                  <a:pt x="585825" y="532867"/>
                  <a:pt x="599998" y="554812"/>
                </a:cubicBezTo>
                <a:cubicBezTo>
                  <a:pt x="624687" y="589102"/>
                  <a:pt x="648690" y="602818"/>
                  <a:pt x="672007" y="595960"/>
                </a:cubicBezTo>
                <a:cubicBezTo>
                  <a:pt x="663321" y="590474"/>
                  <a:pt x="657034" y="584073"/>
                  <a:pt x="653148" y="576758"/>
                </a:cubicBezTo>
                <a:cubicBezTo>
                  <a:pt x="649262" y="569443"/>
                  <a:pt x="647319" y="561899"/>
                  <a:pt x="647319" y="554126"/>
                </a:cubicBezTo>
                <a:cubicBezTo>
                  <a:pt x="647319" y="542239"/>
                  <a:pt x="652234" y="532181"/>
                  <a:pt x="662063" y="523951"/>
                </a:cubicBezTo>
                <a:cubicBezTo>
                  <a:pt x="671893" y="515722"/>
                  <a:pt x="682752" y="511607"/>
                  <a:pt x="694639" y="511607"/>
                </a:cubicBezTo>
                <a:cubicBezTo>
                  <a:pt x="707440" y="511607"/>
                  <a:pt x="718413" y="516750"/>
                  <a:pt x="727557" y="527037"/>
                </a:cubicBezTo>
                <a:cubicBezTo>
                  <a:pt x="736701" y="537324"/>
                  <a:pt x="741273" y="550469"/>
                  <a:pt x="741273" y="566471"/>
                </a:cubicBezTo>
                <a:cubicBezTo>
                  <a:pt x="741273" y="575615"/>
                  <a:pt x="739444" y="584073"/>
                  <a:pt x="735787" y="591845"/>
                </a:cubicBezTo>
                <a:cubicBezTo>
                  <a:pt x="732129" y="599618"/>
                  <a:pt x="727100" y="606362"/>
                  <a:pt x="720699" y="612077"/>
                </a:cubicBezTo>
                <a:cubicBezTo>
                  <a:pt x="714299" y="617792"/>
                  <a:pt x="706869" y="622249"/>
                  <a:pt x="698411" y="625450"/>
                </a:cubicBezTo>
                <a:cubicBezTo>
                  <a:pt x="689952" y="628650"/>
                  <a:pt x="681151" y="630250"/>
                  <a:pt x="672007" y="630250"/>
                </a:cubicBezTo>
                <a:cubicBezTo>
                  <a:pt x="627202" y="630250"/>
                  <a:pt x="592912" y="607847"/>
                  <a:pt x="569137" y="563042"/>
                </a:cubicBezTo>
                <a:cubicBezTo>
                  <a:pt x="549020" y="526466"/>
                  <a:pt x="538962" y="484175"/>
                  <a:pt x="538962" y="436169"/>
                </a:cubicBezTo>
                <a:cubicBezTo>
                  <a:pt x="538962" y="369418"/>
                  <a:pt x="566166" y="304267"/>
                  <a:pt x="620572" y="240716"/>
                </a:cubicBezTo>
                <a:lnTo>
                  <a:pt x="517474" y="240716"/>
                </a:lnTo>
                <a:lnTo>
                  <a:pt x="493014" y="240716"/>
                </a:lnTo>
                <a:lnTo>
                  <a:pt x="445465" y="240716"/>
                </a:lnTo>
                <a:lnTo>
                  <a:pt x="445465" y="641909"/>
                </a:lnTo>
                <a:lnTo>
                  <a:pt x="408432" y="603504"/>
                </a:lnTo>
                <a:lnTo>
                  <a:pt x="408432" y="318897"/>
                </a:lnTo>
                <a:cubicBezTo>
                  <a:pt x="408432" y="307010"/>
                  <a:pt x="406146" y="296266"/>
                  <a:pt x="401574" y="286664"/>
                </a:cubicBezTo>
                <a:cubicBezTo>
                  <a:pt x="397002" y="277063"/>
                  <a:pt x="390715" y="268948"/>
                  <a:pt x="382714" y="262319"/>
                </a:cubicBezTo>
                <a:cubicBezTo>
                  <a:pt x="374713" y="255689"/>
                  <a:pt x="365569" y="250431"/>
                  <a:pt x="355282" y="246545"/>
                </a:cubicBezTo>
                <a:cubicBezTo>
                  <a:pt x="344995" y="242659"/>
                  <a:pt x="334365" y="240716"/>
                  <a:pt x="323392" y="240716"/>
                </a:cubicBezTo>
                <a:lnTo>
                  <a:pt x="303123" y="240716"/>
                </a:lnTo>
                <a:lnTo>
                  <a:pt x="303123" y="652196"/>
                </a:lnTo>
                <a:lnTo>
                  <a:pt x="259918" y="599389"/>
                </a:lnTo>
                <a:cubicBezTo>
                  <a:pt x="260375" y="530809"/>
                  <a:pt x="261061" y="479374"/>
                  <a:pt x="261975" y="445084"/>
                </a:cubicBezTo>
                <a:cubicBezTo>
                  <a:pt x="262432" y="424967"/>
                  <a:pt x="262661" y="407822"/>
                  <a:pt x="262661" y="393649"/>
                </a:cubicBezTo>
                <a:cubicBezTo>
                  <a:pt x="262661" y="378562"/>
                  <a:pt x="259689" y="363131"/>
                  <a:pt x="253746" y="347358"/>
                </a:cubicBezTo>
                <a:cubicBezTo>
                  <a:pt x="247802" y="331584"/>
                  <a:pt x="239573" y="316382"/>
                  <a:pt x="229057" y="301752"/>
                </a:cubicBezTo>
                <a:cubicBezTo>
                  <a:pt x="204368" y="269291"/>
                  <a:pt x="177393" y="253060"/>
                  <a:pt x="148132" y="253060"/>
                </a:cubicBezTo>
                <a:cubicBezTo>
                  <a:pt x="103784" y="253060"/>
                  <a:pt x="73152" y="273406"/>
                  <a:pt x="56235" y="314096"/>
                </a:cubicBezTo>
                <a:cubicBezTo>
                  <a:pt x="75438" y="305867"/>
                  <a:pt x="92125" y="301752"/>
                  <a:pt x="106299" y="301752"/>
                </a:cubicBezTo>
                <a:cubicBezTo>
                  <a:pt x="117272" y="301752"/>
                  <a:pt x="127444" y="303238"/>
                  <a:pt x="136817" y="306210"/>
                </a:cubicBezTo>
                <a:cubicBezTo>
                  <a:pt x="146189" y="309182"/>
                  <a:pt x="154305" y="313182"/>
                  <a:pt x="161163" y="318211"/>
                </a:cubicBezTo>
                <a:cubicBezTo>
                  <a:pt x="168478" y="324612"/>
                  <a:pt x="174193" y="332042"/>
                  <a:pt x="178308" y="340500"/>
                </a:cubicBezTo>
                <a:cubicBezTo>
                  <a:pt x="182423" y="348958"/>
                  <a:pt x="184480" y="358673"/>
                  <a:pt x="184480" y="369646"/>
                </a:cubicBezTo>
                <a:cubicBezTo>
                  <a:pt x="184480" y="384277"/>
                  <a:pt x="177507" y="402679"/>
                  <a:pt x="163563" y="424853"/>
                </a:cubicBezTo>
                <a:cubicBezTo>
                  <a:pt x="149618" y="447027"/>
                  <a:pt x="130302" y="471602"/>
                  <a:pt x="105613" y="498577"/>
                </a:cubicBezTo>
                <a:lnTo>
                  <a:pt x="61036" y="447827"/>
                </a:lnTo>
                <a:cubicBezTo>
                  <a:pt x="66979" y="443713"/>
                  <a:pt x="74066" y="437655"/>
                  <a:pt x="82296" y="429654"/>
                </a:cubicBezTo>
                <a:cubicBezTo>
                  <a:pt x="90525" y="421653"/>
                  <a:pt x="99212" y="412394"/>
                  <a:pt x="108356" y="401879"/>
                </a:cubicBezTo>
                <a:cubicBezTo>
                  <a:pt x="119329" y="389992"/>
                  <a:pt x="127901" y="379705"/>
                  <a:pt x="134073" y="371018"/>
                </a:cubicBezTo>
                <a:cubicBezTo>
                  <a:pt x="140246" y="362331"/>
                  <a:pt x="143332" y="355930"/>
                  <a:pt x="143332" y="351815"/>
                </a:cubicBezTo>
                <a:cubicBezTo>
                  <a:pt x="143332" y="339471"/>
                  <a:pt x="135788" y="333299"/>
                  <a:pt x="120700" y="333299"/>
                </a:cubicBezTo>
                <a:cubicBezTo>
                  <a:pt x="115214" y="333299"/>
                  <a:pt x="102870" y="339014"/>
                  <a:pt x="83667" y="350444"/>
                </a:cubicBezTo>
                <a:cubicBezTo>
                  <a:pt x="74523" y="355473"/>
                  <a:pt x="66522" y="359474"/>
                  <a:pt x="59664" y="362445"/>
                </a:cubicBezTo>
                <a:cubicBezTo>
                  <a:pt x="52806" y="365417"/>
                  <a:pt x="47320" y="366903"/>
                  <a:pt x="43205" y="366903"/>
                </a:cubicBezTo>
                <a:cubicBezTo>
                  <a:pt x="33146" y="366903"/>
                  <a:pt x="23088" y="360502"/>
                  <a:pt x="13030" y="347701"/>
                </a:cubicBezTo>
                <a:cubicBezTo>
                  <a:pt x="4343" y="336271"/>
                  <a:pt x="0" y="324383"/>
                  <a:pt x="0" y="312039"/>
                </a:cubicBezTo>
                <a:cubicBezTo>
                  <a:pt x="0" y="280492"/>
                  <a:pt x="14630" y="254432"/>
                  <a:pt x="43891" y="233858"/>
                </a:cubicBezTo>
                <a:cubicBezTo>
                  <a:pt x="57150" y="224714"/>
                  <a:pt x="71208" y="217970"/>
                  <a:pt x="86067" y="213627"/>
                </a:cubicBezTo>
                <a:cubicBezTo>
                  <a:pt x="100926" y="209283"/>
                  <a:pt x="116585" y="207112"/>
                  <a:pt x="133045" y="207112"/>
                </a:cubicBezTo>
                <a:cubicBezTo>
                  <a:pt x="173736" y="207112"/>
                  <a:pt x="205511" y="220370"/>
                  <a:pt x="228371" y="246888"/>
                </a:cubicBezTo>
                <a:cubicBezTo>
                  <a:pt x="243916" y="265176"/>
                  <a:pt x="260604" y="299237"/>
                  <a:pt x="278434" y="349072"/>
                </a:cubicBezTo>
                <a:lnTo>
                  <a:pt x="272262" y="237973"/>
                </a:lnTo>
                <a:cubicBezTo>
                  <a:pt x="271348" y="215570"/>
                  <a:pt x="270548" y="195453"/>
                  <a:pt x="269862" y="177622"/>
                </a:cubicBezTo>
                <a:cubicBezTo>
                  <a:pt x="269176" y="159791"/>
                  <a:pt x="268833" y="143561"/>
                  <a:pt x="268833" y="128930"/>
                </a:cubicBezTo>
                <a:close/>
                <a:moveTo>
                  <a:pt x="5295746" y="39776"/>
                </a:moveTo>
                <a:cubicBezTo>
                  <a:pt x="5285230" y="39776"/>
                  <a:pt x="5274714" y="40348"/>
                  <a:pt x="5264199" y="41491"/>
                </a:cubicBezTo>
                <a:cubicBezTo>
                  <a:pt x="5253683" y="42634"/>
                  <a:pt x="5243168" y="44577"/>
                  <a:pt x="5232652" y="47320"/>
                </a:cubicBezTo>
                <a:cubicBezTo>
                  <a:pt x="5201563" y="54178"/>
                  <a:pt x="5186018" y="64694"/>
                  <a:pt x="5186018" y="78867"/>
                </a:cubicBezTo>
                <a:cubicBezTo>
                  <a:pt x="5186018" y="90297"/>
                  <a:pt x="5205677" y="97155"/>
                  <a:pt x="5244996" y="99441"/>
                </a:cubicBezTo>
                <a:cubicBezTo>
                  <a:pt x="5297575" y="102184"/>
                  <a:pt x="5332550" y="106070"/>
                  <a:pt x="5349924" y="111100"/>
                </a:cubicBezTo>
                <a:cubicBezTo>
                  <a:pt x="5370498" y="117500"/>
                  <a:pt x="5385814" y="126416"/>
                  <a:pt x="5395873" y="137846"/>
                </a:cubicBezTo>
                <a:cubicBezTo>
                  <a:pt x="5405931" y="149276"/>
                  <a:pt x="5410960" y="164363"/>
                  <a:pt x="5410960" y="183109"/>
                </a:cubicBezTo>
                <a:cubicBezTo>
                  <a:pt x="5410960" y="184480"/>
                  <a:pt x="5410446" y="189195"/>
                  <a:pt x="5409417" y="197253"/>
                </a:cubicBezTo>
                <a:lnTo>
                  <a:pt x="5408756" y="202311"/>
                </a:lnTo>
                <a:lnTo>
                  <a:pt x="5417818" y="202311"/>
                </a:lnTo>
                <a:lnTo>
                  <a:pt x="5442812" y="202311"/>
                </a:lnTo>
                <a:lnTo>
                  <a:pt x="5515887" y="202311"/>
                </a:lnTo>
                <a:cubicBezTo>
                  <a:pt x="5497142" y="93955"/>
                  <a:pt x="5423762" y="39776"/>
                  <a:pt x="5295746" y="39776"/>
                </a:cubicBezTo>
                <a:close/>
                <a:moveTo>
                  <a:pt x="9257383" y="19888"/>
                </a:moveTo>
                <a:cubicBezTo>
                  <a:pt x="9338765" y="19888"/>
                  <a:pt x="9416489" y="58293"/>
                  <a:pt x="9490556" y="135103"/>
                </a:cubicBezTo>
                <a:lnTo>
                  <a:pt x="9498099" y="155677"/>
                </a:lnTo>
                <a:cubicBezTo>
                  <a:pt x="9485755" y="144704"/>
                  <a:pt x="9472039" y="133845"/>
                  <a:pt x="9456952" y="123101"/>
                </a:cubicBezTo>
                <a:cubicBezTo>
                  <a:pt x="9441863" y="112357"/>
                  <a:pt x="9424719" y="101727"/>
                  <a:pt x="9405517" y="91211"/>
                </a:cubicBezTo>
                <a:cubicBezTo>
                  <a:pt x="9388142" y="81153"/>
                  <a:pt x="9370198" y="73838"/>
                  <a:pt x="9351682" y="69266"/>
                </a:cubicBezTo>
                <a:cubicBezTo>
                  <a:pt x="9333164" y="64694"/>
                  <a:pt x="9314076" y="62408"/>
                  <a:pt x="9294416" y="62408"/>
                </a:cubicBezTo>
                <a:cubicBezTo>
                  <a:pt x="9265613" y="62408"/>
                  <a:pt x="9236124" y="72466"/>
                  <a:pt x="9205949" y="92583"/>
                </a:cubicBezTo>
                <a:cubicBezTo>
                  <a:pt x="9172573" y="114529"/>
                  <a:pt x="9154971" y="138989"/>
                  <a:pt x="9153142" y="165964"/>
                </a:cubicBezTo>
                <a:lnTo>
                  <a:pt x="9168229" y="202311"/>
                </a:lnTo>
                <a:lnTo>
                  <a:pt x="9189032" y="202311"/>
                </a:lnTo>
                <a:lnTo>
                  <a:pt x="9210063" y="202311"/>
                </a:lnTo>
                <a:lnTo>
                  <a:pt x="9659872" y="202311"/>
                </a:lnTo>
                <a:lnTo>
                  <a:pt x="9674578" y="202311"/>
                </a:lnTo>
                <a:lnTo>
                  <a:pt x="10021288" y="202311"/>
                </a:lnTo>
                <a:lnTo>
                  <a:pt x="10037748" y="202311"/>
                </a:lnTo>
                <a:lnTo>
                  <a:pt x="10189310" y="202311"/>
                </a:lnTo>
                <a:lnTo>
                  <a:pt x="10228400" y="240716"/>
                </a:lnTo>
                <a:lnTo>
                  <a:pt x="10076152" y="240716"/>
                </a:lnTo>
                <a:lnTo>
                  <a:pt x="10060379" y="240716"/>
                </a:lnTo>
                <a:lnTo>
                  <a:pt x="9997285" y="240716"/>
                </a:lnTo>
                <a:lnTo>
                  <a:pt x="9997285" y="372699"/>
                </a:lnTo>
                <a:lnTo>
                  <a:pt x="10004936" y="383652"/>
                </a:lnTo>
                <a:cubicBezTo>
                  <a:pt x="10035440" y="424607"/>
                  <a:pt x="10064894" y="445084"/>
                  <a:pt x="10093298" y="445084"/>
                </a:cubicBezTo>
                <a:cubicBezTo>
                  <a:pt x="10107013" y="445084"/>
                  <a:pt x="10118329" y="439826"/>
                  <a:pt x="10127245" y="429311"/>
                </a:cubicBezTo>
                <a:cubicBezTo>
                  <a:pt x="10136160" y="418795"/>
                  <a:pt x="10140617" y="406908"/>
                  <a:pt x="10140617" y="393649"/>
                </a:cubicBezTo>
                <a:cubicBezTo>
                  <a:pt x="10140617" y="374447"/>
                  <a:pt x="10131703" y="359131"/>
                  <a:pt x="10113871" y="347701"/>
                </a:cubicBezTo>
                <a:cubicBezTo>
                  <a:pt x="10115243" y="356845"/>
                  <a:pt x="10115929" y="364160"/>
                  <a:pt x="10115929" y="369646"/>
                </a:cubicBezTo>
                <a:cubicBezTo>
                  <a:pt x="10115929" y="379705"/>
                  <a:pt x="10111014" y="387934"/>
                  <a:pt x="10101185" y="394335"/>
                </a:cubicBezTo>
                <a:cubicBezTo>
                  <a:pt x="10091354" y="400736"/>
                  <a:pt x="10080953" y="403936"/>
                  <a:pt x="10069981" y="403936"/>
                </a:cubicBezTo>
                <a:cubicBezTo>
                  <a:pt x="10062665" y="403936"/>
                  <a:pt x="10055350" y="398907"/>
                  <a:pt x="10048034" y="388849"/>
                </a:cubicBezTo>
                <a:cubicBezTo>
                  <a:pt x="10042549" y="380619"/>
                  <a:pt x="10039805" y="372618"/>
                  <a:pt x="10039805" y="364846"/>
                </a:cubicBezTo>
                <a:cubicBezTo>
                  <a:pt x="10039805" y="350672"/>
                  <a:pt x="10046664" y="338785"/>
                  <a:pt x="10060379" y="329184"/>
                </a:cubicBezTo>
                <a:cubicBezTo>
                  <a:pt x="10072724" y="319583"/>
                  <a:pt x="10085982" y="314782"/>
                  <a:pt x="10100156" y="314782"/>
                </a:cubicBezTo>
                <a:cubicBezTo>
                  <a:pt x="10122558" y="314782"/>
                  <a:pt x="10141303" y="324155"/>
                  <a:pt x="10156391" y="342900"/>
                </a:cubicBezTo>
                <a:cubicBezTo>
                  <a:pt x="10171479" y="361645"/>
                  <a:pt x="10179023" y="382448"/>
                  <a:pt x="10179023" y="405308"/>
                </a:cubicBezTo>
                <a:cubicBezTo>
                  <a:pt x="10179023" y="415823"/>
                  <a:pt x="10177308" y="425768"/>
                  <a:pt x="10173879" y="435140"/>
                </a:cubicBezTo>
                <a:cubicBezTo>
                  <a:pt x="10170450" y="444513"/>
                  <a:pt x="10165649" y="452857"/>
                  <a:pt x="10159478" y="460172"/>
                </a:cubicBezTo>
                <a:cubicBezTo>
                  <a:pt x="10153305" y="467487"/>
                  <a:pt x="10146104" y="473202"/>
                  <a:pt x="10137874" y="477317"/>
                </a:cubicBezTo>
                <a:cubicBezTo>
                  <a:pt x="10129645" y="481432"/>
                  <a:pt x="10120501" y="483489"/>
                  <a:pt x="10110442" y="483489"/>
                </a:cubicBezTo>
                <a:cubicBezTo>
                  <a:pt x="10096269" y="483489"/>
                  <a:pt x="10079238" y="476631"/>
                  <a:pt x="10059350" y="462915"/>
                </a:cubicBezTo>
                <a:cubicBezTo>
                  <a:pt x="10044435" y="452628"/>
                  <a:pt x="10028039" y="438741"/>
                  <a:pt x="10010166" y="421253"/>
                </a:cubicBezTo>
                <a:lnTo>
                  <a:pt x="9997285" y="408147"/>
                </a:lnTo>
                <a:lnTo>
                  <a:pt x="9997285" y="643966"/>
                </a:lnTo>
                <a:lnTo>
                  <a:pt x="9976026" y="618592"/>
                </a:lnTo>
                <a:lnTo>
                  <a:pt x="9976026" y="619277"/>
                </a:lnTo>
                <a:cubicBezTo>
                  <a:pt x="9968710" y="600989"/>
                  <a:pt x="9962652" y="587616"/>
                  <a:pt x="9957852" y="579158"/>
                </a:cubicBezTo>
                <a:cubicBezTo>
                  <a:pt x="9953052" y="570700"/>
                  <a:pt x="9945393" y="559956"/>
                  <a:pt x="9934877" y="546926"/>
                </a:cubicBezTo>
                <a:cubicBezTo>
                  <a:pt x="9924362" y="533895"/>
                  <a:pt x="9914532" y="523037"/>
                  <a:pt x="9905388" y="514350"/>
                </a:cubicBezTo>
                <a:cubicBezTo>
                  <a:pt x="9872470" y="484175"/>
                  <a:pt x="9828807" y="466344"/>
                  <a:pt x="9774400" y="460858"/>
                </a:cubicBezTo>
                <a:lnTo>
                  <a:pt x="9775086" y="460858"/>
                </a:lnTo>
                <a:lnTo>
                  <a:pt x="9724337" y="389534"/>
                </a:lnTo>
                <a:cubicBezTo>
                  <a:pt x="9801147" y="336042"/>
                  <a:pt x="9879785" y="295808"/>
                  <a:pt x="9960253" y="268834"/>
                </a:cubicBezTo>
                <a:lnTo>
                  <a:pt x="9960253" y="240716"/>
                </a:lnTo>
                <a:lnTo>
                  <a:pt x="9714355" y="240716"/>
                </a:lnTo>
                <a:lnTo>
                  <a:pt x="9697591" y="240716"/>
                </a:lnTo>
                <a:lnTo>
                  <a:pt x="9514101" y="240716"/>
                </a:lnTo>
                <a:lnTo>
                  <a:pt x="9514101" y="268834"/>
                </a:lnTo>
                <a:cubicBezTo>
                  <a:pt x="9558907" y="268834"/>
                  <a:pt x="9595026" y="287122"/>
                  <a:pt x="9622458" y="323698"/>
                </a:cubicBezTo>
                <a:cubicBezTo>
                  <a:pt x="9648518" y="356616"/>
                  <a:pt x="9661549" y="392735"/>
                  <a:pt x="9661549" y="432054"/>
                </a:cubicBezTo>
                <a:cubicBezTo>
                  <a:pt x="9661549" y="441655"/>
                  <a:pt x="9659948" y="450799"/>
                  <a:pt x="9656748" y="459486"/>
                </a:cubicBezTo>
                <a:cubicBezTo>
                  <a:pt x="9653547" y="468173"/>
                  <a:pt x="9649204" y="475831"/>
                  <a:pt x="9643717" y="482460"/>
                </a:cubicBezTo>
                <a:cubicBezTo>
                  <a:pt x="9638232" y="489090"/>
                  <a:pt x="9631602" y="494348"/>
                  <a:pt x="9623829" y="498234"/>
                </a:cubicBezTo>
                <a:cubicBezTo>
                  <a:pt x="9616057" y="502120"/>
                  <a:pt x="9607599" y="504063"/>
                  <a:pt x="9598455" y="504063"/>
                </a:cubicBezTo>
                <a:cubicBezTo>
                  <a:pt x="9592054" y="504063"/>
                  <a:pt x="9585881" y="502806"/>
                  <a:pt x="9579939" y="500291"/>
                </a:cubicBezTo>
                <a:cubicBezTo>
                  <a:pt x="9573995" y="497777"/>
                  <a:pt x="9568622" y="494462"/>
                  <a:pt x="9563822" y="490347"/>
                </a:cubicBezTo>
                <a:cubicBezTo>
                  <a:pt x="9559021" y="486232"/>
                  <a:pt x="9555135" y="481317"/>
                  <a:pt x="9552164" y="475602"/>
                </a:cubicBezTo>
                <a:cubicBezTo>
                  <a:pt x="9549192" y="469887"/>
                  <a:pt x="9547706" y="463601"/>
                  <a:pt x="9547706" y="456743"/>
                </a:cubicBezTo>
                <a:cubicBezTo>
                  <a:pt x="9547706" y="444398"/>
                  <a:pt x="9552048" y="434111"/>
                  <a:pt x="9560736" y="425882"/>
                </a:cubicBezTo>
                <a:cubicBezTo>
                  <a:pt x="9569423" y="417652"/>
                  <a:pt x="9580166" y="413537"/>
                  <a:pt x="9592968" y="413537"/>
                </a:cubicBezTo>
                <a:cubicBezTo>
                  <a:pt x="9600741" y="413537"/>
                  <a:pt x="9607712" y="415366"/>
                  <a:pt x="9613885" y="419024"/>
                </a:cubicBezTo>
                <a:cubicBezTo>
                  <a:pt x="9620057" y="422681"/>
                  <a:pt x="9625658" y="427711"/>
                  <a:pt x="9630688" y="434111"/>
                </a:cubicBezTo>
                <a:lnTo>
                  <a:pt x="9634117" y="425196"/>
                </a:lnTo>
                <a:cubicBezTo>
                  <a:pt x="9634117" y="398678"/>
                  <a:pt x="9623601" y="374904"/>
                  <a:pt x="9602570" y="353873"/>
                </a:cubicBezTo>
                <a:cubicBezTo>
                  <a:pt x="9581995" y="331470"/>
                  <a:pt x="9552277" y="320497"/>
                  <a:pt x="9513416" y="320954"/>
                </a:cubicBezTo>
                <a:lnTo>
                  <a:pt x="9513416" y="641223"/>
                </a:lnTo>
                <a:cubicBezTo>
                  <a:pt x="9510672" y="640766"/>
                  <a:pt x="9507929" y="639737"/>
                  <a:pt x="9505186" y="638137"/>
                </a:cubicBezTo>
                <a:cubicBezTo>
                  <a:pt x="9502442" y="636537"/>
                  <a:pt x="9500614" y="634594"/>
                  <a:pt x="9499699" y="632308"/>
                </a:cubicBezTo>
                <a:cubicBezTo>
                  <a:pt x="9490556" y="609905"/>
                  <a:pt x="9479697" y="588988"/>
                  <a:pt x="9467125" y="569557"/>
                </a:cubicBezTo>
                <a:cubicBezTo>
                  <a:pt x="9454551" y="550126"/>
                  <a:pt x="9440720" y="532867"/>
                  <a:pt x="9425633" y="517779"/>
                </a:cubicBezTo>
                <a:cubicBezTo>
                  <a:pt x="9390886" y="483032"/>
                  <a:pt x="9352023" y="463144"/>
                  <a:pt x="9309047" y="458114"/>
                </a:cubicBezTo>
                <a:lnTo>
                  <a:pt x="9254869" y="390906"/>
                </a:lnTo>
                <a:cubicBezTo>
                  <a:pt x="9320249" y="339242"/>
                  <a:pt x="9394544" y="299923"/>
                  <a:pt x="9477754" y="272948"/>
                </a:cubicBezTo>
                <a:lnTo>
                  <a:pt x="9477754" y="240716"/>
                </a:lnTo>
                <a:lnTo>
                  <a:pt x="9249154" y="240716"/>
                </a:lnTo>
                <a:lnTo>
                  <a:pt x="9228123" y="240716"/>
                </a:lnTo>
                <a:lnTo>
                  <a:pt x="9181945" y="240716"/>
                </a:lnTo>
                <a:lnTo>
                  <a:pt x="9181945" y="641909"/>
                </a:lnTo>
                <a:lnTo>
                  <a:pt x="9142855" y="603504"/>
                </a:lnTo>
                <a:lnTo>
                  <a:pt x="9142855" y="240716"/>
                </a:lnTo>
                <a:lnTo>
                  <a:pt x="9084562" y="240716"/>
                </a:lnTo>
                <a:lnTo>
                  <a:pt x="9046843" y="202311"/>
                </a:lnTo>
                <a:lnTo>
                  <a:pt x="9149027" y="202311"/>
                </a:lnTo>
                <a:lnTo>
                  <a:pt x="9122281" y="176936"/>
                </a:lnTo>
                <a:cubicBezTo>
                  <a:pt x="9112222" y="166878"/>
                  <a:pt x="9107194" y="156591"/>
                  <a:pt x="9107194" y="146075"/>
                </a:cubicBezTo>
                <a:cubicBezTo>
                  <a:pt x="9107194" y="114986"/>
                  <a:pt x="9124567" y="85725"/>
                  <a:pt x="9159314" y="58293"/>
                </a:cubicBezTo>
                <a:cubicBezTo>
                  <a:pt x="9193147" y="32690"/>
                  <a:pt x="9225837" y="19888"/>
                  <a:pt x="9257383" y="19888"/>
                </a:cubicBezTo>
                <a:close/>
                <a:moveTo>
                  <a:pt x="3866234" y="19888"/>
                </a:moveTo>
                <a:cubicBezTo>
                  <a:pt x="3947615" y="19888"/>
                  <a:pt x="4025339" y="58293"/>
                  <a:pt x="4099406" y="135103"/>
                </a:cubicBezTo>
                <a:lnTo>
                  <a:pt x="4106950" y="155677"/>
                </a:lnTo>
                <a:cubicBezTo>
                  <a:pt x="4094605" y="144704"/>
                  <a:pt x="4080889" y="133845"/>
                  <a:pt x="4065802" y="123101"/>
                </a:cubicBezTo>
                <a:cubicBezTo>
                  <a:pt x="4050714" y="112357"/>
                  <a:pt x="4033569" y="101727"/>
                  <a:pt x="4014367" y="91211"/>
                </a:cubicBezTo>
                <a:cubicBezTo>
                  <a:pt x="3996993" y="81153"/>
                  <a:pt x="3979048" y="73838"/>
                  <a:pt x="3960531" y="69266"/>
                </a:cubicBezTo>
                <a:cubicBezTo>
                  <a:pt x="3942015" y="64694"/>
                  <a:pt x="3922927" y="62408"/>
                  <a:pt x="3903267" y="62408"/>
                </a:cubicBezTo>
                <a:cubicBezTo>
                  <a:pt x="3874463" y="62408"/>
                  <a:pt x="3844975" y="72466"/>
                  <a:pt x="3814799" y="92583"/>
                </a:cubicBezTo>
                <a:cubicBezTo>
                  <a:pt x="3781425" y="114529"/>
                  <a:pt x="3763823" y="138989"/>
                  <a:pt x="3761994" y="165964"/>
                </a:cubicBezTo>
                <a:lnTo>
                  <a:pt x="3777081" y="202311"/>
                </a:lnTo>
                <a:lnTo>
                  <a:pt x="3804740" y="202311"/>
                </a:lnTo>
                <a:lnTo>
                  <a:pt x="3818913" y="202311"/>
                </a:lnTo>
                <a:lnTo>
                  <a:pt x="4245557" y="202311"/>
                </a:lnTo>
                <a:lnTo>
                  <a:pt x="4262169" y="202311"/>
                </a:lnTo>
                <a:lnTo>
                  <a:pt x="4731104" y="202311"/>
                </a:lnTo>
                <a:lnTo>
                  <a:pt x="4770880" y="240716"/>
                </a:lnTo>
                <a:lnTo>
                  <a:pt x="4570627" y="240716"/>
                </a:lnTo>
                <a:lnTo>
                  <a:pt x="4570627" y="268834"/>
                </a:lnTo>
                <a:cubicBezTo>
                  <a:pt x="4615432" y="268834"/>
                  <a:pt x="4651551" y="287122"/>
                  <a:pt x="4678983" y="323698"/>
                </a:cubicBezTo>
                <a:cubicBezTo>
                  <a:pt x="4705043" y="356616"/>
                  <a:pt x="4718073" y="392735"/>
                  <a:pt x="4718073" y="432054"/>
                </a:cubicBezTo>
                <a:cubicBezTo>
                  <a:pt x="4718073" y="441655"/>
                  <a:pt x="4716473" y="450799"/>
                  <a:pt x="4713273" y="459486"/>
                </a:cubicBezTo>
                <a:cubicBezTo>
                  <a:pt x="4710073" y="468173"/>
                  <a:pt x="4705729" y="475831"/>
                  <a:pt x="4700243" y="482460"/>
                </a:cubicBezTo>
                <a:cubicBezTo>
                  <a:pt x="4694756" y="489090"/>
                  <a:pt x="4688127" y="494348"/>
                  <a:pt x="4680355" y="498234"/>
                </a:cubicBezTo>
                <a:cubicBezTo>
                  <a:pt x="4672582" y="502120"/>
                  <a:pt x="4664124" y="504063"/>
                  <a:pt x="4654980" y="504063"/>
                </a:cubicBezTo>
                <a:cubicBezTo>
                  <a:pt x="4648579" y="504063"/>
                  <a:pt x="4642408" y="502806"/>
                  <a:pt x="4636463" y="500291"/>
                </a:cubicBezTo>
                <a:cubicBezTo>
                  <a:pt x="4630519" y="497777"/>
                  <a:pt x="4625148" y="494462"/>
                  <a:pt x="4620347" y="490347"/>
                </a:cubicBezTo>
                <a:cubicBezTo>
                  <a:pt x="4615547" y="486232"/>
                  <a:pt x="4611660" y="481317"/>
                  <a:pt x="4608688" y="475602"/>
                </a:cubicBezTo>
                <a:cubicBezTo>
                  <a:pt x="4605717" y="469887"/>
                  <a:pt x="4604231" y="463601"/>
                  <a:pt x="4604231" y="456743"/>
                </a:cubicBezTo>
                <a:cubicBezTo>
                  <a:pt x="4604231" y="444398"/>
                  <a:pt x="4608574" y="434111"/>
                  <a:pt x="4617261" y="425882"/>
                </a:cubicBezTo>
                <a:cubicBezTo>
                  <a:pt x="4625948" y="417652"/>
                  <a:pt x="4636692" y="413537"/>
                  <a:pt x="4649493" y="413537"/>
                </a:cubicBezTo>
                <a:cubicBezTo>
                  <a:pt x="4657266" y="413537"/>
                  <a:pt x="4664238" y="415366"/>
                  <a:pt x="4670411" y="419024"/>
                </a:cubicBezTo>
                <a:cubicBezTo>
                  <a:pt x="4676583" y="422681"/>
                  <a:pt x="4682183" y="427711"/>
                  <a:pt x="4687212" y="434111"/>
                </a:cubicBezTo>
                <a:lnTo>
                  <a:pt x="4690641" y="425196"/>
                </a:lnTo>
                <a:cubicBezTo>
                  <a:pt x="4690641" y="398678"/>
                  <a:pt x="4680126" y="374904"/>
                  <a:pt x="4659095" y="353873"/>
                </a:cubicBezTo>
                <a:cubicBezTo>
                  <a:pt x="4638521" y="331470"/>
                  <a:pt x="4608803" y="320497"/>
                  <a:pt x="4569941" y="320954"/>
                </a:cubicBezTo>
                <a:lnTo>
                  <a:pt x="4569941" y="641223"/>
                </a:lnTo>
                <a:cubicBezTo>
                  <a:pt x="4567198" y="640766"/>
                  <a:pt x="4564454" y="639737"/>
                  <a:pt x="4561711" y="638137"/>
                </a:cubicBezTo>
                <a:cubicBezTo>
                  <a:pt x="4558968" y="636537"/>
                  <a:pt x="4557139" y="634594"/>
                  <a:pt x="4556225" y="632308"/>
                </a:cubicBezTo>
                <a:cubicBezTo>
                  <a:pt x="4547081" y="609905"/>
                  <a:pt x="4536222" y="588988"/>
                  <a:pt x="4523649" y="569557"/>
                </a:cubicBezTo>
                <a:cubicBezTo>
                  <a:pt x="4511076" y="550126"/>
                  <a:pt x="4497246" y="532867"/>
                  <a:pt x="4482158" y="517779"/>
                </a:cubicBezTo>
                <a:cubicBezTo>
                  <a:pt x="4447411" y="483032"/>
                  <a:pt x="4408549" y="463144"/>
                  <a:pt x="4365572" y="458114"/>
                </a:cubicBezTo>
                <a:lnTo>
                  <a:pt x="4311394" y="390906"/>
                </a:lnTo>
                <a:cubicBezTo>
                  <a:pt x="4376774" y="339242"/>
                  <a:pt x="4451069" y="299923"/>
                  <a:pt x="4534279" y="272948"/>
                </a:cubicBezTo>
                <a:lnTo>
                  <a:pt x="4534279" y="240716"/>
                </a:lnTo>
                <a:lnTo>
                  <a:pt x="4302631" y="240716"/>
                </a:lnTo>
                <a:lnTo>
                  <a:pt x="4284648" y="240716"/>
                </a:lnTo>
                <a:lnTo>
                  <a:pt x="3858004" y="240716"/>
                </a:lnTo>
                <a:lnTo>
                  <a:pt x="3845203" y="240716"/>
                </a:lnTo>
                <a:lnTo>
                  <a:pt x="3790796" y="240716"/>
                </a:lnTo>
                <a:lnTo>
                  <a:pt x="3790796" y="641909"/>
                </a:lnTo>
                <a:lnTo>
                  <a:pt x="3751707" y="603504"/>
                </a:lnTo>
                <a:lnTo>
                  <a:pt x="3751707" y="240716"/>
                </a:lnTo>
                <a:lnTo>
                  <a:pt x="3714522" y="240716"/>
                </a:lnTo>
                <a:lnTo>
                  <a:pt x="3693414" y="240716"/>
                </a:lnTo>
                <a:lnTo>
                  <a:pt x="3560216" y="240716"/>
                </a:lnTo>
                <a:cubicBezTo>
                  <a:pt x="3572104" y="255346"/>
                  <a:pt x="3578048" y="271577"/>
                  <a:pt x="3578048" y="289408"/>
                </a:cubicBezTo>
                <a:cubicBezTo>
                  <a:pt x="3578048" y="314096"/>
                  <a:pt x="3571189" y="335356"/>
                  <a:pt x="3557474" y="353187"/>
                </a:cubicBezTo>
                <a:cubicBezTo>
                  <a:pt x="3633826" y="370561"/>
                  <a:pt x="3671316" y="414223"/>
                  <a:pt x="3669944" y="484175"/>
                </a:cubicBezTo>
                <a:cubicBezTo>
                  <a:pt x="3668116" y="502463"/>
                  <a:pt x="3662286" y="517093"/>
                  <a:pt x="3652456" y="528066"/>
                </a:cubicBezTo>
                <a:cubicBezTo>
                  <a:pt x="3642627" y="539039"/>
                  <a:pt x="3630168" y="544525"/>
                  <a:pt x="3615081" y="544525"/>
                </a:cubicBezTo>
                <a:cubicBezTo>
                  <a:pt x="3605936" y="544525"/>
                  <a:pt x="3598050" y="540982"/>
                  <a:pt x="3591421" y="533895"/>
                </a:cubicBezTo>
                <a:cubicBezTo>
                  <a:pt x="3584791" y="526809"/>
                  <a:pt x="3581476" y="518693"/>
                  <a:pt x="3581476" y="509549"/>
                </a:cubicBezTo>
                <a:cubicBezTo>
                  <a:pt x="3580562" y="494919"/>
                  <a:pt x="3584905" y="484175"/>
                  <a:pt x="3594506" y="477317"/>
                </a:cubicBezTo>
                <a:cubicBezTo>
                  <a:pt x="3597706" y="475031"/>
                  <a:pt x="3601936" y="473431"/>
                  <a:pt x="3607194" y="472516"/>
                </a:cubicBezTo>
                <a:cubicBezTo>
                  <a:pt x="3612452" y="471602"/>
                  <a:pt x="3617137" y="471602"/>
                  <a:pt x="3621252" y="472516"/>
                </a:cubicBezTo>
                <a:cubicBezTo>
                  <a:pt x="3624910" y="473431"/>
                  <a:pt x="3627768" y="474459"/>
                  <a:pt x="3629826" y="475602"/>
                </a:cubicBezTo>
                <a:cubicBezTo>
                  <a:pt x="3631882" y="476745"/>
                  <a:pt x="3634054" y="478231"/>
                  <a:pt x="3636340" y="480060"/>
                </a:cubicBezTo>
                <a:lnTo>
                  <a:pt x="3639769" y="481432"/>
                </a:lnTo>
                <a:cubicBezTo>
                  <a:pt x="3642512" y="477774"/>
                  <a:pt x="3643655" y="470230"/>
                  <a:pt x="3643199" y="458800"/>
                </a:cubicBezTo>
                <a:cubicBezTo>
                  <a:pt x="3642741" y="453314"/>
                  <a:pt x="3639998" y="447370"/>
                  <a:pt x="3634968" y="440969"/>
                </a:cubicBezTo>
                <a:cubicBezTo>
                  <a:pt x="3629939" y="434569"/>
                  <a:pt x="3623767" y="428396"/>
                  <a:pt x="3616452" y="422453"/>
                </a:cubicBezTo>
                <a:cubicBezTo>
                  <a:pt x="3608222" y="416052"/>
                  <a:pt x="3599764" y="410909"/>
                  <a:pt x="3591078" y="407022"/>
                </a:cubicBezTo>
                <a:cubicBezTo>
                  <a:pt x="3582391" y="403136"/>
                  <a:pt x="3573246" y="400736"/>
                  <a:pt x="3563646" y="399821"/>
                </a:cubicBezTo>
                <a:lnTo>
                  <a:pt x="3547187" y="399821"/>
                </a:lnTo>
                <a:lnTo>
                  <a:pt x="3547187" y="631858"/>
                </a:lnTo>
                <a:lnTo>
                  <a:pt x="3552520" y="641375"/>
                </a:lnTo>
                <a:lnTo>
                  <a:pt x="3547187" y="645600"/>
                </a:lnTo>
                <a:lnTo>
                  <a:pt x="3547187" y="659740"/>
                </a:lnTo>
                <a:cubicBezTo>
                  <a:pt x="3545357" y="659397"/>
                  <a:pt x="3543386" y="658339"/>
                  <a:pt x="3541272" y="656568"/>
                </a:cubicBezTo>
                <a:lnTo>
                  <a:pt x="3537953" y="652913"/>
                </a:lnTo>
                <a:lnTo>
                  <a:pt x="3466795" y="709270"/>
                </a:lnTo>
                <a:lnTo>
                  <a:pt x="3606013" y="799109"/>
                </a:lnTo>
                <a:lnTo>
                  <a:pt x="3619043" y="838886"/>
                </a:lnTo>
                <a:lnTo>
                  <a:pt x="3389300" y="701040"/>
                </a:lnTo>
                <a:lnTo>
                  <a:pt x="3504514" y="616687"/>
                </a:lnTo>
                <a:lnTo>
                  <a:pt x="3509091" y="603436"/>
                </a:lnTo>
                <a:lnTo>
                  <a:pt x="3506724" y="598875"/>
                </a:lnTo>
                <a:cubicBezTo>
                  <a:pt x="3502838" y="591903"/>
                  <a:pt x="3498952" y="585445"/>
                  <a:pt x="3495065" y="579501"/>
                </a:cubicBezTo>
                <a:cubicBezTo>
                  <a:pt x="3487293" y="567614"/>
                  <a:pt x="3479749" y="558013"/>
                  <a:pt x="3472434" y="550697"/>
                </a:cubicBezTo>
                <a:cubicBezTo>
                  <a:pt x="3459175" y="538810"/>
                  <a:pt x="3443288" y="529781"/>
                  <a:pt x="3424771" y="523608"/>
                </a:cubicBezTo>
                <a:cubicBezTo>
                  <a:pt x="3406254" y="517436"/>
                  <a:pt x="3386023" y="514121"/>
                  <a:pt x="3364077" y="513664"/>
                </a:cubicBezTo>
                <a:lnTo>
                  <a:pt x="3327045" y="458114"/>
                </a:lnTo>
                <a:cubicBezTo>
                  <a:pt x="3348532" y="442570"/>
                  <a:pt x="3371393" y="427139"/>
                  <a:pt x="3395625" y="411823"/>
                </a:cubicBezTo>
                <a:cubicBezTo>
                  <a:pt x="3419855" y="396507"/>
                  <a:pt x="3444316" y="381762"/>
                  <a:pt x="3469005" y="367589"/>
                </a:cubicBezTo>
                <a:cubicBezTo>
                  <a:pt x="3424199" y="342443"/>
                  <a:pt x="3401339" y="313182"/>
                  <a:pt x="3400425" y="279806"/>
                </a:cubicBezTo>
                <a:lnTo>
                  <a:pt x="3399053" y="279806"/>
                </a:lnTo>
                <a:cubicBezTo>
                  <a:pt x="3396768" y="289408"/>
                  <a:pt x="3393224" y="299695"/>
                  <a:pt x="3388423" y="310667"/>
                </a:cubicBezTo>
                <a:cubicBezTo>
                  <a:pt x="3383623" y="321640"/>
                  <a:pt x="3378022" y="332384"/>
                  <a:pt x="3371621" y="342900"/>
                </a:cubicBezTo>
                <a:cubicBezTo>
                  <a:pt x="3354248" y="369418"/>
                  <a:pt x="3337103" y="382676"/>
                  <a:pt x="3320186" y="382676"/>
                </a:cubicBezTo>
                <a:cubicBezTo>
                  <a:pt x="3294127" y="380848"/>
                  <a:pt x="3270122" y="363931"/>
                  <a:pt x="3248177" y="331927"/>
                </a:cubicBezTo>
                <a:lnTo>
                  <a:pt x="3265323" y="304495"/>
                </a:lnTo>
                <a:cubicBezTo>
                  <a:pt x="3272181" y="315925"/>
                  <a:pt x="3283381" y="324155"/>
                  <a:pt x="3298926" y="329184"/>
                </a:cubicBezTo>
                <a:cubicBezTo>
                  <a:pt x="3314928" y="328727"/>
                  <a:pt x="3329102" y="317754"/>
                  <a:pt x="3341446" y="296266"/>
                </a:cubicBezTo>
                <a:cubicBezTo>
                  <a:pt x="3346476" y="287122"/>
                  <a:pt x="3350019" y="277863"/>
                  <a:pt x="3352075" y="268491"/>
                </a:cubicBezTo>
                <a:cubicBezTo>
                  <a:pt x="3354134" y="259118"/>
                  <a:pt x="3355162" y="249860"/>
                  <a:pt x="3355162" y="240716"/>
                </a:cubicBezTo>
                <a:lnTo>
                  <a:pt x="3209087" y="240716"/>
                </a:lnTo>
                <a:lnTo>
                  <a:pt x="3171368" y="202311"/>
                </a:lnTo>
                <a:lnTo>
                  <a:pt x="3655695" y="202311"/>
                </a:lnTo>
                <a:lnTo>
                  <a:pt x="3674745" y="202311"/>
                </a:lnTo>
                <a:lnTo>
                  <a:pt x="3757879" y="202311"/>
                </a:lnTo>
                <a:lnTo>
                  <a:pt x="3731132" y="176936"/>
                </a:lnTo>
                <a:cubicBezTo>
                  <a:pt x="3721075" y="166878"/>
                  <a:pt x="3716045" y="156591"/>
                  <a:pt x="3716045" y="146075"/>
                </a:cubicBezTo>
                <a:cubicBezTo>
                  <a:pt x="3716045" y="114986"/>
                  <a:pt x="3733418" y="85725"/>
                  <a:pt x="3768166" y="58293"/>
                </a:cubicBezTo>
                <a:cubicBezTo>
                  <a:pt x="3801998" y="32690"/>
                  <a:pt x="3834687" y="19888"/>
                  <a:pt x="3866234" y="19888"/>
                </a:cubicBezTo>
                <a:close/>
                <a:moveTo>
                  <a:pt x="5310833" y="0"/>
                </a:moveTo>
                <a:cubicBezTo>
                  <a:pt x="5435649" y="0"/>
                  <a:pt x="5516573" y="67437"/>
                  <a:pt x="5553607" y="202311"/>
                </a:cubicBezTo>
                <a:lnTo>
                  <a:pt x="5564122" y="202311"/>
                </a:lnTo>
                <a:lnTo>
                  <a:pt x="5590640" y="202311"/>
                </a:lnTo>
                <a:lnTo>
                  <a:pt x="5919976" y="202311"/>
                </a:lnTo>
                <a:lnTo>
                  <a:pt x="5943370" y="202311"/>
                </a:lnTo>
                <a:lnTo>
                  <a:pt x="6285355" y="202311"/>
                </a:lnTo>
                <a:lnTo>
                  <a:pt x="6293737" y="202311"/>
                </a:lnTo>
                <a:lnTo>
                  <a:pt x="6590536" y="202311"/>
                </a:lnTo>
                <a:lnTo>
                  <a:pt x="6634427" y="202311"/>
                </a:lnTo>
                <a:lnTo>
                  <a:pt x="6639914" y="202311"/>
                </a:lnTo>
                <a:lnTo>
                  <a:pt x="6640261" y="202652"/>
                </a:lnTo>
                <a:lnTo>
                  <a:pt x="6650929" y="203275"/>
                </a:lnTo>
                <a:cubicBezTo>
                  <a:pt x="6666446" y="205204"/>
                  <a:pt x="6679004" y="210026"/>
                  <a:pt x="6688605" y="217742"/>
                </a:cubicBezTo>
                <a:cubicBezTo>
                  <a:pt x="6701407" y="228029"/>
                  <a:pt x="6711694" y="245059"/>
                  <a:pt x="6719467" y="268834"/>
                </a:cubicBezTo>
                <a:cubicBezTo>
                  <a:pt x="6719467" y="261061"/>
                  <a:pt x="6719238" y="251460"/>
                  <a:pt x="6718781" y="240030"/>
                </a:cubicBezTo>
                <a:cubicBezTo>
                  <a:pt x="6718323" y="228600"/>
                  <a:pt x="6717409" y="215113"/>
                  <a:pt x="6716037" y="199568"/>
                </a:cubicBezTo>
                <a:cubicBezTo>
                  <a:pt x="6715123" y="184480"/>
                  <a:pt x="6714438" y="171336"/>
                  <a:pt x="6713980" y="160134"/>
                </a:cubicBezTo>
                <a:cubicBezTo>
                  <a:pt x="6713523" y="148933"/>
                  <a:pt x="6713295" y="139446"/>
                  <a:pt x="6713295" y="131674"/>
                </a:cubicBezTo>
                <a:lnTo>
                  <a:pt x="6727011" y="143332"/>
                </a:lnTo>
                <a:cubicBezTo>
                  <a:pt x="6731582" y="170764"/>
                  <a:pt x="6739583" y="190424"/>
                  <a:pt x="6751013" y="202311"/>
                </a:cubicBezTo>
                <a:lnTo>
                  <a:pt x="6765644" y="202311"/>
                </a:lnTo>
                <a:lnTo>
                  <a:pt x="6785304" y="202311"/>
                </a:lnTo>
                <a:lnTo>
                  <a:pt x="7142986" y="202311"/>
                </a:lnTo>
                <a:lnTo>
                  <a:pt x="7186877" y="202311"/>
                </a:lnTo>
                <a:lnTo>
                  <a:pt x="7195640" y="202311"/>
                </a:lnTo>
                <a:lnTo>
                  <a:pt x="7196195" y="202856"/>
                </a:lnTo>
                <a:lnTo>
                  <a:pt x="7203379" y="203275"/>
                </a:lnTo>
                <a:cubicBezTo>
                  <a:pt x="7218896" y="205204"/>
                  <a:pt x="7231454" y="210026"/>
                  <a:pt x="7241055" y="217742"/>
                </a:cubicBezTo>
                <a:cubicBezTo>
                  <a:pt x="7253857" y="228029"/>
                  <a:pt x="7264144" y="245059"/>
                  <a:pt x="7271916" y="268834"/>
                </a:cubicBezTo>
                <a:cubicBezTo>
                  <a:pt x="7271916" y="261061"/>
                  <a:pt x="7271688" y="251460"/>
                  <a:pt x="7271231" y="240030"/>
                </a:cubicBezTo>
                <a:cubicBezTo>
                  <a:pt x="7270773" y="228600"/>
                  <a:pt x="7269859" y="215113"/>
                  <a:pt x="7268487" y="199568"/>
                </a:cubicBezTo>
                <a:cubicBezTo>
                  <a:pt x="7267573" y="184480"/>
                  <a:pt x="7266888" y="171336"/>
                  <a:pt x="7266430" y="160134"/>
                </a:cubicBezTo>
                <a:cubicBezTo>
                  <a:pt x="7265973" y="148933"/>
                  <a:pt x="7265745" y="139446"/>
                  <a:pt x="7265745" y="131674"/>
                </a:cubicBezTo>
                <a:lnTo>
                  <a:pt x="7279460" y="143332"/>
                </a:lnTo>
                <a:cubicBezTo>
                  <a:pt x="7284032" y="170764"/>
                  <a:pt x="7292033" y="190424"/>
                  <a:pt x="7303463" y="202311"/>
                </a:cubicBezTo>
                <a:lnTo>
                  <a:pt x="7316722" y="202311"/>
                </a:lnTo>
                <a:lnTo>
                  <a:pt x="7337754" y="202311"/>
                </a:lnTo>
                <a:lnTo>
                  <a:pt x="7694598" y="202311"/>
                </a:lnTo>
                <a:lnTo>
                  <a:pt x="7733003" y="240716"/>
                </a:lnTo>
                <a:lnTo>
                  <a:pt x="7654136" y="240716"/>
                </a:lnTo>
                <a:lnTo>
                  <a:pt x="7654136" y="643966"/>
                </a:lnTo>
                <a:lnTo>
                  <a:pt x="7632876" y="618592"/>
                </a:lnTo>
                <a:lnTo>
                  <a:pt x="7632876" y="619277"/>
                </a:lnTo>
                <a:cubicBezTo>
                  <a:pt x="7625561" y="600989"/>
                  <a:pt x="7619503" y="587616"/>
                  <a:pt x="7614702" y="579158"/>
                </a:cubicBezTo>
                <a:cubicBezTo>
                  <a:pt x="7609902" y="570700"/>
                  <a:pt x="7602243" y="559956"/>
                  <a:pt x="7591728" y="546926"/>
                </a:cubicBezTo>
                <a:cubicBezTo>
                  <a:pt x="7581213" y="533895"/>
                  <a:pt x="7571382" y="523037"/>
                  <a:pt x="7562239" y="514350"/>
                </a:cubicBezTo>
                <a:cubicBezTo>
                  <a:pt x="7529320" y="484175"/>
                  <a:pt x="7485657" y="466344"/>
                  <a:pt x="7431251" y="460858"/>
                </a:cubicBezTo>
                <a:lnTo>
                  <a:pt x="7431937" y="460858"/>
                </a:lnTo>
                <a:lnTo>
                  <a:pt x="7381188" y="389534"/>
                </a:lnTo>
                <a:cubicBezTo>
                  <a:pt x="7457997" y="336042"/>
                  <a:pt x="7536635" y="295808"/>
                  <a:pt x="7617103" y="268834"/>
                </a:cubicBezTo>
                <a:lnTo>
                  <a:pt x="7617103" y="240716"/>
                </a:lnTo>
                <a:lnTo>
                  <a:pt x="7375472" y="240716"/>
                </a:lnTo>
                <a:lnTo>
                  <a:pt x="7354441" y="240716"/>
                </a:lnTo>
                <a:lnTo>
                  <a:pt x="7303463" y="240716"/>
                </a:lnTo>
                <a:lnTo>
                  <a:pt x="7303463" y="641909"/>
                </a:lnTo>
                <a:lnTo>
                  <a:pt x="7266430" y="603504"/>
                </a:lnTo>
                <a:lnTo>
                  <a:pt x="7266430" y="318897"/>
                </a:lnTo>
                <a:cubicBezTo>
                  <a:pt x="7266430" y="307010"/>
                  <a:pt x="7264144" y="296266"/>
                  <a:pt x="7259572" y="286664"/>
                </a:cubicBezTo>
                <a:cubicBezTo>
                  <a:pt x="7255000" y="277063"/>
                  <a:pt x="7248714" y="268948"/>
                  <a:pt x="7240712" y="262319"/>
                </a:cubicBezTo>
                <a:cubicBezTo>
                  <a:pt x="7232712" y="255689"/>
                  <a:pt x="7223568" y="250431"/>
                  <a:pt x="7213280" y="246545"/>
                </a:cubicBezTo>
                <a:cubicBezTo>
                  <a:pt x="7202994" y="242659"/>
                  <a:pt x="7192364" y="240716"/>
                  <a:pt x="7181391" y="240716"/>
                </a:cubicBezTo>
                <a:lnTo>
                  <a:pt x="6823022" y="240716"/>
                </a:lnTo>
                <a:lnTo>
                  <a:pt x="6803363" y="240716"/>
                </a:lnTo>
                <a:lnTo>
                  <a:pt x="6751013" y="240716"/>
                </a:lnTo>
                <a:lnTo>
                  <a:pt x="6751013" y="641909"/>
                </a:lnTo>
                <a:lnTo>
                  <a:pt x="6713980" y="603504"/>
                </a:lnTo>
                <a:lnTo>
                  <a:pt x="6713980" y="318897"/>
                </a:lnTo>
                <a:cubicBezTo>
                  <a:pt x="6713980" y="307010"/>
                  <a:pt x="6711694" y="296266"/>
                  <a:pt x="6707122" y="286664"/>
                </a:cubicBezTo>
                <a:cubicBezTo>
                  <a:pt x="6702550" y="277063"/>
                  <a:pt x="6696264" y="268948"/>
                  <a:pt x="6688263" y="262319"/>
                </a:cubicBezTo>
                <a:cubicBezTo>
                  <a:pt x="6680262" y="255689"/>
                  <a:pt x="6671118" y="250431"/>
                  <a:pt x="6660831" y="246545"/>
                </a:cubicBezTo>
                <a:cubicBezTo>
                  <a:pt x="6650544" y="242659"/>
                  <a:pt x="6639914" y="240716"/>
                  <a:pt x="6628941" y="240716"/>
                </a:cubicBezTo>
                <a:lnTo>
                  <a:pt x="6617968" y="240716"/>
                </a:lnTo>
                <a:lnTo>
                  <a:pt x="6617968" y="645338"/>
                </a:lnTo>
                <a:lnTo>
                  <a:pt x="6592594" y="615848"/>
                </a:lnTo>
                <a:lnTo>
                  <a:pt x="6592594" y="616534"/>
                </a:lnTo>
                <a:cubicBezTo>
                  <a:pt x="6587107" y="601447"/>
                  <a:pt x="6579220" y="584530"/>
                  <a:pt x="6568934" y="565785"/>
                </a:cubicBezTo>
                <a:cubicBezTo>
                  <a:pt x="6558647" y="547040"/>
                  <a:pt x="6545502" y="530809"/>
                  <a:pt x="6529500" y="517093"/>
                </a:cubicBezTo>
                <a:cubicBezTo>
                  <a:pt x="6500697" y="494690"/>
                  <a:pt x="6459320" y="482117"/>
                  <a:pt x="6405370" y="479374"/>
                </a:cubicBezTo>
                <a:lnTo>
                  <a:pt x="6351878" y="413537"/>
                </a:lnTo>
                <a:cubicBezTo>
                  <a:pt x="6369251" y="396621"/>
                  <a:pt x="6388225" y="379819"/>
                  <a:pt x="6408799" y="363131"/>
                </a:cubicBezTo>
                <a:cubicBezTo>
                  <a:pt x="6429373" y="346443"/>
                  <a:pt x="6449947" y="331470"/>
                  <a:pt x="6470521" y="318211"/>
                </a:cubicBezTo>
                <a:cubicBezTo>
                  <a:pt x="6459091" y="309524"/>
                  <a:pt x="6439432" y="299237"/>
                  <a:pt x="6411543" y="287350"/>
                </a:cubicBezTo>
                <a:cubicBezTo>
                  <a:pt x="6398741" y="282321"/>
                  <a:pt x="6386625" y="276949"/>
                  <a:pt x="6375195" y="271234"/>
                </a:cubicBezTo>
                <a:cubicBezTo>
                  <a:pt x="6363765" y="265519"/>
                  <a:pt x="6353021" y="259461"/>
                  <a:pt x="6342963" y="253060"/>
                </a:cubicBezTo>
                <a:cubicBezTo>
                  <a:pt x="6339762" y="250546"/>
                  <a:pt x="6336161" y="247602"/>
                  <a:pt x="6332161" y="244231"/>
                </a:cubicBezTo>
                <a:lnTo>
                  <a:pt x="6328091" y="240716"/>
                </a:lnTo>
                <a:lnTo>
                  <a:pt x="6266305" y="240716"/>
                </a:lnTo>
                <a:lnTo>
                  <a:pt x="6266305" y="653567"/>
                </a:lnTo>
                <a:lnTo>
                  <a:pt x="6236130" y="634365"/>
                </a:lnTo>
                <a:lnTo>
                  <a:pt x="6238873" y="593903"/>
                </a:lnTo>
                <a:cubicBezTo>
                  <a:pt x="6239331" y="550469"/>
                  <a:pt x="6229272" y="505206"/>
                  <a:pt x="6208698" y="458114"/>
                </a:cubicBezTo>
                <a:cubicBezTo>
                  <a:pt x="6178066" y="404622"/>
                  <a:pt x="6142404" y="377876"/>
                  <a:pt x="6101713" y="377876"/>
                </a:cubicBezTo>
                <a:cubicBezTo>
                  <a:pt x="6096684" y="378333"/>
                  <a:pt x="6093026" y="379476"/>
                  <a:pt x="6090740" y="381305"/>
                </a:cubicBezTo>
                <a:cubicBezTo>
                  <a:pt x="6107657" y="403708"/>
                  <a:pt x="6116115" y="419938"/>
                  <a:pt x="6116115" y="429997"/>
                </a:cubicBezTo>
                <a:cubicBezTo>
                  <a:pt x="6116115" y="446456"/>
                  <a:pt x="6111315" y="460286"/>
                  <a:pt x="6101713" y="471488"/>
                </a:cubicBezTo>
                <a:cubicBezTo>
                  <a:pt x="6092112" y="482689"/>
                  <a:pt x="6079310" y="488290"/>
                  <a:pt x="6063309" y="488290"/>
                </a:cubicBezTo>
                <a:cubicBezTo>
                  <a:pt x="6013931" y="488290"/>
                  <a:pt x="5989242" y="464287"/>
                  <a:pt x="5989242" y="416281"/>
                </a:cubicBezTo>
                <a:cubicBezTo>
                  <a:pt x="5989242" y="390220"/>
                  <a:pt x="5998386" y="368732"/>
                  <a:pt x="6016674" y="351815"/>
                </a:cubicBezTo>
                <a:cubicBezTo>
                  <a:pt x="6036334" y="334442"/>
                  <a:pt x="6058736" y="325755"/>
                  <a:pt x="6083882" y="325755"/>
                </a:cubicBezTo>
                <a:cubicBezTo>
                  <a:pt x="6137832" y="325755"/>
                  <a:pt x="6185381" y="368275"/>
                  <a:pt x="6226529" y="453314"/>
                </a:cubicBezTo>
                <a:lnTo>
                  <a:pt x="6227900" y="453314"/>
                </a:lnTo>
                <a:lnTo>
                  <a:pt x="6227900" y="240716"/>
                </a:lnTo>
                <a:lnTo>
                  <a:pt x="5980403" y="240716"/>
                </a:lnTo>
                <a:lnTo>
                  <a:pt x="5957695" y="240716"/>
                </a:lnTo>
                <a:lnTo>
                  <a:pt x="5901535" y="240716"/>
                </a:lnTo>
                <a:lnTo>
                  <a:pt x="5901535" y="643966"/>
                </a:lnTo>
                <a:lnTo>
                  <a:pt x="5880276" y="618592"/>
                </a:lnTo>
                <a:cubicBezTo>
                  <a:pt x="5878904" y="614477"/>
                  <a:pt x="5877190" y="610248"/>
                  <a:pt x="5875132" y="605904"/>
                </a:cubicBezTo>
                <a:cubicBezTo>
                  <a:pt x="5873075" y="601561"/>
                  <a:pt x="5869189" y="593903"/>
                  <a:pt x="5863474" y="582930"/>
                </a:cubicBezTo>
                <a:cubicBezTo>
                  <a:pt x="5857759" y="571957"/>
                  <a:pt x="5849644" y="559956"/>
                  <a:pt x="5839128" y="546926"/>
                </a:cubicBezTo>
                <a:cubicBezTo>
                  <a:pt x="5828613" y="533895"/>
                  <a:pt x="5818782" y="523037"/>
                  <a:pt x="5809639" y="514350"/>
                </a:cubicBezTo>
                <a:cubicBezTo>
                  <a:pt x="5776720" y="484175"/>
                  <a:pt x="5733057" y="466344"/>
                  <a:pt x="5678651" y="460858"/>
                </a:cubicBezTo>
                <a:lnTo>
                  <a:pt x="5628588" y="389534"/>
                </a:lnTo>
                <a:cubicBezTo>
                  <a:pt x="5705397" y="336042"/>
                  <a:pt x="5784036" y="295808"/>
                  <a:pt x="5864503" y="268834"/>
                </a:cubicBezTo>
                <a:lnTo>
                  <a:pt x="5864503" y="240716"/>
                </a:lnTo>
                <a:lnTo>
                  <a:pt x="5628359" y="240716"/>
                </a:lnTo>
                <a:lnTo>
                  <a:pt x="5601841" y="240716"/>
                </a:lnTo>
                <a:lnTo>
                  <a:pt x="5553607" y="240716"/>
                </a:lnTo>
                <a:lnTo>
                  <a:pt x="5553607" y="641909"/>
                </a:lnTo>
                <a:lnTo>
                  <a:pt x="5515887" y="603504"/>
                </a:lnTo>
                <a:lnTo>
                  <a:pt x="5515887" y="240716"/>
                </a:lnTo>
                <a:lnTo>
                  <a:pt x="5480531" y="240716"/>
                </a:lnTo>
                <a:lnTo>
                  <a:pt x="5459652" y="240716"/>
                </a:lnTo>
                <a:lnTo>
                  <a:pt x="5261075" y="240716"/>
                </a:lnTo>
                <a:cubicBezTo>
                  <a:pt x="5254674" y="241173"/>
                  <a:pt x="5248159" y="244031"/>
                  <a:pt x="5241529" y="249288"/>
                </a:cubicBezTo>
                <a:cubicBezTo>
                  <a:pt x="5234900" y="254546"/>
                  <a:pt x="5231128" y="259918"/>
                  <a:pt x="5230214" y="265405"/>
                </a:cubicBezTo>
                <a:cubicBezTo>
                  <a:pt x="5230214" y="271805"/>
                  <a:pt x="5232843" y="277292"/>
                  <a:pt x="5238100" y="281864"/>
                </a:cubicBezTo>
                <a:cubicBezTo>
                  <a:pt x="5243358" y="286436"/>
                  <a:pt x="5249645" y="290436"/>
                  <a:pt x="5256960" y="293865"/>
                </a:cubicBezTo>
                <a:cubicBezTo>
                  <a:pt x="5264275" y="297294"/>
                  <a:pt x="5271705" y="299923"/>
                  <a:pt x="5279248" y="301752"/>
                </a:cubicBezTo>
                <a:cubicBezTo>
                  <a:pt x="5286792" y="303581"/>
                  <a:pt x="5292621" y="304495"/>
                  <a:pt x="5296736" y="304495"/>
                </a:cubicBezTo>
                <a:cubicBezTo>
                  <a:pt x="5317768" y="306324"/>
                  <a:pt x="5336513" y="305524"/>
                  <a:pt x="5352972" y="302095"/>
                </a:cubicBezTo>
                <a:cubicBezTo>
                  <a:pt x="5369431" y="298666"/>
                  <a:pt x="5383147" y="293980"/>
                  <a:pt x="5394120" y="288036"/>
                </a:cubicBezTo>
                <a:lnTo>
                  <a:pt x="5452413" y="349072"/>
                </a:lnTo>
                <a:cubicBezTo>
                  <a:pt x="5431382" y="369646"/>
                  <a:pt x="5415380" y="395021"/>
                  <a:pt x="5404407" y="425196"/>
                </a:cubicBezTo>
                <a:cubicBezTo>
                  <a:pt x="5393434" y="455371"/>
                  <a:pt x="5387948" y="490118"/>
                  <a:pt x="5387948" y="529438"/>
                </a:cubicBezTo>
                <a:cubicBezTo>
                  <a:pt x="5387948" y="559156"/>
                  <a:pt x="5397778" y="595732"/>
                  <a:pt x="5417437" y="639166"/>
                </a:cubicBezTo>
                <a:lnTo>
                  <a:pt x="5379718" y="628879"/>
                </a:lnTo>
                <a:cubicBezTo>
                  <a:pt x="5370574" y="602818"/>
                  <a:pt x="5363259" y="576986"/>
                  <a:pt x="5357773" y="551383"/>
                </a:cubicBezTo>
                <a:cubicBezTo>
                  <a:pt x="5352286" y="525780"/>
                  <a:pt x="5349315" y="498577"/>
                  <a:pt x="5348857" y="469773"/>
                </a:cubicBezTo>
                <a:cubicBezTo>
                  <a:pt x="5348857" y="432283"/>
                  <a:pt x="5357087" y="393192"/>
                  <a:pt x="5373546" y="352501"/>
                </a:cubicBezTo>
                <a:cubicBezTo>
                  <a:pt x="5332855" y="352501"/>
                  <a:pt x="5299937" y="347472"/>
                  <a:pt x="5274791" y="337414"/>
                </a:cubicBezTo>
                <a:cubicBezTo>
                  <a:pt x="5248273" y="326898"/>
                  <a:pt x="5223127" y="306324"/>
                  <a:pt x="5199353" y="275692"/>
                </a:cubicBezTo>
                <a:lnTo>
                  <a:pt x="5195924" y="274320"/>
                </a:lnTo>
                <a:cubicBezTo>
                  <a:pt x="5189523" y="274320"/>
                  <a:pt x="5182894" y="277520"/>
                  <a:pt x="5176036" y="283921"/>
                </a:cubicBezTo>
                <a:cubicBezTo>
                  <a:pt x="5169178" y="290322"/>
                  <a:pt x="5162091" y="299466"/>
                  <a:pt x="5154776" y="311353"/>
                </a:cubicBezTo>
                <a:cubicBezTo>
                  <a:pt x="5139688" y="335585"/>
                  <a:pt x="5132145" y="354330"/>
                  <a:pt x="5132145" y="367589"/>
                </a:cubicBezTo>
                <a:cubicBezTo>
                  <a:pt x="5132145" y="386334"/>
                  <a:pt x="5142203" y="395707"/>
                  <a:pt x="5162320" y="395707"/>
                </a:cubicBezTo>
                <a:cubicBezTo>
                  <a:pt x="5166891" y="395707"/>
                  <a:pt x="5172835" y="394564"/>
                  <a:pt x="5180150" y="392278"/>
                </a:cubicBezTo>
                <a:cubicBezTo>
                  <a:pt x="5187466" y="389992"/>
                  <a:pt x="5195695" y="386563"/>
                  <a:pt x="5204839" y="381991"/>
                </a:cubicBezTo>
                <a:lnTo>
                  <a:pt x="5247359" y="360045"/>
                </a:lnTo>
                <a:cubicBezTo>
                  <a:pt x="5263818" y="367360"/>
                  <a:pt x="5278448" y="382219"/>
                  <a:pt x="5291250" y="404622"/>
                </a:cubicBezTo>
                <a:cubicBezTo>
                  <a:pt x="5297651" y="416509"/>
                  <a:pt x="5302680" y="427939"/>
                  <a:pt x="5306337" y="438912"/>
                </a:cubicBezTo>
                <a:cubicBezTo>
                  <a:pt x="5309995" y="449885"/>
                  <a:pt x="5311824" y="459943"/>
                  <a:pt x="5311824" y="469087"/>
                </a:cubicBezTo>
                <a:cubicBezTo>
                  <a:pt x="5311824" y="497434"/>
                  <a:pt x="5301080" y="522808"/>
                  <a:pt x="5279591" y="545211"/>
                </a:cubicBezTo>
                <a:cubicBezTo>
                  <a:pt x="5258560" y="566242"/>
                  <a:pt x="5233414" y="576758"/>
                  <a:pt x="5204154" y="576758"/>
                </a:cubicBezTo>
                <a:cubicBezTo>
                  <a:pt x="5137859" y="576758"/>
                  <a:pt x="5090082" y="540868"/>
                  <a:pt x="5060821" y="469087"/>
                </a:cubicBezTo>
                <a:cubicBezTo>
                  <a:pt x="5050305" y="443027"/>
                  <a:pt x="5042419" y="414109"/>
                  <a:pt x="5037161" y="382334"/>
                </a:cubicBezTo>
                <a:cubicBezTo>
                  <a:pt x="5031903" y="350558"/>
                  <a:pt x="5029274" y="314782"/>
                  <a:pt x="5029274" y="275006"/>
                </a:cubicBezTo>
                <a:lnTo>
                  <a:pt x="5049162" y="287350"/>
                </a:lnTo>
                <a:cubicBezTo>
                  <a:pt x="5047791" y="298323"/>
                  <a:pt x="5047791" y="311810"/>
                  <a:pt x="5049162" y="327812"/>
                </a:cubicBezTo>
                <a:cubicBezTo>
                  <a:pt x="5053734" y="373075"/>
                  <a:pt x="5065622" y="410794"/>
                  <a:pt x="5084824" y="440969"/>
                </a:cubicBezTo>
                <a:cubicBezTo>
                  <a:pt x="5098541" y="463829"/>
                  <a:pt x="5114199" y="481432"/>
                  <a:pt x="5131802" y="493776"/>
                </a:cubicBezTo>
                <a:cubicBezTo>
                  <a:pt x="5149403" y="506120"/>
                  <a:pt x="5168949" y="512293"/>
                  <a:pt x="5190438" y="512293"/>
                </a:cubicBezTo>
                <a:cubicBezTo>
                  <a:pt x="5210097" y="512293"/>
                  <a:pt x="5229299" y="507949"/>
                  <a:pt x="5248045" y="499262"/>
                </a:cubicBezTo>
                <a:cubicBezTo>
                  <a:pt x="5272733" y="488290"/>
                  <a:pt x="5285078" y="474116"/>
                  <a:pt x="5285078" y="456743"/>
                </a:cubicBezTo>
                <a:cubicBezTo>
                  <a:pt x="5285078" y="449885"/>
                  <a:pt x="5283135" y="442684"/>
                  <a:pt x="5279248" y="435140"/>
                </a:cubicBezTo>
                <a:cubicBezTo>
                  <a:pt x="5275362" y="427596"/>
                  <a:pt x="5269762" y="423824"/>
                  <a:pt x="5262447" y="423824"/>
                </a:cubicBezTo>
                <a:cubicBezTo>
                  <a:pt x="5259703" y="423824"/>
                  <a:pt x="5249416" y="427025"/>
                  <a:pt x="5231586" y="433426"/>
                </a:cubicBezTo>
                <a:cubicBezTo>
                  <a:pt x="5215583" y="439826"/>
                  <a:pt x="5201867" y="443027"/>
                  <a:pt x="5190438" y="443027"/>
                </a:cubicBezTo>
                <a:cubicBezTo>
                  <a:pt x="5164834" y="443027"/>
                  <a:pt x="5143574" y="432740"/>
                  <a:pt x="5126658" y="412166"/>
                </a:cubicBezTo>
                <a:cubicBezTo>
                  <a:pt x="5109284" y="392049"/>
                  <a:pt x="5100598" y="368732"/>
                  <a:pt x="5100598" y="342214"/>
                </a:cubicBezTo>
                <a:cubicBezTo>
                  <a:pt x="5100598" y="326669"/>
                  <a:pt x="5106541" y="308610"/>
                  <a:pt x="5118429" y="288036"/>
                </a:cubicBezTo>
                <a:cubicBezTo>
                  <a:pt x="5131230" y="267005"/>
                  <a:pt x="5144718" y="251231"/>
                  <a:pt x="5158891" y="240716"/>
                </a:cubicBezTo>
                <a:lnTo>
                  <a:pt x="4990184" y="240716"/>
                </a:lnTo>
                <a:lnTo>
                  <a:pt x="4951779" y="202311"/>
                </a:lnTo>
                <a:lnTo>
                  <a:pt x="5373816" y="202311"/>
                </a:lnTo>
                <a:lnTo>
                  <a:pt x="5382157" y="193739"/>
                </a:lnTo>
                <a:cubicBezTo>
                  <a:pt x="5384900" y="189167"/>
                  <a:pt x="5386272" y="184252"/>
                  <a:pt x="5386272" y="178994"/>
                </a:cubicBezTo>
                <a:cubicBezTo>
                  <a:pt x="5386272" y="164363"/>
                  <a:pt x="5366840" y="154991"/>
                  <a:pt x="5327979" y="150876"/>
                </a:cubicBezTo>
                <a:cubicBezTo>
                  <a:pt x="5298261" y="147218"/>
                  <a:pt x="5274600" y="144247"/>
                  <a:pt x="5256998" y="141961"/>
                </a:cubicBezTo>
                <a:cubicBezTo>
                  <a:pt x="5239396" y="139675"/>
                  <a:pt x="5228080" y="138074"/>
                  <a:pt x="5223051" y="137160"/>
                </a:cubicBezTo>
                <a:cubicBezTo>
                  <a:pt x="5205677" y="131674"/>
                  <a:pt x="5191961" y="123901"/>
                  <a:pt x="5181904" y="113843"/>
                </a:cubicBezTo>
                <a:cubicBezTo>
                  <a:pt x="5171845" y="103784"/>
                  <a:pt x="5166815" y="91669"/>
                  <a:pt x="5166815" y="77495"/>
                </a:cubicBezTo>
                <a:cubicBezTo>
                  <a:pt x="5166815" y="65151"/>
                  <a:pt x="5171616" y="54064"/>
                  <a:pt x="5181217" y="44234"/>
                </a:cubicBezTo>
                <a:cubicBezTo>
                  <a:pt x="5190818" y="34404"/>
                  <a:pt x="5204306" y="25603"/>
                  <a:pt x="5221679" y="17831"/>
                </a:cubicBezTo>
                <a:cubicBezTo>
                  <a:pt x="5235395" y="12802"/>
                  <a:pt x="5250026" y="8573"/>
                  <a:pt x="5265571" y="5144"/>
                </a:cubicBezTo>
                <a:cubicBezTo>
                  <a:pt x="5281115" y="1715"/>
                  <a:pt x="5296203" y="0"/>
                  <a:pt x="5310833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801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78B831-9727-42E0-9780-E06D58EC06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8982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FB0E820-9579-43DA-9413-AD041B3D015B}"/>
              </a:ext>
            </a:extLst>
          </p:cNvPr>
          <p:cNvSpPr/>
          <p:nvPr/>
        </p:nvSpPr>
        <p:spPr>
          <a:xfrm>
            <a:off x="1554134" y="346809"/>
            <a:ext cx="854583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err="1">
                <a:ln w="11430"/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b="1" cap="none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85EE53-7B8D-461F-BC94-C869A6AB06C6}"/>
              </a:ext>
            </a:extLst>
          </p:cNvPr>
          <p:cNvSpPr/>
          <p:nvPr/>
        </p:nvSpPr>
        <p:spPr>
          <a:xfrm>
            <a:off x="0" y="3409230"/>
            <a:ext cx="5509327" cy="3231654"/>
          </a:xfrm>
          <a:prstGeom prst="rect">
            <a:avLst/>
          </a:prstGeom>
          <a:noFill/>
          <a:scene3d>
            <a:camera prst="orthographicFront"/>
            <a:lightRig rig="soft" dir="t">
              <a:rot lat="0" lon="0" rev="15600000"/>
            </a:lightRig>
          </a:scene3d>
          <a:sp3d>
            <a:bevelT/>
          </a:sp3d>
        </p:spPr>
        <p:txBody>
          <a:bodyPr wrap="squar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4400" b="1" cap="none" spc="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মাসুদ রানা</a:t>
            </a:r>
          </a:p>
          <a:p>
            <a:pPr algn="ctr"/>
            <a:r>
              <a:rPr lang="bn-IN" sz="32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ট্রেড ইন্সট্রাক্টর (ইলেক)</a:t>
            </a:r>
          </a:p>
          <a:p>
            <a:pPr algn="ctr"/>
            <a:r>
              <a:rPr lang="bn-IN" sz="32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কদমতলী হাসান পাবলিক উচ্চ বিদ্যালয়</a:t>
            </a:r>
          </a:p>
          <a:p>
            <a:pPr algn="ctr"/>
            <a:r>
              <a:rPr lang="bn-IN" sz="32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,ঘাটাইল,টাংগাইল</a:t>
            </a:r>
          </a:p>
          <a:p>
            <a:pPr algn="ctr"/>
            <a:r>
              <a:rPr lang="bn-IN" sz="32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০১৭১৬৫৭৭৯৪২ </a:t>
            </a:r>
          </a:p>
          <a:p>
            <a:pPr algn="ctr"/>
            <a:r>
              <a:rPr lang="bn-IN" sz="3200" b="1" dirty="0">
                <a:ln/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ইমেলঃ-</a:t>
            </a:r>
            <a:r>
              <a:rPr lang="en-US" sz="3200" b="1" dirty="0">
                <a:ln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shamul2006@gmail.com</a:t>
            </a:r>
            <a:endParaRPr lang="en-US" sz="3200" b="1" dirty="0">
              <a:ln/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5EC1636-2429-4980-8628-CC7883E23CF7}"/>
              </a:ext>
            </a:extLst>
          </p:cNvPr>
          <p:cNvGrpSpPr/>
          <p:nvPr/>
        </p:nvGrpSpPr>
        <p:grpSpPr>
          <a:xfrm>
            <a:off x="1126560" y="439262"/>
            <a:ext cx="2766568" cy="2631473"/>
            <a:chOff x="1126559" y="439262"/>
            <a:chExt cx="3084299" cy="293368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BA72220-2224-404D-84AA-A878C3C9D1DB}"/>
                </a:ext>
              </a:extLst>
            </p:cNvPr>
            <p:cNvSpPr/>
            <p:nvPr/>
          </p:nvSpPr>
          <p:spPr>
            <a:xfrm rot="2898663">
              <a:off x="1245797" y="486502"/>
              <a:ext cx="2933689" cy="2839210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320EAD0-C7B4-4F39-B3F6-41568951EAE1}"/>
                </a:ext>
              </a:extLst>
            </p:cNvPr>
            <p:cNvGrpSpPr/>
            <p:nvPr/>
          </p:nvGrpSpPr>
          <p:grpSpPr>
            <a:xfrm>
              <a:off x="1126559" y="458015"/>
              <a:ext cx="3084299" cy="2837099"/>
              <a:chOff x="1126559" y="458015"/>
              <a:chExt cx="3084299" cy="2837099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460A9EFB-F9A3-4035-A0CF-B3A13A134E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03" r="19420" b="24731"/>
              <a:stretch/>
            </p:blipFill>
            <p:spPr>
              <a:xfrm>
                <a:off x="1126559" y="498073"/>
                <a:ext cx="3034933" cy="2797041"/>
              </a:xfrm>
              <a:prstGeom prst="rect">
                <a:avLst/>
              </a:prstGeom>
            </p:spPr>
          </p:pic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4DB2747-66FE-4D8A-B6EB-6E28C8D3ED0C}"/>
                  </a:ext>
                </a:extLst>
              </p:cNvPr>
              <p:cNvSpPr/>
              <p:nvPr/>
            </p:nvSpPr>
            <p:spPr>
              <a:xfrm>
                <a:off x="1188754" y="458015"/>
                <a:ext cx="3022104" cy="2822292"/>
              </a:xfrm>
              <a:prstGeom prst="rect">
                <a:avLst/>
              </a:prstGeom>
              <a:noFill/>
              <a:ln w="76200">
                <a:solidFill>
                  <a:srgbClr val="00B0F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</p:grpSp>
      <p:pic>
        <p:nvPicPr>
          <p:cNvPr id="29" name="Picture 2" descr="lírio branco | Flores pintadas, Aquarela floral, Ilustrações florais">
            <a:extLst>
              <a:ext uri="{FF2B5EF4-FFF2-40B4-BE49-F238E27FC236}">
                <a16:creationId xmlns:a16="http://schemas.microsoft.com/office/drawing/2014/main" id="{4E81E022-A638-4012-845A-F14CB2A8F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1201124"/>
            <a:ext cx="1054100" cy="439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৮ম শ্রেণির বাংলাদেশ ও বিশ্বপরিচয় মূলবই এর Pdf - All Exam Suggestions">
            <a:extLst>
              <a:ext uri="{FF2B5EF4-FFF2-40B4-BE49-F238E27FC236}">
                <a16:creationId xmlns:a16="http://schemas.microsoft.com/office/drawing/2014/main" id="{CF0327A3-C3FF-4763-8A68-E8DE81F0C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2" y="703658"/>
            <a:ext cx="3934689" cy="512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56AC80D-2089-436F-8C63-4E76EC5AEA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5" t="64011" r="6981" b="5939"/>
          <a:stretch/>
        </p:blipFill>
        <p:spPr>
          <a:xfrm>
            <a:off x="1101434" y="1622322"/>
            <a:ext cx="10386948" cy="2654710"/>
          </a:xfrm>
          <a:custGeom>
            <a:avLst/>
            <a:gdLst/>
            <a:ahLst/>
            <a:cxnLst/>
            <a:rect l="l" t="t" r="r" b="b"/>
            <a:pathLst>
              <a:path w="10792901" h="2758464">
                <a:moveTo>
                  <a:pt x="9811473" y="2281424"/>
                </a:moveTo>
                <a:cubicBezTo>
                  <a:pt x="9860089" y="2281424"/>
                  <a:pt x="9901614" y="2298642"/>
                  <a:pt x="9936051" y="2333078"/>
                </a:cubicBezTo>
                <a:cubicBezTo>
                  <a:pt x="9970487" y="2367514"/>
                  <a:pt x="9987706" y="2409040"/>
                  <a:pt x="9987706" y="2457655"/>
                </a:cubicBezTo>
                <a:cubicBezTo>
                  <a:pt x="9987706" y="2504245"/>
                  <a:pt x="9970487" y="2544758"/>
                  <a:pt x="9936051" y="2579194"/>
                </a:cubicBezTo>
                <a:cubicBezTo>
                  <a:pt x="9901614" y="2613630"/>
                  <a:pt x="9860089" y="2630849"/>
                  <a:pt x="9811473" y="2630849"/>
                </a:cubicBezTo>
                <a:cubicBezTo>
                  <a:pt x="9764883" y="2630849"/>
                  <a:pt x="9724371" y="2613630"/>
                  <a:pt x="9689934" y="2579194"/>
                </a:cubicBezTo>
                <a:cubicBezTo>
                  <a:pt x="9655499" y="2544758"/>
                  <a:pt x="9638280" y="2504245"/>
                  <a:pt x="9638280" y="2457655"/>
                </a:cubicBezTo>
                <a:cubicBezTo>
                  <a:pt x="9638280" y="2409040"/>
                  <a:pt x="9655499" y="2367514"/>
                  <a:pt x="9689934" y="2333078"/>
                </a:cubicBezTo>
                <a:cubicBezTo>
                  <a:pt x="9724371" y="2298642"/>
                  <a:pt x="9764883" y="2281424"/>
                  <a:pt x="9811473" y="2281424"/>
                </a:cubicBezTo>
                <a:close/>
                <a:moveTo>
                  <a:pt x="6539694" y="1351651"/>
                </a:moveTo>
                <a:cubicBezTo>
                  <a:pt x="6430309" y="1392164"/>
                  <a:pt x="6319404" y="1440779"/>
                  <a:pt x="6206980" y="1497497"/>
                </a:cubicBezTo>
                <a:cubicBezTo>
                  <a:pt x="6094557" y="1554216"/>
                  <a:pt x="5976563" y="1624101"/>
                  <a:pt x="5852998" y="1707152"/>
                </a:cubicBezTo>
                <a:cubicBezTo>
                  <a:pt x="6158872" y="1834768"/>
                  <a:pt x="6387770" y="2029230"/>
                  <a:pt x="6539694" y="2290539"/>
                </a:cubicBezTo>
                <a:close/>
                <a:moveTo>
                  <a:pt x="1854508" y="1123765"/>
                </a:moveTo>
                <a:lnTo>
                  <a:pt x="1957816" y="1157188"/>
                </a:lnTo>
                <a:cubicBezTo>
                  <a:pt x="1998329" y="1290881"/>
                  <a:pt x="2048464" y="1416978"/>
                  <a:pt x="2108221" y="1535478"/>
                </a:cubicBezTo>
                <a:cubicBezTo>
                  <a:pt x="2167978" y="1653979"/>
                  <a:pt x="2228241" y="1755768"/>
                  <a:pt x="2289010" y="1840845"/>
                </a:cubicBezTo>
                <a:cubicBezTo>
                  <a:pt x="2378139" y="1950230"/>
                  <a:pt x="2477395" y="2034801"/>
                  <a:pt x="2586781" y="2094558"/>
                </a:cubicBezTo>
                <a:cubicBezTo>
                  <a:pt x="2696166" y="2154314"/>
                  <a:pt x="2812641" y="2184193"/>
                  <a:pt x="2936205" y="2184193"/>
                </a:cubicBezTo>
                <a:cubicBezTo>
                  <a:pt x="3061796" y="2184193"/>
                  <a:pt x="3170168" y="2139628"/>
                  <a:pt x="3261322" y="2050500"/>
                </a:cubicBezTo>
                <a:cubicBezTo>
                  <a:pt x="3354501" y="1961371"/>
                  <a:pt x="3401092" y="1852999"/>
                  <a:pt x="3401092" y="1725383"/>
                </a:cubicBezTo>
                <a:cubicBezTo>
                  <a:pt x="3401092" y="1557254"/>
                  <a:pt x="3374758" y="1473190"/>
                  <a:pt x="3322092" y="1473190"/>
                </a:cubicBezTo>
                <a:cubicBezTo>
                  <a:pt x="3168142" y="1659549"/>
                  <a:pt x="2984821" y="1752729"/>
                  <a:pt x="2772128" y="1752729"/>
                </a:cubicBezTo>
                <a:cubicBezTo>
                  <a:pt x="2666794" y="1752729"/>
                  <a:pt x="2576652" y="1720319"/>
                  <a:pt x="2501703" y="1655498"/>
                </a:cubicBezTo>
                <a:cubicBezTo>
                  <a:pt x="2418652" y="1590677"/>
                  <a:pt x="2377126" y="1504587"/>
                  <a:pt x="2377126" y="1397228"/>
                </a:cubicBezTo>
                <a:cubicBezTo>
                  <a:pt x="2377126" y="1216945"/>
                  <a:pt x="2470306" y="1126803"/>
                  <a:pt x="2656666" y="1126803"/>
                </a:cubicBezTo>
                <a:cubicBezTo>
                  <a:pt x="2715409" y="1126803"/>
                  <a:pt x="2766557" y="1146553"/>
                  <a:pt x="2810108" y="1186054"/>
                </a:cubicBezTo>
                <a:cubicBezTo>
                  <a:pt x="2853660" y="1225554"/>
                  <a:pt x="2875436" y="1274676"/>
                  <a:pt x="2875436" y="1333420"/>
                </a:cubicBezTo>
                <a:cubicBezTo>
                  <a:pt x="2875436" y="1384061"/>
                  <a:pt x="2850115" y="1443818"/>
                  <a:pt x="2799474" y="1512690"/>
                </a:cubicBezTo>
                <a:cubicBezTo>
                  <a:pt x="2876449" y="1514715"/>
                  <a:pt x="2958487" y="1471164"/>
                  <a:pt x="3045590" y="1382035"/>
                </a:cubicBezTo>
                <a:cubicBezTo>
                  <a:pt x="3080026" y="1343548"/>
                  <a:pt x="3109905" y="1304048"/>
                  <a:pt x="3135225" y="1263535"/>
                </a:cubicBezTo>
                <a:cubicBezTo>
                  <a:pt x="3160546" y="1223022"/>
                  <a:pt x="3186373" y="1181496"/>
                  <a:pt x="3212706" y="1138957"/>
                </a:cubicBezTo>
                <a:cubicBezTo>
                  <a:pt x="3253219" y="1143009"/>
                  <a:pt x="3294745" y="1163772"/>
                  <a:pt x="3337284" y="1201246"/>
                </a:cubicBezTo>
                <a:cubicBezTo>
                  <a:pt x="3379823" y="1238721"/>
                  <a:pt x="3422361" y="1292907"/>
                  <a:pt x="3464900" y="1363804"/>
                </a:cubicBezTo>
                <a:cubicBezTo>
                  <a:pt x="3531746" y="1499523"/>
                  <a:pt x="3565170" y="1618024"/>
                  <a:pt x="3565170" y="1719306"/>
                </a:cubicBezTo>
                <a:cubicBezTo>
                  <a:pt x="3565170" y="1822614"/>
                  <a:pt x="3550990" y="1917313"/>
                  <a:pt x="3522631" y="2003404"/>
                </a:cubicBezTo>
                <a:cubicBezTo>
                  <a:pt x="3494272" y="2089494"/>
                  <a:pt x="3450720" y="2167988"/>
                  <a:pt x="3391976" y="2238885"/>
                </a:cubicBezTo>
                <a:cubicBezTo>
                  <a:pt x="3266386" y="2390809"/>
                  <a:pt x="3103321" y="2466771"/>
                  <a:pt x="2902782" y="2466771"/>
                </a:cubicBezTo>
                <a:cubicBezTo>
                  <a:pt x="2623242" y="2466771"/>
                  <a:pt x="2387254" y="2303706"/>
                  <a:pt x="2194817" y="1977576"/>
                </a:cubicBezTo>
                <a:cubicBezTo>
                  <a:pt x="2148228" y="1900602"/>
                  <a:pt x="2096573" y="1789697"/>
                  <a:pt x="2039855" y="1644863"/>
                </a:cubicBezTo>
                <a:cubicBezTo>
                  <a:pt x="1983137" y="1500029"/>
                  <a:pt x="1921355" y="1326330"/>
                  <a:pt x="1854508" y="1123765"/>
                </a:cubicBezTo>
                <a:close/>
                <a:moveTo>
                  <a:pt x="9696012" y="950572"/>
                </a:moveTo>
                <a:cubicBezTo>
                  <a:pt x="9748678" y="982982"/>
                  <a:pt x="9811473" y="1034637"/>
                  <a:pt x="9884397" y="1105534"/>
                </a:cubicBezTo>
                <a:cubicBezTo>
                  <a:pt x="9957320" y="1176432"/>
                  <a:pt x="10036321" y="1263535"/>
                  <a:pt x="10121399" y="1366843"/>
                </a:cubicBezTo>
                <a:cubicBezTo>
                  <a:pt x="10052526" y="1431664"/>
                  <a:pt x="9983654" y="1499017"/>
                  <a:pt x="9914782" y="1568902"/>
                </a:cubicBezTo>
                <a:cubicBezTo>
                  <a:pt x="9845910" y="1638787"/>
                  <a:pt x="9776024" y="1712216"/>
                  <a:pt x="9705128" y="1789191"/>
                </a:cubicBezTo>
                <a:cubicBezTo>
                  <a:pt x="9984666" y="1886422"/>
                  <a:pt x="10197360" y="2058602"/>
                  <a:pt x="10343207" y="2305732"/>
                </a:cubicBezTo>
                <a:lnTo>
                  <a:pt x="10349284" y="2305732"/>
                </a:lnTo>
                <a:lnTo>
                  <a:pt x="10349284" y="950572"/>
                </a:lnTo>
                <a:close/>
                <a:moveTo>
                  <a:pt x="1629661" y="780417"/>
                </a:moveTo>
                <a:lnTo>
                  <a:pt x="3528708" y="780417"/>
                </a:lnTo>
                <a:lnTo>
                  <a:pt x="3704940" y="950572"/>
                </a:lnTo>
                <a:lnTo>
                  <a:pt x="1802854" y="950572"/>
                </a:lnTo>
                <a:close/>
                <a:moveTo>
                  <a:pt x="1321737" y="713571"/>
                </a:moveTo>
                <a:cubicBezTo>
                  <a:pt x="1344019" y="784469"/>
                  <a:pt x="1412891" y="916136"/>
                  <a:pt x="1528353" y="1108573"/>
                </a:cubicBezTo>
                <a:cubicBezTo>
                  <a:pt x="1625584" y="1270625"/>
                  <a:pt x="1674200" y="1408369"/>
                  <a:pt x="1674200" y="1521805"/>
                </a:cubicBezTo>
                <a:cubicBezTo>
                  <a:pt x="1674200" y="1586626"/>
                  <a:pt x="1661033" y="1638280"/>
                  <a:pt x="1634700" y="1676767"/>
                </a:cubicBezTo>
                <a:cubicBezTo>
                  <a:pt x="1624572" y="1697024"/>
                  <a:pt x="1608873" y="1717787"/>
                  <a:pt x="1587604" y="1739056"/>
                </a:cubicBezTo>
                <a:cubicBezTo>
                  <a:pt x="1566334" y="1760325"/>
                  <a:pt x="1541520" y="1781088"/>
                  <a:pt x="1513161" y="1801345"/>
                </a:cubicBezTo>
                <a:cubicBezTo>
                  <a:pt x="1565827" y="1888448"/>
                  <a:pt x="1592161" y="1985679"/>
                  <a:pt x="1592161" y="2093038"/>
                </a:cubicBezTo>
                <a:cubicBezTo>
                  <a:pt x="1592161" y="2202424"/>
                  <a:pt x="1545571" y="2293578"/>
                  <a:pt x="1452391" y="2366501"/>
                </a:cubicBezTo>
                <a:cubicBezTo>
                  <a:pt x="1363262" y="2437399"/>
                  <a:pt x="1259954" y="2474873"/>
                  <a:pt x="1142467" y="2478925"/>
                </a:cubicBezTo>
                <a:cubicBezTo>
                  <a:pt x="972312" y="2478925"/>
                  <a:pt x="818363" y="2430309"/>
                  <a:pt x="680619" y="2333078"/>
                </a:cubicBezTo>
                <a:cubicBezTo>
                  <a:pt x="542875" y="2235847"/>
                  <a:pt x="422348" y="2094051"/>
                  <a:pt x="319040" y="1907691"/>
                </a:cubicBezTo>
                <a:cubicBezTo>
                  <a:pt x="248142" y="1773999"/>
                  <a:pt x="185347" y="1620049"/>
                  <a:pt x="130655" y="1445843"/>
                </a:cubicBezTo>
                <a:cubicBezTo>
                  <a:pt x="75962" y="1271637"/>
                  <a:pt x="32410" y="1082239"/>
                  <a:pt x="0" y="877649"/>
                </a:cubicBezTo>
                <a:lnTo>
                  <a:pt x="121539" y="962726"/>
                </a:lnTo>
                <a:lnTo>
                  <a:pt x="121539" y="959687"/>
                </a:lnTo>
                <a:cubicBezTo>
                  <a:pt x="149898" y="1121739"/>
                  <a:pt x="190918" y="1271131"/>
                  <a:pt x="244597" y="1407862"/>
                </a:cubicBezTo>
                <a:cubicBezTo>
                  <a:pt x="298277" y="1544594"/>
                  <a:pt x="361579" y="1668665"/>
                  <a:pt x="434502" y="1780076"/>
                </a:cubicBezTo>
                <a:cubicBezTo>
                  <a:pt x="624913" y="2065692"/>
                  <a:pt x="862927" y="2208501"/>
                  <a:pt x="1148544" y="2208501"/>
                </a:cubicBezTo>
                <a:cubicBezTo>
                  <a:pt x="1231595" y="2208501"/>
                  <a:pt x="1302493" y="2195334"/>
                  <a:pt x="1361237" y="2169000"/>
                </a:cubicBezTo>
                <a:cubicBezTo>
                  <a:pt x="1446314" y="2136590"/>
                  <a:pt x="1488853" y="2082910"/>
                  <a:pt x="1488853" y="2007961"/>
                </a:cubicBezTo>
                <a:cubicBezTo>
                  <a:pt x="1488853" y="1979602"/>
                  <a:pt x="1480750" y="1946179"/>
                  <a:pt x="1464545" y="1907691"/>
                </a:cubicBezTo>
                <a:cubicBezTo>
                  <a:pt x="1434160" y="1942128"/>
                  <a:pt x="1393647" y="1961371"/>
                  <a:pt x="1343006" y="1965423"/>
                </a:cubicBezTo>
                <a:cubicBezTo>
                  <a:pt x="1274134" y="1971500"/>
                  <a:pt x="1217922" y="1953269"/>
                  <a:pt x="1174371" y="1910730"/>
                </a:cubicBezTo>
                <a:cubicBezTo>
                  <a:pt x="1130819" y="1868191"/>
                  <a:pt x="1108031" y="1814512"/>
                  <a:pt x="1106005" y="1749691"/>
                </a:cubicBezTo>
                <a:cubicBezTo>
                  <a:pt x="1106005" y="1694998"/>
                  <a:pt x="1125249" y="1646889"/>
                  <a:pt x="1163736" y="1605363"/>
                </a:cubicBezTo>
                <a:cubicBezTo>
                  <a:pt x="1202223" y="1563837"/>
                  <a:pt x="1248813" y="1543074"/>
                  <a:pt x="1303506" y="1543074"/>
                </a:cubicBezTo>
                <a:cubicBezTo>
                  <a:pt x="1358198" y="1543074"/>
                  <a:pt x="1404788" y="1562318"/>
                  <a:pt x="1443276" y="1600806"/>
                </a:cubicBezTo>
                <a:cubicBezTo>
                  <a:pt x="1518225" y="1578523"/>
                  <a:pt x="1558738" y="1531933"/>
                  <a:pt x="1564815" y="1461036"/>
                </a:cubicBezTo>
                <a:cubicBezTo>
                  <a:pt x="1560764" y="1392164"/>
                  <a:pt x="1544558" y="1321266"/>
                  <a:pt x="1516199" y="1248342"/>
                </a:cubicBezTo>
                <a:cubicBezTo>
                  <a:pt x="1497968" y="1205804"/>
                  <a:pt x="1477712" y="1171368"/>
                  <a:pt x="1455430" y="1145034"/>
                </a:cubicBezTo>
                <a:cubicBezTo>
                  <a:pt x="1433148" y="1118701"/>
                  <a:pt x="1408840" y="1097432"/>
                  <a:pt x="1382506" y="1081226"/>
                </a:cubicBezTo>
                <a:lnTo>
                  <a:pt x="1221467" y="1366843"/>
                </a:lnTo>
                <a:cubicBezTo>
                  <a:pt x="1124236" y="1156175"/>
                  <a:pt x="1028018" y="1034637"/>
                  <a:pt x="932812" y="1002226"/>
                </a:cubicBezTo>
                <a:cubicBezTo>
                  <a:pt x="918632" y="1000200"/>
                  <a:pt x="906478" y="1004758"/>
                  <a:pt x="896351" y="1015899"/>
                </a:cubicBezTo>
                <a:cubicBezTo>
                  <a:pt x="886222" y="1027040"/>
                  <a:pt x="874068" y="1049829"/>
                  <a:pt x="859889" y="1084265"/>
                </a:cubicBezTo>
                <a:cubicBezTo>
                  <a:pt x="906478" y="1104521"/>
                  <a:pt x="953575" y="1140477"/>
                  <a:pt x="1001178" y="1192131"/>
                </a:cubicBezTo>
                <a:cubicBezTo>
                  <a:pt x="1048780" y="1243785"/>
                  <a:pt x="1074608" y="1301009"/>
                  <a:pt x="1078659" y="1363804"/>
                </a:cubicBezTo>
                <a:cubicBezTo>
                  <a:pt x="1080685" y="1422548"/>
                  <a:pt x="1062960" y="1469138"/>
                  <a:pt x="1025486" y="1503574"/>
                </a:cubicBezTo>
                <a:cubicBezTo>
                  <a:pt x="988011" y="1538010"/>
                  <a:pt x="941927" y="1548139"/>
                  <a:pt x="887235" y="1533959"/>
                </a:cubicBezTo>
                <a:cubicBezTo>
                  <a:pt x="860901" y="1523831"/>
                  <a:pt x="833555" y="1508132"/>
                  <a:pt x="805196" y="1486863"/>
                </a:cubicBezTo>
                <a:cubicBezTo>
                  <a:pt x="776837" y="1465593"/>
                  <a:pt x="751516" y="1439766"/>
                  <a:pt x="729234" y="1409382"/>
                </a:cubicBezTo>
                <a:cubicBezTo>
                  <a:pt x="676567" y="1494459"/>
                  <a:pt x="614785" y="1546113"/>
                  <a:pt x="543887" y="1564344"/>
                </a:cubicBezTo>
                <a:cubicBezTo>
                  <a:pt x="497297" y="1568395"/>
                  <a:pt x="454759" y="1554722"/>
                  <a:pt x="416271" y="1523324"/>
                </a:cubicBezTo>
                <a:cubicBezTo>
                  <a:pt x="377784" y="1491927"/>
                  <a:pt x="354489" y="1452933"/>
                  <a:pt x="346386" y="1406343"/>
                </a:cubicBezTo>
                <a:cubicBezTo>
                  <a:pt x="342335" y="1266573"/>
                  <a:pt x="418297" y="1159214"/>
                  <a:pt x="574272" y="1084265"/>
                </a:cubicBezTo>
                <a:cubicBezTo>
                  <a:pt x="527682" y="1005264"/>
                  <a:pt x="475015" y="957662"/>
                  <a:pt x="416271" y="941456"/>
                </a:cubicBezTo>
                <a:cubicBezTo>
                  <a:pt x="408169" y="939431"/>
                  <a:pt x="395508" y="937405"/>
                  <a:pt x="378290" y="935380"/>
                </a:cubicBezTo>
                <a:cubicBezTo>
                  <a:pt x="361072" y="933354"/>
                  <a:pt x="342335" y="931835"/>
                  <a:pt x="322078" y="930822"/>
                </a:cubicBezTo>
                <a:cubicBezTo>
                  <a:pt x="301822" y="929809"/>
                  <a:pt x="281059" y="929303"/>
                  <a:pt x="259790" y="929303"/>
                </a:cubicBezTo>
                <a:cubicBezTo>
                  <a:pt x="238520" y="929303"/>
                  <a:pt x="220796" y="929303"/>
                  <a:pt x="206616" y="929303"/>
                </a:cubicBezTo>
                <a:lnTo>
                  <a:pt x="133693" y="798648"/>
                </a:lnTo>
                <a:cubicBezTo>
                  <a:pt x="153949" y="788520"/>
                  <a:pt x="175725" y="782443"/>
                  <a:pt x="199020" y="780417"/>
                </a:cubicBezTo>
                <a:cubicBezTo>
                  <a:pt x="222315" y="778392"/>
                  <a:pt x="248142" y="777379"/>
                  <a:pt x="276501" y="777379"/>
                </a:cubicBezTo>
                <a:cubicBezTo>
                  <a:pt x="377784" y="777379"/>
                  <a:pt x="465900" y="797635"/>
                  <a:pt x="540849" y="838148"/>
                </a:cubicBezTo>
                <a:cubicBezTo>
                  <a:pt x="615798" y="880687"/>
                  <a:pt x="671503" y="952598"/>
                  <a:pt x="707965" y="1053880"/>
                </a:cubicBezTo>
                <a:cubicBezTo>
                  <a:pt x="712016" y="1027547"/>
                  <a:pt x="719106" y="1002226"/>
                  <a:pt x="729234" y="977918"/>
                </a:cubicBezTo>
                <a:cubicBezTo>
                  <a:pt x="739363" y="953610"/>
                  <a:pt x="754555" y="930315"/>
                  <a:pt x="774811" y="908033"/>
                </a:cubicBezTo>
                <a:cubicBezTo>
                  <a:pt x="815324" y="857392"/>
                  <a:pt x="856850" y="832071"/>
                  <a:pt x="899389" y="832071"/>
                </a:cubicBezTo>
                <a:cubicBezTo>
                  <a:pt x="984466" y="832071"/>
                  <a:pt x="1076633" y="914110"/>
                  <a:pt x="1175890" y="1078188"/>
                </a:cubicBezTo>
                <a:close/>
                <a:moveTo>
                  <a:pt x="5334043" y="0"/>
                </a:moveTo>
                <a:lnTo>
                  <a:pt x="5742493" y="0"/>
                </a:lnTo>
                <a:lnTo>
                  <a:pt x="5765197" y="4087"/>
                </a:lnTo>
                <a:cubicBezTo>
                  <a:pt x="6029544" y="67895"/>
                  <a:pt x="6284777" y="227415"/>
                  <a:pt x="6530893" y="482647"/>
                </a:cubicBezTo>
                <a:lnTo>
                  <a:pt x="6564315" y="573801"/>
                </a:lnTo>
                <a:cubicBezTo>
                  <a:pt x="6509623" y="525185"/>
                  <a:pt x="6448854" y="477076"/>
                  <a:pt x="6382007" y="429473"/>
                </a:cubicBezTo>
                <a:cubicBezTo>
                  <a:pt x="6315161" y="381871"/>
                  <a:pt x="6239199" y="334774"/>
                  <a:pt x="6154121" y="288184"/>
                </a:cubicBezTo>
                <a:cubicBezTo>
                  <a:pt x="6077147" y="243620"/>
                  <a:pt x="5997640" y="211210"/>
                  <a:pt x="5915602" y="190953"/>
                </a:cubicBezTo>
                <a:cubicBezTo>
                  <a:pt x="5833562" y="170697"/>
                  <a:pt x="5748991" y="160568"/>
                  <a:pt x="5661889" y="160568"/>
                </a:cubicBezTo>
                <a:cubicBezTo>
                  <a:pt x="5534273" y="160568"/>
                  <a:pt x="5403618" y="205133"/>
                  <a:pt x="5269925" y="294261"/>
                </a:cubicBezTo>
                <a:cubicBezTo>
                  <a:pt x="5122053" y="391492"/>
                  <a:pt x="5044065" y="499865"/>
                  <a:pt x="5035963" y="619378"/>
                </a:cubicBezTo>
                <a:lnTo>
                  <a:pt x="5102809" y="780417"/>
                </a:lnTo>
                <a:lnTo>
                  <a:pt x="5208841" y="780417"/>
                </a:lnTo>
                <a:lnTo>
                  <a:pt x="5288156" y="780417"/>
                </a:lnTo>
                <a:lnTo>
                  <a:pt x="6794840" y="780417"/>
                </a:lnTo>
                <a:lnTo>
                  <a:pt x="6889118" y="780417"/>
                </a:lnTo>
                <a:lnTo>
                  <a:pt x="8243935" y="780417"/>
                </a:lnTo>
                <a:lnTo>
                  <a:pt x="8438397" y="780417"/>
                </a:lnTo>
                <a:lnTo>
                  <a:pt x="8472077" y="780417"/>
                </a:lnTo>
                <a:lnTo>
                  <a:pt x="8473061" y="781401"/>
                </a:lnTo>
                <a:lnTo>
                  <a:pt x="8476046" y="781485"/>
                </a:lnTo>
                <a:cubicBezTo>
                  <a:pt x="8561345" y="786471"/>
                  <a:pt x="8628808" y="808903"/>
                  <a:pt x="8678437" y="848783"/>
                </a:cubicBezTo>
                <a:cubicBezTo>
                  <a:pt x="8735155" y="894360"/>
                  <a:pt x="8780732" y="969816"/>
                  <a:pt x="8815168" y="1075149"/>
                </a:cubicBezTo>
                <a:cubicBezTo>
                  <a:pt x="8815168" y="1040713"/>
                  <a:pt x="8814155" y="998175"/>
                  <a:pt x="8812130" y="947533"/>
                </a:cubicBezTo>
                <a:cubicBezTo>
                  <a:pt x="8810104" y="896892"/>
                  <a:pt x="8806053" y="837136"/>
                  <a:pt x="8799976" y="768263"/>
                </a:cubicBezTo>
                <a:cubicBezTo>
                  <a:pt x="8795924" y="701417"/>
                  <a:pt x="8792886" y="643179"/>
                  <a:pt x="8790860" y="593551"/>
                </a:cubicBezTo>
                <a:cubicBezTo>
                  <a:pt x="8788835" y="543923"/>
                  <a:pt x="8787822" y="501890"/>
                  <a:pt x="8787822" y="467454"/>
                </a:cubicBezTo>
                <a:lnTo>
                  <a:pt x="8848591" y="519108"/>
                </a:lnTo>
                <a:cubicBezTo>
                  <a:pt x="8868848" y="640647"/>
                  <a:pt x="8904297" y="727750"/>
                  <a:pt x="8954938" y="780417"/>
                </a:cubicBezTo>
                <a:lnTo>
                  <a:pt x="9039701" y="780417"/>
                </a:lnTo>
                <a:lnTo>
                  <a:pt x="9106862" y="780417"/>
                </a:lnTo>
                <a:lnTo>
                  <a:pt x="10616670" y="780417"/>
                </a:lnTo>
                <a:lnTo>
                  <a:pt x="10792901" y="950572"/>
                </a:lnTo>
                <a:lnTo>
                  <a:pt x="10516400" y="950572"/>
                </a:lnTo>
                <a:lnTo>
                  <a:pt x="10516400" y="2758464"/>
                </a:lnTo>
                <a:cubicBezTo>
                  <a:pt x="10469810" y="2724028"/>
                  <a:pt x="10407015" y="2636926"/>
                  <a:pt x="10328014" y="2497156"/>
                </a:cubicBezTo>
                <a:cubicBezTo>
                  <a:pt x="10242937" y="2349283"/>
                  <a:pt x="10160899" y="2240911"/>
                  <a:pt x="10081898" y="2172039"/>
                </a:cubicBezTo>
                <a:cubicBezTo>
                  <a:pt x="9952257" y="2070756"/>
                  <a:pt x="9784127" y="2015051"/>
                  <a:pt x="9577512" y="2004923"/>
                </a:cubicBezTo>
                <a:lnTo>
                  <a:pt x="9349625" y="1710191"/>
                </a:lnTo>
                <a:cubicBezTo>
                  <a:pt x="9440780" y="1623088"/>
                  <a:pt x="9530415" y="1540036"/>
                  <a:pt x="9618531" y="1461036"/>
                </a:cubicBezTo>
                <a:cubicBezTo>
                  <a:pt x="9706646" y="1382035"/>
                  <a:pt x="9788178" y="1315189"/>
                  <a:pt x="9863127" y="1260496"/>
                </a:cubicBezTo>
                <a:cubicBezTo>
                  <a:pt x="9842871" y="1238214"/>
                  <a:pt x="9803370" y="1212894"/>
                  <a:pt x="9744627" y="1184534"/>
                </a:cubicBezTo>
                <a:cubicBezTo>
                  <a:pt x="9685883" y="1156175"/>
                  <a:pt x="9607896" y="1123765"/>
                  <a:pt x="9510665" y="1087303"/>
                </a:cubicBezTo>
                <a:cubicBezTo>
                  <a:pt x="9396216" y="1053880"/>
                  <a:pt x="9299744" y="1011595"/>
                  <a:pt x="9221250" y="960447"/>
                </a:cubicBezTo>
                <a:lnTo>
                  <a:pt x="9207556" y="950572"/>
                </a:lnTo>
                <a:lnTo>
                  <a:pt x="8954938" y="950572"/>
                </a:lnTo>
                <a:lnTo>
                  <a:pt x="8954938" y="2728080"/>
                </a:lnTo>
                <a:lnTo>
                  <a:pt x="8790860" y="2557925"/>
                </a:lnTo>
                <a:lnTo>
                  <a:pt x="8790860" y="1296958"/>
                </a:lnTo>
                <a:cubicBezTo>
                  <a:pt x="8790860" y="1244291"/>
                  <a:pt x="8780732" y="1196688"/>
                  <a:pt x="8760475" y="1154150"/>
                </a:cubicBezTo>
                <a:cubicBezTo>
                  <a:pt x="8740219" y="1111611"/>
                  <a:pt x="8712366" y="1075656"/>
                  <a:pt x="8676918" y="1046284"/>
                </a:cubicBezTo>
                <a:cubicBezTo>
                  <a:pt x="8641469" y="1016912"/>
                  <a:pt x="8600955" y="993617"/>
                  <a:pt x="8555379" y="976399"/>
                </a:cubicBezTo>
                <a:cubicBezTo>
                  <a:pt x="8509802" y="959181"/>
                  <a:pt x="8462705" y="950572"/>
                  <a:pt x="8414090" y="950572"/>
                </a:cubicBezTo>
                <a:lnTo>
                  <a:pt x="7332650" y="950572"/>
                </a:lnTo>
                <a:lnTo>
                  <a:pt x="7332650" y="1743614"/>
                </a:lnTo>
                <a:cubicBezTo>
                  <a:pt x="7393420" y="1676767"/>
                  <a:pt x="7458746" y="1614479"/>
                  <a:pt x="7528632" y="1556748"/>
                </a:cubicBezTo>
                <a:cubicBezTo>
                  <a:pt x="7598516" y="1499017"/>
                  <a:pt x="7669921" y="1446350"/>
                  <a:pt x="7742844" y="1398747"/>
                </a:cubicBezTo>
                <a:cubicBezTo>
                  <a:pt x="7815768" y="1351144"/>
                  <a:pt x="7886665" y="1309618"/>
                  <a:pt x="7955537" y="1274170"/>
                </a:cubicBezTo>
                <a:cubicBezTo>
                  <a:pt x="8024409" y="1238721"/>
                  <a:pt x="8087204" y="1209855"/>
                  <a:pt x="8143923" y="1187573"/>
                </a:cubicBezTo>
                <a:lnTo>
                  <a:pt x="8423462" y="1400266"/>
                </a:lnTo>
                <a:cubicBezTo>
                  <a:pt x="8346487" y="1550164"/>
                  <a:pt x="8287744" y="1693985"/>
                  <a:pt x="8247231" y="1831730"/>
                </a:cubicBezTo>
                <a:cubicBezTo>
                  <a:pt x="8206718" y="1969474"/>
                  <a:pt x="8186461" y="2102154"/>
                  <a:pt x="8186461" y="2229770"/>
                </a:cubicBezTo>
                <a:cubicBezTo>
                  <a:pt x="8186461" y="2357386"/>
                  <a:pt x="8208743" y="2531592"/>
                  <a:pt x="8253307" y="2752387"/>
                </a:cubicBezTo>
                <a:lnTo>
                  <a:pt x="8134807" y="2694656"/>
                </a:lnTo>
                <a:cubicBezTo>
                  <a:pt x="8100371" y="2534630"/>
                  <a:pt x="8074544" y="2392835"/>
                  <a:pt x="8057326" y="2269270"/>
                </a:cubicBezTo>
                <a:cubicBezTo>
                  <a:pt x="8040107" y="2145705"/>
                  <a:pt x="8031499" y="2044423"/>
                  <a:pt x="8031499" y="1965423"/>
                </a:cubicBezTo>
                <a:cubicBezTo>
                  <a:pt x="8031499" y="1817550"/>
                  <a:pt x="8050743" y="1667652"/>
                  <a:pt x="8089229" y="1515728"/>
                </a:cubicBezTo>
                <a:cubicBezTo>
                  <a:pt x="7937306" y="1576498"/>
                  <a:pt x="7799056" y="1666133"/>
                  <a:pt x="7674479" y="1784633"/>
                </a:cubicBezTo>
                <a:cubicBezTo>
                  <a:pt x="7549901" y="1903134"/>
                  <a:pt x="7451150" y="2040372"/>
                  <a:pt x="7378227" y="2196347"/>
                </a:cubicBezTo>
                <a:lnTo>
                  <a:pt x="7147303" y="1956307"/>
                </a:lnTo>
                <a:lnTo>
                  <a:pt x="7147303" y="950572"/>
                </a:lnTo>
                <a:lnTo>
                  <a:pt x="7053196" y="950572"/>
                </a:lnTo>
                <a:lnTo>
                  <a:pt x="6968033" y="950572"/>
                </a:lnTo>
                <a:lnTo>
                  <a:pt x="6703771" y="950572"/>
                </a:lnTo>
                <a:lnTo>
                  <a:pt x="6703771" y="2737195"/>
                </a:lnTo>
                <a:lnTo>
                  <a:pt x="6609578" y="2624772"/>
                </a:lnTo>
                <a:cubicBezTo>
                  <a:pt x="6603501" y="2606541"/>
                  <a:pt x="6595905" y="2587804"/>
                  <a:pt x="6586790" y="2568560"/>
                </a:cubicBezTo>
                <a:cubicBezTo>
                  <a:pt x="6577675" y="2549316"/>
                  <a:pt x="6560456" y="2515386"/>
                  <a:pt x="6535136" y="2466771"/>
                </a:cubicBezTo>
                <a:cubicBezTo>
                  <a:pt x="6509815" y="2418155"/>
                  <a:pt x="6473860" y="2364982"/>
                  <a:pt x="6427270" y="2307251"/>
                </a:cubicBezTo>
                <a:cubicBezTo>
                  <a:pt x="6380680" y="2249520"/>
                  <a:pt x="6337129" y="2201411"/>
                  <a:pt x="6296616" y="2162923"/>
                </a:cubicBezTo>
                <a:cubicBezTo>
                  <a:pt x="6150769" y="2029230"/>
                  <a:pt x="5957319" y="1950230"/>
                  <a:pt x="5716267" y="1925922"/>
                </a:cubicBezTo>
                <a:lnTo>
                  <a:pt x="5494458" y="1609921"/>
                </a:lnTo>
                <a:cubicBezTo>
                  <a:pt x="5834768" y="1372920"/>
                  <a:pt x="6183179" y="1194663"/>
                  <a:pt x="6539694" y="1075149"/>
                </a:cubicBezTo>
                <a:lnTo>
                  <a:pt x="6539694" y="950572"/>
                </a:lnTo>
                <a:lnTo>
                  <a:pt x="5461349" y="950572"/>
                </a:lnTo>
                <a:lnTo>
                  <a:pt x="5375958" y="950572"/>
                </a:lnTo>
                <a:lnTo>
                  <a:pt x="5163579" y="950572"/>
                </a:lnTo>
                <a:lnTo>
                  <a:pt x="5163579" y="2728080"/>
                </a:lnTo>
                <a:lnTo>
                  <a:pt x="4990385" y="2557925"/>
                </a:lnTo>
                <a:lnTo>
                  <a:pt x="4990385" y="950572"/>
                </a:lnTo>
                <a:lnTo>
                  <a:pt x="4732115" y="950572"/>
                </a:lnTo>
                <a:lnTo>
                  <a:pt x="4564999" y="780417"/>
                </a:lnTo>
                <a:lnTo>
                  <a:pt x="5017732" y="780417"/>
                </a:lnTo>
                <a:lnTo>
                  <a:pt x="4899232" y="667994"/>
                </a:lnTo>
                <a:cubicBezTo>
                  <a:pt x="4854667" y="623429"/>
                  <a:pt x="4832385" y="577852"/>
                  <a:pt x="4832385" y="531262"/>
                </a:cubicBezTo>
                <a:cubicBezTo>
                  <a:pt x="4832385" y="393518"/>
                  <a:pt x="4909360" y="263877"/>
                  <a:pt x="5063309" y="142338"/>
                </a:cubicBezTo>
                <a:cubicBezTo>
                  <a:pt x="5138258" y="85619"/>
                  <a:pt x="5211941" y="43081"/>
                  <a:pt x="5284358" y="1472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525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গারো জাতিগোষ্ঠীর ইতিহাস ও বৈচিত্র্যময় সংস্কৃতি">
            <a:extLst>
              <a:ext uri="{FF2B5EF4-FFF2-40B4-BE49-F238E27FC236}">
                <a16:creationId xmlns:a16="http://schemas.microsoft.com/office/drawing/2014/main" id="{8F021BA9-3DDE-47DD-8CBC-2C6839C3994E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836" y="623454"/>
            <a:ext cx="3657600" cy="31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গারো পাহাড়ের গারোরা – বাংলাদেশের আদিবাসী জনগোষ্ঠী">
            <a:extLst>
              <a:ext uri="{FF2B5EF4-FFF2-40B4-BE49-F238E27FC236}">
                <a16:creationId xmlns:a16="http://schemas.microsoft.com/office/drawing/2014/main" id="{45F37EE5-57F7-4D59-A0CB-39AA8AFA36B3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99" y="623454"/>
            <a:ext cx="3657600" cy="31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ক্ষুদ্র নৃ-গোষ্ঠী বা সংখ্যালঘু নয়, চাই আদিবাসী হিসেবে স্বীকৃতি | ATN TIMES">
            <a:extLst>
              <a:ext uri="{FF2B5EF4-FFF2-40B4-BE49-F238E27FC236}">
                <a16:creationId xmlns:a16="http://schemas.microsoft.com/office/drawing/2014/main" id="{46BF7718-6802-4CEA-BBA5-2AD035985651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389" y="623454"/>
            <a:ext cx="3657600" cy="31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5A6B7E8-C1B5-4A6E-A18B-6FF8A7D3F75F}"/>
              </a:ext>
            </a:extLst>
          </p:cNvPr>
          <p:cNvSpPr/>
          <p:nvPr/>
        </p:nvSpPr>
        <p:spPr>
          <a:xfrm>
            <a:off x="3558383" y="4466252"/>
            <a:ext cx="449033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এদের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দেখতে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কেমন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695255-D9D6-428D-AB31-EE54A5C42486}"/>
              </a:ext>
            </a:extLst>
          </p:cNvPr>
          <p:cNvSpPr/>
          <p:nvPr/>
        </p:nvSpPr>
        <p:spPr>
          <a:xfrm>
            <a:off x="-7792730" y="5732770"/>
            <a:ext cx="806022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তোমরা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কি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এদের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সময়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দেখেছ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134982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আজ আন্তর্জাতিক আদিবাসী দিবস – ক্রাইম পেট্রোল বাংলাদেশ">
            <a:extLst>
              <a:ext uri="{FF2B5EF4-FFF2-40B4-BE49-F238E27FC236}">
                <a16:creationId xmlns:a16="http://schemas.microsoft.com/office/drawing/2014/main" id="{769E0F7F-FD4B-47A6-9460-6A3881B3BADD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2269" y="2147826"/>
            <a:ext cx="3566160" cy="28346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6606D2D-5FFB-4233-A4C9-B5834B70ACA8}"/>
              </a:ext>
            </a:extLst>
          </p:cNvPr>
          <p:cNvGrpSpPr>
            <a:grpSpLocks/>
          </p:cNvGrpSpPr>
          <p:nvPr/>
        </p:nvGrpSpPr>
        <p:grpSpPr>
          <a:xfrm>
            <a:off x="4142269" y="2147826"/>
            <a:ext cx="3566160" cy="2834640"/>
            <a:chOff x="-466726" y="1085850"/>
            <a:chExt cx="7953376" cy="4610100"/>
          </a:xfrm>
        </p:grpSpPr>
        <p:pic>
          <p:nvPicPr>
            <p:cNvPr id="5126" name="Picture 6" descr="গারো সম্প্রদায়ের বৃহৎ ধর্মীয় উৎসব ‘ওয়ানগালা’ অনুষ্ঠিত">
              <a:extLst>
                <a:ext uri="{FF2B5EF4-FFF2-40B4-BE49-F238E27FC236}">
                  <a16:creationId xmlns:a16="http://schemas.microsoft.com/office/drawing/2014/main" id="{120D897B-645A-4BAA-B4D9-D4D4E283BD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66726" y="1085850"/>
              <a:ext cx="7943848" cy="4610098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4996890-4C56-4F37-8D55-295616092BEE}"/>
                </a:ext>
              </a:extLst>
            </p:cNvPr>
            <p:cNvSpPr/>
            <p:nvPr/>
          </p:nvSpPr>
          <p:spPr>
            <a:xfrm>
              <a:off x="6095999" y="4838701"/>
              <a:ext cx="1390651" cy="857249"/>
            </a:xfrm>
            <a:prstGeom prst="rect">
              <a:avLst/>
            </a:prstGeom>
            <a:blipFill dpi="0"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" name="Picture 4" descr="ঐতিহ্যবাহী পোশাক-পরিচ্ছদ, অলংকার ও যুদ্ধাস্ত্রে গারো সংস্কৃতি">
            <a:extLst>
              <a:ext uri="{FF2B5EF4-FFF2-40B4-BE49-F238E27FC236}">
                <a16:creationId xmlns:a16="http://schemas.microsoft.com/office/drawing/2014/main" id="{87EF70ED-0B34-4544-8C4A-5AC1EB2E08BC}"/>
              </a:ext>
            </a:extLst>
          </p:cNvPr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2269" y="2147826"/>
            <a:ext cx="3566160" cy="28346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ক্ষুদ্র নৃগোষ্ঠীর বিয়ে | 580225 | কালের কণ্ঠ | kalerkantho">
            <a:extLst>
              <a:ext uri="{FF2B5EF4-FFF2-40B4-BE49-F238E27FC236}">
                <a16:creationId xmlns:a16="http://schemas.microsoft.com/office/drawing/2014/main" id="{1B5204D9-D277-4E7E-A829-971F1C805127}"/>
              </a:ext>
            </a:extLst>
          </p:cNvPr>
          <p:cNvPicPr>
            <a:picLocks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4429" y="2159163"/>
            <a:ext cx="3566160" cy="28346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FB8EAC4-0C58-48B1-BF4A-6ED8C093D09B}"/>
              </a:ext>
            </a:extLst>
          </p:cNvPr>
          <p:cNvSpPr/>
          <p:nvPr/>
        </p:nvSpPr>
        <p:spPr>
          <a:xfrm>
            <a:off x="4124634" y="3763747"/>
            <a:ext cx="40607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ছবি</a:t>
            </a:r>
            <a:r>
              <a:rPr lang="en-US" sz="40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তে</a:t>
            </a:r>
            <a:r>
              <a:rPr lang="en-US" sz="40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কি</a:t>
            </a:r>
            <a:r>
              <a:rPr lang="en-US" sz="40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কি</a:t>
            </a:r>
            <a:r>
              <a:rPr lang="en-US" sz="40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হচ্ছে</a:t>
            </a:r>
            <a:r>
              <a:rPr lang="en-US" sz="40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  <a:endParaRPr lang="en-US" sz="40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521F0A-FA3F-4180-9307-BC2B427D4B05}"/>
              </a:ext>
            </a:extLst>
          </p:cNvPr>
          <p:cNvSpPr/>
          <p:nvPr/>
        </p:nvSpPr>
        <p:spPr>
          <a:xfrm>
            <a:off x="3992067" y="2407903"/>
            <a:ext cx="414889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40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en-US" sz="40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গুলো</a:t>
            </a:r>
            <a:r>
              <a:rPr lang="en-US" sz="40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40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pPr algn="ctr"/>
            <a:r>
              <a:rPr lang="en-US" sz="40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সমাজে</a:t>
            </a:r>
            <a:r>
              <a:rPr lang="en-US" sz="40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40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  <a:endParaRPr lang="en-US" sz="40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340DE8-B40A-4851-A690-9D3210D174C1}"/>
              </a:ext>
            </a:extLst>
          </p:cNvPr>
          <p:cNvSpPr/>
          <p:nvPr/>
        </p:nvSpPr>
        <p:spPr>
          <a:xfrm>
            <a:off x="5390537" y="2347902"/>
            <a:ext cx="17059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উপজাতী</a:t>
            </a:r>
            <a:endParaRPr lang="en-US" sz="40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8D92FE-09A1-4650-B267-CAB0F7022643}"/>
              </a:ext>
            </a:extLst>
          </p:cNvPr>
          <p:cNvSpPr/>
          <p:nvPr/>
        </p:nvSpPr>
        <p:spPr>
          <a:xfrm>
            <a:off x="4939111" y="3439284"/>
            <a:ext cx="17828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ঠিক</a:t>
            </a:r>
            <a:r>
              <a:rPr lang="en-US" sz="40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তাই</a:t>
            </a:r>
            <a:endParaRPr lang="en-US" sz="40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43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-0.33385 0.2666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93" y="13333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0.3608 -0.3048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34" y="-1525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-0.33841 -0.3134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27" y="-1567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46 0.02153 L 0.33906 0.2370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69" y="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1" grpId="0"/>
      <p:bldP spid="11" grpId="1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D2F978B-7820-4288-93E0-7D86FB8A0A3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074" name="Picture 2" descr="গারো পাহাড়">
              <a:extLst>
                <a:ext uri="{FF2B5EF4-FFF2-40B4-BE49-F238E27FC236}">
                  <a16:creationId xmlns:a16="http://schemas.microsoft.com/office/drawing/2014/main" id="{C6A53208-BE40-422D-A485-C46E99C981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1522AF4-DDF3-4C89-9920-0126CA1299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C387761-909C-4D9F-89CC-F9F1C7F1FDA9}"/>
              </a:ext>
            </a:extLst>
          </p:cNvPr>
          <p:cNvSpPr txBox="1"/>
          <p:nvPr/>
        </p:nvSpPr>
        <p:spPr>
          <a:xfrm>
            <a:off x="2564824" y="3068696"/>
            <a:ext cx="66501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অধ্যায়</a:t>
            </a:r>
            <a:r>
              <a:rPr lang="en-US" sz="32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:- </a:t>
            </a:r>
            <a:r>
              <a:rPr lang="en-US" sz="32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একাদশ</a:t>
            </a:r>
            <a:endParaRPr lang="en-US" sz="3200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বিষয়বস্তু</a:t>
            </a:r>
            <a:r>
              <a:rPr lang="en-US" sz="32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:- </a:t>
            </a:r>
            <a:r>
              <a:rPr lang="en-US" sz="32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বাংলাদেশের</a:t>
            </a:r>
            <a:r>
              <a:rPr lang="en-US" sz="32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‍</a:t>
            </a:r>
            <a:r>
              <a:rPr lang="en-US" sz="32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বিভিন্ন</a:t>
            </a:r>
            <a:r>
              <a:rPr lang="en-US" sz="32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নৃগোষ্ঠী</a:t>
            </a:r>
            <a:endParaRPr lang="en-US" sz="3200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32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পাঠের</a:t>
            </a:r>
            <a:r>
              <a:rPr lang="en-US" sz="32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বিষয়</a:t>
            </a:r>
            <a:r>
              <a:rPr lang="en-US" sz="32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:- </a:t>
            </a:r>
            <a:r>
              <a:rPr lang="en-US" sz="32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গারো</a:t>
            </a:r>
            <a:endParaRPr lang="en-US" sz="3200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1592D1-BE2E-43BF-8DD8-2D6552D520D2}"/>
              </a:ext>
            </a:extLst>
          </p:cNvPr>
          <p:cNvSpPr txBox="1"/>
          <p:nvPr/>
        </p:nvSpPr>
        <p:spPr>
          <a:xfrm>
            <a:off x="3945907" y="376296"/>
            <a:ext cx="4671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আজকের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12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932133-1FCB-446D-BA65-349992F34002}"/>
              </a:ext>
            </a:extLst>
          </p:cNvPr>
          <p:cNvSpPr txBox="1"/>
          <p:nvPr/>
        </p:nvSpPr>
        <p:spPr>
          <a:xfrm>
            <a:off x="0" y="595678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শিখনফল</a:t>
            </a:r>
            <a:endParaRPr lang="en-US" sz="4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42258089-80B8-4486-9C80-B82952249BB2}"/>
              </a:ext>
            </a:extLst>
          </p:cNvPr>
          <p:cNvSpPr/>
          <p:nvPr/>
        </p:nvSpPr>
        <p:spPr>
          <a:xfrm>
            <a:off x="144412" y="2199968"/>
            <a:ext cx="815258" cy="733732"/>
          </a:xfrm>
          <a:prstGeom prst="star5">
            <a:avLst/>
          </a:prstGeom>
          <a:blipFill>
            <a:blip r:embed="rId3">
              <a:alphaModFix amt="56000"/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A805D8-1ACA-47B6-A01A-B09C86D5AED2}"/>
              </a:ext>
            </a:extLst>
          </p:cNvPr>
          <p:cNvSpPr/>
          <p:nvPr/>
        </p:nvSpPr>
        <p:spPr>
          <a:xfrm>
            <a:off x="1169570" y="2248966"/>
            <a:ext cx="9320220" cy="646331"/>
          </a:xfrm>
          <a:prstGeom prst="rect">
            <a:avLst/>
          </a:prstGeom>
          <a:scene3d>
            <a:camera prst="orthographicFront"/>
            <a:lightRig rig="soft" dir="t">
              <a:rot lat="0" lon="0" rev="15600000"/>
            </a:lightRig>
          </a:scene3d>
          <a:sp3d>
            <a:bevelT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গারোদের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সামাজিক জীবন বলতে পারবে।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269E2F-C342-4C03-A5D4-470701E2C577}"/>
              </a:ext>
            </a:extLst>
          </p:cNvPr>
          <p:cNvSpPr/>
          <p:nvPr/>
        </p:nvSpPr>
        <p:spPr>
          <a:xfrm>
            <a:off x="857250" y="3353866"/>
            <a:ext cx="11163300" cy="1200329"/>
          </a:xfrm>
          <a:prstGeom prst="rect">
            <a:avLst/>
          </a:prstGeom>
          <a:solidFill>
            <a:srgbClr val="EF5657"/>
          </a:solidFill>
          <a:scene3d>
            <a:camera prst="orthographicFront"/>
            <a:lightRig rig="soft" dir="t">
              <a:rot lat="0" lon="0" rev="15600000"/>
            </a:lightRig>
          </a:scene3d>
          <a:sp3d>
            <a:bevelT/>
          </a:sp3d>
        </p:spPr>
        <p:txBody>
          <a:bodyPr wrap="squar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r>
              <a:rPr lang="bn-BD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ক্ষুদ্র নৃ-গোষ্ঠীর</a:t>
            </a: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গারোরা</a:t>
            </a:r>
            <a:r>
              <a:rPr lang="bn-BD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কোন এলাকায় বসবাস করে তা বর্ননা করতে পারবে।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E054E5-4294-482F-8831-5D787E0AC381}"/>
              </a:ext>
            </a:extLst>
          </p:cNvPr>
          <p:cNvSpPr/>
          <p:nvPr/>
        </p:nvSpPr>
        <p:spPr>
          <a:xfrm>
            <a:off x="704850" y="5087416"/>
            <a:ext cx="11334750" cy="1200329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soft" dir="t">
              <a:rot lat="0" lon="0" rev="15600000"/>
            </a:lightRig>
          </a:scene3d>
          <a:sp3d>
            <a:bevelT/>
          </a:sp3d>
        </p:spPr>
        <p:txBody>
          <a:bodyPr wrap="squar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r>
              <a:rPr lang="en-US" sz="36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গারোদের</a:t>
            </a:r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BD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সামাজিক, অর্থনৈতিক, সাংস্কৃতিক ও ধর্মীয় জীবনের প্রধান বৈশিষ্ট্যগুলো ব্যাখ্যা করতে পারবে</a:t>
            </a:r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kern="11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NikoshBAN" pitchFamily="2" charset="0"/>
              <a:cs typeface="NikoshBAN" panose="02000000000000000000" pitchFamily="2" charset="0"/>
              <a:sym typeface="Wingdings"/>
            </a:endParaRPr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479D9575-EC11-4BBC-9175-A6F78CEF7E13}"/>
              </a:ext>
            </a:extLst>
          </p:cNvPr>
          <p:cNvSpPr/>
          <p:nvPr/>
        </p:nvSpPr>
        <p:spPr>
          <a:xfrm>
            <a:off x="0" y="3304868"/>
            <a:ext cx="815258" cy="733732"/>
          </a:xfrm>
          <a:prstGeom prst="star5">
            <a:avLst/>
          </a:prstGeom>
          <a:blipFill>
            <a:blip r:embed="rId3">
              <a:alphaModFix amt="56000"/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8CB79157-20A8-4671-8CD6-35565704F727}"/>
              </a:ext>
            </a:extLst>
          </p:cNvPr>
          <p:cNvSpPr/>
          <p:nvPr/>
        </p:nvSpPr>
        <p:spPr>
          <a:xfrm>
            <a:off x="0" y="4924118"/>
            <a:ext cx="815258" cy="733732"/>
          </a:xfrm>
          <a:prstGeom prst="star5">
            <a:avLst/>
          </a:prstGeom>
          <a:blipFill>
            <a:blip r:embed="rId3">
              <a:alphaModFix amt="56000"/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99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2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4" grpId="1" animBg="1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Garo Tribal Bangladesh">
            <a:hlinkClick r:id="" action="ppaction://media"/>
            <a:extLst>
              <a:ext uri="{FF2B5EF4-FFF2-40B4-BE49-F238E27FC236}">
                <a16:creationId xmlns:a16="http://schemas.microsoft.com/office/drawing/2014/main" id="{197C47EA-E596-4EB5-894C-096CDF8A4B2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00380" y="681172"/>
            <a:ext cx="10089397" cy="570050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646E579-F16B-4015-901B-09811A598172}"/>
              </a:ext>
            </a:extLst>
          </p:cNvPr>
          <p:cNvSpPr/>
          <p:nvPr/>
        </p:nvSpPr>
        <p:spPr>
          <a:xfrm>
            <a:off x="-8900052" y="6334780"/>
            <a:ext cx="890005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ভিডিওটির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লিংক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দেওয়া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আছে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ইন্টারনেট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থাকা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সাপেক্ষে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দেখা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যাবে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F7A20C-7831-4FAE-BE83-51F96F26912E}"/>
              </a:ext>
            </a:extLst>
          </p:cNvPr>
          <p:cNvSpPr/>
          <p:nvPr/>
        </p:nvSpPr>
        <p:spPr>
          <a:xfrm>
            <a:off x="0" y="123986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10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494C5E8-4614-413B-9189-6B1271957E51}"/>
              </a:ext>
            </a:extLst>
          </p:cNvPr>
          <p:cNvSpPr txBox="1"/>
          <p:nvPr/>
        </p:nvSpPr>
        <p:spPr>
          <a:xfrm>
            <a:off x="434686" y="2355957"/>
            <a:ext cx="109589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s-IN" sz="3600" b="0" i="0" dirty="0">
                <a:solidFill>
                  <a:srgbClr val="333333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 মাহারি বলতে কী বোঝ?</a:t>
            </a:r>
            <a:endParaRPr lang="en-US" sz="3600" b="1" kern="1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ea typeface="NikoshBAN" pitchFamily="2" charset="0"/>
              <a:cs typeface="Kalpurush" panose="02000600000000000000" pitchFamily="2" charset="0"/>
              <a:sym typeface="Wingding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9C18FE-9CF9-4BD6-85D3-A1D7DA4E88D7}"/>
              </a:ext>
            </a:extLst>
          </p:cNvPr>
          <p:cNvSpPr txBox="1"/>
          <p:nvPr/>
        </p:nvSpPr>
        <p:spPr>
          <a:xfrm>
            <a:off x="1122218" y="1358430"/>
            <a:ext cx="93933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kern="1100" dirty="0" err="1">
                <a:ln w="0"/>
                <a:solidFill>
                  <a:srgbClr val="333333"/>
                </a:solidFill>
                <a:latin typeface="solaimanlipi" panose="03000609000000000000" pitchFamily="65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একক</a:t>
            </a:r>
            <a:r>
              <a:rPr lang="en-US" sz="3600" kern="1100" dirty="0">
                <a:ln w="0"/>
                <a:solidFill>
                  <a:srgbClr val="333333"/>
                </a:solidFill>
                <a:latin typeface="solaimanlipi" panose="03000609000000000000" pitchFamily="65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600" kern="1100" dirty="0" err="1">
                <a:ln w="0"/>
                <a:solidFill>
                  <a:srgbClr val="333333"/>
                </a:solidFill>
                <a:latin typeface="solaimanlipi" panose="03000609000000000000" pitchFamily="65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কাজ</a:t>
            </a:r>
            <a:endParaRPr lang="en-US" sz="3600" b="1" kern="1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NikoshBAN" pitchFamily="2" charset="0"/>
              <a:cs typeface="NikoshBAN" panose="02000000000000000000" pitchFamily="2" charset="0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99540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C66EDFE-BB84-4FDB-9C4F-24384784BA87}"/>
              </a:ext>
            </a:extLst>
          </p:cNvPr>
          <p:cNvSpPr/>
          <p:nvPr/>
        </p:nvSpPr>
        <p:spPr>
          <a:xfrm>
            <a:off x="9957737" y="202733"/>
            <a:ext cx="1175657" cy="3236685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4AE09F-62BF-4EB4-95BB-62D0A4F14B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93848" cy="68580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C55B57EE-C7C4-458A-9806-4AD45FC52BCE}"/>
              </a:ext>
            </a:extLst>
          </p:cNvPr>
          <p:cNvGrpSpPr/>
          <p:nvPr/>
        </p:nvGrpSpPr>
        <p:grpSpPr>
          <a:xfrm>
            <a:off x="6139921" y="4507907"/>
            <a:ext cx="2176765" cy="2189117"/>
            <a:chOff x="7535990" y="962025"/>
            <a:chExt cx="4209288" cy="365998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E6AF6AE-C733-44B7-A8CC-1CAB0EC80CE4}"/>
                </a:ext>
              </a:extLst>
            </p:cNvPr>
            <p:cNvSpPr/>
            <p:nvPr/>
          </p:nvSpPr>
          <p:spPr>
            <a:xfrm>
              <a:off x="9544051" y="1047750"/>
              <a:ext cx="2201227" cy="1791946"/>
            </a:xfrm>
            <a:custGeom>
              <a:avLst/>
              <a:gdLst>
                <a:gd name="connsiteX0" fmla="*/ 180975 w 2201226"/>
                <a:gd name="connsiteY0" fmla="*/ 114300 h 1791946"/>
                <a:gd name="connsiteX1" fmla="*/ 28575 w 2201226"/>
                <a:gd name="connsiteY1" fmla="*/ 104775 h 1791946"/>
                <a:gd name="connsiteX2" fmla="*/ 66675 w 2201226"/>
                <a:gd name="connsiteY2" fmla="*/ 200025 h 1791946"/>
                <a:gd name="connsiteX3" fmla="*/ 85725 w 2201226"/>
                <a:gd name="connsiteY3" fmla="*/ 228600 h 1791946"/>
                <a:gd name="connsiteX4" fmla="*/ 123825 w 2201226"/>
                <a:gd name="connsiteY4" fmla="*/ 323850 h 1791946"/>
                <a:gd name="connsiteX5" fmla="*/ 152400 w 2201226"/>
                <a:gd name="connsiteY5" fmla="*/ 352425 h 1791946"/>
                <a:gd name="connsiteX6" fmla="*/ 123825 w 2201226"/>
                <a:gd name="connsiteY6" fmla="*/ 466725 h 1791946"/>
                <a:gd name="connsiteX7" fmla="*/ 161925 w 2201226"/>
                <a:gd name="connsiteY7" fmla="*/ 533400 h 1791946"/>
                <a:gd name="connsiteX8" fmla="*/ 171450 w 2201226"/>
                <a:gd name="connsiteY8" fmla="*/ 561975 h 1791946"/>
                <a:gd name="connsiteX9" fmla="*/ 219075 w 2201226"/>
                <a:gd name="connsiteY9" fmla="*/ 647700 h 1791946"/>
                <a:gd name="connsiteX10" fmla="*/ 180975 w 2201226"/>
                <a:gd name="connsiteY10" fmla="*/ 695325 h 1791946"/>
                <a:gd name="connsiteX11" fmla="*/ 209550 w 2201226"/>
                <a:gd name="connsiteY11" fmla="*/ 714375 h 1791946"/>
                <a:gd name="connsiteX12" fmla="*/ 228600 w 2201226"/>
                <a:gd name="connsiteY12" fmla="*/ 742950 h 1791946"/>
                <a:gd name="connsiteX13" fmla="*/ 209550 w 2201226"/>
                <a:gd name="connsiteY13" fmla="*/ 952500 h 1791946"/>
                <a:gd name="connsiteX14" fmla="*/ 219075 w 2201226"/>
                <a:gd name="connsiteY14" fmla="*/ 990600 h 1791946"/>
                <a:gd name="connsiteX15" fmla="*/ 238125 w 2201226"/>
                <a:gd name="connsiteY15" fmla="*/ 1095375 h 1791946"/>
                <a:gd name="connsiteX16" fmla="*/ 161925 w 2201226"/>
                <a:gd name="connsiteY16" fmla="*/ 1104900 h 1791946"/>
                <a:gd name="connsiteX17" fmla="*/ 114300 w 2201226"/>
                <a:gd name="connsiteY17" fmla="*/ 1152525 h 1791946"/>
                <a:gd name="connsiteX18" fmla="*/ 123825 w 2201226"/>
                <a:gd name="connsiteY18" fmla="*/ 1190625 h 1791946"/>
                <a:gd name="connsiteX19" fmla="*/ 104775 w 2201226"/>
                <a:gd name="connsiteY19" fmla="*/ 1266825 h 1791946"/>
                <a:gd name="connsiteX20" fmla="*/ 95250 w 2201226"/>
                <a:gd name="connsiteY20" fmla="*/ 1304925 h 1791946"/>
                <a:gd name="connsiteX21" fmla="*/ 133350 w 2201226"/>
                <a:gd name="connsiteY21" fmla="*/ 1362075 h 1791946"/>
                <a:gd name="connsiteX22" fmla="*/ 142875 w 2201226"/>
                <a:gd name="connsiteY22" fmla="*/ 1390650 h 1791946"/>
                <a:gd name="connsiteX23" fmla="*/ 133350 w 2201226"/>
                <a:gd name="connsiteY23" fmla="*/ 1447800 h 1791946"/>
                <a:gd name="connsiteX24" fmla="*/ 28575 w 2201226"/>
                <a:gd name="connsiteY24" fmla="*/ 1504950 h 1791946"/>
                <a:gd name="connsiteX25" fmla="*/ 0 w 2201226"/>
                <a:gd name="connsiteY25" fmla="*/ 1524000 h 1791946"/>
                <a:gd name="connsiteX26" fmla="*/ 9525 w 2201226"/>
                <a:gd name="connsiteY26" fmla="*/ 1552575 h 1791946"/>
                <a:gd name="connsiteX27" fmla="*/ 66675 w 2201226"/>
                <a:gd name="connsiteY27" fmla="*/ 1562100 h 1791946"/>
                <a:gd name="connsiteX28" fmla="*/ 95250 w 2201226"/>
                <a:gd name="connsiteY28" fmla="*/ 1571625 h 1791946"/>
                <a:gd name="connsiteX29" fmla="*/ 123825 w 2201226"/>
                <a:gd name="connsiteY29" fmla="*/ 1600200 h 1791946"/>
                <a:gd name="connsiteX30" fmla="*/ 133350 w 2201226"/>
                <a:gd name="connsiteY30" fmla="*/ 1628775 h 1791946"/>
                <a:gd name="connsiteX31" fmla="*/ 152400 w 2201226"/>
                <a:gd name="connsiteY31" fmla="*/ 1657350 h 1791946"/>
                <a:gd name="connsiteX32" fmla="*/ 142875 w 2201226"/>
                <a:gd name="connsiteY32" fmla="*/ 1685925 h 1791946"/>
                <a:gd name="connsiteX33" fmla="*/ 114300 w 2201226"/>
                <a:gd name="connsiteY33" fmla="*/ 1695450 h 1791946"/>
                <a:gd name="connsiteX34" fmla="*/ 85725 w 2201226"/>
                <a:gd name="connsiteY34" fmla="*/ 1714500 h 1791946"/>
                <a:gd name="connsiteX35" fmla="*/ 104775 w 2201226"/>
                <a:gd name="connsiteY35" fmla="*/ 1743075 h 1791946"/>
                <a:gd name="connsiteX36" fmla="*/ 171450 w 2201226"/>
                <a:gd name="connsiteY36" fmla="*/ 1752600 h 1791946"/>
                <a:gd name="connsiteX37" fmla="*/ 200025 w 2201226"/>
                <a:gd name="connsiteY37" fmla="*/ 1762125 h 1791946"/>
                <a:gd name="connsiteX38" fmla="*/ 228600 w 2201226"/>
                <a:gd name="connsiteY38" fmla="*/ 1790700 h 1791946"/>
                <a:gd name="connsiteX39" fmla="*/ 314325 w 2201226"/>
                <a:gd name="connsiteY39" fmla="*/ 1762125 h 1791946"/>
                <a:gd name="connsiteX40" fmla="*/ 352425 w 2201226"/>
                <a:gd name="connsiteY40" fmla="*/ 1752600 h 1791946"/>
                <a:gd name="connsiteX41" fmla="*/ 381000 w 2201226"/>
                <a:gd name="connsiteY41" fmla="*/ 1733550 h 1791946"/>
                <a:gd name="connsiteX42" fmla="*/ 466725 w 2201226"/>
                <a:gd name="connsiteY42" fmla="*/ 1695450 h 1791946"/>
                <a:gd name="connsiteX43" fmla="*/ 485775 w 2201226"/>
                <a:gd name="connsiteY43" fmla="*/ 1666875 h 1791946"/>
                <a:gd name="connsiteX44" fmla="*/ 495300 w 2201226"/>
                <a:gd name="connsiteY44" fmla="*/ 1609725 h 1791946"/>
                <a:gd name="connsiteX45" fmla="*/ 523875 w 2201226"/>
                <a:gd name="connsiteY45" fmla="*/ 1590675 h 1791946"/>
                <a:gd name="connsiteX46" fmla="*/ 657225 w 2201226"/>
                <a:gd name="connsiteY46" fmla="*/ 1590675 h 1791946"/>
                <a:gd name="connsiteX47" fmla="*/ 714375 w 2201226"/>
                <a:gd name="connsiteY47" fmla="*/ 1609725 h 1791946"/>
                <a:gd name="connsiteX48" fmla="*/ 771525 w 2201226"/>
                <a:gd name="connsiteY48" fmla="*/ 1619250 h 1791946"/>
                <a:gd name="connsiteX49" fmla="*/ 828675 w 2201226"/>
                <a:gd name="connsiteY49" fmla="*/ 1638300 h 1791946"/>
                <a:gd name="connsiteX50" fmla="*/ 876300 w 2201226"/>
                <a:gd name="connsiteY50" fmla="*/ 1628775 h 1791946"/>
                <a:gd name="connsiteX51" fmla="*/ 1009650 w 2201226"/>
                <a:gd name="connsiteY51" fmla="*/ 1619250 h 1791946"/>
                <a:gd name="connsiteX52" fmla="*/ 1066800 w 2201226"/>
                <a:gd name="connsiteY52" fmla="*/ 1581150 h 1791946"/>
                <a:gd name="connsiteX53" fmla="*/ 1104900 w 2201226"/>
                <a:gd name="connsiteY53" fmla="*/ 1562100 h 1791946"/>
                <a:gd name="connsiteX54" fmla="*/ 1162050 w 2201226"/>
                <a:gd name="connsiteY54" fmla="*/ 1514475 h 1791946"/>
                <a:gd name="connsiteX55" fmla="*/ 1171575 w 2201226"/>
                <a:gd name="connsiteY55" fmla="*/ 1485900 h 1791946"/>
                <a:gd name="connsiteX56" fmla="*/ 1152525 w 2201226"/>
                <a:gd name="connsiteY56" fmla="*/ 1428750 h 1791946"/>
                <a:gd name="connsiteX57" fmla="*/ 1143000 w 2201226"/>
                <a:gd name="connsiteY57" fmla="*/ 1400175 h 1791946"/>
                <a:gd name="connsiteX58" fmla="*/ 1162050 w 2201226"/>
                <a:gd name="connsiteY58" fmla="*/ 1371600 h 1791946"/>
                <a:gd name="connsiteX59" fmla="*/ 1190625 w 2201226"/>
                <a:gd name="connsiteY59" fmla="*/ 1362075 h 1791946"/>
                <a:gd name="connsiteX60" fmla="*/ 1219200 w 2201226"/>
                <a:gd name="connsiteY60" fmla="*/ 1343025 h 1791946"/>
                <a:gd name="connsiteX61" fmla="*/ 1257300 w 2201226"/>
                <a:gd name="connsiteY61" fmla="*/ 1295400 h 1791946"/>
                <a:gd name="connsiteX62" fmla="*/ 1276350 w 2201226"/>
                <a:gd name="connsiteY62" fmla="*/ 1323975 h 1791946"/>
                <a:gd name="connsiteX63" fmla="*/ 1285875 w 2201226"/>
                <a:gd name="connsiteY63" fmla="*/ 1371600 h 1791946"/>
                <a:gd name="connsiteX64" fmla="*/ 1314450 w 2201226"/>
                <a:gd name="connsiteY64" fmla="*/ 1381125 h 1791946"/>
                <a:gd name="connsiteX65" fmla="*/ 1485900 w 2201226"/>
                <a:gd name="connsiteY65" fmla="*/ 1371600 h 1791946"/>
                <a:gd name="connsiteX66" fmla="*/ 1571625 w 2201226"/>
                <a:gd name="connsiteY66" fmla="*/ 1352550 h 1791946"/>
                <a:gd name="connsiteX67" fmla="*/ 1609725 w 2201226"/>
                <a:gd name="connsiteY67" fmla="*/ 1285875 h 1791946"/>
                <a:gd name="connsiteX68" fmla="*/ 1657350 w 2201226"/>
                <a:gd name="connsiteY68" fmla="*/ 1228725 h 1791946"/>
                <a:gd name="connsiteX69" fmla="*/ 1647825 w 2201226"/>
                <a:gd name="connsiteY69" fmla="*/ 1190625 h 1791946"/>
                <a:gd name="connsiteX70" fmla="*/ 1619250 w 2201226"/>
                <a:gd name="connsiteY70" fmla="*/ 1162050 h 1791946"/>
                <a:gd name="connsiteX71" fmla="*/ 1562100 w 2201226"/>
                <a:gd name="connsiteY71" fmla="*/ 1057275 h 1791946"/>
                <a:gd name="connsiteX72" fmla="*/ 1647825 w 2201226"/>
                <a:gd name="connsiteY72" fmla="*/ 1019175 h 1791946"/>
                <a:gd name="connsiteX73" fmla="*/ 1676400 w 2201226"/>
                <a:gd name="connsiteY73" fmla="*/ 990600 h 1791946"/>
                <a:gd name="connsiteX74" fmla="*/ 1733550 w 2201226"/>
                <a:gd name="connsiteY74" fmla="*/ 971550 h 1791946"/>
                <a:gd name="connsiteX75" fmla="*/ 1905000 w 2201226"/>
                <a:gd name="connsiteY75" fmla="*/ 990600 h 1791946"/>
                <a:gd name="connsiteX76" fmla="*/ 1962150 w 2201226"/>
                <a:gd name="connsiteY76" fmla="*/ 1009650 h 1791946"/>
                <a:gd name="connsiteX77" fmla="*/ 1990725 w 2201226"/>
                <a:gd name="connsiteY77" fmla="*/ 1019175 h 1791946"/>
                <a:gd name="connsiteX78" fmla="*/ 2105025 w 2201226"/>
                <a:gd name="connsiteY78" fmla="*/ 990600 h 1791946"/>
                <a:gd name="connsiteX79" fmla="*/ 2114550 w 2201226"/>
                <a:gd name="connsiteY79" fmla="*/ 952500 h 1791946"/>
                <a:gd name="connsiteX80" fmla="*/ 2181225 w 2201226"/>
                <a:gd name="connsiteY80" fmla="*/ 971550 h 1791946"/>
                <a:gd name="connsiteX81" fmla="*/ 2190750 w 2201226"/>
                <a:gd name="connsiteY81" fmla="*/ 933450 h 1791946"/>
                <a:gd name="connsiteX82" fmla="*/ 2190750 w 2201226"/>
                <a:gd name="connsiteY82" fmla="*/ 752475 h 1791946"/>
                <a:gd name="connsiteX83" fmla="*/ 2095500 w 2201226"/>
                <a:gd name="connsiteY83" fmla="*/ 742950 h 1791946"/>
                <a:gd name="connsiteX84" fmla="*/ 2114550 w 2201226"/>
                <a:gd name="connsiteY84" fmla="*/ 685800 h 1791946"/>
                <a:gd name="connsiteX85" fmla="*/ 2095500 w 2201226"/>
                <a:gd name="connsiteY85" fmla="*/ 657225 h 1791946"/>
                <a:gd name="connsiteX86" fmla="*/ 2057400 w 2201226"/>
                <a:gd name="connsiteY86" fmla="*/ 647700 h 1791946"/>
                <a:gd name="connsiteX87" fmla="*/ 2028825 w 2201226"/>
                <a:gd name="connsiteY87" fmla="*/ 638175 h 1791946"/>
                <a:gd name="connsiteX88" fmla="*/ 2000250 w 2201226"/>
                <a:gd name="connsiteY88" fmla="*/ 609600 h 1791946"/>
                <a:gd name="connsiteX89" fmla="*/ 1981200 w 2201226"/>
                <a:gd name="connsiteY89" fmla="*/ 552450 h 1791946"/>
                <a:gd name="connsiteX90" fmla="*/ 1971675 w 2201226"/>
                <a:gd name="connsiteY90" fmla="*/ 523875 h 1791946"/>
                <a:gd name="connsiteX91" fmla="*/ 1962150 w 2201226"/>
                <a:gd name="connsiteY91" fmla="*/ 495300 h 1791946"/>
                <a:gd name="connsiteX92" fmla="*/ 1943100 w 2201226"/>
                <a:gd name="connsiteY92" fmla="*/ 466725 h 1791946"/>
                <a:gd name="connsiteX93" fmla="*/ 1933575 w 2201226"/>
                <a:gd name="connsiteY93" fmla="*/ 438150 h 1791946"/>
                <a:gd name="connsiteX94" fmla="*/ 1895475 w 2201226"/>
                <a:gd name="connsiteY94" fmla="*/ 419100 h 1791946"/>
                <a:gd name="connsiteX95" fmla="*/ 1790700 w 2201226"/>
                <a:gd name="connsiteY95" fmla="*/ 390525 h 1791946"/>
                <a:gd name="connsiteX96" fmla="*/ 1771650 w 2201226"/>
                <a:gd name="connsiteY96" fmla="*/ 361950 h 1791946"/>
                <a:gd name="connsiteX97" fmla="*/ 1762125 w 2201226"/>
                <a:gd name="connsiteY97" fmla="*/ 333375 h 1791946"/>
                <a:gd name="connsiteX98" fmla="*/ 1733550 w 2201226"/>
                <a:gd name="connsiteY98" fmla="*/ 323850 h 1791946"/>
                <a:gd name="connsiteX99" fmla="*/ 1704975 w 2201226"/>
                <a:gd name="connsiteY99" fmla="*/ 352425 h 1791946"/>
                <a:gd name="connsiteX100" fmla="*/ 1619250 w 2201226"/>
                <a:gd name="connsiteY100" fmla="*/ 323850 h 1791946"/>
                <a:gd name="connsiteX101" fmla="*/ 1552575 w 2201226"/>
                <a:gd name="connsiteY101" fmla="*/ 304800 h 1791946"/>
                <a:gd name="connsiteX102" fmla="*/ 1524000 w 2201226"/>
                <a:gd name="connsiteY102" fmla="*/ 285750 h 1791946"/>
                <a:gd name="connsiteX103" fmla="*/ 1447800 w 2201226"/>
                <a:gd name="connsiteY103" fmla="*/ 266700 h 1791946"/>
                <a:gd name="connsiteX104" fmla="*/ 1419225 w 2201226"/>
                <a:gd name="connsiteY104" fmla="*/ 247650 h 1791946"/>
                <a:gd name="connsiteX105" fmla="*/ 1409700 w 2201226"/>
                <a:gd name="connsiteY105" fmla="*/ 209550 h 1791946"/>
                <a:gd name="connsiteX106" fmla="*/ 1400175 w 2201226"/>
                <a:gd name="connsiteY106" fmla="*/ 180975 h 1791946"/>
                <a:gd name="connsiteX107" fmla="*/ 1371600 w 2201226"/>
                <a:gd name="connsiteY107" fmla="*/ 142875 h 1791946"/>
                <a:gd name="connsiteX108" fmla="*/ 1295400 w 2201226"/>
                <a:gd name="connsiteY108" fmla="*/ 152400 h 1791946"/>
                <a:gd name="connsiteX109" fmla="*/ 1266825 w 2201226"/>
                <a:gd name="connsiteY109" fmla="*/ 161925 h 1791946"/>
                <a:gd name="connsiteX110" fmla="*/ 1209675 w 2201226"/>
                <a:gd name="connsiteY110" fmla="*/ 142875 h 1791946"/>
                <a:gd name="connsiteX111" fmla="*/ 1181100 w 2201226"/>
                <a:gd name="connsiteY111" fmla="*/ 104775 h 1791946"/>
                <a:gd name="connsiteX112" fmla="*/ 1152525 w 2201226"/>
                <a:gd name="connsiteY112" fmla="*/ 85725 h 1791946"/>
                <a:gd name="connsiteX113" fmla="*/ 1076325 w 2201226"/>
                <a:gd name="connsiteY113" fmla="*/ 19050 h 1791946"/>
                <a:gd name="connsiteX114" fmla="*/ 1019175 w 2201226"/>
                <a:gd name="connsiteY114" fmla="*/ 0 h 1791946"/>
                <a:gd name="connsiteX115" fmla="*/ 857250 w 2201226"/>
                <a:gd name="connsiteY115" fmla="*/ 19050 h 1791946"/>
                <a:gd name="connsiteX116" fmla="*/ 828675 w 2201226"/>
                <a:gd name="connsiteY116" fmla="*/ 38100 h 1791946"/>
                <a:gd name="connsiteX117" fmla="*/ 809625 w 2201226"/>
                <a:gd name="connsiteY117" fmla="*/ 95250 h 1791946"/>
                <a:gd name="connsiteX118" fmla="*/ 790575 w 2201226"/>
                <a:gd name="connsiteY118" fmla="*/ 66675 h 1791946"/>
                <a:gd name="connsiteX119" fmla="*/ 762000 w 2201226"/>
                <a:gd name="connsiteY119" fmla="*/ 57150 h 1791946"/>
                <a:gd name="connsiteX120" fmla="*/ 390525 w 2201226"/>
                <a:gd name="connsiteY120" fmla="*/ 47625 h 1791946"/>
                <a:gd name="connsiteX121" fmla="*/ 276225 w 2201226"/>
                <a:gd name="connsiteY121" fmla="*/ 38100 h 1791946"/>
                <a:gd name="connsiteX122" fmla="*/ 247650 w 2201226"/>
                <a:gd name="connsiteY122" fmla="*/ 28575 h 1791946"/>
                <a:gd name="connsiteX123" fmla="*/ 209550 w 2201226"/>
                <a:gd name="connsiteY123" fmla="*/ 38100 h 1791946"/>
                <a:gd name="connsiteX124" fmla="*/ 200025 w 2201226"/>
                <a:gd name="connsiteY124" fmla="*/ 76200 h 1791946"/>
                <a:gd name="connsiteX125" fmla="*/ 180975 w 2201226"/>
                <a:gd name="connsiteY125" fmla="*/ 104775 h 1791946"/>
                <a:gd name="connsiteX126" fmla="*/ 180975 w 2201226"/>
                <a:gd name="connsiteY126" fmla="*/ 114300 h 1791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2201226" h="1791946">
                  <a:moveTo>
                    <a:pt x="180975" y="114300"/>
                  </a:moveTo>
                  <a:cubicBezTo>
                    <a:pt x="155575" y="114300"/>
                    <a:pt x="74570" y="63379"/>
                    <a:pt x="28575" y="104775"/>
                  </a:cubicBezTo>
                  <a:cubicBezTo>
                    <a:pt x="-22656" y="150883"/>
                    <a:pt x="44608" y="185313"/>
                    <a:pt x="66675" y="200025"/>
                  </a:cubicBezTo>
                  <a:cubicBezTo>
                    <a:pt x="73025" y="209550"/>
                    <a:pt x="82949" y="217494"/>
                    <a:pt x="85725" y="228600"/>
                  </a:cubicBezTo>
                  <a:cubicBezTo>
                    <a:pt x="110859" y="329137"/>
                    <a:pt x="62911" y="303545"/>
                    <a:pt x="123825" y="323850"/>
                  </a:cubicBezTo>
                  <a:cubicBezTo>
                    <a:pt x="133350" y="333375"/>
                    <a:pt x="150185" y="339138"/>
                    <a:pt x="152400" y="352425"/>
                  </a:cubicBezTo>
                  <a:cubicBezTo>
                    <a:pt x="163189" y="417160"/>
                    <a:pt x="150231" y="427116"/>
                    <a:pt x="123825" y="466725"/>
                  </a:cubicBezTo>
                  <a:cubicBezTo>
                    <a:pt x="143970" y="547306"/>
                    <a:pt x="116527" y="465303"/>
                    <a:pt x="161925" y="533400"/>
                  </a:cubicBezTo>
                  <a:cubicBezTo>
                    <a:pt x="167494" y="541754"/>
                    <a:pt x="166574" y="553198"/>
                    <a:pt x="171450" y="561975"/>
                  </a:cubicBezTo>
                  <a:cubicBezTo>
                    <a:pt x="226037" y="660231"/>
                    <a:pt x="197522" y="583042"/>
                    <a:pt x="219075" y="647700"/>
                  </a:cubicBezTo>
                  <a:cubicBezTo>
                    <a:pt x="208177" y="654965"/>
                    <a:pt x="171289" y="671110"/>
                    <a:pt x="180975" y="695325"/>
                  </a:cubicBezTo>
                  <a:cubicBezTo>
                    <a:pt x="185227" y="705954"/>
                    <a:pt x="200025" y="708025"/>
                    <a:pt x="209550" y="714375"/>
                  </a:cubicBezTo>
                  <a:cubicBezTo>
                    <a:pt x="215900" y="723900"/>
                    <a:pt x="228055" y="731515"/>
                    <a:pt x="228600" y="742950"/>
                  </a:cubicBezTo>
                  <a:cubicBezTo>
                    <a:pt x="234341" y="863504"/>
                    <a:pt x="229300" y="873501"/>
                    <a:pt x="209550" y="952500"/>
                  </a:cubicBezTo>
                  <a:cubicBezTo>
                    <a:pt x="212725" y="965200"/>
                    <a:pt x="211813" y="979708"/>
                    <a:pt x="219075" y="990600"/>
                  </a:cubicBezTo>
                  <a:cubicBezTo>
                    <a:pt x="241839" y="1024746"/>
                    <a:pt x="323590" y="1000414"/>
                    <a:pt x="238125" y="1095375"/>
                  </a:cubicBezTo>
                  <a:cubicBezTo>
                    <a:pt x="221001" y="1114402"/>
                    <a:pt x="187325" y="1101725"/>
                    <a:pt x="161925" y="1104900"/>
                  </a:cubicBezTo>
                  <a:cubicBezTo>
                    <a:pt x="91109" y="1128505"/>
                    <a:pt x="100496" y="1104210"/>
                    <a:pt x="114300" y="1152525"/>
                  </a:cubicBezTo>
                  <a:cubicBezTo>
                    <a:pt x="117896" y="1165112"/>
                    <a:pt x="120650" y="1177925"/>
                    <a:pt x="123825" y="1190625"/>
                  </a:cubicBezTo>
                  <a:cubicBezTo>
                    <a:pt x="117475" y="1216025"/>
                    <a:pt x="119298" y="1245040"/>
                    <a:pt x="104775" y="1266825"/>
                  </a:cubicBezTo>
                  <a:cubicBezTo>
                    <a:pt x="79191" y="1305201"/>
                    <a:pt x="31093" y="1240768"/>
                    <a:pt x="95250" y="1304925"/>
                  </a:cubicBezTo>
                  <a:cubicBezTo>
                    <a:pt x="117898" y="1372869"/>
                    <a:pt x="85784" y="1290726"/>
                    <a:pt x="133350" y="1362075"/>
                  </a:cubicBezTo>
                  <a:cubicBezTo>
                    <a:pt x="138919" y="1370429"/>
                    <a:pt x="139700" y="1381125"/>
                    <a:pt x="142875" y="1390650"/>
                  </a:cubicBezTo>
                  <a:cubicBezTo>
                    <a:pt x="139700" y="1409700"/>
                    <a:pt x="144425" y="1431978"/>
                    <a:pt x="133350" y="1447800"/>
                  </a:cubicBezTo>
                  <a:cubicBezTo>
                    <a:pt x="110605" y="1480292"/>
                    <a:pt x="61140" y="1488667"/>
                    <a:pt x="28575" y="1504950"/>
                  </a:cubicBezTo>
                  <a:cubicBezTo>
                    <a:pt x="18336" y="1510070"/>
                    <a:pt x="9525" y="1517650"/>
                    <a:pt x="0" y="1524000"/>
                  </a:cubicBezTo>
                  <a:cubicBezTo>
                    <a:pt x="3175" y="1533525"/>
                    <a:pt x="808" y="1547594"/>
                    <a:pt x="9525" y="1552575"/>
                  </a:cubicBezTo>
                  <a:cubicBezTo>
                    <a:pt x="26293" y="1562157"/>
                    <a:pt x="47822" y="1557910"/>
                    <a:pt x="66675" y="1562100"/>
                  </a:cubicBezTo>
                  <a:cubicBezTo>
                    <a:pt x="76476" y="1564278"/>
                    <a:pt x="85725" y="1568450"/>
                    <a:pt x="95250" y="1571625"/>
                  </a:cubicBezTo>
                  <a:cubicBezTo>
                    <a:pt x="104775" y="1581150"/>
                    <a:pt x="116353" y="1588992"/>
                    <a:pt x="123825" y="1600200"/>
                  </a:cubicBezTo>
                  <a:cubicBezTo>
                    <a:pt x="129394" y="1608554"/>
                    <a:pt x="128860" y="1619795"/>
                    <a:pt x="133350" y="1628775"/>
                  </a:cubicBezTo>
                  <a:cubicBezTo>
                    <a:pt x="138470" y="1639014"/>
                    <a:pt x="146050" y="1647825"/>
                    <a:pt x="152400" y="1657350"/>
                  </a:cubicBezTo>
                  <a:cubicBezTo>
                    <a:pt x="149225" y="1666875"/>
                    <a:pt x="149975" y="1678825"/>
                    <a:pt x="142875" y="1685925"/>
                  </a:cubicBezTo>
                  <a:cubicBezTo>
                    <a:pt x="135775" y="1693025"/>
                    <a:pt x="123280" y="1690960"/>
                    <a:pt x="114300" y="1695450"/>
                  </a:cubicBezTo>
                  <a:cubicBezTo>
                    <a:pt x="104061" y="1700570"/>
                    <a:pt x="95250" y="1708150"/>
                    <a:pt x="85725" y="1714500"/>
                  </a:cubicBezTo>
                  <a:cubicBezTo>
                    <a:pt x="92075" y="1724025"/>
                    <a:pt x="94314" y="1738426"/>
                    <a:pt x="104775" y="1743075"/>
                  </a:cubicBezTo>
                  <a:cubicBezTo>
                    <a:pt x="125291" y="1752193"/>
                    <a:pt x="149435" y="1748197"/>
                    <a:pt x="171450" y="1752600"/>
                  </a:cubicBezTo>
                  <a:cubicBezTo>
                    <a:pt x="181295" y="1754569"/>
                    <a:pt x="190500" y="1758950"/>
                    <a:pt x="200025" y="1762125"/>
                  </a:cubicBezTo>
                  <a:cubicBezTo>
                    <a:pt x="209550" y="1771650"/>
                    <a:pt x="215532" y="1787433"/>
                    <a:pt x="228600" y="1790700"/>
                  </a:cubicBezTo>
                  <a:cubicBezTo>
                    <a:pt x="257824" y="1798006"/>
                    <a:pt x="290095" y="1771211"/>
                    <a:pt x="314325" y="1762125"/>
                  </a:cubicBezTo>
                  <a:cubicBezTo>
                    <a:pt x="326582" y="1757528"/>
                    <a:pt x="339725" y="1755775"/>
                    <a:pt x="352425" y="1752600"/>
                  </a:cubicBezTo>
                  <a:cubicBezTo>
                    <a:pt x="361950" y="1746250"/>
                    <a:pt x="370539" y="1738199"/>
                    <a:pt x="381000" y="1733550"/>
                  </a:cubicBezTo>
                  <a:cubicBezTo>
                    <a:pt x="483015" y="1688210"/>
                    <a:pt x="402056" y="1738563"/>
                    <a:pt x="466725" y="1695450"/>
                  </a:cubicBezTo>
                  <a:cubicBezTo>
                    <a:pt x="473075" y="1685925"/>
                    <a:pt x="482155" y="1677735"/>
                    <a:pt x="485775" y="1666875"/>
                  </a:cubicBezTo>
                  <a:cubicBezTo>
                    <a:pt x="491882" y="1648553"/>
                    <a:pt x="486663" y="1626999"/>
                    <a:pt x="495300" y="1609725"/>
                  </a:cubicBezTo>
                  <a:cubicBezTo>
                    <a:pt x="500420" y="1599486"/>
                    <a:pt x="514350" y="1597025"/>
                    <a:pt x="523875" y="1590675"/>
                  </a:cubicBezTo>
                  <a:cubicBezTo>
                    <a:pt x="631429" y="1617564"/>
                    <a:pt x="455110" y="1578043"/>
                    <a:pt x="657225" y="1590675"/>
                  </a:cubicBezTo>
                  <a:cubicBezTo>
                    <a:pt x="677266" y="1591928"/>
                    <a:pt x="694568" y="1606424"/>
                    <a:pt x="714375" y="1609725"/>
                  </a:cubicBezTo>
                  <a:cubicBezTo>
                    <a:pt x="733425" y="1612900"/>
                    <a:pt x="752789" y="1614566"/>
                    <a:pt x="771525" y="1619250"/>
                  </a:cubicBezTo>
                  <a:cubicBezTo>
                    <a:pt x="791006" y="1624120"/>
                    <a:pt x="828675" y="1638300"/>
                    <a:pt x="828675" y="1638300"/>
                  </a:cubicBezTo>
                  <a:cubicBezTo>
                    <a:pt x="844550" y="1635125"/>
                    <a:pt x="860200" y="1630470"/>
                    <a:pt x="876300" y="1628775"/>
                  </a:cubicBezTo>
                  <a:cubicBezTo>
                    <a:pt x="920618" y="1624110"/>
                    <a:pt x="966417" y="1630058"/>
                    <a:pt x="1009650" y="1619250"/>
                  </a:cubicBezTo>
                  <a:cubicBezTo>
                    <a:pt x="1031862" y="1613697"/>
                    <a:pt x="1046322" y="1591389"/>
                    <a:pt x="1066800" y="1581150"/>
                  </a:cubicBezTo>
                  <a:lnTo>
                    <a:pt x="1104900" y="1562100"/>
                  </a:lnTo>
                  <a:cubicBezTo>
                    <a:pt x="1170798" y="1463252"/>
                    <a:pt x="1065372" y="1611153"/>
                    <a:pt x="1162050" y="1514475"/>
                  </a:cubicBezTo>
                  <a:cubicBezTo>
                    <a:pt x="1169150" y="1507375"/>
                    <a:pt x="1168400" y="1495425"/>
                    <a:pt x="1171575" y="1485900"/>
                  </a:cubicBezTo>
                  <a:lnTo>
                    <a:pt x="1152525" y="1428750"/>
                  </a:lnTo>
                  <a:lnTo>
                    <a:pt x="1143000" y="1400175"/>
                  </a:lnTo>
                  <a:cubicBezTo>
                    <a:pt x="1149350" y="1390650"/>
                    <a:pt x="1153111" y="1378751"/>
                    <a:pt x="1162050" y="1371600"/>
                  </a:cubicBezTo>
                  <a:cubicBezTo>
                    <a:pt x="1169890" y="1365328"/>
                    <a:pt x="1181645" y="1366565"/>
                    <a:pt x="1190625" y="1362075"/>
                  </a:cubicBezTo>
                  <a:cubicBezTo>
                    <a:pt x="1200864" y="1356955"/>
                    <a:pt x="1209675" y="1349375"/>
                    <a:pt x="1219200" y="1343025"/>
                  </a:cubicBezTo>
                  <a:cubicBezTo>
                    <a:pt x="1222252" y="1330818"/>
                    <a:pt x="1223138" y="1281735"/>
                    <a:pt x="1257300" y="1295400"/>
                  </a:cubicBezTo>
                  <a:cubicBezTo>
                    <a:pt x="1267929" y="1299652"/>
                    <a:pt x="1270000" y="1314450"/>
                    <a:pt x="1276350" y="1323975"/>
                  </a:cubicBezTo>
                  <a:cubicBezTo>
                    <a:pt x="1279525" y="1339850"/>
                    <a:pt x="1276895" y="1358130"/>
                    <a:pt x="1285875" y="1371600"/>
                  </a:cubicBezTo>
                  <a:cubicBezTo>
                    <a:pt x="1291444" y="1379954"/>
                    <a:pt x="1304410" y="1381125"/>
                    <a:pt x="1314450" y="1381125"/>
                  </a:cubicBezTo>
                  <a:cubicBezTo>
                    <a:pt x="1371688" y="1381125"/>
                    <a:pt x="1428750" y="1374775"/>
                    <a:pt x="1485900" y="1371600"/>
                  </a:cubicBezTo>
                  <a:cubicBezTo>
                    <a:pt x="1486950" y="1371390"/>
                    <a:pt x="1565860" y="1356393"/>
                    <a:pt x="1571625" y="1352550"/>
                  </a:cubicBezTo>
                  <a:cubicBezTo>
                    <a:pt x="1582336" y="1345410"/>
                    <a:pt x="1605669" y="1292974"/>
                    <a:pt x="1609725" y="1285875"/>
                  </a:cubicBezTo>
                  <a:cubicBezTo>
                    <a:pt x="1627406" y="1254933"/>
                    <a:pt x="1631083" y="1254992"/>
                    <a:pt x="1657350" y="1228725"/>
                  </a:cubicBezTo>
                  <a:cubicBezTo>
                    <a:pt x="1654175" y="1216025"/>
                    <a:pt x="1654320" y="1201991"/>
                    <a:pt x="1647825" y="1190625"/>
                  </a:cubicBezTo>
                  <a:cubicBezTo>
                    <a:pt x="1641142" y="1178929"/>
                    <a:pt x="1623211" y="1174925"/>
                    <a:pt x="1619250" y="1162050"/>
                  </a:cubicBezTo>
                  <a:cubicBezTo>
                    <a:pt x="1583469" y="1045762"/>
                    <a:pt x="1653518" y="1075559"/>
                    <a:pt x="1562100" y="1057275"/>
                  </a:cubicBezTo>
                  <a:cubicBezTo>
                    <a:pt x="1603633" y="1043431"/>
                    <a:pt x="1617636" y="1044332"/>
                    <a:pt x="1647825" y="1019175"/>
                  </a:cubicBezTo>
                  <a:cubicBezTo>
                    <a:pt x="1658173" y="1010551"/>
                    <a:pt x="1664625" y="997142"/>
                    <a:pt x="1676400" y="990600"/>
                  </a:cubicBezTo>
                  <a:cubicBezTo>
                    <a:pt x="1693953" y="980848"/>
                    <a:pt x="1733550" y="971550"/>
                    <a:pt x="1733550" y="971550"/>
                  </a:cubicBezTo>
                  <a:cubicBezTo>
                    <a:pt x="1819393" y="977682"/>
                    <a:pt x="1841459" y="971538"/>
                    <a:pt x="1905000" y="990600"/>
                  </a:cubicBezTo>
                  <a:cubicBezTo>
                    <a:pt x="1924234" y="996370"/>
                    <a:pt x="1943100" y="1003300"/>
                    <a:pt x="1962150" y="1009650"/>
                  </a:cubicBezTo>
                  <a:lnTo>
                    <a:pt x="1990725" y="1019175"/>
                  </a:lnTo>
                  <a:cubicBezTo>
                    <a:pt x="2008719" y="1017176"/>
                    <a:pt x="2084026" y="1022098"/>
                    <a:pt x="2105025" y="990600"/>
                  </a:cubicBezTo>
                  <a:cubicBezTo>
                    <a:pt x="2112287" y="979708"/>
                    <a:pt x="2111375" y="965200"/>
                    <a:pt x="2114550" y="952500"/>
                  </a:cubicBezTo>
                  <a:cubicBezTo>
                    <a:pt x="2122128" y="955026"/>
                    <a:pt x="2176954" y="974113"/>
                    <a:pt x="2181225" y="971550"/>
                  </a:cubicBezTo>
                  <a:cubicBezTo>
                    <a:pt x="2192450" y="964815"/>
                    <a:pt x="2187575" y="946150"/>
                    <a:pt x="2190750" y="933450"/>
                  </a:cubicBezTo>
                  <a:cubicBezTo>
                    <a:pt x="2192395" y="916998"/>
                    <a:pt x="2213476" y="773135"/>
                    <a:pt x="2190750" y="752475"/>
                  </a:cubicBezTo>
                  <a:cubicBezTo>
                    <a:pt x="2167140" y="731011"/>
                    <a:pt x="2127250" y="746125"/>
                    <a:pt x="2095500" y="742950"/>
                  </a:cubicBezTo>
                  <a:cubicBezTo>
                    <a:pt x="2101850" y="723900"/>
                    <a:pt x="2125689" y="702508"/>
                    <a:pt x="2114550" y="685800"/>
                  </a:cubicBezTo>
                  <a:cubicBezTo>
                    <a:pt x="2108200" y="676275"/>
                    <a:pt x="2105025" y="663575"/>
                    <a:pt x="2095500" y="657225"/>
                  </a:cubicBezTo>
                  <a:cubicBezTo>
                    <a:pt x="2084608" y="649963"/>
                    <a:pt x="2069987" y="651296"/>
                    <a:pt x="2057400" y="647700"/>
                  </a:cubicBezTo>
                  <a:cubicBezTo>
                    <a:pt x="2047746" y="644942"/>
                    <a:pt x="2038350" y="641350"/>
                    <a:pt x="2028825" y="638175"/>
                  </a:cubicBezTo>
                  <a:cubicBezTo>
                    <a:pt x="2019300" y="628650"/>
                    <a:pt x="2006792" y="621375"/>
                    <a:pt x="2000250" y="609600"/>
                  </a:cubicBezTo>
                  <a:cubicBezTo>
                    <a:pt x="1990498" y="592047"/>
                    <a:pt x="1987550" y="571500"/>
                    <a:pt x="1981200" y="552450"/>
                  </a:cubicBezTo>
                  <a:lnTo>
                    <a:pt x="1971675" y="523875"/>
                  </a:lnTo>
                  <a:cubicBezTo>
                    <a:pt x="1968500" y="514350"/>
                    <a:pt x="1967719" y="503654"/>
                    <a:pt x="1962150" y="495300"/>
                  </a:cubicBezTo>
                  <a:cubicBezTo>
                    <a:pt x="1955800" y="485775"/>
                    <a:pt x="1948220" y="476964"/>
                    <a:pt x="1943100" y="466725"/>
                  </a:cubicBezTo>
                  <a:cubicBezTo>
                    <a:pt x="1938610" y="457745"/>
                    <a:pt x="1940675" y="445250"/>
                    <a:pt x="1933575" y="438150"/>
                  </a:cubicBezTo>
                  <a:cubicBezTo>
                    <a:pt x="1923535" y="428110"/>
                    <a:pt x="1908819" y="423952"/>
                    <a:pt x="1895475" y="419100"/>
                  </a:cubicBezTo>
                  <a:cubicBezTo>
                    <a:pt x="1870564" y="410041"/>
                    <a:pt x="1820442" y="397961"/>
                    <a:pt x="1790700" y="390525"/>
                  </a:cubicBezTo>
                  <a:cubicBezTo>
                    <a:pt x="1784350" y="381000"/>
                    <a:pt x="1776770" y="372189"/>
                    <a:pt x="1771650" y="361950"/>
                  </a:cubicBezTo>
                  <a:cubicBezTo>
                    <a:pt x="1767160" y="352970"/>
                    <a:pt x="1769225" y="340475"/>
                    <a:pt x="1762125" y="333375"/>
                  </a:cubicBezTo>
                  <a:cubicBezTo>
                    <a:pt x="1755025" y="326275"/>
                    <a:pt x="1743075" y="327025"/>
                    <a:pt x="1733550" y="323850"/>
                  </a:cubicBezTo>
                  <a:cubicBezTo>
                    <a:pt x="1724025" y="333375"/>
                    <a:pt x="1718125" y="349503"/>
                    <a:pt x="1704975" y="352425"/>
                  </a:cubicBezTo>
                  <a:cubicBezTo>
                    <a:pt x="1656006" y="363307"/>
                    <a:pt x="1652352" y="340401"/>
                    <a:pt x="1619250" y="323850"/>
                  </a:cubicBezTo>
                  <a:cubicBezTo>
                    <a:pt x="1605585" y="317018"/>
                    <a:pt x="1564782" y="307852"/>
                    <a:pt x="1552575" y="304800"/>
                  </a:cubicBezTo>
                  <a:cubicBezTo>
                    <a:pt x="1543050" y="298450"/>
                    <a:pt x="1534758" y="289662"/>
                    <a:pt x="1524000" y="285750"/>
                  </a:cubicBezTo>
                  <a:cubicBezTo>
                    <a:pt x="1499395" y="276803"/>
                    <a:pt x="1447800" y="266700"/>
                    <a:pt x="1447800" y="266700"/>
                  </a:cubicBezTo>
                  <a:cubicBezTo>
                    <a:pt x="1438275" y="260350"/>
                    <a:pt x="1425575" y="257175"/>
                    <a:pt x="1419225" y="247650"/>
                  </a:cubicBezTo>
                  <a:cubicBezTo>
                    <a:pt x="1411963" y="236758"/>
                    <a:pt x="1413296" y="222137"/>
                    <a:pt x="1409700" y="209550"/>
                  </a:cubicBezTo>
                  <a:cubicBezTo>
                    <a:pt x="1406942" y="199896"/>
                    <a:pt x="1405156" y="189692"/>
                    <a:pt x="1400175" y="180975"/>
                  </a:cubicBezTo>
                  <a:cubicBezTo>
                    <a:pt x="1392299" y="167192"/>
                    <a:pt x="1381125" y="155575"/>
                    <a:pt x="1371600" y="142875"/>
                  </a:cubicBezTo>
                  <a:cubicBezTo>
                    <a:pt x="1346200" y="146050"/>
                    <a:pt x="1320585" y="147821"/>
                    <a:pt x="1295400" y="152400"/>
                  </a:cubicBezTo>
                  <a:cubicBezTo>
                    <a:pt x="1285522" y="154196"/>
                    <a:pt x="1276804" y="163034"/>
                    <a:pt x="1266825" y="161925"/>
                  </a:cubicBezTo>
                  <a:cubicBezTo>
                    <a:pt x="1246867" y="159707"/>
                    <a:pt x="1228725" y="149225"/>
                    <a:pt x="1209675" y="142875"/>
                  </a:cubicBezTo>
                  <a:cubicBezTo>
                    <a:pt x="1200150" y="130175"/>
                    <a:pt x="1192325" y="116000"/>
                    <a:pt x="1181100" y="104775"/>
                  </a:cubicBezTo>
                  <a:cubicBezTo>
                    <a:pt x="1173005" y="96680"/>
                    <a:pt x="1160620" y="93820"/>
                    <a:pt x="1152525" y="85725"/>
                  </a:cubicBezTo>
                  <a:cubicBezTo>
                    <a:pt x="1113631" y="46831"/>
                    <a:pt x="1157288" y="46038"/>
                    <a:pt x="1076325" y="19050"/>
                  </a:cubicBezTo>
                  <a:lnTo>
                    <a:pt x="1019175" y="0"/>
                  </a:lnTo>
                  <a:cubicBezTo>
                    <a:pt x="998105" y="1505"/>
                    <a:pt x="900548" y="-2599"/>
                    <a:pt x="857250" y="19050"/>
                  </a:cubicBezTo>
                  <a:cubicBezTo>
                    <a:pt x="847011" y="24170"/>
                    <a:pt x="838200" y="31750"/>
                    <a:pt x="828675" y="38100"/>
                  </a:cubicBezTo>
                  <a:cubicBezTo>
                    <a:pt x="822325" y="57150"/>
                    <a:pt x="820764" y="111958"/>
                    <a:pt x="809625" y="95250"/>
                  </a:cubicBezTo>
                  <a:cubicBezTo>
                    <a:pt x="803275" y="85725"/>
                    <a:pt x="799514" y="73826"/>
                    <a:pt x="790575" y="66675"/>
                  </a:cubicBezTo>
                  <a:cubicBezTo>
                    <a:pt x="782735" y="60403"/>
                    <a:pt x="772029" y="57628"/>
                    <a:pt x="762000" y="57150"/>
                  </a:cubicBezTo>
                  <a:cubicBezTo>
                    <a:pt x="638275" y="51258"/>
                    <a:pt x="514350" y="50800"/>
                    <a:pt x="390525" y="47625"/>
                  </a:cubicBezTo>
                  <a:cubicBezTo>
                    <a:pt x="352425" y="44450"/>
                    <a:pt x="314122" y="43153"/>
                    <a:pt x="276225" y="38100"/>
                  </a:cubicBezTo>
                  <a:cubicBezTo>
                    <a:pt x="266273" y="36773"/>
                    <a:pt x="257690" y="28575"/>
                    <a:pt x="247650" y="28575"/>
                  </a:cubicBezTo>
                  <a:cubicBezTo>
                    <a:pt x="234559" y="28575"/>
                    <a:pt x="222250" y="34925"/>
                    <a:pt x="209550" y="38100"/>
                  </a:cubicBezTo>
                  <a:cubicBezTo>
                    <a:pt x="206375" y="50800"/>
                    <a:pt x="205182" y="64168"/>
                    <a:pt x="200025" y="76200"/>
                  </a:cubicBezTo>
                  <a:cubicBezTo>
                    <a:pt x="195516" y="86722"/>
                    <a:pt x="186865" y="94959"/>
                    <a:pt x="180975" y="104775"/>
                  </a:cubicBezTo>
                  <a:cubicBezTo>
                    <a:pt x="177322" y="110863"/>
                    <a:pt x="206375" y="114300"/>
                    <a:pt x="180975" y="11430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E68AC66-6A66-4B4A-AADF-FCC67DBF902D}"/>
                </a:ext>
              </a:extLst>
            </p:cNvPr>
            <p:cNvSpPr/>
            <p:nvPr/>
          </p:nvSpPr>
          <p:spPr>
            <a:xfrm>
              <a:off x="8061209" y="2602705"/>
              <a:ext cx="1677731" cy="2019300"/>
            </a:xfrm>
            <a:custGeom>
              <a:avLst/>
              <a:gdLst>
                <a:gd name="connsiteX0" fmla="*/ 508439 w 1595629"/>
                <a:gd name="connsiteY0" fmla="*/ 114300 h 2019300"/>
                <a:gd name="connsiteX1" fmla="*/ 489389 w 1595629"/>
                <a:gd name="connsiteY1" fmla="*/ 146050 h 2019300"/>
                <a:gd name="connsiteX2" fmla="*/ 502089 w 1595629"/>
                <a:gd name="connsiteY2" fmla="*/ 184150 h 2019300"/>
                <a:gd name="connsiteX3" fmla="*/ 514789 w 1595629"/>
                <a:gd name="connsiteY3" fmla="*/ 228600 h 2019300"/>
                <a:gd name="connsiteX4" fmla="*/ 495739 w 1595629"/>
                <a:gd name="connsiteY4" fmla="*/ 273050 h 2019300"/>
                <a:gd name="connsiteX5" fmla="*/ 476689 w 1595629"/>
                <a:gd name="connsiteY5" fmla="*/ 285750 h 2019300"/>
                <a:gd name="connsiteX6" fmla="*/ 451289 w 1595629"/>
                <a:gd name="connsiteY6" fmla="*/ 241300 h 2019300"/>
                <a:gd name="connsiteX7" fmla="*/ 394139 w 1595629"/>
                <a:gd name="connsiteY7" fmla="*/ 209550 h 2019300"/>
                <a:gd name="connsiteX8" fmla="*/ 336989 w 1595629"/>
                <a:gd name="connsiteY8" fmla="*/ 254000 h 2019300"/>
                <a:gd name="connsiteX9" fmla="*/ 292539 w 1595629"/>
                <a:gd name="connsiteY9" fmla="*/ 311150 h 2019300"/>
                <a:gd name="connsiteX10" fmla="*/ 254439 w 1595629"/>
                <a:gd name="connsiteY10" fmla="*/ 323850 h 2019300"/>
                <a:gd name="connsiteX11" fmla="*/ 235389 w 1595629"/>
                <a:gd name="connsiteY11" fmla="*/ 330200 h 2019300"/>
                <a:gd name="connsiteX12" fmla="*/ 203639 w 1595629"/>
                <a:gd name="connsiteY12" fmla="*/ 368300 h 2019300"/>
                <a:gd name="connsiteX13" fmla="*/ 190939 w 1595629"/>
                <a:gd name="connsiteY13" fmla="*/ 406400 h 2019300"/>
                <a:gd name="connsiteX14" fmla="*/ 165539 w 1595629"/>
                <a:gd name="connsiteY14" fmla="*/ 444500 h 2019300"/>
                <a:gd name="connsiteX15" fmla="*/ 159189 w 1595629"/>
                <a:gd name="connsiteY15" fmla="*/ 463550 h 2019300"/>
                <a:gd name="connsiteX16" fmla="*/ 152839 w 1595629"/>
                <a:gd name="connsiteY16" fmla="*/ 501650 h 2019300"/>
                <a:gd name="connsiteX17" fmla="*/ 133789 w 1595629"/>
                <a:gd name="connsiteY17" fmla="*/ 508000 h 2019300"/>
                <a:gd name="connsiteX18" fmla="*/ 32189 w 1595629"/>
                <a:gd name="connsiteY18" fmla="*/ 520700 h 2019300"/>
                <a:gd name="connsiteX19" fmla="*/ 38539 w 1595629"/>
                <a:gd name="connsiteY19" fmla="*/ 552450 h 2019300"/>
                <a:gd name="connsiteX20" fmla="*/ 57589 w 1595629"/>
                <a:gd name="connsiteY20" fmla="*/ 558800 h 2019300"/>
                <a:gd name="connsiteX21" fmla="*/ 102039 w 1595629"/>
                <a:gd name="connsiteY21" fmla="*/ 552450 h 2019300"/>
                <a:gd name="connsiteX22" fmla="*/ 178239 w 1595629"/>
                <a:gd name="connsiteY22" fmla="*/ 539750 h 2019300"/>
                <a:gd name="connsiteX23" fmla="*/ 197289 w 1595629"/>
                <a:gd name="connsiteY23" fmla="*/ 552450 h 2019300"/>
                <a:gd name="connsiteX24" fmla="*/ 216339 w 1595629"/>
                <a:gd name="connsiteY24" fmla="*/ 596900 h 2019300"/>
                <a:gd name="connsiteX25" fmla="*/ 229039 w 1595629"/>
                <a:gd name="connsiteY25" fmla="*/ 635000 h 2019300"/>
                <a:gd name="connsiteX26" fmla="*/ 216339 w 1595629"/>
                <a:gd name="connsiteY26" fmla="*/ 698500 h 2019300"/>
                <a:gd name="connsiteX27" fmla="*/ 197289 w 1595629"/>
                <a:gd name="connsiteY27" fmla="*/ 717550 h 2019300"/>
                <a:gd name="connsiteX28" fmla="*/ 190939 w 1595629"/>
                <a:gd name="connsiteY28" fmla="*/ 762000 h 2019300"/>
                <a:gd name="connsiteX29" fmla="*/ 209989 w 1595629"/>
                <a:gd name="connsiteY29" fmla="*/ 768350 h 2019300"/>
                <a:gd name="connsiteX30" fmla="*/ 235389 w 1595629"/>
                <a:gd name="connsiteY30" fmla="*/ 806450 h 2019300"/>
                <a:gd name="connsiteX31" fmla="*/ 248089 w 1595629"/>
                <a:gd name="connsiteY31" fmla="*/ 844550 h 2019300"/>
                <a:gd name="connsiteX32" fmla="*/ 254439 w 1595629"/>
                <a:gd name="connsiteY32" fmla="*/ 863600 h 2019300"/>
                <a:gd name="connsiteX33" fmla="*/ 216339 w 1595629"/>
                <a:gd name="connsiteY33" fmla="*/ 882650 h 2019300"/>
                <a:gd name="connsiteX34" fmla="*/ 197289 w 1595629"/>
                <a:gd name="connsiteY34" fmla="*/ 889000 h 2019300"/>
                <a:gd name="connsiteX35" fmla="*/ 203639 w 1595629"/>
                <a:gd name="connsiteY35" fmla="*/ 927100 h 2019300"/>
                <a:gd name="connsiteX36" fmla="*/ 216339 w 1595629"/>
                <a:gd name="connsiteY36" fmla="*/ 946150 h 2019300"/>
                <a:gd name="connsiteX37" fmla="*/ 222689 w 1595629"/>
                <a:gd name="connsiteY37" fmla="*/ 996950 h 2019300"/>
                <a:gd name="connsiteX38" fmla="*/ 209989 w 1595629"/>
                <a:gd name="connsiteY38" fmla="*/ 1035050 h 2019300"/>
                <a:gd name="connsiteX39" fmla="*/ 190939 w 1595629"/>
                <a:gd name="connsiteY39" fmla="*/ 1041400 h 2019300"/>
                <a:gd name="connsiteX40" fmla="*/ 165539 w 1595629"/>
                <a:gd name="connsiteY40" fmla="*/ 1054100 h 2019300"/>
                <a:gd name="connsiteX41" fmla="*/ 70289 w 1595629"/>
                <a:gd name="connsiteY41" fmla="*/ 1047750 h 2019300"/>
                <a:gd name="connsiteX42" fmla="*/ 44889 w 1595629"/>
                <a:gd name="connsiteY42" fmla="*/ 1035050 h 2019300"/>
                <a:gd name="connsiteX43" fmla="*/ 25839 w 1595629"/>
                <a:gd name="connsiteY43" fmla="*/ 1028700 h 2019300"/>
                <a:gd name="connsiteX44" fmla="*/ 439 w 1595629"/>
                <a:gd name="connsiteY44" fmla="*/ 1066800 h 2019300"/>
                <a:gd name="connsiteX45" fmla="*/ 6789 w 1595629"/>
                <a:gd name="connsiteY45" fmla="*/ 1092200 h 2019300"/>
                <a:gd name="connsiteX46" fmla="*/ 25839 w 1595629"/>
                <a:gd name="connsiteY46" fmla="*/ 1111250 h 2019300"/>
                <a:gd name="connsiteX47" fmla="*/ 38539 w 1595629"/>
                <a:gd name="connsiteY47" fmla="*/ 1130300 h 2019300"/>
                <a:gd name="connsiteX48" fmla="*/ 57589 w 1595629"/>
                <a:gd name="connsiteY48" fmla="*/ 1149350 h 2019300"/>
                <a:gd name="connsiteX49" fmla="*/ 89339 w 1595629"/>
                <a:gd name="connsiteY49" fmla="*/ 1206500 h 2019300"/>
                <a:gd name="connsiteX50" fmla="*/ 63939 w 1595629"/>
                <a:gd name="connsiteY50" fmla="*/ 1231900 h 2019300"/>
                <a:gd name="connsiteX51" fmla="*/ 82989 w 1595629"/>
                <a:gd name="connsiteY51" fmla="*/ 1238250 h 2019300"/>
                <a:gd name="connsiteX52" fmla="*/ 133789 w 1595629"/>
                <a:gd name="connsiteY52" fmla="*/ 1257300 h 2019300"/>
                <a:gd name="connsiteX53" fmla="*/ 171889 w 1595629"/>
                <a:gd name="connsiteY53" fmla="*/ 1289050 h 2019300"/>
                <a:gd name="connsiteX54" fmla="*/ 190939 w 1595629"/>
                <a:gd name="connsiteY54" fmla="*/ 1308100 h 2019300"/>
                <a:gd name="connsiteX55" fmla="*/ 229039 w 1595629"/>
                <a:gd name="connsiteY55" fmla="*/ 1333500 h 2019300"/>
                <a:gd name="connsiteX56" fmla="*/ 298889 w 1595629"/>
                <a:gd name="connsiteY56" fmla="*/ 1327150 h 2019300"/>
                <a:gd name="connsiteX57" fmla="*/ 317939 w 1595629"/>
                <a:gd name="connsiteY57" fmla="*/ 1320800 h 2019300"/>
                <a:gd name="connsiteX58" fmla="*/ 324289 w 1595629"/>
                <a:gd name="connsiteY58" fmla="*/ 1301750 h 2019300"/>
                <a:gd name="connsiteX59" fmla="*/ 343339 w 1595629"/>
                <a:gd name="connsiteY59" fmla="*/ 1225550 h 2019300"/>
                <a:gd name="connsiteX60" fmla="*/ 362389 w 1595629"/>
                <a:gd name="connsiteY60" fmla="*/ 1212850 h 2019300"/>
                <a:gd name="connsiteX61" fmla="*/ 368739 w 1595629"/>
                <a:gd name="connsiteY61" fmla="*/ 1193800 h 2019300"/>
                <a:gd name="connsiteX62" fmla="*/ 394139 w 1595629"/>
                <a:gd name="connsiteY62" fmla="*/ 1187450 h 2019300"/>
                <a:gd name="connsiteX63" fmla="*/ 413189 w 1595629"/>
                <a:gd name="connsiteY63" fmla="*/ 1181100 h 2019300"/>
                <a:gd name="connsiteX64" fmla="*/ 451289 w 1595629"/>
                <a:gd name="connsiteY64" fmla="*/ 1187450 h 2019300"/>
                <a:gd name="connsiteX65" fmla="*/ 444939 w 1595629"/>
                <a:gd name="connsiteY65" fmla="*/ 1244600 h 2019300"/>
                <a:gd name="connsiteX66" fmla="*/ 413189 w 1595629"/>
                <a:gd name="connsiteY66" fmla="*/ 1276350 h 2019300"/>
                <a:gd name="connsiteX67" fmla="*/ 394139 w 1595629"/>
                <a:gd name="connsiteY67" fmla="*/ 1282700 h 2019300"/>
                <a:gd name="connsiteX68" fmla="*/ 375089 w 1595629"/>
                <a:gd name="connsiteY68" fmla="*/ 1295400 h 2019300"/>
                <a:gd name="connsiteX69" fmla="*/ 362389 w 1595629"/>
                <a:gd name="connsiteY69" fmla="*/ 1314450 h 2019300"/>
                <a:gd name="connsiteX70" fmla="*/ 356039 w 1595629"/>
                <a:gd name="connsiteY70" fmla="*/ 1333500 h 2019300"/>
                <a:gd name="connsiteX71" fmla="*/ 336989 w 1595629"/>
                <a:gd name="connsiteY71" fmla="*/ 1346200 h 2019300"/>
                <a:gd name="connsiteX72" fmla="*/ 356039 w 1595629"/>
                <a:gd name="connsiteY72" fmla="*/ 1352550 h 2019300"/>
                <a:gd name="connsiteX73" fmla="*/ 387789 w 1595629"/>
                <a:gd name="connsiteY73" fmla="*/ 1390650 h 2019300"/>
                <a:gd name="connsiteX74" fmla="*/ 400489 w 1595629"/>
                <a:gd name="connsiteY74" fmla="*/ 1409700 h 2019300"/>
                <a:gd name="connsiteX75" fmla="*/ 400489 w 1595629"/>
                <a:gd name="connsiteY75" fmla="*/ 1460500 h 2019300"/>
                <a:gd name="connsiteX76" fmla="*/ 381439 w 1595629"/>
                <a:gd name="connsiteY76" fmla="*/ 1473200 h 2019300"/>
                <a:gd name="connsiteX77" fmla="*/ 273489 w 1595629"/>
                <a:gd name="connsiteY77" fmla="*/ 1479550 h 2019300"/>
                <a:gd name="connsiteX78" fmla="*/ 267139 w 1595629"/>
                <a:gd name="connsiteY78" fmla="*/ 1498600 h 2019300"/>
                <a:gd name="connsiteX79" fmla="*/ 279839 w 1595629"/>
                <a:gd name="connsiteY79" fmla="*/ 1517650 h 2019300"/>
                <a:gd name="connsiteX80" fmla="*/ 292539 w 1595629"/>
                <a:gd name="connsiteY80" fmla="*/ 1555750 h 2019300"/>
                <a:gd name="connsiteX81" fmla="*/ 311589 w 1595629"/>
                <a:gd name="connsiteY81" fmla="*/ 1562100 h 2019300"/>
                <a:gd name="connsiteX82" fmla="*/ 349689 w 1595629"/>
                <a:gd name="connsiteY82" fmla="*/ 1587500 h 2019300"/>
                <a:gd name="connsiteX83" fmla="*/ 343339 w 1595629"/>
                <a:gd name="connsiteY83" fmla="*/ 1606550 h 2019300"/>
                <a:gd name="connsiteX84" fmla="*/ 279839 w 1595629"/>
                <a:gd name="connsiteY84" fmla="*/ 1625600 h 2019300"/>
                <a:gd name="connsiteX85" fmla="*/ 267139 w 1595629"/>
                <a:gd name="connsiteY85" fmla="*/ 1663700 h 2019300"/>
                <a:gd name="connsiteX86" fmla="*/ 273489 w 1595629"/>
                <a:gd name="connsiteY86" fmla="*/ 1701800 h 2019300"/>
                <a:gd name="connsiteX87" fmla="*/ 305239 w 1595629"/>
                <a:gd name="connsiteY87" fmla="*/ 1733550 h 2019300"/>
                <a:gd name="connsiteX88" fmla="*/ 324289 w 1595629"/>
                <a:gd name="connsiteY88" fmla="*/ 1752600 h 2019300"/>
                <a:gd name="connsiteX89" fmla="*/ 336989 w 1595629"/>
                <a:gd name="connsiteY89" fmla="*/ 1790700 h 2019300"/>
                <a:gd name="connsiteX90" fmla="*/ 349689 w 1595629"/>
                <a:gd name="connsiteY90" fmla="*/ 1809750 h 2019300"/>
                <a:gd name="connsiteX91" fmla="*/ 362389 w 1595629"/>
                <a:gd name="connsiteY91" fmla="*/ 1847850 h 2019300"/>
                <a:gd name="connsiteX92" fmla="*/ 368739 w 1595629"/>
                <a:gd name="connsiteY92" fmla="*/ 1866900 h 2019300"/>
                <a:gd name="connsiteX93" fmla="*/ 375089 w 1595629"/>
                <a:gd name="connsiteY93" fmla="*/ 1866900 h 2019300"/>
                <a:gd name="connsiteX94" fmla="*/ 356039 w 1595629"/>
                <a:gd name="connsiteY94" fmla="*/ 1873250 h 2019300"/>
                <a:gd name="connsiteX95" fmla="*/ 343339 w 1595629"/>
                <a:gd name="connsiteY95" fmla="*/ 1892300 h 2019300"/>
                <a:gd name="connsiteX96" fmla="*/ 349689 w 1595629"/>
                <a:gd name="connsiteY96" fmla="*/ 1955800 h 2019300"/>
                <a:gd name="connsiteX97" fmla="*/ 375089 w 1595629"/>
                <a:gd name="connsiteY97" fmla="*/ 1962150 h 2019300"/>
                <a:gd name="connsiteX98" fmla="*/ 425889 w 1595629"/>
                <a:gd name="connsiteY98" fmla="*/ 1968500 h 2019300"/>
                <a:gd name="connsiteX99" fmla="*/ 432239 w 1595629"/>
                <a:gd name="connsiteY99" fmla="*/ 1993900 h 2019300"/>
                <a:gd name="connsiteX100" fmla="*/ 476689 w 1595629"/>
                <a:gd name="connsiteY100" fmla="*/ 2012950 h 2019300"/>
                <a:gd name="connsiteX101" fmla="*/ 495739 w 1595629"/>
                <a:gd name="connsiteY101" fmla="*/ 2019300 h 2019300"/>
                <a:gd name="connsiteX102" fmla="*/ 514789 w 1595629"/>
                <a:gd name="connsiteY102" fmla="*/ 2012950 h 2019300"/>
                <a:gd name="connsiteX103" fmla="*/ 533839 w 1595629"/>
                <a:gd name="connsiteY103" fmla="*/ 1943100 h 2019300"/>
                <a:gd name="connsiteX104" fmla="*/ 546539 w 1595629"/>
                <a:gd name="connsiteY104" fmla="*/ 1924050 h 2019300"/>
                <a:gd name="connsiteX105" fmla="*/ 584639 w 1595629"/>
                <a:gd name="connsiteY105" fmla="*/ 1892300 h 2019300"/>
                <a:gd name="connsiteX106" fmla="*/ 603689 w 1595629"/>
                <a:gd name="connsiteY106" fmla="*/ 1854200 h 2019300"/>
                <a:gd name="connsiteX107" fmla="*/ 597339 w 1595629"/>
                <a:gd name="connsiteY107" fmla="*/ 1771650 h 2019300"/>
                <a:gd name="connsiteX108" fmla="*/ 571939 w 1595629"/>
                <a:gd name="connsiteY108" fmla="*/ 1714500 h 2019300"/>
                <a:gd name="connsiteX109" fmla="*/ 559239 w 1595629"/>
                <a:gd name="connsiteY109" fmla="*/ 1670050 h 2019300"/>
                <a:gd name="connsiteX110" fmla="*/ 565589 w 1595629"/>
                <a:gd name="connsiteY110" fmla="*/ 1638300 h 2019300"/>
                <a:gd name="connsiteX111" fmla="*/ 603689 w 1595629"/>
                <a:gd name="connsiteY111" fmla="*/ 1625600 h 2019300"/>
                <a:gd name="connsiteX112" fmla="*/ 667189 w 1595629"/>
                <a:gd name="connsiteY112" fmla="*/ 1631950 h 2019300"/>
                <a:gd name="connsiteX113" fmla="*/ 698939 w 1595629"/>
                <a:gd name="connsiteY113" fmla="*/ 1663700 h 2019300"/>
                <a:gd name="connsiteX114" fmla="*/ 717989 w 1595629"/>
                <a:gd name="connsiteY114" fmla="*/ 1676400 h 2019300"/>
                <a:gd name="connsiteX115" fmla="*/ 781489 w 1595629"/>
                <a:gd name="connsiteY115" fmla="*/ 1670050 h 2019300"/>
                <a:gd name="connsiteX116" fmla="*/ 800539 w 1595629"/>
                <a:gd name="connsiteY116" fmla="*/ 1663700 h 2019300"/>
                <a:gd name="connsiteX117" fmla="*/ 876739 w 1595629"/>
                <a:gd name="connsiteY117" fmla="*/ 1670050 h 2019300"/>
                <a:gd name="connsiteX118" fmla="*/ 889439 w 1595629"/>
                <a:gd name="connsiteY118" fmla="*/ 1689100 h 2019300"/>
                <a:gd name="connsiteX119" fmla="*/ 908489 w 1595629"/>
                <a:gd name="connsiteY119" fmla="*/ 1727200 h 2019300"/>
                <a:gd name="connsiteX120" fmla="*/ 933889 w 1595629"/>
                <a:gd name="connsiteY120" fmla="*/ 1733550 h 2019300"/>
                <a:gd name="connsiteX121" fmla="*/ 978339 w 1595629"/>
                <a:gd name="connsiteY121" fmla="*/ 1746250 h 2019300"/>
                <a:gd name="connsiteX122" fmla="*/ 1022789 w 1595629"/>
                <a:gd name="connsiteY122" fmla="*/ 1752600 h 2019300"/>
                <a:gd name="connsiteX123" fmla="*/ 1105339 w 1595629"/>
                <a:gd name="connsiteY123" fmla="*/ 1746250 h 2019300"/>
                <a:gd name="connsiteX124" fmla="*/ 1124389 w 1595629"/>
                <a:gd name="connsiteY124" fmla="*/ 1739900 h 2019300"/>
                <a:gd name="connsiteX125" fmla="*/ 1168839 w 1595629"/>
                <a:gd name="connsiteY125" fmla="*/ 1682750 h 2019300"/>
                <a:gd name="connsiteX126" fmla="*/ 1187889 w 1595629"/>
                <a:gd name="connsiteY126" fmla="*/ 1676400 h 2019300"/>
                <a:gd name="connsiteX127" fmla="*/ 1206939 w 1595629"/>
                <a:gd name="connsiteY127" fmla="*/ 1663700 h 2019300"/>
                <a:gd name="connsiteX128" fmla="*/ 1257739 w 1595629"/>
                <a:gd name="connsiteY128" fmla="*/ 1644650 h 2019300"/>
                <a:gd name="connsiteX129" fmla="*/ 1264089 w 1595629"/>
                <a:gd name="connsiteY129" fmla="*/ 1428750 h 2019300"/>
                <a:gd name="connsiteX130" fmla="*/ 1270439 w 1595629"/>
                <a:gd name="connsiteY130" fmla="*/ 1409700 h 2019300"/>
                <a:gd name="connsiteX131" fmla="*/ 1283139 w 1595629"/>
                <a:gd name="connsiteY131" fmla="*/ 1390650 h 2019300"/>
                <a:gd name="connsiteX132" fmla="*/ 1283139 w 1595629"/>
                <a:gd name="connsiteY132" fmla="*/ 1327150 h 2019300"/>
                <a:gd name="connsiteX133" fmla="*/ 1264089 w 1595629"/>
                <a:gd name="connsiteY133" fmla="*/ 1314450 h 2019300"/>
                <a:gd name="connsiteX134" fmla="*/ 1251389 w 1595629"/>
                <a:gd name="connsiteY134" fmla="*/ 1289050 h 2019300"/>
                <a:gd name="connsiteX135" fmla="*/ 1276789 w 1595629"/>
                <a:gd name="connsiteY135" fmla="*/ 1257300 h 2019300"/>
                <a:gd name="connsiteX136" fmla="*/ 1289489 w 1595629"/>
                <a:gd name="connsiteY136" fmla="*/ 1238250 h 2019300"/>
                <a:gd name="connsiteX137" fmla="*/ 1308539 w 1595629"/>
                <a:gd name="connsiteY137" fmla="*/ 1181100 h 2019300"/>
                <a:gd name="connsiteX138" fmla="*/ 1314889 w 1595629"/>
                <a:gd name="connsiteY138" fmla="*/ 1162050 h 2019300"/>
                <a:gd name="connsiteX139" fmla="*/ 1327589 w 1595629"/>
                <a:gd name="connsiteY139" fmla="*/ 1111250 h 2019300"/>
                <a:gd name="connsiteX140" fmla="*/ 1340289 w 1595629"/>
                <a:gd name="connsiteY140" fmla="*/ 1066800 h 2019300"/>
                <a:gd name="connsiteX141" fmla="*/ 1327589 w 1595629"/>
                <a:gd name="connsiteY141" fmla="*/ 1009650 h 2019300"/>
                <a:gd name="connsiteX142" fmla="*/ 1314889 w 1595629"/>
                <a:gd name="connsiteY142" fmla="*/ 990600 h 2019300"/>
                <a:gd name="connsiteX143" fmla="*/ 1302189 w 1595629"/>
                <a:gd name="connsiteY143" fmla="*/ 952500 h 2019300"/>
                <a:gd name="connsiteX144" fmla="*/ 1289489 w 1595629"/>
                <a:gd name="connsiteY144" fmla="*/ 927100 h 2019300"/>
                <a:gd name="connsiteX145" fmla="*/ 1283139 w 1595629"/>
                <a:gd name="connsiteY145" fmla="*/ 901700 h 2019300"/>
                <a:gd name="connsiteX146" fmla="*/ 1276789 w 1595629"/>
                <a:gd name="connsiteY146" fmla="*/ 882650 h 2019300"/>
                <a:gd name="connsiteX147" fmla="*/ 1283139 w 1595629"/>
                <a:gd name="connsiteY147" fmla="*/ 666750 h 2019300"/>
                <a:gd name="connsiteX148" fmla="*/ 1289489 w 1595629"/>
                <a:gd name="connsiteY148" fmla="*/ 635000 h 2019300"/>
                <a:gd name="connsiteX149" fmla="*/ 1302189 w 1595629"/>
                <a:gd name="connsiteY149" fmla="*/ 615950 h 2019300"/>
                <a:gd name="connsiteX150" fmla="*/ 1321239 w 1595629"/>
                <a:gd name="connsiteY150" fmla="*/ 577850 h 2019300"/>
                <a:gd name="connsiteX151" fmla="*/ 1327589 w 1595629"/>
                <a:gd name="connsiteY151" fmla="*/ 520700 h 2019300"/>
                <a:gd name="connsiteX152" fmla="*/ 1333939 w 1595629"/>
                <a:gd name="connsiteY152" fmla="*/ 501650 h 2019300"/>
                <a:gd name="connsiteX153" fmla="*/ 1340289 w 1595629"/>
                <a:gd name="connsiteY153" fmla="*/ 450850 h 2019300"/>
                <a:gd name="connsiteX154" fmla="*/ 1378389 w 1595629"/>
                <a:gd name="connsiteY154" fmla="*/ 431800 h 2019300"/>
                <a:gd name="connsiteX155" fmla="*/ 1403789 w 1595629"/>
                <a:gd name="connsiteY155" fmla="*/ 425450 h 2019300"/>
                <a:gd name="connsiteX156" fmla="*/ 1422839 w 1595629"/>
                <a:gd name="connsiteY156" fmla="*/ 419100 h 2019300"/>
                <a:gd name="connsiteX157" fmla="*/ 1460939 w 1595629"/>
                <a:gd name="connsiteY157" fmla="*/ 412750 h 2019300"/>
                <a:gd name="connsiteX158" fmla="*/ 1486339 w 1595629"/>
                <a:gd name="connsiteY158" fmla="*/ 406400 h 2019300"/>
                <a:gd name="connsiteX159" fmla="*/ 1448239 w 1595629"/>
                <a:gd name="connsiteY159" fmla="*/ 368300 h 2019300"/>
                <a:gd name="connsiteX160" fmla="*/ 1410139 w 1595629"/>
                <a:gd name="connsiteY160" fmla="*/ 349250 h 2019300"/>
                <a:gd name="connsiteX161" fmla="*/ 1372039 w 1595629"/>
                <a:gd name="connsiteY161" fmla="*/ 330200 h 2019300"/>
                <a:gd name="connsiteX162" fmla="*/ 1352989 w 1595629"/>
                <a:gd name="connsiteY162" fmla="*/ 285750 h 2019300"/>
                <a:gd name="connsiteX163" fmla="*/ 1333939 w 1595629"/>
                <a:gd name="connsiteY163" fmla="*/ 279400 h 2019300"/>
                <a:gd name="connsiteX164" fmla="*/ 1340289 w 1595629"/>
                <a:gd name="connsiteY164" fmla="*/ 228600 h 2019300"/>
                <a:gd name="connsiteX165" fmla="*/ 1359339 w 1595629"/>
                <a:gd name="connsiteY165" fmla="*/ 222250 h 2019300"/>
                <a:gd name="connsiteX166" fmla="*/ 1410139 w 1595629"/>
                <a:gd name="connsiteY166" fmla="*/ 228600 h 2019300"/>
                <a:gd name="connsiteX167" fmla="*/ 1467289 w 1595629"/>
                <a:gd name="connsiteY167" fmla="*/ 273050 h 2019300"/>
                <a:gd name="connsiteX168" fmla="*/ 1505389 w 1595629"/>
                <a:gd name="connsiteY168" fmla="*/ 285750 h 2019300"/>
                <a:gd name="connsiteX169" fmla="*/ 1524439 w 1595629"/>
                <a:gd name="connsiteY169" fmla="*/ 298450 h 2019300"/>
                <a:gd name="connsiteX170" fmla="*/ 1594289 w 1595629"/>
                <a:gd name="connsiteY170" fmla="*/ 292100 h 2019300"/>
                <a:gd name="connsiteX171" fmla="*/ 1575239 w 1595629"/>
                <a:gd name="connsiteY171" fmla="*/ 285750 h 2019300"/>
                <a:gd name="connsiteX172" fmla="*/ 1549839 w 1595629"/>
                <a:gd name="connsiteY172" fmla="*/ 292100 h 2019300"/>
                <a:gd name="connsiteX173" fmla="*/ 1511739 w 1595629"/>
                <a:gd name="connsiteY173" fmla="*/ 304800 h 2019300"/>
                <a:gd name="connsiteX174" fmla="*/ 1518089 w 1595629"/>
                <a:gd name="connsiteY174" fmla="*/ 260350 h 2019300"/>
                <a:gd name="connsiteX175" fmla="*/ 1556189 w 1595629"/>
                <a:gd name="connsiteY175" fmla="*/ 228600 h 2019300"/>
                <a:gd name="connsiteX176" fmla="*/ 1575239 w 1595629"/>
                <a:gd name="connsiteY176" fmla="*/ 184150 h 2019300"/>
                <a:gd name="connsiteX177" fmla="*/ 1568889 w 1595629"/>
                <a:gd name="connsiteY177" fmla="*/ 165100 h 2019300"/>
                <a:gd name="connsiteX178" fmla="*/ 1479989 w 1595629"/>
                <a:gd name="connsiteY178" fmla="*/ 158750 h 2019300"/>
                <a:gd name="connsiteX179" fmla="*/ 1460939 w 1595629"/>
                <a:gd name="connsiteY179" fmla="*/ 146050 h 2019300"/>
                <a:gd name="connsiteX180" fmla="*/ 1479989 w 1595629"/>
                <a:gd name="connsiteY180" fmla="*/ 69850 h 2019300"/>
                <a:gd name="connsiteX181" fmla="*/ 1499039 w 1595629"/>
                <a:gd name="connsiteY181" fmla="*/ 63500 h 2019300"/>
                <a:gd name="connsiteX182" fmla="*/ 1479989 w 1595629"/>
                <a:gd name="connsiteY182" fmla="*/ 50800 h 2019300"/>
                <a:gd name="connsiteX183" fmla="*/ 1454589 w 1595629"/>
                <a:gd name="connsiteY183" fmla="*/ 44450 h 2019300"/>
                <a:gd name="connsiteX184" fmla="*/ 1397439 w 1595629"/>
                <a:gd name="connsiteY184" fmla="*/ 31750 h 2019300"/>
                <a:gd name="connsiteX185" fmla="*/ 1378389 w 1595629"/>
                <a:gd name="connsiteY185" fmla="*/ 19050 h 2019300"/>
                <a:gd name="connsiteX186" fmla="*/ 1321239 w 1595629"/>
                <a:gd name="connsiteY186" fmla="*/ 6350 h 2019300"/>
                <a:gd name="connsiteX187" fmla="*/ 1289489 w 1595629"/>
                <a:gd name="connsiteY187" fmla="*/ 0 h 2019300"/>
                <a:gd name="connsiteX188" fmla="*/ 1225989 w 1595629"/>
                <a:gd name="connsiteY188" fmla="*/ 6350 h 2019300"/>
                <a:gd name="connsiteX189" fmla="*/ 1225989 w 1595629"/>
                <a:gd name="connsiteY189" fmla="*/ 50800 h 2019300"/>
                <a:gd name="connsiteX190" fmla="*/ 1264089 w 1595629"/>
                <a:gd name="connsiteY190" fmla="*/ 57150 h 2019300"/>
                <a:gd name="connsiteX191" fmla="*/ 1264089 w 1595629"/>
                <a:gd name="connsiteY191" fmla="*/ 127000 h 2019300"/>
                <a:gd name="connsiteX192" fmla="*/ 1225989 w 1595629"/>
                <a:gd name="connsiteY192" fmla="*/ 120650 h 2019300"/>
                <a:gd name="connsiteX193" fmla="*/ 1187889 w 1595629"/>
                <a:gd name="connsiteY193" fmla="*/ 82550 h 2019300"/>
                <a:gd name="connsiteX194" fmla="*/ 1168839 w 1595629"/>
                <a:gd name="connsiteY194" fmla="*/ 63500 h 2019300"/>
                <a:gd name="connsiteX195" fmla="*/ 1137089 w 1595629"/>
                <a:gd name="connsiteY195" fmla="*/ 57150 h 2019300"/>
                <a:gd name="connsiteX196" fmla="*/ 1060889 w 1595629"/>
                <a:gd name="connsiteY196" fmla="*/ 50800 h 2019300"/>
                <a:gd name="connsiteX197" fmla="*/ 978339 w 1595629"/>
                <a:gd name="connsiteY197" fmla="*/ 50800 h 2019300"/>
                <a:gd name="connsiteX198" fmla="*/ 959289 w 1595629"/>
                <a:gd name="connsiteY198" fmla="*/ 63500 h 2019300"/>
                <a:gd name="connsiteX199" fmla="*/ 940239 w 1595629"/>
                <a:gd name="connsiteY199" fmla="*/ 101600 h 2019300"/>
                <a:gd name="connsiteX200" fmla="*/ 927539 w 1595629"/>
                <a:gd name="connsiteY200" fmla="*/ 120650 h 2019300"/>
                <a:gd name="connsiteX201" fmla="*/ 921189 w 1595629"/>
                <a:gd name="connsiteY201" fmla="*/ 139700 h 2019300"/>
                <a:gd name="connsiteX202" fmla="*/ 883089 w 1595629"/>
                <a:gd name="connsiteY202" fmla="*/ 184150 h 2019300"/>
                <a:gd name="connsiteX203" fmla="*/ 844989 w 1595629"/>
                <a:gd name="connsiteY203" fmla="*/ 177800 h 2019300"/>
                <a:gd name="connsiteX204" fmla="*/ 832289 w 1595629"/>
                <a:gd name="connsiteY204" fmla="*/ 158750 h 2019300"/>
                <a:gd name="connsiteX205" fmla="*/ 813239 w 1595629"/>
                <a:gd name="connsiteY205" fmla="*/ 139700 h 2019300"/>
                <a:gd name="connsiteX206" fmla="*/ 794189 w 1595629"/>
                <a:gd name="connsiteY206" fmla="*/ 95250 h 2019300"/>
                <a:gd name="connsiteX207" fmla="*/ 787839 w 1595629"/>
                <a:gd name="connsiteY207" fmla="*/ 69850 h 2019300"/>
                <a:gd name="connsiteX208" fmla="*/ 775139 w 1595629"/>
                <a:gd name="connsiteY208" fmla="*/ 50800 h 2019300"/>
                <a:gd name="connsiteX209" fmla="*/ 768789 w 1595629"/>
                <a:gd name="connsiteY209" fmla="*/ 31750 h 2019300"/>
                <a:gd name="connsiteX210" fmla="*/ 730689 w 1595629"/>
                <a:gd name="connsiteY210" fmla="*/ 12700 h 2019300"/>
                <a:gd name="connsiteX211" fmla="*/ 559239 w 1595629"/>
                <a:gd name="connsiteY211" fmla="*/ 25400 h 2019300"/>
                <a:gd name="connsiteX212" fmla="*/ 533839 w 1595629"/>
                <a:gd name="connsiteY212" fmla="*/ 31750 h 2019300"/>
                <a:gd name="connsiteX213" fmla="*/ 521139 w 1595629"/>
                <a:gd name="connsiteY213" fmla="*/ 50800 h 2019300"/>
                <a:gd name="connsiteX214" fmla="*/ 502089 w 1595629"/>
                <a:gd name="connsiteY214" fmla="*/ 63500 h 2019300"/>
                <a:gd name="connsiteX215" fmla="*/ 476689 w 1595629"/>
                <a:gd name="connsiteY215" fmla="*/ 95250 h 2019300"/>
                <a:gd name="connsiteX216" fmla="*/ 470339 w 1595629"/>
                <a:gd name="connsiteY216" fmla="*/ 114300 h 2019300"/>
                <a:gd name="connsiteX217" fmla="*/ 457639 w 1595629"/>
                <a:gd name="connsiteY217" fmla="*/ 133350 h 2019300"/>
                <a:gd name="connsiteX218" fmla="*/ 463989 w 1595629"/>
                <a:gd name="connsiteY218" fmla="*/ 165100 h 2019300"/>
                <a:gd name="connsiteX219" fmla="*/ 508439 w 1595629"/>
                <a:gd name="connsiteY219" fmla="*/ 114300 h 2019300"/>
                <a:gd name="connsiteX0" fmla="*/ 508439 w 1595629"/>
                <a:gd name="connsiteY0" fmla="*/ 114300 h 2019300"/>
                <a:gd name="connsiteX1" fmla="*/ 489389 w 1595629"/>
                <a:gd name="connsiteY1" fmla="*/ 146050 h 2019300"/>
                <a:gd name="connsiteX2" fmla="*/ 502089 w 1595629"/>
                <a:gd name="connsiteY2" fmla="*/ 184150 h 2019300"/>
                <a:gd name="connsiteX3" fmla="*/ 514789 w 1595629"/>
                <a:gd name="connsiteY3" fmla="*/ 228600 h 2019300"/>
                <a:gd name="connsiteX4" fmla="*/ 495739 w 1595629"/>
                <a:gd name="connsiteY4" fmla="*/ 273050 h 2019300"/>
                <a:gd name="connsiteX5" fmla="*/ 476689 w 1595629"/>
                <a:gd name="connsiteY5" fmla="*/ 285750 h 2019300"/>
                <a:gd name="connsiteX6" fmla="*/ 451289 w 1595629"/>
                <a:gd name="connsiteY6" fmla="*/ 241300 h 2019300"/>
                <a:gd name="connsiteX7" fmla="*/ 394139 w 1595629"/>
                <a:gd name="connsiteY7" fmla="*/ 209550 h 2019300"/>
                <a:gd name="connsiteX8" fmla="*/ 336989 w 1595629"/>
                <a:gd name="connsiteY8" fmla="*/ 254000 h 2019300"/>
                <a:gd name="connsiteX9" fmla="*/ 292539 w 1595629"/>
                <a:gd name="connsiteY9" fmla="*/ 311150 h 2019300"/>
                <a:gd name="connsiteX10" fmla="*/ 254439 w 1595629"/>
                <a:gd name="connsiteY10" fmla="*/ 323850 h 2019300"/>
                <a:gd name="connsiteX11" fmla="*/ 235389 w 1595629"/>
                <a:gd name="connsiteY11" fmla="*/ 330200 h 2019300"/>
                <a:gd name="connsiteX12" fmla="*/ 203639 w 1595629"/>
                <a:gd name="connsiteY12" fmla="*/ 368300 h 2019300"/>
                <a:gd name="connsiteX13" fmla="*/ 190939 w 1595629"/>
                <a:gd name="connsiteY13" fmla="*/ 406400 h 2019300"/>
                <a:gd name="connsiteX14" fmla="*/ 165539 w 1595629"/>
                <a:gd name="connsiteY14" fmla="*/ 444500 h 2019300"/>
                <a:gd name="connsiteX15" fmla="*/ 159189 w 1595629"/>
                <a:gd name="connsiteY15" fmla="*/ 463550 h 2019300"/>
                <a:gd name="connsiteX16" fmla="*/ 152839 w 1595629"/>
                <a:gd name="connsiteY16" fmla="*/ 501650 h 2019300"/>
                <a:gd name="connsiteX17" fmla="*/ 133789 w 1595629"/>
                <a:gd name="connsiteY17" fmla="*/ 508000 h 2019300"/>
                <a:gd name="connsiteX18" fmla="*/ 32189 w 1595629"/>
                <a:gd name="connsiteY18" fmla="*/ 520700 h 2019300"/>
                <a:gd name="connsiteX19" fmla="*/ 38539 w 1595629"/>
                <a:gd name="connsiteY19" fmla="*/ 552450 h 2019300"/>
                <a:gd name="connsiteX20" fmla="*/ 57589 w 1595629"/>
                <a:gd name="connsiteY20" fmla="*/ 558800 h 2019300"/>
                <a:gd name="connsiteX21" fmla="*/ 102039 w 1595629"/>
                <a:gd name="connsiteY21" fmla="*/ 552450 h 2019300"/>
                <a:gd name="connsiteX22" fmla="*/ 178239 w 1595629"/>
                <a:gd name="connsiteY22" fmla="*/ 539750 h 2019300"/>
                <a:gd name="connsiteX23" fmla="*/ 197289 w 1595629"/>
                <a:gd name="connsiteY23" fmla="*/ 552450 h 2019300"/>
                <a:gd name="connsiteX24" fmla="*/ 216339 w 1595629"/>
                <a:gd name="connsiteY24" fmla="*/ 596900 h 2019300"/>
                <a:gd name="connsiteX25" fmla="*/ 229039 w 1595629"/>
                <a:gd name="connsiteY25" fmla="*/ 635000 h 2019300"/>
                <a:gd name="connsiteX26" fmla="*/ 216339 w 1595629"/>
                <a:gd name="connsiteY26" fmla="*/ 698500 h 2019300"/>
                <a:gd name="connsiteX27" fmla="*/ 197289 w 1595629"/>
                <a:gd name="connsiteY27" fmla="*/ 717550 h 2019300"/>
                <a:gd name="connsiteX28" fmla="*/ 190939 w 1595629"/>
                <a:gd name="connsiteY28" fmla="*/ 762000 h 2019300"/>
                <a:gd name="connsiteX29" fmla="*/ 209989 w 1595629"/>
                <a:gd name="connsiteY29" fmla="*/ 768350 h 2019300"/>
                <a:gd name="connsiteX30" fmla="*/ 235389 w 1595629"/>
                <a:gd name="connsiteY30" fmla="*/ 806450 h 2019300"/>
                <a:gd name="connsiteX31" fmla="*/ 248089 w 1595629"/>
                <a:gd name="connsiteY31" fmla="*/ 844550 h 2019300"/>
                <a:gd name="connsiteX32" fmla="*/ 254439 w 1595629"/>
                <a:gd name="connsiteY32" fmla="*/ 863600 h 2019300"/>
                <a:gd name="connsiteX33" fmla="*/ 216339 w 1595629"/>
                <a:gd name="connsiteY33" fmla="*/ 882650 h 2019300"/>
                <a:gd name="connsiteX34" fmla="*/ 197289 w 1595629"/>
                <a:gd name="connsiteY34" fmla="*/ 889000 h 2019300"/>
                <a:gd name="connsiteX35" fmla="*/ 203639 w 1595629"/>
                <a:gd name="connsiteY35" fmla="*/ 927100 h 2019300"/>
                <a:gd name="connsiteX36" fmla="*/ 216339 w 1595629"/>
                <a:gd name="connsiteY36" fmla="*/ 946150 h 2019300"/>
                <a:gd name="connsiteX37" fmla="*/ 222689 w 1595629"/>
                <a:gd name="connsiteY37" fmla="*/ 996950 h 2019300"/>
                <a:gd name="connsiteX38" fmla="*/ 209989 w 1595629"/>
                <a:gd name="connsiteY38" fmla="*/ 1035050 h 2019300"/>
                <a:gd name="connsiteX39" fmla="*/ 190939 w 1595629"/>
                <a:gd name="connsiteY39" fmla="*/ 1041400 h 2019300"/>
                <a:gd name="connsiteX40" fmla="*/ 165539 w 1595629"/>
                <a:gd name="connsiteY40" fmla="*/ 1054100 h 2019300"/>
                <a:gd name="connsiteX41" fmla="*/ 70289 w 1595629"/>
                <a:gd name="connsiteY41" fmla="*/ 1047750 h 2019300"/>
                <a:gd name="connsiteX42" fmla="*/ 44889 w 1595629"/>
                <a:gd name="connsiteY42" fmla="*/ 1035050 h 2019300"/>
                <a:gd name="connsiteX43" fmla="*/ 25839 w 1595629"/>
                <a:gd name="connsiteY43" fmla="*/ 1028700 h 2019300"/>
                <a:gd name="connsiteX44" fmla="*/ 439 w 1595629"/>
                <a:gd name="connsiteY44" fmla="*/ 1066800 h 2019300"/>
                <a:gd name="connsiteX45" fmla="*/ 6789 w 1595629"/>
                <a:gd name="connsiteY45" fmla="*/ 1092200 h 2019300"/>
                <a:gd name="connsiteX46" fmla="*/ 25839 w 1595629"/>
                <a:gd name="connsiteY46" fmla="*/ 1111250 h 2019300"/>
                <a:gd name="connsiteX47" fmla="*/ 38539 w 1595629"/>
                <a:gd name="connsiteY47" fmla="*/ 1130300 h 2019300"/>
                <a:gd name="connsiteX48" fmla="*/ 57589 w 1595629"/>
                <a:gd name="connsiteY48" fmla="*/ 1149350 h 2019300"/>
                <a:gd name="connsiteX49" fmla="*/ 89339 w 1595629"/>
                <a:gd name="connsiteY49" fmla="*/ 1206500 h 2019300"/>
                <a:gd name="connsiteX50" fmla="*/ 63939 w 1595629"/>
                <a:gd name="connsiteY50" fmla="*/ 1231900 h 2019300"/>
                <a:gd name="connsiteX51" fmla="*/ 82989 w 1595629"/>
                <a:gd name="connsiteY51" fmla="*/ 1238250 h 2019300"/>
                <a:gd name="connsiteX52" fmla="*/ 133789 w 1595629"/>
                <a:gd name="connsiteY52" fmla="*/ 1257300 h 2019300"/>
                <a:gd name="connsiteX53" fmla="*/ 171889 w 1595629"/>
                <a:gd name="connsiteY53" fmla="*/ 1289050 h 2019300"/>
                <a:gd name="connsiteX54" fmla="*/ 190939 w 1595629"/>
                <a:gd name="connsiteY54" fmla="*/ 1308100 h 2019300"/>
                <a:gd name="connsiteX55" fmla="*/ 229039 w 1595629"/>
                <a:gd name="connsiteY55" fmla="*/ 1333500 h 2019300"/>
                <a:gd name="connsiteX56" fmla="*/ 298889 w 1595629"/>
                <a:gd name="connsiteY56" fmla="*/ 1327150 h 2019300"/>
                <a:gd name="connsiteX57" fmla="*/ 317939 w 1595629"/>
                <a:gd name="connsiteY57" fmla="*/ 1320800 h 2019300"/>
                <a:gd name="connsiteX58" fmla="*/ 324289 w 1595629"/>
                <a:gd name="connsiteY58" fmla="*/ 1301750 h 2019300"/>
                <a:gd name="connsiteX59" fmla="*/ 343339 w 1595629"/>
                <a:gd name="connsiteY59" fmla="*/ 1225550 h 2019300"/>
                <a:gd name="connsiteX60" fmla="*/ 362389 w 1595629"/>
                <a:gd name="connsiteY60" fmla="*/ 1212850 h 2019300"/>
                <a:gd name="connsiteX61" fmla="*/ 368739 w 1595629"/>
                <a:gd name="connsiteY61" fmla="*/ 1193800 h 2019300"/>
                <a:gd name="connsiteX62" fmla="*/ 394139 w 1595629"/>
                <a:gd name="connsiteY62" fmla="*/ 1187450 h 2019300"/>
                <a:gd name="connsiteX63" fmla="*/ 413189 w 1595629"/>
                <a:gd name="connsiteY63" fmla="*/ 1181100 h 2019300"/>
                <a:gd name="connsiteX64" fmla="*/ 451289 w 1595629"/>
                <a:gd name="connsiteY64" fmla="*/ 1187450 h 2019300"/>
                <a:gd name="connsiteX65" fmla="*/ 444939 w 1595629"/>
                <a:gd name="connsiteY65" fmla="*/ 1244600 h 2019300"/>
                <a:gd name="connsiteX66" fmla="*/ 413189 w 1595629"/>
                <a:gd name="connsiteY66" fmla="*/ 1276350 h 2019300"/>
                <a:gd name="connsiteX67" fmla="*/ 394139 w 1595629"/>
                <a:gd name="connsiteY67" fmla="*/ 1282700 h 2019300"/>
                <a:gd name="connsiteX68" fmla="*/ 375089 w 1595629"/>
                <a:gd name="connsiteY68" fmla="*/ 1295400 h 2019300"/>
                <a:gd name="connsiteX69" fmla="*/ 362389 w 1595629"/>
                <a:gd name="connsiteY69" fmla="*/ 1314450 h 2019300"/>
                <a:gd name="connsiteX70" fmla="*/ 356039 w 1595629"/>
                <a:gd name="connsiteY70" fmla="*/ 1333500 h 2019300"/>
                <a:gd name="connsiteX71" fmla="*/ 336989 w 1595629"/>
                <a:gd name="connsiteY71" fmla="*/ 1346200 h 2019300"/>
                <a:gd name="connsiteX72" fmla="*/ 356039 w 1595629"/>
                <a:gd name="connsiteY72" fmla="*/ 1352550 h 2019300"/>
                <a:gd name="connsiteX73" fmla="*/ 387789 w 1595629"/>
                <a:gd name="connsiteY73" fmla="*/ 1390650 h 2019300"/>
                <a:gd name="connsiteX74" fmla="*/ 400489 w 1595629"/>
                <a:gd name="connsiteY74" fmla="*/ 1409700 h 2019300"/>
                <a:gd name="connsiteX75" fmla="*/ 400489 w 1595629"/>
                <a:gd name="connsiteY75" fmla="*/ 1460500 h 2019300"/>
                <a:gd name="connsiteX76" fmla="*/ 381439 w 1595629"/>
                <a:gd name="connsiteY76" fmla="*/ 1473200 h 2019300"/>
                <a:gd name="connsiteX77" fmla="*/ 273489 w 1595629"/>
                <a:gd name="connsiteY77" fmla="*/ 1479550 h 2019300"/>
                <a:gd name="connsiteX78" fmla="*/ 267139 w 1595629"/>
                <a:gd name="connsiteY78" fmla="*/ 1498600 h 2019300"/>
                <a:gd name="connsiteX79" fmla="*/ 279839 w 1595629"/>
                <a:gd name="connsiteY79" fmla="*/ 1517650 h 2019300"/>
                <a:gd name="connsiteX80" fmla="*/ 292539 w 1595629"/>
                <a:gd name="connsiteY80" fmla="*/ 1555750 h 2019300"/>
                <a:gd name="connsiteX81" fmla="*/ 311589 w 1595629"/>
                <a:gd name="connsiteY81" fmla="*/ 1562100 h 2019300"/>
                <a:gd name="connsiteX82" fmla="*/ 349689 w 1595629"/>
                <a:gd name="connsiteY82" fmla="*/ 1587500 h 2019300"/>
                <a:gd name="connsiteX83" fmla="*/ 343339 w 1595629"/>
                <a:gd name="connsiteY83" fmla="*/ 1606550 h 2019300"/>
                <a:gd name="connsiteX84" fmla="*/ 279839 w 1595629"/>
                <a:gd name="connsiteY84" fmla="*/ 1625600 h 2019300"/>
                <a:gd name="connsiteX85" fmla="*/ 267139 w 1595629"/>
                <a:gd name="connsiteY85" fmla="*/ 1663700 h 2019300"/>
                <a:gd name="connsiteX86" fmla="*/ 273489 w 1595629"/>
                <a:gd name="connsiteY86" fmla="*/ 1701800 h 2019300"/>
                <a:gd name="connsiteX87" fmla="*/ 305239 w 1595629"/>
                <a:gd name="connsiteY87" fmla="*/ 1733550 h 2019300"/>
                <a:gd name="connsiteX88" fmla="*/ 324289 w 1595629"/>
                <a:gd name="connsiteY88" fmla="*/ 1752600 h 2019300"/>
                <a:gd name="connsiteX89" fmla="*/ 336989 w 1595629"/>
                <a:gd name="connsiteY89" fmla="*/ 1790700 h 2019300"/>
                <a:gd name="connsiteX90" fmla="*/ 349689 w 1595629"/>
                <a:gd name="connsiteY90" fmla="*/ 1809750 h 2019300"/>
                <a:gd name="connsiteX91" fmla="*/ 362389 w 1595629"/>
                <a:gd name="connsiteY91" fmla="*/ 1847850 h 2019300"/>
                <a:gd name="connsiteX92" fmla="*/ 368739 w 1595629"/>
                <a:gd name="connsiteY92" fmla="*/ 1866900 h 2019300"/>
                <a:gd name="connsiteX93" fmla="*/ 375089 w 1595629"/>
                <a:gd name="connsiteY93" fmla="*/ 1866900 h 2019300"/>
                <a:gd name="connsiteX94" fmla="*/ 356039 w 1595629"/>
                <a:gd name="connsiteY94" fmla="*/ 1873250 h 2019300"/>
                <a:gd name="connsiteX95" fmla="*/ 343339 w 1595629"/>
                <a:gd name="connsiteY95" fmla="*/ 1892300 h 2019300"/>
                <a:gd name="connsiteX96" fmla="*/ 349689 w 1595629"/>
                <a:gd name="connsiteY96" fmla="*/ 1955800 h 2019300"/>
                <a:gd name="connsiteX97" fmla="*/ 375089 w 1595629"/>
                <a:gd name="connsiteY97" fmla="*/ 1962150 h 2019300"/>
                <a:gd name="connsiteX98" fmla="*/ 425889 w 1595629"/>
                <a:gd name="connsiteY98" fmla="*/ 1968500 h 2019300"/>
                <a:gd name="connsiteX99" fmla="*/ 432239 w 1595629"/>
                <a:gd name="connsiteY99" fmla="*/ 1993900 h 2019300"/>
                <a:gd name="connsiteX100" fmla="*/ 476689 w 1595629"/>
                <a:gd name="connsiteY100" fmla="*/ 2012950 h 2019300"/>
                <a:gd name="connsiteX101" fmla="*/ 495739 w 1595629"/>
                <a:gd name="connsiteY101" fmla="*/ 2019300 h 2019300"/>
                <a:gd name="connsiteX102" fmla="*/ 514789 w 1595629"/>
                <a:gd name="connsiteY102" fmla="*/ 2012950 h 2019300"/>
                <a:gd name="connsiteX103" fmla="*/ 533839 w 1595629"/>
                <a:gd name="connsiteY103" fmla="*/ 1943100 h 2019300"/>
                <a:gd name="connsiteX104" fmla="*/ 546539 w 1595629"/>
                <a:gd name="connsiteY104" fmla="*/ 1924050 h 2019300"/>
                <a:gd name="connsiteX105" fmla="*/ 584639 w 1595629"/>
                <a:gd name="connsiteY105" fmla="*/ 1892300 h 2019300"/>
                <a:gd name="connsiteX106" fmla="*/ 603689 w 1595629"/>
                <a:gd name="connsiteY106" fmla="*/ 1854200 h 2019300"/>
                <a:gd name="connsiteX107" fmla="*/ 597339 w 1595629"/>
                <a:gd name="connsiteY107" fmla="*/ 1771650 h 2019300"/>
                <a:gd name="connsiteX108" fmla="*/ 571939 w 1595629"/>
                <a:gd name="connsiteY108" fmla="*/ 1714500 h 2019300"/>
                <a:gd name="connsiteX109" fmla="*/ 559239 w 1595629"/>
                <a:gd name="connsiteY109" fmla="*/ 1670050 h 2019300"/>
                <a:gd name="connsiteX110" fmla="*/ 565589 w 1595629"/>
                <a:gd name="connsiteY110" fmla="*/ 1638300 h 2019300"/>
                <a:gd name="connsiteX111" fmla="*/ 603689 w 1595629"/>
                <a:gd name="connsiteY111" fmla="*/ 1625600 h 2019300"/>
                <a:gd name="connsiteX112" fmla="*/ 667189 w 1595629"/>
                <a:gd name="connsiteY112" fmla="*/ 1631950 h 2019300"/>
                <a:gd name="connsiteX113" fmla="*/ 698939 w 1595629"/>
                <a:gd name="connsiteY113" fmla="*/ 1663700 h 2019300"/>
                <a:gd name="connsiteX114" fmla="*/ 717989 w 1595629"/>
                <a:gd name="connsiteY114" fmla="*/ 1676400 h 2019300"/>
                <a:gd name="connsiteX115" fmla="*/ 781489 w 1595629"/>
                <a:gd name="connsiteY115" fmla="*/ 1670050 h 2019300"/>
                <a:gd name="connsiteX116" fmla="*/ 800539 w 1595629"/>
                <a:gd name="connsiteY116" fmla="*/ 1663700 h 2019300"/>
                <a:gd name="connsiteX117" fmla="*/ 876739 w 1595629"/>
                <a:gd name="connsiteY117" fmla="*/ 1670050 h 2019300"/>
                <a:gd name="connsiteX118" fmla="*/ 889439 w 1595629"/>
                <a:gd name="connsiteY118" fmla="*/ 1689100 h 2019300"/>
                <a:gd name="connsiteX119" fmla="*/ 908489 w 1595629"/>
                <a:gd name="connsiteY119" fmla="*/ 1727200 h 2019300"/>
                <a:gd name="connsiteX120" fmla="*/ 933889 w 1595629"/>
                <a:gd name="connsiteY120" fmla="*/ 1733550 h 2019300"/>
                <a:gd name="connsiteX121" fmla="*/ 978339 w 1595629"/>
                <a:gd name="connsiteY121" fmla="*/ 1746250 h 2019300"/>
                <a:gd name="connsiteX122" fmla="*/ 1022789 w 1595629"/>
                <a:gd name="connsiteY122" fmla="*/ 1752600 h 2019300"/>
                <a:gd name="connsiteX123" fmla="*/ 1105339 w 1595629"/>
                <a:gd name="connsiteY123" fmla="*/ 1746250 h 2019300"/>
                <a:gd name="connsiteX124" fmla="*/ 1124389 w 1595629"/>
                <a:gd name="connsiteY124" fmla="*/ 1739900 h 2019300"/>
                <a:gd name="connsiteX125" fmla="*/ 1168839 w 1595629"/>
                <a:gd name="connsiteY125" fmla="*/ 1682750 h 2019300"/>
                <a:gd name="connsiteX126" fmla="*/ 1187889 w 1595629"/>
                <a:gd name="connsiteY126" fmla="*/ 1676400 h 2019300"/>
                <a:gd name="connsiteX127" fmla="*/ 1206939 w 1595629"/>
                <a:gd name="connsiteY127" fmla="*/ 1663700 h 2019300"/>
                <a:gd name="connsiteX128" fmla="*/ 1257739 w 1595629"/>
                <a:gd name="connsiteY128" fmla="*/ 1644650 h 2019300"/>
                <a:gd name="connsiteX129" fmla="*/ 1264089 w 1595629"/>
                <a:gd name="connsiteY129" fmla="*/ 1428750 h 2019300"/>
                <a:gd name="connsiteX130" fmla="*/ 1270439 w 1595629"/>
                <a:gd name="connsiteY130" fmla="*/ 1409700 h 2019300"/>
                <a:gd name="connsiteX131" fmla="*/ 1283139 w 1595629"/>
                <a:gd name="connsiteY131" fmla="*/ 1390650 h 2019300"/>
                <a:gd name="connsiteX132" fmla="*/ 1283139 w 1595629"/>
                <a:gd name="connsiteY132" fmla="*/ 1327150 h 2019300"/>
                <a:gd name="connsiteX133" fmla="*/ 1264089 w 1595629"/>
                <a:gd name="connsiteY133" fmla="*/ 1314450 h 2019300"/>
                <a:gd name="connsiteX134" fmla="*/ 1251389 w 1595629"/>
                <a:gd name="connsiteY134" fmla="*/ 1289050 h 2019300"/>
                <a:gd name="connsiteX135" fmla="*/ 1276789 w 1595629"/>
                <a:gd name="connsiteY135" fmla="*/ 1257300 h 2019300"/>
                <a:gd name="connsiteX136" fmla="*/ 1289489 w 1595629"/>
                <a:gd name="connsiteY136" fmla="*/ 1238250 h 2019300"/>
                <a:gd name="connsiteX137" fmla="*/ 1308539 w 1595629"/>
                <a:gd name="connsiteY137" fmla="*/ 1181100 h 2019300"/>
                <a:gd name="connsiteX138" fmla="*/ 1314889 w 1595629"/>
                <a:gd name="connsiteY138" fmla="*/ 1162050 h 2019300"/>
                <a:gd name="connsiteX139" fmla="*/ 1327589 w 1595629"/>
                <a:gd name="connsiteY139" fmla="*/ 1111250 h 2019300"/>
                <a:gd name="connsiteX140" fmla="*/ 1340289 w 1595629"/>
                <a:gd name="connsiteY140" fmla="*/ 1066800 h 2019300"/>
                <a:gd name="connsiteX141" fmla="*/ 1327589 w 1595629"/>
                <a:gd name="connsiteY141" fmla="*/ 1009650 h 2019300"/>
                <a:gd name="connsiteX142" fmla="*/ 1314889 w 1595629"/>
                <a:gd name="connsiteY142" fmla="*/ 990600 h 2019300"/>
                <a:gd name="connsiteX143" fmla="*/ 1302189 w 1595629"/>
                <a:gd name="connsiteY143" fmla="*/ 952500 h 2019300"/>
                <a:gd name="connsiteX144" fmla="*/ 1289489 w 1595629"/>
                <a:gd name="connsiteY144" fmla="*/ 927100 h 2019300"/>
                <a:gd name="connsiteX145" fmla="*/ 1283139 w 1595629"/>
                <a:gd name="connsiteY145" fmla="*/ 901700 h 2019300"/>
                <a:gd name="connsiteX146" fmla="*/ 1276789 w 1595629"/>
                <a:gd name="connsiteY146" fmla="*/ 882650 h 2019300"/>
                <a:gd name="connsiteX147" fmla="*/ 1283139 w 1595629"/>
                <a:gd name="connsiteY147" fmla="*/ 666750 h 2019300"/>
                <a:gd name="connsiteX148" fmla="*/ 1289489 w 1595629"/>
                <a:gd name="connsiteY148" fmla="*/ 635000 h 2019300"/>
                <a:gd name="connsiteX149" fmla="*/ 1302189 w 1595629"/>
                <a:gd name="connsiteY149" fmla="*/ 615950 h 2019300"/>
                <a:gd name="connsiteX150" fmla="*/ 1321239 w 1595629"/>
                <a:gd name="connsiteY150" fmla="*/ 577850 h 2019300"/>
                <a:gd name="connsiteX151" fmla="*/ 1327589 w 1595629"/>
                <a:gd name="connsiteY151" fmla="*/ 520700 h 2019300"/>
                <a:gd name="connsiteX152" fmla="*/ 1333939 w 1595629"/>
                <a:gd name="connsiteY152" fmla="*/ 501650 h 2019300"/>
                <a:gd name="connsiteX153" fmla="*/ 1340289 w 1595629"/>
                <a:gd name="connsiteY153" fmla="*/ 450850 h 2019300"/>
                <a:gd name="connsiteX154" fmla="*/ 1378389 w 1595629"/>
                <a:gd name="connsiteY154" fmla="*/ 431800 h 2019300"/>
                <a:gd name="connsiteX155" fmla="*/ 1403789 w 1595629"/>
                <a:gd name="connsiteY155" fmla="*/ 425450 h 2019300"/>
                <a:gd name="connsiteX156" fmla="*/ 1422839 w 1595629"/>
                <a:gd name="connsiteY156" fmla="*/ 419100 h 2019300"/>
                <a:gd name="connsiteX157" fmla="*/ 1460939 w 1595629"/>
                <a:gd name="connsiteY157" fmla="*/ 412750 h 2019300"/>
                <a:gd name="connsiteX158" fmla="*/ 1486339 w 1595629"/>
                <a:gd name="connsiteY158" fmla="*/ 406400 h 2019300"/>
                <a:gd name="connsiteX159" fmla="*/ 1448239 w 1595629"/>
                <a:gd name="connsiteY159" fmla="*/ 368300 h 2019300"/>
                <a:gd name="connsiteX160" fmla="*/ 1410139 w 1595629"/>
                <a:gd name="connsiteY160" fmla="*/ 349250 h 2019300"/>
                <a:gd name="connsiteX161" fmla="*/ 1372039 w 1595629"/>
                <a:gd name="connsiteY161" fmla="*/ 330200 h 2019300"/>
                <a:gd name="connsiteX162" fmla="*/ 1352989 w 1595629"/>
                <a:gd name="connsiteY162" fmla="*/ 285750 h 2019300"/>
                <a:gd name="connsiteX163" fmla="*/ 1333939 w 1595629"/>
                <a:gd name="connsiteY163" fmla="*/ 279400 h 2019300"/>
                <a:gd name="connsiteX164" fmla="*/ 1340289 w 1595629"/>
                <a:gd name="connsiteY164" fmla="*/ 228600 h 2019300"/>
                <a:gd name="connsiteX165" fmla="*/ 1359339 w 1595629"/>
                <a:gd name="connsiteY165" fmla="*/ 222250 h 2019300"/>
                <a:gd name="connsiteX166" fmla="*/ 1410139 w 1595629"/>
                <a:gd name="connsiteY166" fmla="*/ 228600 h 2019300"/>
                <a:gd name="connsiteX167" fmla="*/ 1467289 w 1595629"/>
                <a:gd name="connsiteY167" fmla="*/ 273050 h 2019300"/>
                <a:gd name="connsiteX168" fmla="*/ 1505389 w 1595629"/>
                <a:gd name="connsiteY168" fmla="*/ 285750 h 2019300"/>
                <a:gd name="connsiteX169" fmla="*/ 1524439 w 1595629"/>
                <a:gd name="connsiteY169" fmla="*/ 298450 h 2019300"/>
                <a:gd name="connsiteX170" fmla="*/ 1594289 w 1595629"/>
                <a:gd name="connsiteY170" fmla="*/ 292100 h 2019300"/>
                <a:gd name="connsiteX171" fmla="*/ 1575239 w 1595629"/>
                <a:gd name="connsiteY171" fmla="*/ 285750 h 2019300"/>
                <a:gd name="connsiteX172" fmla="*/ 1549839 w 1595629"/>
                <a:gd name="connsiteY172" fmla="*/ 292100 h 2019300"/>
                <a:gd name="connsiteX173" fmla="*/ 1511739 w 1595629"/>
                <a:gd name="connsiteY173" fmla="*/ 304800 h 2019300"/>
                <a:gd name="connsiteX174" fmla="*/ 1518089 w 1595629"/>
                <a:gd name="connsiteY174" fmla="*/ 260350 h 2019300"/>
                <a:gd name="connsiteX175" fmla="*/ 1556189 w 1595629"/>
                <a:gd name="connsiteY175" fmla="*/ 228600 h 2019300"/>
                <a:gd name="connsiteX176" fmla="*/ 1575239 w 1595629"/>
                <a:gd name="connsiteY176" fmla="*/ 184150 h 2019300"/>
                <a:gd name="connsiteX177" fmla="*/ 1568889 w 1595629"/>
                <a:gd name="connsiteY177" fmla="*/ 165100 h 2019300"/>
                <a:gd name="connsiteX178" fmla="*/ 1479989 w 1595629"/>
                <a:gd name="connsiteY178" fmla="*/ 158750 h 2019300"/>
                <a:gd name="connsiteX179" fmla="*/ 1460939 w 1595629"/>
                <a:gd name="connsiteY179" fmla="*/ 146050 h 2019300"/>
                <a:gd name="connsiteX180" fmla="*/ 1479989 w 1595629"/>
                <a:gd name="connsiteY180" fmla="*/ 69850 h 2019300"/>
                <a:gd name="connsiteX181" fmla="*/ 1499039 w 1595629"/>
                <a:gd name="connsiteY181" fmla="*/ 63500 h 2019300"/>
                <a:gd name="connsiteX182" fmla="*/ 1479989 w 1595629"/>
                <a:gd name="connsiteY182" fmla="*/ 50800 h 2019300"/>
                <a:gd name="connsiteX183" fmla="*/ 1454589 w 1595629"/>
                <a:gd name="connsiteY183" fmla="*/ 44450 h 2019300"/>
                <a:gd name="connsiteX184" fmla="*/ 1397439 w 1595629"/>
                <a:gd name="connsiteY184" fmla="*/ 31750 h 2019300"/>
                <a:gd name="connsiteX185" fmla="*/ 1378389 w 1595629"/>
                <a:gd name="connsiteY185" fmla="*/ 19050 h 2019300"/>
                <a:gd name="connsiteX186" fmla="*/ 1321239 w 1595629"/>
                <a:gd name="connsiteY186" fmla="*/ 6350 h 2019300"/>
                <a:gd name="connsiteX187" fmla="*/ 1289489 w 1595629"/>
                <a:gd name="connsiteY187" fmla="*/ 0 h 2019300"/>
                <a:gd name="connsiteX188" fmla="*/ 1225989 w 1595629"/>
                <a:gd name="connsiteY188" fmla="*/ 6350 h 2019300"/>
                <a:gd name="connsiteX189" fmla="*/ 1225989 w 1595629"/>
                <a:gd name="connsiteY189" fmla="*/ 50800 h 2019300"/>
                <a:gd name="connsiteX190" fmla="*/ 1264089 w 1595629"/>
                <a:gd name="connsiteY190" fmla="*/ 57150 h 2019300"/>
                <a:gd name="connsiteX191" fmla="*/ 1264089 w 1595629"/>
                <a:gd name="connsiteY191" fmla="*/ 127000 h 2019300"/>
                <a:gd name="connsiteX192" fmla="*/ 1225989 w 1595629"/>
                <a:gd name="connsiteY192" fmla="*/ 120650 h 2019300"/>
                <a:gd name="connsiteX193" fmla="*/ 1187889 w 1595629"/>
                <a:gd name="connsiteY193" fmla="*/ 82550 h 2019300"/>
                <a:gd name="connsiteX194" fmla="*/ 1168839 w 1595629"/>
                <a:gd name="connsiteY194" fmla="*/ 63500 h 2019300"/>
                <a:gd name="connsiteX195" fmla="*/ 1137089 w 1595629"/>
                <a:gd name="connsiteY195" fmla="*/ 57150 h 2019300"/>
                <a:gd name="connsiteX196" fmla="*/ 1060889 w 1595629"/>
                <a:gd name="connsiteY196" fmla="*/ 50800 h 2019300"/>
                <a:gd name="connsiteX197" fmla="*/ 978339 w 1595629"/>
                <a:gd name="connsiteY197" fmla="*/ 50800 h 2019300"/>
                <a:gd name="connsiteX198" fmla="*/ 959289 w 1595629"/>
                <a:gd name="connsiteY198" fmla="*/ 63500 h 2019300"/>
                <a:gd name="connsiteX199" fmla="*/ 940239 w 1595629"/>
                <a:gd name="connsiteY199" fmla="*/ 101600 h 2019300"/>
                <a:gd name="connsiteX200" fmla="*/ 927539 w 1595629"/>
                <a:gd name="connsiteY200" fmla="*/ 120650 h 2019300"/>
                <a:gd name="connsiteX201" fmla="*/ 921189 w 1595629"/>
                <a:gd name="connsiteY201" fmla="*/ 139700 h 2019300"/>
                <a:gd name="connsiteX202" fmla="*/ 883089 w 1595629"/>
                <a:gd name="connsiteY202" fmla="*/ 184150 h 2019300"/>
                <a:gd name="connsiteX203" fmla="*/ 844989 w 1595629"/>
                <a:gd name="connsiteY203" fmla="*/ 177800 h 2019300"/>
                <a:gd name="connsiteX204" fmla="*/ 832289 w 1595629"/>
                <a:gd name="connsiteY204" fmla="*/ 158750 h 2019300"/>
                <a:gd name="connsiteX205" fmla="*/ 813239 w 1595629"/>
                <a:gd name="connsiteY205" fmla="*/ 139700 h 2019300"/>
                <a:gd name="connsiteX206" fmla="*/ 794189 w 1595629"/>
                <a:gd name="connsiteY206" fmla="*/ 95250 h 2019300"/>
                <a:gd name="connsiteX207" fmla="*/ 787839 w 1595629"/>
                <a:gd name="connsiteY207" fmla="*/ 69850 h 2019300"/>
                <a:gd name="connsiteX208" fmla="*/ 775139 w 1595629"/>
                <a:gd name="connsiteY208" fmla="*/ 50800 h 2019300"/>
                <a:gd name="connsiteX209" fmla="*/ 768789 w 1595629"/>
                <a:gd name="connsiteY209" fmla="*/ 31750 h 2019300"/>
                <a:gd name="connsiteX210" fmla="*/ 730689 w 1595629"/>
                <a:gd name="connsiteY210" fmla="*/ 12700 h 2019300"/>
                <a:gd name="connsiteX211" fmla="*/ 559239 w 1595629"/>
                <a:gd name="connsiteY211" fmla="*/ 25400 h 2019300"/>
                <a:gd name="connsiteX212" fmla="*/ 533839 w 1595629"/>
                <a:gd name="connsiteY212" fmla="*/ 31750 h 2019300"/>
                <a:gd name="connsiteX213" fmla="*/ 521139 w 1595629"/>
                <a:gd name="connsiteY213" fmla="*/ 50800 h 2019300"/>
                <a:gd name="connsiteX214" fmla="*/ 502089 w 1595629"/>
                <a:gd name="connsiteY214" fmla="*/ 63500 h 2019300"/>
                <a:gd name="connsiteX215" fmla="*/ 476689 w 1595629"/>
                <a:gd name="connsiteY215" fmla="*/ 95250 h 2019300"/>
                <a:gd name="connsiteX216" fmla="*/ 470339 w 1595629"/>
                <a:gd name="connsiteY216" fmla="*/ 114300 h 2019300"/>
                <a:gd name="connsiteX217" fmla="*/ 457639 w 1595629"/>
                <a:gd name="connsiteY217" fmla="*/ 133350 h 2019300"/>
                <a:gd name="connsiteX218" fmla="*/ 508439 w 1595629"/>
                <a:gd name="connsiteY218" fmla="*/ 114300 h 2019300"/>
                <a:gd name="connsiteX0" fmla="*/ 457639 w 1595629"/>
                <a:gd name="connsiteY0" fmla="*/ 133350 h 2019300"/>
                <a:gd name="connsiteX1" fmla="*/ 489389 w 1595629"/>
                <a:gd name="connsiteY1" fmla="*/ 146050 h 2019300"/>
                <a:gd name="connsiteX2" fmla="*/ 502089 w 1595629"/>
                <a:gd name="connsiteY2" fmla="*/ 184150 h 2019300"/>
                <a:gd name="connsiteX3" fmla="*/ 514789 w 1595629"/>
                <a:gd name="connsiteY3" fmla="*/ 228600 h 2019300"/>
                <a:gd name="connsiteX4" fmla="*/ 495739 w 1595629"/>
                <a:gd name="connsiteY4" fmla="*/ 273050 h 2019300"/>
                <a:gd name="connsiteX5" fmla="*/ 476689 w 1595629"/>
                <a:gd name="connsiteY5" fmla="*/ 285750 h 2019300"/>
                <a:gd name="connsiteX6" fmla="*/ 451289 w 1595629"/>
                <a:gd name="connsiteY6" fmla="*/ 241300 h 2019300"/>
                <a:gd name="connsiteX7" fmla="*/ 394139 w 1595629"/>
                <a:gd name="connsiteY7" fmla="*/ 209550 h 2019300"/>
                <a:gd name="connsiteX8" fmla="*/ 336989 w 1595629"/>
                <a:gd name="connsiteY8" fmla="*/ 254000 h 2019300"/>
                <a:gd name="connsiteX9" fmla="*/ 292539 w 1595629"/>
                <a:gd name="connsiteY9" fmla="*/ 311150 h 2019300"/>
                <a:gd name="connsiteX10" fmla="*/ 254439 w 1595629"/>
                <a:gd name="connsiteY10" fmla="*/ 323850 h 2019300"/>
                <a:gd name="connsiteX11" fmla="*/ 235389 w 1595629"/>
                <a:gd name="connsiteY11" fmla="*/ 330200 h 2019300"/>
                <a:gd name="connsiteX12" fmla="*/ 203639 w 1595629"/>
                <a:gd name="connsiteY12" fmla="*/ 368300 h 2019300"/>
                <a:gd name="connsiteX13" fmla="*/ 190939 w 1595629"/>
                <a:gd name="connsiteY13" fmla="*/ 406400 h 2019300"/>
                <a:gd name="connsiteX14" fmla="*/ 165539 w 1595629"/>
                <a:gd name="connsiteY14" fmla="*/ 444500 h 2019300"/>
                <a:gd name="connsiteX15" fmla="*/ 159189 w 1595629"/>
                <a:gd name="connsiteY15" fmla="*/ 463550 h 2019300"/>
                <a:gd name="connsiteX16" fmla="*/ 152839 w 1595629"/>
                <a:gd name="connsiteY16" fmla="*/ 501650 h 2019300"/>
                <a:gd name="connsiteX17" fmla="*/ 133789 w 1595629"/>
                <a:gd name="connsiteY17" fmla="*/ 508000 h 2019300"/>
                <a:gd name="connsiteX18" fmla="*/ 32189 w 1595629"/>
                <a:gd name="connsiteY18" fmla="*/ 520700 h 2019300"/>
                <a:gd name="connsiteX19" fmla="*/ 38539 w 1595629"/>
                <a:gd name="connsiteY19" fmla="*/ 552450 h 2019300"/>
                <a:gd name="connsiteX20" fmla="*/ 57589 w 1595629"/>
                <a:gd name="connsiteY20" fmla="*/ 558800 h 2019300"/>
                <a:gd name="connsiteX21" fmla="*/ 102039 w 1595629"/>
                <a:gd name="connsiteY21" fmla="*/ 552450 h 2019300"/>
                <a:gd name="connsiteX22" fmla="*/ 178239 w 1595629"/>
                <a:gd name="connsiteY22" fmla="*/ 539750 h 2019300"/>
                <a:gd name="connsiteX23" fmla="*/ 197289 w 1595629"/>
                <a:gd name="connsiteY23" fmla="*/ 552450 h 2019300"/>
                <a:gd name="connsiteX24" fmla="*/ 216339 w 1595629"/>
                <a:gd name="connsiteY24" fmla="*/ 596900 h 2019300"/>
                <a:gd name="connsiteX25" fmla="*/ 229039 w 1595629"/>
                <a:gd name="connsiteY25" fmla="*/ 635000 h 2019300"/>
                <a:gd name="connsiteX26" fmla="*/ 216339 w 1595629"/>
                <a:gd name="connsiteY26" fmla="*/ 698500 h 2019300"/>
                <a:gd name="connsiteX27" fmla="*/ 197289 w 1595629"/>
                <a:gd name="connsiteY27" fmla="*/ 717550 h 2019300"/>
                <a:gd name="connsiteX28" fmla="*/ 190939 w 1595629"/>
                <a:gd name="connsiteY28" fmla="*/ 762000 h 2019300"/>
                <a:gd name="connsiteX29" fmla="*/ 209989 w 1595629"/>
                <a:gd name="connsiteY29" fmla="*/ 768350 h 2019300"/>
                <a:gd name="connsiteX30" fmla="*/ 235389 w 1595629"/>
                <a:gd name="connsiteY30" fmla="*/ 806450 h 2019300"/>
                <a:gd name="connsiteX31" fmla="*/ 248089 w 1595629"/>
                <a:gd name="connsiteY31" fmla="*/ 844550 h 2019300"/>
                <a:gd name="connsiteX32" fmla="*/ 254439 w 1595629"/>
                <a:gd name="connsiteY32" fmla="*/ 863600 h 2019300"/>
                <a:gd name="connsiteX33" fmla="*/ 216339 w 1595629"/>
                <a:gd name="connsiteY33" fmla="*/ 882650 h 2019300"/>
                <a:gd name="connsiteX34" fmla="*/ 197289 w 1595629"/>
                <a:gd name="connsiteY34" fmla="*/ 889000 h 2019300"/>
                <a:gd name="connsiteX35" fmla="*/ 203639 w 1595629"/>
                <a:gd name="connsiteY35" fmla="*/ 927100 h 2019300"/>
                <a:gd name="connsiteX36" fmla="*/ 216339 w 1595629"/>
                <a:gd name="connsiteY36" fmla="*/ 946150 h 2019300"/>
                <a:gd name="connsiteX37" fmla="*/ 222689 w 1595629"/>
                <a:gd name="connsiteY37" fmla="*/ 996950 h 2019300"/>
                <a:gd name="connsiteX38" fmla="*/ 209989 w 1595629"/>
                <a:gd name="connsiteY38" fmla="*/ 1035050 h 2019300"/>
                <a:gd name="connsiteX39" fmla="*/ 190939 w 1595629"/>
                <a:gd name="connsiteY39" fmla="*/ 1041400 h 2019300"/>
                <a:gd name="connsiteX40" fmla="*/ 165539 w 1595629"/>
                <a:gd name="connsiteY40" fmla="*/ 1054100 h 2019300"/>
                <a:gd name="connsiteX41" fmla="*/ 70289 w 1595629"/>
                <a:gd name="connsiteY41" fmla="*/ 1047750 h 2019300"/>
                <a:gd name="connsiteX42" fmla="*/ 44889 w 1595629"/>
                <a:gd name="connsiteY42" fmla="*/ 1035050 h 2019300"/>
                <a:gd name="connsiteX43" fmla="*/ 25839 w 1595629"/>
                <a:gd name="connsiteY43" fmla="*/ 1028700 h 2019300"/>
                <a:gd name="connsiteX44" fmla="*/ 439 w 1595629"/>
                <a:gd name="connsiteY44" fmla="*/ 1066800 h 2019300"/>
                <a:gd name="connsiteX45" fmla="*/ 6789 w 1595629"/>
                <a:gd name="connsiteY45" fmla="*/ 1092200 h 2019300"/>
                <a:gd name="connsiteX46" fmla="*/ 25839 w 1595629"/>
                <a:gd name="connsiteY46" fmla="*/ 1111250 h 2019300"/>
                <a:gd name="connsiteX47" fmla="*/ 38539 w 1595629"/>
                <a:gd name="connsiteY47" fmla="*/ 1130300 h 2019300"/>
                <a:gd name="connsiteX48" fmla="*/ 57589 w 1595629"/>
                <a:gd name="connsiteY48" fmla="*/ 1149350 h 2019300"/>
                <a:gd name="connsiteX49" fmla="*/ 89339 w 1595629"/>
                <a:gd name="connsiteY49" fmla="*/ 1206500 h 2019300"/>
                <a:gd name="connsiteX50" fmla="*/ 63939 w 1595629"/>
                <a:gd name="connsiteY50" fmla="*/ 1231900 h 2019300"/>
                <a:gd name="connsiteX51" fmla="*/ 82989 w 1595629"/>
                <a:gd name="connsiteY51" fmla="*/ 1238250 h 2019300"/>
                <a:gd name="connsiteX52" fmla="*/ 133789 w 1595629"/>
                <a:gd name="connsiteY52" fmla="*/ 1257300 h 2019300"/>
                <a:gd name="connsiteX53" fmla="*/ 171889 w 1595629"/>
                <a:gd name="connsiteY53" fmla="*/ 1289050 h 2019300"/>
                <a:gd name="connsiteX54" fmla="*/ 190939 w 1595629"/>
                <a:gd name="connsiteY54" fmla="*/ 1308100 h 2019300"/>
                <a:gd name="connsiteX55" fmla="*/ 229039 w 1595629"/>
                <a:gd name="connsiteY55" fmla="*/ 1333500 h 2019300"/>
                <a:gd name="connsiteX56" fmla="*/ 298889 w 1595629"/>
                <a:gd name="connsiteY56" fmla="*/ 1327150 h 2019300"/>
                <a:gd name="connsiteX57" fmla="*/ 317939 w 1595629"/>
                <a:gd name="connsiteY57" fmla="*/ 1320800 h 2019300"/>
                <a:gd name="connsiteX58" fmla="*/ 324289 w 1595629"/>
                <a:gd name="connsiteY58" fmla="*/ 1301750 h 2019300"/>
                <a:gd name="connsiteX59" fmla="*/ 343339 w 1595629"/>
                <a:gd name="connsiteY59" fmla="*/ 1225550 h 2019300"/>
                <a:gd name="connsiteX60" fmla="*/ 362389 w 1595629"/>
                <a:gd name="connsiteY60" fmla="*/ 1212850 h 2019300"/>
                <a:gd name="connsiteX61" fmla="*/ 368739 w 1595629"/>
                <a:gd name="connsiteY61" fmla="*/ 1193800 h 2019300"/>
                <a:gd name="connsiteX62" fmla="*/ 394139 w 1595629"/>
                <a:gd name="connsiteY62" fmla="*/ 1187450 h 2019300"/>
                <a:gd name="connsiteX63" fmla="*/ 413189 w 1595629"/>
                <a:gd name="connsiteY63" fmla="*/ 1181100 h 2019300"/>
                <a:gd name="connsiteX64" fmla="*/ 451289 w 1595629"/>
                <a:gd name="connsiteY64" fmla="*/ 1187450 h 2019300"/>
                <a:gd name="connsiteX65" fmla="*/ 444939 w 1595629"/>
                <a:gd name="connsiteY65" fmla="*/ 1244600 h 2019300"/>
                <a:gd name="connsiteX66" fmla="*/ 413189 w 1595629"/>
                <a:gd name="connsiteY66" fmla="*/ 1276350 h 2019300"/>
                <a:gd name="connsiteX67" fmla="*/ 394139 w 1595629"/>
                <a:gd name="connsiteY67" fmla="*/ 1282700 h 2019300"/>
                <a:gd name="connsiteX68" fmla="*/ 375089 w 1595629"/>
                <a:gd name="connsiteY68" fmla="*/ 1295400 h 2019300"/>
                <a:gd name="connsiteX69" fmla="*/ 362389 w 1595629"/>
                <a:gd name="connsiteY69" fmla="*/ 1314450 h 2019300"/>
                <a:gd name="connsiteX70" fmla="*/ 356039 w 1595629"/>
                <a:gd name="connsiteY70" fmla="*/ 1333500 h 2019300"/>
                <a:gd name="connsiteX71" fmla="*/ 336989 w 1595629"/>
                <a:gd name="connsiteY71" fmla="*/ 1346200 h 2019300"/>
                <a:gd name="connsiteX72" fmla="*/ 356039 w 1595629"/>
                <a:gd name="connsiteY72" fmla="*/ 1352550 h 2019300"/>
                <a:gd name="connsiteX73" fmla="*/ 387789 w 1595629"/>
                <a:gd name="connsiteY73" fmla="*/ 1390650 h 2019300"/>
                <a:gd name="connsiteX74" fmla="*/ 400489 w 1595629"/>
                <a:gd name="connsiteY74" fmla="*/ 1409700 h 2019300"/>
                <a:gd name="connsiteX75" fmla="*/ 400489 w 1595629"/>
                <a:gd name="connsiteY75" fmla="*/ 1460500 h 2019300"/>
                <a:gd name="connsiteX76" fmla="*/ 381439 w 1595629"/>
                <a:gd name="connsiteY76" fmla="*/ 1473200 h 2019300"/>
                <a:gd name="connsiteX77" fmla="*/ 273489 w 1595629"/>
                <a:gd name="connsiteY77" fmla="*/ 1479550 h 2019300"/>
                <a:gd name="connsiteX78" fmla="*/ 267139 w 1595629"/>
                <a:gd name="connsiteY78" fmla="*/ 1498600 h 2019300"/>
                <a:gd name="connsiteX79" fmla="*/ 279839 w 1595629"/>
                <a:gd name="connsiteY79" fmla="*/ 1517650 h 2019300"/>
                <a:gd name="connsiteX80" fmla="*/ 292539 w 1595629"/>
                <a:gd name="connsiteY80" fmla="*/ 1555750 h 2019300"/>
                <a:gd name="connsiteX81" fmla="*/ 311589 w 1595629"/>
                <a:gd name="connsiteY81" fmla="*/ 1562100 h 2019300"/>
                <a:gd name="connsiteX82" fmla="*/ 349689 w 1595629"/>
                <a:gd name="connsiteY82" fmla="*/ 1587500 h 2019300"/>
                <a:gd name="connsiteX83" fmla="*/ 343339 w 1595629"/>
                <a:gd name="connsiteY83" fmla="*/ 1606550 h 2019300"/>
                <a:gd name="connsiteX84" fmla="*/ 279839 w 1595629"/>
                <a:gd name="connsiteY84" fmla="*/ 1625600 h 2019300"/>
                <a:gd name="connsiteX85" fmla="*/ 267139 w 1595629"/>
                <a:gd name="connsiteY85" fmla="*/ 1663700 h 2019300"/>
                <a:gd name="connsiteX86" fmla="*/ 273489 w 1595629"/>
                <a:gd name="connsiteY86" fmla="*/ 1701800 h 2019300"/>
                <a:gd name="connsiteX87" fmla="*/ 305239 w 1595629"/>
                <a:gd name="connsiteY87" fmla="*/ 1733550 h 2019300"/>
                <a:gd name="connsiteX88" fmla="*/ 324289 w 1595629"/>
                <a:gd name="connsiteY88" fmla="*/ 1752600 h 2019300"/>
                <a:gd name="connsiteX89" fmla="*/ 336989 w 1595629"/>
                <a:gd name="connsiteY89" fmla="*/ 1790700 h 2019300"/>
                <a:gd name="connsiteX90" fmla="*/ 349689 w 1595629"/>
                <a:gd name="connsiteY90" fmla="*/ 1809750 h 2019300"/>
                <a:gd name="connsiteX91" fmla="*/ 362389 w 1595629"/>
                <a:gd name="connsiteY91" fmla="*/ 1847850 h 2019300"/>
                <a:gd name="connsiteX92" fmla="*/ 368739 w 1595629"/>
                <a:gd name="connsiteY92" fmla="*/ 1866900 h 2019300"/>
                <a:gd name="connsiteX93" fmla="*/ 375089 w 1595629"/>
                <a:gd name="connsiteY93" fmla="*/ 1866900 h 2019300"/>
                <a:gd name="connsiteX94" fmla="*/ 356039 w 1595629"/>
                <a:gd name="connsiteY94" fmla="*/ 1873250 h 2019300"/>
                <a:gd name="connsiteX95" fmla="*/ 343339 w 1595629"/>
                <a:gd name="connsiteY95" fmla="*/ 1892300 h 2019300"/>
                <a:gd name="connsiteX96" fmla="*/ 349689 w 1595629"/>
                <a:gd name="connsiteY96" fmla="*/ 1955800 h 2019300"/>
                <a:gd name="connsiteX97" fmla="*/ 375089 w 1595629"/>
                <a:gd name="connsiteY97" fmla="*/ 1962150 h 2019300"/>
                <a:gd name="connsiteX98" fmla="*/ 425889 w 1595629"/>
                <a:gd name="connsiteY98" fmla="*/ 1968500 h 2019300"/>
                <a:gd name="connsiteX99" fmla="*/ 432239 w 1595629"/>
                <a:gd name="connsiteY99" fmla="*/ 1993900 h 2019300"/>
                <a:gd name="connsiteX100" fmla="*/ 476689 w 1595629"/>
                <a:gd name="connsiteY100" fmla="*/ 2012950 h 2019300"/>
                <a:gd name="connsiteX101" fmla="*/ 495739 w 1595629"/>
                <a:gd name="connsiteY101" fmla="*/ 2019300 h 2019300"/>
                <a:gd name="connsiteX102" fmla="*/ 514789 w 1595629"/>
                <a:gd name="connsiteY102" fmla="*/ 2012950 h 2019300"/>
                <a:gd name="connsiteX103" fmla="*/ 533839 w 1595629"/>
                <a:gd name="connsiteY103" fmla="*/ 1943100 h 2019300"/>
                <a:gd name="connsiteX104" fmla="*/ 546539 w 1595629"/>
                <a:gd name="connsiteY104" fmla="*/ 1924050 h 2019300"/>
                <a:gd name="connsiteX105" fmla="*/ 584639 w 1595629"/>
                <a:gd name="connsiteY105" fmla="*/ 1892300 h 2019300"/>
                <a:gd name="connsiteX106" fmla="*/ 603689 w 1595629"/>
                <a:gd name="connsiteY106" fmla="*/ 1854200 h 2019300"/>
                <a:gd name="connsiteX107" fmla="*/ 597339 w 1595629"/>
                <a:gd name="connsiteY107" fmla="*/ 1771650 h 2019300"/>
                <a:gd name="connsiteX108" fmla="*/ 571939 w 1595629"/>
                <a:gd name="connsiteY108" fmla="*/ 1714500 h 2019300"/>
                <a:gd name="connsiteX109" fmla="*/ 559239 w 1595629"/>
                <a:gd name="connsiteY109" fmla="*/ 1670050 h 2019300"/>
                <a:gd name="connsiteX110" fmla="*/ 565589 w 1595629"/>
                <a:gd name="connsiteY110" fmla="*/ 1638300 h 2019300"/>
                <a:gd name="connsiteX111" fmla="*/ 603689 w 1595629"/>
                <a:gd name="connsiteY111" fmla="*/ 1625600 h 2019300"/>
                <a:gd name="connsiteX112" fmla="*/ 667189 w 1595629"/>
                <a:gd name="connsiteY112" fmla="*/ 1631950 h 2019300"/>
                <a:gd name="connsiteX113" fmla="*/ 698939 w 1595629"/>
                <a:gd name="connsiteY113" fmla="*/ 1663700 h 2019300"/>
                <a:gd name="connsiteX114" fmla="*/ 717989 w 1595629"/>
                <a:gd name="connsiteY114" fmla="*/ 1676400 h 2019300"/>
                <a:gd name="connsiteX115" fmla="*/ 781489 w 1595629"/>
                <a:gd name="connsiteY115" fmla="*/ 1670050 h 2019300"/>
                <a:gd name="connsiteX116" fmla="*/ 800539 w 1595629"/>
                <a:gd name="connsiteY116" fmla="*/ 1663700 h 2019300"/>
                <a:gd name="connsiteX117" fmla="*/ 876739 w 1595629"/>
                <a:gd name="connsiteY117" fmla="*/ 1670050 h 2019300"/>
                <a:gd name="connsiteX118" fmla="*/ 889439 w 1595629"/>
                <a:gd name="connsiteY118" fmla="*/ 1689100 h 2019300"/>
                <a:gd name="connsiteX119" fmla="*/ 908489 w 1595629"/>
                <a:gd name="connsiteY119" fmla="*/ 1727200 h 2019300"/>
                <a:gd name="connsiteX120" fmla="*/ 933889 w 1595629"/>
                <a:gd name="connsiteY120" fmla="*/ 1733550 h 2019300"/>
                <a:gd name="connsiteX121" fmla="*/ 978339 w 1595629"/>
                <a:gd name="connsiteY121" fmla="*/ 1746250 h 2019300"/>
                <a:gd name="connsiteX122" fmla="*/ 1022789 w 1595629"/>
                <a:gd name="connsiteY122" fmla="*/ 1752600 h 2019300"/>
                <a:gd name="connsiteX123" fmla="*/ 1105339 w 1595629"/>
                <a:gd name="connsiteY123" fmla="*/ 1746250 h 2019300"/>
                <a:gd name="connsiteX124" fmla="*/ 1124389 w 1595629"/>
                <a:gd name="connsiteY124" fmla="*/ 1739900 h 2019300"/>
                <a:gd name="connsiteX125" fmla="*/ 1168839 w 1595629"/>
                <a:gd name="connsiteY125" fmla="*/ 1682750 h 2019300"/>
                <a:gd name="connsiteX126" fmla="*/ 1187889 w 1595629"/>
                <a:gd name="connsiteY126" fmla="*/ 1676400 h 2019300"/>
                <a:gd name="connsiteX127" fmla="*/ 1206939 w 1595629"/>
                <a:gd name="connsiteY127" fmla="*/ 1663700 h 2019300"/>
                <a:gd name="connsiteX128" fmla="*/ 1257739 w 1595629"/>
                <a:gd name="connsiteY128" fmla="*/ 1644650 h 2019300"/>
                <a:gd name="connsiteX129" fmla="*/ 1264089 w 1595629"/>
                <a:gd name="connsiteY129" fmla="*/ 1428750 h 2019300"/>
                <a:gd name="connsiteX130" fmla="*/ 1270439 w 1595629"/>
                <a:gd name="connsiteY130" fmla="*/ 1409700 h 2019300"/>
                <a:gd name="connsiteX131" fmla="*/ 1283139 w 1595629"/>
                <a:gd name="connsiteY131" fmla="*/ 1390650 h 2019300"/>
                <a:gd name="connsiteX132" fmla="*/ 1283139 w 1595629"/>
                <a:gd name="connsiteY132" fmla="*/ 1327150 h 2019300"/>
                <a:gd name="connsiteX133" fmla="*/ 1264089 w 1595629"/>
                <a:gd name="connsiteY133" fmla="*/ 1314450 h 2019300"/>
                <a:gd name="connsiteX134" fmla="*/ 1251389 w 1595629"/>
                <a:gd name="connsiteY134" fmla="*/ 1289050 h 2019300"/>
                <a:gd name="connsiteX135" fmla="*/ 1276789 w 1595629"/>
                <a:gd name="connsiteY135" fmla="*/ 1257300 h 2019300"/>
                <a:gd name="connsiteX136" fmla="*/ 1289489 w 1595629"/>
                <a:gd name="connsiteY136" fmla="*/ 1238250 h 2019300"/>
                <a:gd name="connsiteX137" fmla="*/ 1308539 w 1595629"/>
                <a:gd name="connsiteY137" fmla="*/ 1181100 h 2019300"/>
                <a:gd name="connsiteX138" fmla="*/ 1314889 w 1595629"/>
                <a:gd name="connsiteY138" fmla="*/ 1162050 h 2019300"/>
                <a:gd name="connsiteX139" fmla="*/ 1327589 w 1595629"/>
                <a:gd name="connsiteY139" fmla="*/ 1111250 h 2019300"/>
                <a:gd name="connsiteX140" fmla="*/ 1340289 w 1595629"/>
                <a:gd name="connsiteY140" fmla="*/ 1066800 h 2019300"/>
                <a:gd name="connsiteX141" fmla="*/ 1327589 w 1595629"/>
                <a:gd name="connsiteY141" fmla="*/ 1009650 h 2019300"/>
                <a:gd name="connsiteX142" fmla="*/ 1314889 w 1595629"/>
                <a:gd name="connsiteY142" fmla="*/ 990600 h 2019300"/>
                <a:gd name="connsiteX143" fmla="*/ 1302189 w 1595629"/>
                <a:gd name="connsiteY143" fmla="*/ 952500 h 2019300"/>
                <a:gd name="connsiteX144" fmla="*/ 1289489 w 1595629"/>
                <a:gd name="connsiteY144" fmla="*/ 927100 h 2019300"/>
                <a:gd name="connsiteX145" fmla="*/ 1283139 w 1595629"/>
                <a:gd name="connsiteY145" fmla="*/ 901700 h 2019300"/>
                <a:gd name="connsiteX146" fmla="*/ 1276789 w 1595629"/>
                <a:gd name="connsiteY146" fmla="*/ 882650 h 2019300"/>
                <a:gd name="connsiteX147" fmla="*/ 1283139 w 1595629"/>
                <a:gd name="connsiteY147" fmla="*/ 666750 h 2019300"/>
                <a:gd name="connsiteX148" fmla="*/ 1289489 w 1595629"/>
                <a:gd name="connsiteY148" fmla="*/ 635000 h 2019300"/>
                <a:gd name="connsiteX149" fmla="*/ 1302189 w 1595629"/>
                <a:gd name="connsiteY149" fmla="*/ 615950 h 2019300"/>
                <a:gd name="connsiteX150" fmla="*/ 1321239 w 1595629"/>
                <a:gd name="connsiteY150" fmla="*/ 577850 h 2019300"/>
                <a:gd name="connsiteX151" fmla="*/ 1327589 w 1595629"/>
                <a:gd name="connsiteY151" fmla="*/ 520700 h 2019300"/>
                <a:gd name="connsiteX152" fmla="*/ 1333939 w 1595629"/>
                <a:gd name="connsiteY152" fmla="*/ 501650 h 2019300"/>
                <a:gd name="connsiteX153" fmla="*/ 1340289 w 1595629"/>
                <a:gd name="connsiteY153" fmla="*/ 450850 h 2019300"/>
                <a:gd name="connsiteX154" fmla="*/ 1378389 w 1595629"/>
                <a:gd name="connsiteY154" fmla="*/ 431800 h 2019300"/>
                <a:gd name="connsiteX155" fmla="*/ 1403789 w 1595629"/>
                <a:gd name="connsiteY155" fmla="*/ 425450 h 2019300"/>
                <a:gd name="connsiteX156" fmla="*/ 1422839 w 1595629"/>
                <a:gd name="connsiteY156" fmla="*/ 419100 h 2019300"/>
                <a:gd name="connsiteX157" fmla="*/ 1460939 w 1595629"/>
                <a:gd name="connsiteY157" fmla="*/ 412750 h 2019300"/>
                <a:gd name="connsiteX158" fmla="*/ 1486339 w 1595629"/>
                <a:gd name="connsiteY158" fmla="*/ 406400 h 2019300"/>
                <a:gd name="connsiteX159" fmla="*/ 1448239 w 1595629"/>
                <a:gd name="connsiteY159" fmla="*/ 368300 h 2019300"/>
                <a:gd name="connsiteX160" fmla="*/ 1410139 w 1595629"/>
                <a:gd name="connsiteY160" fmla="*/ 349250 h 2019300"/>
                <a:gd name="connsiteX161" fmla="*/ 1372039 w 1595629"/>
                <a:gd name="connsiteY161" fmla="*/ 330200 h 2019300"/>
                <a:gd name="connsiteX162" fmla="*/ 1352989 w 1595629"/>
                <a:gd name="connsiteY162" fmla="*/ 285750 h 2019300"/>
                <a:gd name="connsiteX163" fmla="*/ 1333939 w 1595629"/>
                <a:gd name="connsiteY163" fmla="*/ 279400 h 2019300"/>
                <a:gd name="connsiteX164" fmla="*/ 1340289 w 1595629"/>
                <a:gd name="connsiteY164" fmla="*/ 228600 h 2019300"/>
                <a:gd name="connsiteX165" fmla="*/ 1359339 w 1595629"/>
                <a:gd name="connsiteY165" fmla="*/ 222250 h 2019300"/>
                <a:gd name="connsiteX166" fmla="*/ 1410139 w 1595629"/>
                <a:gd name="connsiteY166" fmla="*/ 228600 h 2019300"/>
                <a:gd name="connsiteX167" fmla="*/ 1467289 w 1595629"/>
                <a:gd name="connsiteY167" fmla="*/ 273050 h 2019300"/>
                <a:gd name="connsiteX168" fmla="*/ 1505389 w 1595629"/>
                <a:gd name="connsiteY168" fmla="*/ 285750 h 2019300"/>
                <a:gd name="connsiteX169" fmla="*/ 1524439 w 1595629"/>
                <a:gd name="connsiteY169" fmla="*/ 298450 h 2019300"/>
                <a:gd name="connsiteX170" fmla="*/ 1594289 w 1595629"/>
                <a:gd name="connsiteY170" fmla="*/ 292100 h 2019300"/>
                <a:gd name="connsiteX171" fmla="*/ 1575239 w 1595629"/>
                <a:gd name="connsiteY171" fmla="*/ 285750 h 2019300"/>
                <a:gd name="connsiteX172" fmla="*/ 1549839 w 1595629"/>
                <a:gd name="connsiteY172" fmla="*/ 292100 h 2019300"/>
                <a:gd name="connsiteX173" fmla="*/ 1511739 w 1595629"/>
                <a:gd name="connsiteY173" fmla="*/ 304800 h 2019300"/>
                <a:gd name="connsiteX174" fmla="*/ 1518089 w 1595629"/>
                <a:gd name="connsiteY174" fmla="*/ 260350 h 2019300"/>
                <a:gd name="connsiteX175" fmla="*/ 1556189 w 1595629"/>
                <a:gd name="connsiteY175" fmla="*/ 228600 h 2019300"/>
                <a:gd name="connsiteX176" fmla="*/ 1575239 w 1595629"/>
                <a:gd name="connsiteY176" fmla="*/ 184150 h 2019300"/>
                <a:gd name="connsiteX177" fmla="*/ 1568889 w 1595629"/>
                <a:gd name="connsiteY177" fmla="*/ 165100 h 2019300"/>
                <a:gd name="connsiteX178" fmla="*/ 1479989 w 1595629"/>
                <a:gd name="connsiteY178" fmla="*/ 158750 h 2019300"/>
                <a:gd name="connsiteX179" fmla="*/ 1460939 w 1595629"/>
                <a:gd name="connsiteY179" fmla="*/ 146050 h 2019300"/>
                <a:gd name="connsiteX180" fmla="*/ 1479989 w 1595629"/>
                <a:gd name="connsiteY180" fmla="*/ 69850 h 2019300"/>
                <a:gd name="connsiteX181" fmla="*/ 1499039 w 1595629"/>
                <a:gd name="connsiteY181" fmla="*/ 63500 h 2019300"/>
                <a:gd name="connsiteX182" fmla="*/ 1479989 w 1595629"/>
                <a:gd name="connsiteY182" fmla="*/ 50800 h 2019300"/>
                <a:gd name="connsiteX183" fmla="*/ 1454589 w 1595629"/>
                <a:gd name="connsiteY183" fmla="*/ 44450 h 2019300"/>
                <a:gd name="connsiteX184" fmla="*/ 1397439 w 1595629"/>
                <a:gd name="connsiteY184" fmla="*/ 31750 h 2019300"/>
                <a:gd name="connsiteX185" fmla="*/ 1378389 w 1595629"/>
                <a:gd name="connsiteY185" fmla="*/ 19050 h 2019300"/>
                <a:gd name="connsiteX186" fmla="*/ 1321239 w 1595629"/>
                <a:gd name="connsiteY186" fmla="*/ 6350 h 2019300"/>
                <a:gd name="connsiteX187" fmla="*/ 1289489 w 1595629"/>
                <a:gd name="connsiteY187" fmla="*/ 0 h 2019300"/>
                <a:gd name="connsiteX188" fmla="*/ 1225989 w 1595629"/>
                <a:gd name="connsiteY188" fmla="*/ 6350 h 2019300"/>
                <a:gd name="connsiteX189" fmla="*/ 1225989 w 1595629"/>
                <a:gd name="connsiteY189" fmla="*/ 50800 h 2019300"/>
                <a:gd name="connsiteX190" fmla="*/ 1264089 w 1595629"/>
                <a:gd name="connsiteY190" fmla="*/ 57150 h 2019300"/>
                <a:gd name="connsiteX191" fmla="*/ 1264089 w 1595629"/>
                <a:gd name="connsiteY191" fmla="*/ 127000 h 2019300"/>
                <a:gd name="connsiteX192" fmla="*/ 1225989 w 1595629"/>
                <a:gd name="connsiteY192" fmla="*/ 120650 h 2019300"/>
                <a:gd name="connsiteX193" fmla="*/ 1187889 w 1595629"/>
                <a:gd name="connsiteY193" fmla="*/ 82550 h 2019300"/>
                <a:gd name="connsiteX194" fmla="*/ 1168839 w 1595629"/>
                <a:gd name="connsiteY194" fmla="*/ 63500 h 2019300"/>
                <a:gd name="connsiteX195" fmla="*/ 1137089 w 1595629"/>
                <a:gd name="connsiteY195" fmla="*/ 57150 h 2019300"/>
                <a:gd name="connsiteX196" fmla="*/ 1060889 w 1595629"/>
                <a:gd name="connsiteY196" fmla="*/ 50800 h 2019300"/>
                <a:gd name="connsiteX197" fmla="*/ 978339 w 1595629"/>
                <a:gd name="connsiteY197" fmla="*/ 50800 h 2019300"/>
                <a:gd name="connsiteX198" fmla="*/ 959289 w 1595629"/>
                <a:gd name="connsiteY198" fmla="*/ 63500 h 2019300"/>
                <a:gd name="connsiteX199" fmla="*/ 940239 w 1595629"/>
                <a:gd name="connsiteY199" fmla="*/ 101600 h 2019300"/>
                <a:gd name="connsiteX200" fmla="*/ 927539 w 1595629"/>
                <a:gd name="connsiteY200" fmla="*/ 120650 h 2019300"/>
                <a:gd name="connsiteX201" fmla="*/ 921189 w 1595629"/>
                <a:gd name="connsiteY201" fmla="*/ 139700 h 2019300"/>
                <a:gd name="connsiteX202" fmla="*/ 883089 w 1595629"/>
                <a:gd name="connsiteY202" fmla="*/ 184150 h 2019300"/>
                <a:gd name="connsiteX203" fmla="*/ 844989 w 1595629"/>
                <a:gd name="connsiteY203" fmla="*/ 177800 h 2019300"/>
                <a:gd name="connsiteX204" fmla="*/ 832289 w 1595629"/>
                <a:gd name="connsiteY204" fmla="*/ 158750 h 2019300"/>
                <a:gd name="connsiteX205" fmla="*/ 813239 w 1595629"/>
                <a:gd name="connsiteY205" fmla="*/ 139700 h 2019300"/>
                <a:gd name="connsiteX206" fmla="*/ 794189 w 1595629"/>
                <a:gd name="connsiteY206" fmla="*/ 95250 h 2019300"/>
                <a:gd name="connsiteX207" fmla="*/ 787839 w 1595629"/>
                <a:gd name="connsiteY207" fmla="*/ 69850 h 2019300"/>
                <a:gd name="connsiteX208" fmla="*/ 775139 w 1595629"/>
                <a:gd name="connsiteY208" fmla="*/ 50800 h 2019300"/>
                <a:gd name="connsiteX209" fmla="*/ 768789 w 1595629"/>
                <a:gd name="connsiteY209" fmla="*/ 31750 h 2019300"/>
                <a:gd name="connsiteX210" fmla="*/ 730689 w 1595629"/>
                <a:gd name="connsiteY210" fmla="*/ 12700 h 2019300"/>
                <a:gd name="connsiteX211" fmla="*/ 559239 w 1595629"/>
                <a:gd name="connsiteY211" fmla="*/ 25400 h 2019300"/>
                <a:gd name="connsiteX212" fmla="*/ 533839 w 1595629"/>
                <a:gd name="connsiteY212" fmla="*/ 31750 h 2019300"/>
                <a:gd name="connsiteX213" fmla="*/ 521139 w 1595629"/>
                <a:gd name="connsiteY213" fmla="*/ 50800 h 2019300"/>
                <a:gd name="connsiteX214" fmla="*/ 502089 w 1595629"/>
                <a:gd name="connsiteY214" fmla="*/ 63500 h 2019300"/>
                <a:gd name="connsiteX215" fmla="*/ 476689 w 1595629"/>
                <a:gd name="connsiteY215" fmla="*/ 95250 h 2019300"/>
                <a:gd name="connsiteX216" fmla="*/ 470339 w 1595629"/>
                <a:gd name="connsiteY216" fmla="*/ 114300 h 2019300"/>
                <a:gd name="connsiteX217" fmla="*/ 457639 w 1595629"/>
                <a:gd name="connsiteY217" fmla="*/ 133350 h 2019300"/>
                <a:gd name="connsiteX0" fmla="*/ 470339 w 1595629"/>
                <a:gd name="connsiteY0" fmla="*/ 114300 h 2019300"/>
                <a:gd name="connsiteX1" fmla="*/ 489389 w 1595629"/>
                <a:gd name="connsiteY1" fmla="*/ 146050 h 2019300"/>
                <a:gd name="connsiteX2" fmla="*/ 502089 w 1595629"/>
                <a:gd name="connsiteY2" fmla="*/ 184150 h 2019300"/>
                <a:gd name="connsiteX3" fmla="*/ 514789 w 1595629"/>
                <a:gd name="connsiteY3" fmla="*/ 228600 h 2019300"/>
                <a:gd name="connsiteX4" fmla="*/ 495739 w 1595629"/>
                <a:gd name="connsiteY4" fmla="*/ 273050 h 2019300"/>
                <a:gd name="connsiteX5" fmla="*/ 476689 w 1595629"/>
                <a:gd name="connsiteY5" fmla="*/ 285750 h 2019300"/>
                <a:gd name="connsiteX6" fmla="*/ 451289 w 1595629"/>
                <a:gd name="connsiteY6" fmla="*/ 241300 h 2019300"/>
                <a:gd name="connsiteX7" fmla="*/ 394139 w 1595629"/>
                <a:gd name="connsiteY7" fmla="*/ 209550 h 2019300"/>
                <a:gd name="connsiteX8" fmla="*/ 336989 w 1595629"/>
                <a:gd name="connsiteY8" fmla="*/ 254000 h 2019300"/>
                <a:gd name="connsiteX9" fmla="*/ 292539 w 1595629"/>
                <a:gd name="connsiteY9" fmla="*/ 311150 h 2019300"/>
                <a:gd name="connsiteX10" fmla="*/ 254439 w 1595629"/>
                <a:gd name="connsiteY10" fmla="*/ 323850 h 2019300"/>
                <a:gd name="connsiteX11" fmla="*/ 235389 w 1595629"/>
                <a:gd name="connsiteY11" fmla="*/ 330200 h 2019300"/>
                <a:gd name="connsiteX12" fmla="*/ 203639 w 1595629"/>
                <a:gd name="connsiteY12" fmla="*/ 368300 h 2019300"/>
                <a:gd name="connsiteX13" fmla="*/ 190939 w 1595629"/>
                <a:gd name="connsiteY13" fmla="*/ 406400 h 2019300"/>
                <a:gd name="connsiteX14" fmla="*/ 165539 w 1595629"/>
                <a:gd name="connsiteY14" fmla="*/ 444500 h 2019300"/>
                <a:gd name="connsiteX15" fmla="*/ 159189 w 1595629"/>
                <a:gd name="connsiteY15" fmla="*/ 463550 h 2019300"/>
                <a:gd name="connsiteX16" fmla="*/ 152839 w 1595629"/>
                <a:gd name="connsiteY16" fmla="*/ 501650 h 2019300"/>
                <a:gd name="connsiteX17" fmla="*/ 133789 w 1595629"/>
                <a:gd name="connsiteY17" fmla="*/ 508000 h 2019300"/>
                <a:gd name="connsiteX18" fmla="*/ 32189 w 1595629"/>
                <a:gd name="connsiteY18" fmla="*/ 520700 h 2019300"/>
                <a:gd name="connsiteX19" fmla="*/ 38539 w 1595629"/>
                <a:gd name="connsiteY19" fmla="*/ 552450 h 2019300"/>
                <a:gd name="connsiteX20" fmla="*/ 57589 w 1595629"/>
                <a:gd name="connsiteY20" fmla="*/ 558800 h 2019300"/>
                <a:gd name="connsiteX21" fmla="*/ 102039 w 1595629"/>
                <a:gd name="connsiteY21" fmla="*/ 552450 h 2019300"/>
                <a:gd name="connsiteX22" fmla="*/ 178239 w 1595629"/>
                <a:gd name="connsiteY22" fmla="*/ 539750 h 2019300"/>
                <a:gd name="connsiteX23" fmla="*/ 197289 w 1595629"/>
                <a:gd name="connsiteY23" fmla="*/ 552450 h 2019300"/>
                <a:gd name="connsiteX24" fmla="*/ 216339 w 1595629"/>
                <a:gd name="connsiteY24" fmla="*/ 596900 h 2019300"/>
                <a:gd name="connsiteX25" fmla="*/ 229039 w 1595629"/>
                <a:gd name="connsiteY25" fmla="*/ 635000 h 2019300"/>
                <a:gd name="connsiteX26" fmla="*/ 216339 w 1595629"/>
                <a:gd name="connsiteY26" fmla="*/ 698500 h 2019300"/>
                <a:gd name="connsiteX27" fmla="*/ 197289 w 1595629"/>
                <a:gd name="connsiteY27" fmla="*/ 717550 h 2019300"/>
                <a:gd name="connsiteX28" fmla="*/ 190939 w 1595629"/>
                <a:gd name="connsiteY28" fmla="*/ 762000 h 2019300"/>
                <a:gd name="connsiteX29" fmla="*/ 209989 w 1595629"/>
                <a:gd name="connsiteY29" fmla="*/ 768350 h 2019300"/>
                <a:gd name="connsiteX30" fmla="*/ 235389 w 1595629"/>
                <a:gd name="connsiteY30" fmla="*/ 806450 h 2019300"/>
                <a:gd name="connsiteX31" fmla="*/ 248089 w 1595629"/>
                <a:gd name="connsiteY31" fmla="*/ 844550 h 2019300"/>
                <a:gd name="connsiteX32" fmla="*/ 254439 w 1595629"/>
                <a:gd name="connsiteY32" fmla="*/ 863600 h 2019300"/>
                <a:gd name="connsiteX33" fmla="*/ 216339 w 1595629"/>
                <a:gd name="connsiteY33" fmla="*/ 882650 h 2019300"/>
                <a:gd name="connsiteX34" fmla="*/ 197289 w 1595629"/>
                <a:gd name="connsiteY34" fmla="*/ 889000 h 2019300"/>
                <a:gd name="connsiteX35" fmla="*/ 203639 w 1595629"/>
                <a:gd name="connsiteY35" fmla="*/ 927100 h 2019300"/>
                <a:gd name="connsiteX36" fmla="*/ 216339 w 1595629"/>
                <a:gd name="connsiteY36" fmla="*/ 946150 h 2019300"/>
                <a:gd name="connsiteX37" fmla="*/ 222689 w 1595629"/>
                <a:gd name="connsiteY37" fmla="*/ 996950 h 2019300"/>
                <a:gd name="connsiteX38" fmla="*/ 209989 w 1595629"/>
                <a:gd name="connsiteY38" fmla="*/ 1035050 h 2019300"/>
                <a:gd name="connsiteX39" fmla="*/ 190939 w 1595629"/>
                <a:gd name="connsiteY39" fmla="*/ 1041400 h 2019300"/>
                <a:gd name="connsiteX40" fmla="*/ 165539 w 1595629"/>
                <a:gd name="connsiteY40" fmla="*/ 1054100 h 2019300"/>
                <a:gd name="connsiteX41" fmla="*/ 70289 w 1595629"/>
                <a:gd name="connsiteY41" fmla="*/ 1047750 h 2019300"/>
                <a:gd name="connsiteX42" fmla="*/ 44889 w 1595629"/>
                <a:gd name="connsiteY42" fmla="*/ 1035050 h 2019300"/>
                <a:gd name="connsiteX43" fmla="*/ 25839 w 1595629"/>
                <a:gd name="connsiteY43" fmla="*/ 1028700 h 2019300"/>
                <a:gd name="connsiteX44" fmla="*/ 439 w 1595629"/>
                <a:gd name="connsiteY44" fmla="*/ 1066800 h 2019300"/>
                <a:gd name="connsiteX45" fmla="*/ 6789 w 1595629"/>
                <a:gd name="connsiteY45" fmla="*/ 1092200 h 2019300"/>
                <a:gd name="connsiteX46" fmla="*/ 25839 w 1595629"/>
                <a:gd name="connsiteY46" fmla="*/ 1111250 h 2019300"/>
                <a:gd name="connsiteX47" fmla="*/ 38539 w 1595629"/>
                <a:gd name="connsiteY47" fmla="*/ 1130300 h 2019300"/>
                <a:gd name="connsiteX48" fmla="*/ 57589 w 1595629"/>
                <a:gd name="connsiteY48" fmla="*/ 1149350 h 2019300"/>
                <a:gd name="connsiteX49" fmla="*/ 89339 w 1595629"/>
                <a:gd name="connsiteY49" fmla="*/ 1206500 h 2019300"/>
                <a:gd name="connsiteX50" fmla="*/ 63939 w 1595629"/>
                <a:gd name="connsiteY50" fmla="*/ 1231900 h 2019300"/>
                <a:gd name="connsiteX51" fmla="*/ 82989 w 1595629"/>
                <a:gd name="connsiteY51" fmla="*/ 1238250 h 2019300"/>
                <a:gd name="connsiteX52" fmla="*/ 133789 w 1595629"/>
                <a:gd name="connsiteY52" fmla="*/ 1257300 h 2019300"/>
                <a:gd name="connsiteX53" fmla="*/ 171889 w 1595629"/>
                <a:gd name="connsiteY53" fmla="*/ 1289050 h 2019300"/>
                <a:gd name="connsiteX54" fmla="*/ 190939 w 1595629"/>
                <a:gd name="connsiteY54" fmla="*/ 1308100 h 2019300"/>
                <a:gd name="connsiteX55" fmla="*/ 229039 w 1595629"/>
                <a:gd name="connsiteY55" fmla="*/ 1333500 h 2019300"/>
                <a:gd name="connsiteX56" fmla="*/ 298889 w 1595629"/>
                <a:gd name="connsiteY56" fmla="*/ 1327150 h 2019300"/>
                <a:gd name="connsiteX57" fmla="*/ 317939 w 1595629"/>
                <a:gd name="connsiteY57" fmla="*/ 1320800 h 2019300"/>
                <a:gd name="connsiteX58" fmla="*/ 324289 w 1595629"/>
                <a:gd name="connsiteY58" fmla="*/ 1301750 h 2019300"/>
                <a:gd name="connsiteX59" fmla="*/ 343339 w 1595629"/>
                <a:gd name="connsiteY59" fmla="*/ 1225550 h 2019300"/>
                <a:gd name="connsiteX60" fmla="*/ 362389 w 1595629"/>
                <a:gd name="connsiteY60" fmla="*/ 1212850 h 2019300"/>
                <a:gd name="connsiteX61" fmla="*/ 368739 w 1595629"/>
                <a:gd name="connsiteY61" fmla="*/ 1193800 h 2019300"/>
                <a:gd name="connsiteX62" fmla="*/ 394139 w 1595629"/>
                <a:gd name="connsiteY62" fmla="*/ 1187450 h 2019300"/>
                <a:gd name="connsiteX63" fmla="*/ 413189 w 1595629"/>
                <a:gd name="connsiteY63" fmla="*/ 1181100 h 2019300"/>
                <a:gd name="connsiteX64" fmla="*/ 451289 w 1595629"/>
                <a:gd name="connsiteY64" fmla="*/ 1187450 h 2019300"/>
                <a:gd name="connsiteX65" fmla="*/ 444939 w 1595629"/>
                <a:gd name="connsiteY65" fmla="*/ 1244600 h 2019300"/>
                <a:gd name="connsiteX66" fmla="*/ 413189 w 1595629"/>
                <a:gd name="connsiteY66" fmla="*/ 1276350 h 2019300"/>
                <a:gd name="connsiteX67" fmla="*/ 394139 w 1595629"/>
                <a:gd name="connsiteY67" fmla="*/ 1282700 h 2019300"/>
                <a:gd name="connsiteX68" fmla="*/ 375089 w 1595629"/>
                <a:gd name="connsiteY68" fmla="*/ 1295400 h 2019300"/>
                <a:gd name="connsiteX69" fmla="*/ 362389 w 1595629"/>
                <a:gd name="connsiteY69" fmla="*/ 1314450 h 2019300"/>
                <a:gd name="connsiteX70" fmla="*/ 356039 w 1595629"/>
                <a:gd name="connsiteY70" fmla="*/ 1333500 h 2019300"/>
                <a:gd name="connsiteX71" fmla="*/ 336989 w 1595629"/>
                <a:gd name="connsiteY71" fmla="*/ 1346200 h 2019300"/>
                <a:gd name="connsiteX72" fmla="*/ 356039 w 1595629"/>
                <a:gd name="connsiteY72" fmla="*/ 1352550 h 2019300"/>
                <a:gd name="connsiteX73" fmla="*/ 387789 w 1595629"/>
                <a:gd name="connsiteY73" fmla="*/ 1390650 h 2019300"/>
                <a:gd name="connsiteX74" fmla="*/ 400489 w 1595629"/>
                <a:gd name="connsiteY74" fmla="*/ 1409700 h 2019300"/>
                <a:gd name="connsiteX75" fmla="*/ 400489 w 1595629"/>
                <a:gd name="connsiteY75" fmla="*/ 1460500 h 2019300"/>
                <a:gd name="connsiteX76" fmla="*/ 381439 w 1595629"/>
                <a:gd name="connsiteY76" fmla="*/ 1473200 h 2019300"/>
                <a:gd name="connsiteX77" fmla="*/ 273489 w 1595629"/>
                <a:gd name="connsiteY77" fmla="*/ 1479550 h 2019300"/>
                <a:gd name="connsiteX78" fmla="*/ 267139 w 1595629"/>
                <a:gd name="connsiteY78" fmla="*/ 1498600 h 2019300"/>
                <a:gd name="connsiteX79" fmla="*/ 279839 w 1595629"/>
                <a:gd name="connsiteY79" fmla="*/ 1517650 h 2019300"/>
                <a:gd name="connsiteX80" fmla="*/ 292539 w 1595629"/>
                <a:gd name="connsiteY80" fmla="*/ 1555750 h 2019300"/>
                <a:gd name="connsiteX81" fmla="*/ 311589 w 1595629"/>
                <a:gd name="connsiteY81" fmla="*/ 1562100 h 2019300"/>
                <a:gd name="connsiteX82" fmla="*/ 349689 w 1595629"/>
                <a:gd name="connsiteY82" fmla="*/ 1587500 h 2019300"/>
                <a:gd name="connsiteX83" fmla="*/ 343339 w 1595629"/>
                <a:gd name="connsiteY83" fmla="*/ 1606550 h 2019300"/>
                <a:gd name="connsiteX84" fmla="*/ 279839 w 1595629"/>
                <a:gd name="connsiteY84" fmla="*/ 1625600 h 2019300"/>
                <a:gd name="connsiteX85" fmla="*/ 267139 w 1595629"/>
                <a:gd name="connsiteY85" fmla="*/ 1663700 h 2019300"/>
                <a:gd name="connsiteX86" fmla="*/ 273489 w 1595629"/>
                <a:gd name="connsiteY86" fmla="*/ 1701800 h 2019300"/>
                <a:gd name="connsiteX87" fmla="*/ 305239 w 1595629"/>
                <a:gd name="connsiteY87" fmla="*/ 1733550 h 2019300"/>
                <a:gd name="connsiteX88" fmla="*/ 324289 w 1595629"/>
                <a:gd name="connsiteY88" fmla="*/ 1752600 h 2019300"/>
                <a:gd name="connsiteX89" fmla="*/ 336989 w 1595629"/>
                <a:gd name="connsiteY89" fmla="*/ 1790700 h 2019300"/>
                <a:gd name="connsiteX90" fmla="*/ 349689 w 1595629"/>
                <a:gd name="connsiteY90" fmla="*/ 1809750 h 2019300"/>
                <a:gd name="connsiteX91" fmla="*/ 362389 w 1595629"/>
                <a:gd name="connsiteY91" fmla="*/ 1847850 h 2019300"/>
                <a:gd name="connsiteX92" fmla="*/ 368739 w 1595629"/>
                <a:gd name="connsiteY92" fmla="*/ 1866900 h 2019300"/>
                <a:gd name="connsiteX93" fmla="*/ 375089 w 1595629"/>
                <a:gd name="connsiteY93" fmla="*/ 1866900 h 2019300"/>
                <a:gd name="connsiteX94" fmla="*/ 356039 w 1595629"/>
                <a:gd name="connsiteY94" fmla="*/ 1873250 h 2019300"/>
                <a:gd name="connsiteX95" fmla="*/ 343339 w 1595629"/>
                <a:gd name="connsiteY95" fmla="*/ 1892300 h 2019300"/>
                <a:gd name="connsiteX96" fmla="*/ 349689 w 1595629"/>
                <a:gd name="connsiteY96" fmla="*/ 1955800 h 2019300"/>
                <a:gd name="connsiteX97" fmla="*/ 375089 w 1595629"/>
                <a:gd name="connsiteY97" fmla="*/ 1962150 h 2019300"/>
                <a:gd name="connsiteX98" fmla="*/ 425889 w 1595629"/>
                <a:gd name="connsiteY98" fmla="*/ 1968500 h 2019300"/>
                <a:gd name="connsiteX99" fmla="*/ 432239 w 1595629"/>
                <a:gd name="connsiteY99" fmla="*/ 1993900 h 2019300"/>
                <a:gd name="connsiteX100" fmla="*/ 476689 w 1595629"/>
                <a:gd name="connsiteY100" fmla="*/ 2012950 h 2019300"/>
                <a:gd name="connsiteX101" fmla="*/ 495739 w 1595629"/>
                <a:gd name="connsiteY101" fmla="*/ 2019300 h 2019300"/>
                <a:gd name="connsiteX102" fmla="*/ 514789 w 1595629"/>
                <a:gd name="connsiteY102" fmla="*/ 2012950 h 2019300"/>
                <a:gd name="connsiteX103" fmla="*/ 533839 w 1595629"/>
                <a:gd name="connsiteY103" fmla="*/ 1943100 h 2019300"/>
                <a:gd name="connsiteX104" fmla="*/ 546539 w 1595629"/>
                <a:gd name="connsiteY104" fmla="*/ 1924050 h 2019300"/>
                <a:gd name="connsiteX105" fmla="*/ 584639 w 1595629"/>
                <a:gd name="connsiteY105" fmla="*/ 1892300 h 2019300"/>
                <a:gd name="connsiteX106" fmla="*/ 603689 w 1595629"/>
                <a:gd name="connsiteY106" fmla="*/ 1854200 h 2019300"/>
                <a:gd name="connsiteX107" fmla="*/ 597339 w 1595629"/>
                <a:gd name="connsiteY107" fmla="*/ 1771650 h 2019300"/>
                <a:gd name="connsiteX108" fmla="*/ 571939 w 1595629"/>
                <a:gd name="connsiteY108" fmla="*/ 1714500 h 2019300"/>
                <a:gd name="connsiteX109" fmla="*/ 559239 w 1595629"/>
                <a:gd name="connsiteY109" fmla="*/ 1670050 h 2019300"/>
                <a:gd name="connsiteX110" fmla="*/ 565589 w 1595629"/>
                <a:gd name="connsiteY110" fmla="*/ 1638300 h 2019300"/>
                <a:gd name="connsiteX111" fmla="*/ 603689 w 1595629"/>
                <a:gd name="connsiteY111" fmla="*/ 1625600 h 2019300"/>
                <a:gd name="connsiteX112" fmla="*/ 667189 w 1595629"/>
                <a:gd name="connsiteY112" fmla="*/ 1631950 h 2019300"/>
                <a:gd name="connsiteX113" fmla="*/ 698939 w 1595629"/>
                <a:gd name="connsiteY113" fmla="*/ 1663700 h 2019300"/>
                <a:gd name="connsiteX114" fmla="*/ 717989 w 1595629"/>
                <a:gd name="connsiteY114" fmla="*/ 1676400 h 2019300"/>
                <a:gd name="connsiteX115" fmla="*/ 781489 w 1595629"/>
                <a:gd name="connsiteY115" fmla="*/ 1670050 h 2019300"/>
                <a:gd name="connsiteX116" fmla="*/ 800539 w 1595629"/>
                <a:gd name="connsiteY116" fmla="*/ 1663700 h 2019300"/>
                <a:gd name="connsiteX117" fmla="*/ 876739 w 1595629"/>
                <a:gd name="connsiteY117" fmla="*/ 1670050 h 2019300"/>
                <a:gd name="connsiteX118" fmla="*/ 889439 w 1595629"/>
                <a:gd name="connsiteY118" fmla="*/ 1689100 h 2019300"/>
                <a:gd name="connsiteX119" fmla="*/ 908489 w 1595629"/>
                <a:gd name="connsiteY119" fmla="*/ 1727200 h 2019300"/>
                <a:gd name="connsiteX120" fmla="*/ 933889 w 1595629"/>
                <a:gd name="connsiteY120" fmla="*/ 1733550 h 2019300"/>
                <a:gd name="connsiteX121" fmla="*/ 978339 w 1595629"/>
                <a:gd name="connsiteY121" fmla="*/ 1746250 h 2019300"/>
                <a:gd name="connsiteX122" fmla="*/ 1022789 w 1595629"/>
                <a:gd name="connsiteY122" fmla="*/ 1752600 h 2019300"/>
                <a:gd name="connsiteX123" fmla="*/ 1105339 w 1595629"/>
                <a:gd name="connsiteY123" fmla="*/ 1746250 h 2019300"/>
                <a:gd name="connsiteX124" fmla="*/ 1124389 w 1595629"/>
                <a:gd name="connsiteY124" fmla="*/ 1739900 h 2019300"/>
                <a:gd name="connsiteX125" fmla="*/ 1168839 w 1595629"/>
                <a:gd name="connsiteY125" fmla="*/ 1682750 h 2019300"/>
                <a:gd name="connsiteX126" fmla="*/ 1187889 w 1595629"/>
                <a:gd name="connsiteY126" fmla="*/ 1676400 h 2019300"/>
                <a:gd name="connsiteX127" fmla="*/ 1206939 w 1595629"/>
                <a:gd name="connsiteY127" fmla="*/ 1663700 h 2019300"/>
                <a:gd name="connsiteX128" fmla="*/ 1257739 w 1595629"/>
                <a:gd name="connsiteY128" fmla="*/ 1644650 h 2019300"/>
                <a:gd name="connsiteX129" fmla="*/ 1264089 w 1595629"/>
                <a:gd name="connsiteY129" fmla="*/ 1428750 h 2019300"/>
                <a:gd name="connsiteX130" fmla="*/ 1270439 w 1595629"/>
                <a:gd name="connsiteY130" fmla="*/ 1409700 h 2019300"/>
                <a:gd name="connsiteX131" fmla="*/ 1283139 w 1595629"/>
                <a:gd name="connsiteY131" fmla="*/ 1390650 h 2019300"/>
                <a:gd name="connsiteX132" fmla="*/ 1283139 w 1595629"/>
                <a:gd name="connsiteY132" fmla="*/ 1327150 h 2019300"/>
                <a:gd name="connsiteX133" fmla="*/ 1264089 w 1595629"/>
                <a:gd name="connsiteY133" fmla="*/ 1314450 h 2019300"/>
                <a:gd name="connsiteX134" fmla="*/ 1251389 w 1595629"/>
                <a:gd name="connsiteY134" fmla="*/ 1289050 h 2019300"/>
                <a:gd name="connsiteX135" fmla="*/ 1276789 w 1595629"/>
                <a:gd name="connsiteY135" fmla="*/ 1257300 h 2019300"/>
                <a:gd name="connsiteX136" fmla="*/ 1289489 w 1595629"/>
                <a:gd name="connsiteY136" fmla="*/ 1238250 h 2019300"/>
                <a:gd name="connsiteX137" fmla="*/ 1308539 w 1595629"/>
                <a:gd name="connsiteY137" fmla="*/ 1181100 h 2019300"/>
                <a:gd name="connsiteX138" fmla="*/ 1314889 w 1595629"/>
                <a:gd name="connsiteY138" fmla="*/ 1162050 h 2019300"/>
                <a:gd name="connsiteX139" fmla="*/ 1327589 w 1595629"/>
                <a:gd name="connsiteY139" fmla="*/ 1111250 h 2019300"/>
                <a:gd name="connsiteX140" fmla="*/ 1340289 w 1595629"/>
                <a:gd name="connsiteY140" fmla="*/ 1066800 h 2019300"/>
                <a:gd name="connsiteX141" fmla="*/ 1327589 w 1595629"/>
                <a:gd name="connsiteY141" fmla="*/ 1009650 h 2019300"/>
                <a:gd name="connsiteX142" fmla="*/ 1314889 w 1595629"/>
                <a:gd name="connsiteY142" fmla="*/ 990600 h 2019300"/>
                <a:gd name="connsiteX143" fmla="*/ 1302189 w 1595629"/>
                <a:gd name="connsiteY143" fmla="*/ 952500 h 2019300"/>
                <a:gd name="connsiteX144" fmla="*/ 1289489 w 1595629"/>
                <a:gd name="connsiteY144" fmla="*/ 927100 h 2019300"/>
                <a:gd name="connsiteX145" fmla="*/ 1283139 w 1595629"/>
                <a:gd name="connsiteY145" fmla="*/ 901700 h 2019300"/>
                <a:gd name="connsiteX146" fmla="*/ 1276789 w 1595629"/>
                <a:gd name="connsiteY146" fmla="*/ 882650 h 2019300"/>
                <a:gd name="connsiteX147" fmla="*/ 1283139 w 1595629"/>
                <a:gd name="connsiteY147" fmla="*/ 666750 h 2019300"/>
                <a:gd name="connsiteX148" fmla="*/ 1289489 w 1595629"/>
                <a:gd name="connsiteY148" fmla="*/ 635000 h 2019300"/>
                <a:gd name="connsiteX149" fmla="*/ 1302189 w 1595629"/>
                <a:gd name="connsiteY149" fmla="*/ 615950 h 2019300"/>
                <a:gd name="connsiteX150" fmla="*/ 1321239 w 1595629"/>
                <a:gd name="connsiteY150" fmla="*/ 577850 h 2019300"/>
                <a:gd name="connsiteX151" fmla="*/ 1327589 w 1595629"/>
                <a:gd name="connsiteY151" fmla="*/ 520700 h 2019300"/>
                <a:gd name="connsiteX152" fmla="*/ 1333939 w 1595629"/>
                <a:gd name="connsiteY152" fmla="*/ 501650 h 2019300"/>
                <a:gd name="connsiteX153" fmla="*/ 1340289 w 1595629"/>
                <a:gd name="connsiteY153" fmla="*/ 450850 h 2019300"/>
                <a:gd name="connsiteX154" fmla="*/ 1378389 w 1595629"/>
                <a:gd name="connsiteY154" fmla="*/ 431800 h 2019300"/>
                <a:gd name="connsiteX155" fmla="*/ 1403789 w 1595629"/>
                <a:gd name="connsiteY155" fmla="*/ 425450 h 2019300"/>
                <a:gd name="connsiteX156" fmla="*/ 1422839 w 1595629"/>
                <a:gd name="connsiteY156" fmla="*/ 419100 h 2019300"/>
                <a:gd name="connsiteX157" fmla="*/ 1460939 w 1595629"/>
                <a:gd name="connsiteY157" fmla="*/ 412750 h 2019300"/>
                <a:gd name="connsiteX158" fmla="*/ 1486339 w 1595629"/>
                <a:gd name="connsiteY158" fmla="*/ 406400 h 2019300"/>
                <a:gd name="connsiteX159" fmla="*/ 1448239 w 1595629"/>
                <a:gd name="connsiteY159" fmla="*/ 368300 h 2019300"/>
                <a:gd name="connsiteX160" fmla="*/ 1410139 w 1595629"/>
                <a:gd name="connsiteY160" fmla="*/ 349250 h 2019300"/>
                <a:gd name="connsiteX161" fmla="*/ 1372039 w 1595629"/>
                <a:gd name="connsiteY161" fmla="*/ 330200 h 2019300"/>
                <a:gd name="connsiteX162" fmla="*/ 1352989 w 1595629"/>
                <a:gd name="connsiteY162" fmla="*/ 285750 h 2019300"/>
                <a:gd name="connsiteX163" fmla="*/ 1333939 w 1595629"/>
                <a:gd name="connsiteY163" fmla="*/ 279400 h 2019300"/>
                <a:gd name="connsiteX164" fmla="*/ 1340289 w 1595629"/>
                <a:gd name="connsiteY164" fmla="*/ 228600 h 2019300"/>
                <a:gd name="connsiteX165" fmla="*/ 1359339 w 1595629"/>
                <a:gd name="connsiteY165" fmla="*/ 222250 h 2019300"/>
                <a:gd name="connsiteX166" fmla="*/ 1410139 w 1595629"/>
                <a:gd name="connsiteY166" fmla="*/ 228600 h 2019300"/>
                <a:gd name="connsiteX167" fmla="*/ 1467289 w 1595629"/>
                <a:gd name="connsiteY167" fmla="*/ 273050 h 2019300"/>
                <a:gd name="connsiteX168" fmla="*/ 1505389 w 1595629"/>
                <a:gd name="connsiteY168" fmla="*/ 285750 h 2019300"/>
                <a:gd name="connsiteX169" fmla="*/ 1524439 w 1595629"/>
                <a:gd name="connsiteY169" fmla="*/ 298450 h 2019300"/>
                <a:gd name="connsiteX170" fmla="*/ 1594289 w 1595629"/>
                <a:gd name="connsiteY170" fmla="*/ 292100 h 2019300"/>
                <a:gd name="connsiteX171" fmla="*/ 1575239 w 1595629"/>
                <a:gd name="connsiteY171" fmla="*/ 285750 h 2019300"/>
                <a:gd name="connsiteX172" fmla="*/ 1549839 w 1595629"/>
                <a:gd name="connsiteY172" fmla="*/ 292100 h 2019300"/>
                <a:gd name="connsiteX173" fmla="*/ 1511739 w 1595629"/>
                <a:gd name="connsiteY173" fmla="*/ 304800 h 2019300"/>
                <a:gd name="connsiteX174" fmla="*/ 1518089 w 1595629"/>
                <a:gd name="connsiteY174" fmla="*/ 260350 h 2019300"/>
                <a:gd name="connsiteX175" fmla="*/ 1556189 w 1595629"/>
                <a:gd name="connsiteY175" fmla="*/ 228600 h 2019300"/>
                <a:gd name="connsiteX176" fmla="*/ 1575239 w 1595629"/>
                <a:gd name="connsiteY176" fmla="*/ 184150 h 2019300"/>
                <a:gd name="connsiteX177" fmla="*/ 1568889 w 1595629"/>
                <a:gd name="connsiteY177" fmla="*/ 165100 h 2019300"/>
                <a:gd name="connsiteX178" fmla="*/ 1479989 w 1595629"/>
                <a:gd name="connsiteY178" fmla="*/ 158750 h 2019300"/>
                <a:gd name="connsiteX179" fmla="*/ 1460939 w 1595629"/>
                <a:gd name="connsiteY179" fmla="*/ 146050 h 2019300"/>
                <a:gd name="connsiteX180" fmla="*/ 1479989 w 1595629"/>
                <a:gd name="connsiteY180" fmla="*/ 69850 h 2019300"/>
                <a:gd name="connsiteX181" fmla="*/ 1499039 w 1595629"/>
                <a:gd name="connsiteY181" fmla="*/ 63500 h 2019300"/>
                <a:gd name="connsiteX182" fmla="*/ 1479989 w 1595629"/>
                <a:gd name="connsiteY182" fmla="*/ 50800 h 2019300"/>
                <a:gd name="connsiteX183" fmla="*/ 1454589 w 1595629"/>
                <a:gd name="connsiteY183" fmla="*/ 44450 h 2019300"/>
                <a:gd name="connsiteX184" fmla="*/ 1397439 w 1595629"/>
                <a:gd name="connsiteY184" fmla="*/ 31750 h 2019300"/>
                <a:gd name="connsiteX185" fmla="*/ 1378389 w 1595629"/>
                <a:gd name="connsiteY185" fmla="*/ 19050 h 2019300"/>
                <a:gd name="connsiteX186" fmla="*/ 1321239 w 1595629"/>
                <a:gd name="connsiteY186" fmla="*/ 6350 h 2019300"/>
                <a:gd name="connsiteX187" fmla="*/ 1289489 w 1595629"/>
                <a:gd name="connsiteY187" fmla="*/ 0 h 2019300"/>
                <a:gd name="connsiteX188" fmla="*/ 1225989 w 1595629"/>
                <a:gd name="connsiteY188" fmla="*/ 6350 h 2019300"/>
                <a:gd name="connsiteX189" fmla="*/ 1225989 w 1595629"/>
                <a:gd name="connsiteY189" fmla="*/ 50800 h 2019300"/>
                <a:gd name="connsiteX190" fmla="*/ 1264089 w 1595629"/>
                <a:gd name="connsiteY190" fmla="*/ 57150 h 2019300"/>
                <a:gd name="connsiteX191" fmla="*/ 1264089 w 1595629"/>
                <a:gd name="connsiteY191" fmla="*/ 127000 h 2019300"/>
                <a:gd name="connsiteX192" fmla="*/ 1225989 w 1595629"/>
                <a:gd name="connsiteY192" fmla="*/ 120650 h 2019300"/>
                <a:gd name="connsiteX193" fmla="*/ 1187889 w 1595629"/>
                <a:gd name="connsiteY193" fmla="*/ 82550 h 2019300"/>
                <a:gd name="connsiteX194" fmla="*/ 1168839 w 1595629"/>
                <a:gd name="connsiteY194" fmla="*/ 63500 h 2019300"/>
                <a:gd name="connsiteX195" fmla="*/ 1137089 w 1595629"/>
                <a:gd name="connsiteY195" fmla="*/ 57150 h 2019300"/>
                <a:gd name="connsiteX196" fmla="*/ 1060889 w 1595629"/>
                <a:gd name="connsiteY196" fmla="*/ 50800 h 2019300"/>
                <a:gd name="connsiteX197" fmla="*/ 978339 w 1595629"/>
                <a:gd name="connsiteY197" fmla="*/ 50800 h 2019300"/>
                <a:gd name="connsiteX198" fmla="*/ 959289 w 1595629"/>
                <a:gd name="connsiteY198" fmla="*/ 63500 h 2019300"/>
                <a:gd name="connsiteX199" fmla="*/ 940239 w 1595629"/>
                <a:gd name="connsiteY199" fmla="*/ 101600 h 2019300"/>
                <a:gd name="connsiteX200" fmla="*/ 927539 w 1595629"/>
                <a:gd name="connsiteY200" fmla="*/ 120650 h 2019300"/>
                <a:gd name="connsiteX201" fmla="*/ 921189 w 1595629"/>
                <a:gd name="connsiteY201" fmla="*/ 139700 h 2019300"/>
                <a:gd name="connsiteX202" fmla="*/ 883089 w 1595629"/>
                <a:gd name="connsiteY202" fmla="*/ 184150 h 2019300"/>
                <a:gd name="connsiteX203" fmla="*/ 844989 w 1595629"/>
                <a:gd name="connsiteY203" fmla="*/ 177800 h 2019300"/>
                <a:gd name="connsiteX204" fmla="*/ 832289 w 1595629"/>
                <a:gd name="connsiteY204" fmla="*/ 158750 h 2019300"/>
                <a:gd name="connsiteX205" fmla="*/ 813239 w 1595629"/>
                <a:gd name="connsiteY205" fmla="*/ 139700 h 2019300"/>
                <a:gd name="connsiteX206" fmla="*/ 794189 w 1595629"/>
                <a:gd name="connsiteY206" fmla="*/ 95250 h 2019300"/>
                <a:gd name="connsiteX207" fmla="*/ 787839 w 1595629"/>
                <a:gd name="connsiteY207" fmla="*/ 69850 h 2019300"/>
                <a:gd name="connsiteX208" fmla="*/ 775139 w 1595629"/>
                <a:gd name="connsiteY208" fmla="*/ 50800 h 2019300"/>
                <a:gd name="connsiteX209" fmla="*/ 768789 w 1595629"/>
                <a:gd name="connsiteY209" fmla="*/ 31750 h 2019300"/>
                <a:gd name="connsiteX210" fmla="*/ 730689 w 1595629"/>
                <a:gd name="connsiteY210" fmla="*/ 12700 h 2019300"/>
                <a:gd name="connsiteX211" fmla="*/ 559239 w 1595629"/>
                <a:gd name="connsiteY211" fmla="*/ 25400 h 2019300"/>
                <a:gd name="connsiteX212" fmla="*/ 533839 w 1595629"/>
                <a:gd name="connsiteY212" fmla="*/ 31750 h 2019300"/>
                <a:gd name="connsiteX213" fmla="*/ 521139 w 1595629"/>
                <a:gd name="connsiteY213" fmla="*/ 50800 h 2019300"/>
                <a:gd name="connsiteX214" fmla="*/ 502089 w 1595629"/>
                <a:gd name="connsiteY214" fmla="*/ 63500 h 2019300"/>
                <a:gd name="connsiteX215" fmla="*/ 476689 w 1595629"/>
                <a:gd name="connsiteY215" fmla="*/ 95250 h 2019300"/>
                <a:gd name="connsiteX216" fmla="*/ 470339 w 1595629"/>
                <a:gd name="connsiteY216" fmla="*/ 114300 h 2019300"/>
                <a:gd name="connsiteX0" fmla="*/ 476689 w 1595629"/>
                <a:gd name="connsiteY0" fmla="*/ 95250 h 2019300"/>
                <a:gd name="connsiteX1" fmla="*/ 489389 w 1595629"/>
                <a:gd name="connsiteY1" fmla="*/ 146050 h 2019300"/>
                <a:gd name="connsiteX2" fmla="*/ 502089 w 1595629"/>
                <a:gd name="connsiteY2" fmla="*/ 184150 h 2019300"/>
                <a:gd name="connsiteX3" fmla="*/ 514789 w 1595629"/>
                <a:gd name="connsiteY3" fmla="*/ 228600 h 2019300"/>
                <a:gd name="connsiteX4" fmla="*/ 495739 w 1595629"/>
                <a:gd name="connsiteY4" fmla="*/ 273050 h 2019300"/>
                <a:gd name="connsiteX5" fmla="*/ 476689 w 1595629"/>
                <a:gd name="connsiteY5" fmla="*/ 285750 h 2019300"/>
                <a:gd name="connsiteX6" fmla="*/ 451289 w 1595629"/>
                <a:gd name="connsiteY6" fmla="*/ 241300 h 2019300"/>
                <a:gd name="connsiteX7" fmla="*/ 394139 w 1595629"/>
                <a:gd name="connsiteY7" fmla="*/ 209550 h 2019300"/>
                <a:gd name="connsiteX8" fmla="*/ 336989 w 1595629"/>
                <a:gd name="connsiteY8" fmla="*/ 254000 h 2019300"/>
                <a:gd name="connsiteX9" fmla="*/ 292539 w 1595629"/>
                <a:gd name="connsiteY9" fmla="*/ 311150 h 2019300"/>
                <a:gd name="connsiteX10" fmla="*/ 254439 w 1595629"/>
                <a:gd name="connsiteY10" fmla="*/ 323850 h 2019300"/>
                <a:gd name="connsiteX11" fmla="*/ 235389 w 1595629"/>
                <a:gd name="connsiteY11" fmla="*/ 330200 h 2019300"/>
                <a:gd name="connsiteX12" fmla="*/ 203639 w 1595629"/>
                <a:gd name="connsiteY12" fmla="*/ 368300 h 2019300"/>
                <a:gd name="connsiteX13" fmla="*/ 190939 w 1595629"/>
                <a:gd name="connsiteY13" fmla="*/ 406400 h 2019300"/>
                <a:gd name="connsiteX14" fmla="*/ 165539 w 1595629"/>
                <a:gd name="connsiteY14" fmla="*/ 444500 h 2019300"/>
                <a:gd name="connsiteX15" fmla="*/ 159189 w 1595629"/>
                <a:gd name="connsiteY15" fmla="*/ 463550 h 2019300"/>
                <a:gd name="connsiteX16" fmla="*/ 152839 w 1595629"/>
                <a:gd name="connsiteY16" fmla="*/ 501650 h 2019300"/>
                <a:gd name="connsiteX17" fmla="*/ 133789 w 1595629"/>
                <a:gd name="connsiteY17" fmla="*/ 508000 h 2019300"/>
                <a:gd name="connsiteX18" fmla="*/ 32189 w 1595629"/>
                <a:gd name="connsiteY18" fmla="*/ 520700 h 2019300"/>
                <a:gd name="connsiteX19" fmla="*/ 38539 w 1595629"/>
                <a:gd name="connsiteY19" fmla="*/ 552450 h 2019300"/>
                <a:gd name="connsiteX20" fmla="*/ 57589 w 1595629"/>
                <a:gd name="connsiteY20" fmla="*/ 558800 h 2019300"/>
                <a:gd name="connsiteX21" fmla="*/ 102039 w 1595629"/>
                <a:gd name="connsiteY21" fmla="*/ 552450 h 2019300"/>
                <a:gd name="connsiteX22" fmla="*/ 178239 w 1595629"/>
                <a:gd name="connsiteY22" fmla="*/ 539750 h 2019300"/>
                <a:gd name="connsiteX23" fmla="*/ 197289 w 1595629"/>
                <a:gd name="connsiteY23" fmla="*/ 552450 h 2019300"/>
                <a:gd name="connsiteX24" fmla="*/ 216339 w 1595629"/>
                <a:gd name="connsiteY24" fmla="*/ 596900 h 2019300"/>
                <a:gd name="connsiteX25" fmla="*/ 229039 w 1595629"/>
                <a:gd name="connsiteY25" fmla="*/ 635000 h 2019300"/>
                <a:gd name="connsiteX26" fmla="*/ 216339 w 1595629"/>
                <a:gd name="connsiteY26" fmla="*/ 698500 h 2019300"/>
                <a:gd name="connsiteX27" fmla="*/ 197289 w 1595629"/>
                <a:gd name="connsiteY27" fmla="*/ 717550 h 2019300"/>
                <a:gd name="connsiteX28" fmla="*/ 190939 w 1595629"/>
                <a:gd name="connsiteY28" fmla="*/ 762000 h 2019300"/>
                <a:gd name="connsiteX29" fmla="*/ 209989 w 1595629"/>
                <a:gd name="connsiteY29" fmla="*/ 768350 h 2019300"/>
                <a:gd name="connsiteX30" fmla="*/ 235389 w 1595629"/>
                <a:gd name="connsiteY30" fmla="*/ 806450 h 2019300"/>
                <a:gd name="connsiteX31" fmla="*/ 248089 w 1595629"/>
                <a:gd name="connsiteY31" fmla="*/ 844550 h 2019300"/>
                <a:gd name="connsiteX32" fmla="*/ 254439 w 1595629"/>
                <a:gd name="connsiteY32" fmla="*/ 863600 h 2019300"/>
                <a:gd name="connsiteX33" fmla="*/ 216339 w 1595629"/>
                <a:gd name="connsiteY33" fmla="*/ 882650 h 2019300"/>
                <a:gd name="connsiteX34" fmla="*/ 197289 w 1595629"/>
                <a:gd name="connsiteY34" fmla="*/ 889000 h 2019300"/>
                <a:gd name="connsiteX35" fmla="*/ 203639 w 1595629"/>
                <a:gd name="connsiteY35" fmla="*/ 927100 h 2019300"/>
                <a:gd name="connsiteX36" fmla="*/ 216339 w 1595629"/>
                <a:gd name="connsiteY36" fmla="*/ 946150 h 2019300"/>
                <a:gd name="connsiteX37" fmla="*/ 222689 w 1595629"/>
                <a:gd name="connsiteY37" fmla="*/ 996950 h 2019300"/>
                <a:gd name="connsiteX38" fmla="*/ 209989 w 1595629"/>
                <a:gd name="connsiteY38" fmla="*/ 1035050 h 2019300"/>
                <a:gd name="connsiteX39" fmla="*/ 190939 w 1595629"/>
                <a:gd name="connsiteY39" fmla="*/ 1041400 h 2019300"/>
                <a:gd name="connsiteX40" fmla="*/ 165539 w 1595629"/>
                <a:gd name="connsiteY40" fmla="*/ 1054100 h 2019300"/>
                <a:gd name="connsiteX41" fmla="*/ 70289 w 1595629"/>
                <a:gd name="connsiteY41" fmla="*/ 1047750 h 2019300"/>
                <a:gd name="connsiteX42" fmla="*/ 44889 w 1595629"/>
                <a:gd name="connsiteY42" fmla="*/ 1035050 h 2019300"/>
                <a:gd name="connsiteX43" fmla="*/ 25839 w 1595629"/>
                <a:gd name="connsiteY43" fmla="*/ 1028700 h 2019300"/>
                <a:gd name="connsiteX44" fmla="*/ 439 w 1595629"/>
                <a:gd name="connsiteY44" fmla="*/ 1066800 h 2019300"/>
                <a:gd name="connsiteX45" fmla="*/ 6789 w 1595629"/>
                <a:gd name="connsiteY45" fmla="*/ 1092200 h 2019300"/>
                <a:gd name="connsiteX46" fmla="*/ 25839 w 1595629"/>
                <a:gd name="connsiteY46" fmla="*/ 1111250 h 2019300"/>
                <a:gd name="connsiteX47" fmla="*/ 38539 w 1595629"/>
                <a:gd name="connsiteY47" fmla="*/ 1130300 h 2019300"/>
                <a:gd name="connsiteX48" fmla="*/ 57589 w 1595629"/>
                <a:gd name="connsiteY48" fmla="*/ 1149350 h 2019300"/>
                <a:gd name="connsiteX49" fmla="*/ 89339 w 1595629"/>
                <a:gd name="connsiteY49" fmla="*/ 1206500 h 2019300"/>
                <a:gd name="connsiteX50" fmla="*/ 63939 w 1595629"/>
                <a:gd name="connsiteY50" fmla="*/ 1231900 h 2019300"/>
                <a:gd name="connsiteX51" fmla="*/ 82989 w 1595629"/>
                <a:gd name="connsiteY51" fmla="*/ 1238250 h 2019300"/>
                <a:gd name="connsiteX52" fmla="*/ 133789 w 1595629"/>
                <a:gd name="connsiteY52" fmla="*/ 1257300 h 2019300"/>
                <a:gd name="connsiteX53" fmla="*/ 171889 w 1595629"/>
                <a:gd name="connsiteY53" fmla="*/ 1289050 h 2019300"/>
                <a:gd name="connsiteX54" fmla="*/ 190939 w 1595629"/>
                <a:gd name="connsiteY54" fmla="*/ 1308100 h 2019300"/>
                <a:gd name="connsiteX55" fmla="*/ 229039 w 1595629"/>
                <a:gd name="connsiteY55" fmla="*/ 1333500 h 2019300"/>
                <a:gd name="connsiteX56" fmla="*/ 298889 w 1595629"/>
                <a:gd name="connsiteY56" fmla="*/ 1327150 h 2019300"/>
                <a:gd name="connsiteX57" fmla="*/ 317939 w 1595629"/>
                <a:gd name="connsiteY57" fmla="*/ 1320800 h 2019300"/>
                <a:gd name="connsiteX58" fmla="*/ 324289 w 1595629"/>
                <a:gd name="connsiteY58" fmla="*/ 1301750 h 2019300"/>
                <a:gd name="connsiteX59" fmla="*/ 343339 w 1595629"/>
                <a:gd name="connsiteY59" fmla="*/ 1225550 h 2019300"/>
                <a:gd name="connsiteX60" fmla="*/ 362389 w 1595629"/>
                <a:gd name="connsiteY60" fmla="*/ 1212850 h 2019300"/>
                <a:gd name="connsiteX61" fmla="*/ 368739 w 1595629"/>
                <a:gd name="connsiteY61" fmla="*/ 1193800 h 2019300"/>
                <a:gd name="connsiteX62" fmla="*/ 394139 w 1595629"/>
                <a:gd name="connsiteY62" fmla="*/ 1187450 h 2019300"/>
                <a:gd name="connsiteX63" fmla="*/ 413189 w 1595629"/>
                <a:gd name="connsiteY63" fmla="*/ 1181100 h 2019300"/>
                <a:gd name="connsiteX64" fmla="*/ 451289 w 1595629"/>
                <a:gd name="connsiteY64" fmla="*/ 1187450 h 2019300"/>
                <a:gd name="connsiteX65" fmla="*/ 444939 w 1595629"/>
                <a:gd name="connsiteY65" fmla="*/ 1244600 h 2019300"/>
                <a:gd name="connsiteX66" fmla="*/ 413189 w 1595629"/>
                <a:gd name="connsiteY66" fmla="*/ 1276350 h 2019300"/>
                <a:gd name="connsiteX67" fmla="*/ 394139 w 1595629"/>
                <a:gd name="connsiteY67" fmla="*/ 1282700 h 2019300"/>
                <a:gd name="connsiteX68" fmla="*/ 375089 w 1595629"/>
                <a:gd name="connsiteY68" fmla="*/ 1295400 h 2019300"/>
                <a:gd name="connsiteX69" fmla="*/ 362389 w 1595629"/>
                <a:gd name="connsiteY69" fmla="*/ 1314450 h 2019300"/>
                <a:gd name="connsiteX70" fmla="*/ 356039 w 1595629"/>
                <a:gd name="connsiteY70" fmla="*/ 1333500 h 2019300"/>
                <a:gd name="connsiteX71" fmla="*/ 336989 w 1595629"/>
                <a:gd name="connsiteY71" fmla="*/ 1346200 h 2019300"/>
                <a:gd name="connsiteX72" fmla="*/ 356039 w 1595629"/>
                <a:gd name="connsiteY72" fmla="*/ 1352550 h 2019300"/>
                <a:gd name="connsiteX73" fmla="*/ 387789 w 1595629"/>
                <a:gd name="connsiteY73" fmla="*/ 1390650 h 2019300"/>
                <a:gd name="connsiteX74" fmla="*/ 400489 w 1595629"/>
                <a:gd name="connsiteY74" fmla="*/ 1409700 h 2019300"/>
                <a:gd name="connsiteX75" fmla="*/ 400489 w 1595629"/>
                <a:gd name="connsiteY75" fmla="*/ 1460500 h 2019300"/>
                <a:gd name="connsiteX76" fmla="*/ 381439 w 1595629"/>
                <a:gd name="connsiteY76" fmla="*/ 1473200 h 2019300"/>
                <a:gd name="connsiteX77" fmla="*/ 273489 w 1595629"/>
                <a:gd name="connsiteY77" fmla="*/ 1479550 h 2019300"/>
                <a:gd name="connsiteX78" fmla="*/ 267139 w 1595629"/>
                <a:gd name="connsiteY78" fmla="*/ 1498600 h 2019300"/>
                <a:gd name="connsiteX79" fmla="*/ 279839 w 1595629"/>
                <a:gd name="connsiteY79" fmla="*/ 1517650 h 2019300"/>
                <a:gd name="connsiteX80" fmla="*/ 292539 w 1595629"/>
                <a:gd name="connsiteY80" fmla="*/ 1555750 h 2019300"/>
                <a:gd name="connsiteX81" fmla="*/ 311589 w 1595629"/>
                <a:gd name="connsiteY81" fmla="*/ 1562100 h 2019300"/>
                <a:gd name="connsiteX82" fmla="*/ 349689 w 1595629"/>
                <a:gd name="connsiteY82" fmla="*/ 1587500 h 2019300"/>
                <a:gd name="connsiteX83" fmla="*/ 343339 w 1595629"/>
                <a:gd name="connsiteY83" fmla="*/ 1606550 h 2019300"/>
                <a:gd name="connsiteX84" fmla="*/ 279839 w 1595629"/>
                <a:gd name="connsiteY84" fmla="*/ 1625600 h 2019300"/>
                <a:gd name="connsiteX85" fmla="*/ 267139 w 1595629"/>
                <a:gd name="connsiteY85" fmla="*/ 1663700 h 2019300"/>
                <a:gd name="connsiteX86" fmla="*/ 273489 w 1595629"/>
                <a:gd name="connsiteY86" fmla="*/ 1701800 h 2019300"/>
                <a:gd name="connsiteX87" fmla="*/ 305239 w 1595629"/>
                <a:gd name="connsiteY87" fmla="*/ 1733550 h 2019300"/>
                <a:gd name="connsiteX88" fmla="*/ 324289 w 1595629"/>
                <a:gd name="connsiteY88" fmla="*/ 1752600 h 2019300"/>
                <a:gd name="connsiteX89" fmla="*/ 336989 w 1595629"/>
                <a:gd name="connsiteY89" fmla="*/ 1790700 h 2019300"/>
                <a:gd name="connsiteX90" fmla="*/ 349689 w 1595629"/>
                <a:gd name="connsiteY90" fmla="*/ 1809750 h 2019300"/>
                <a:gd name="connsiteX91" fmla="*/ 362389 w 1595629"/>
                <a:gd name="connsiteY91" fmla="*/ 1847850 h 2019300"/>
                <a:gd name="connsiteX92" fmla="*/ 368739 w 1595629"/>
                <a:gd name="connsiteY92" fmla="*/ 1866900 h 2019300"/>
                <a:gd name="connsiteX93" fmla="*/ 375089 w 1595629"/>
                <a:gd name="connsiteY93" fmla="*/ 1866900 h 2019300"/>
                <a:gd name="connsiteX94" fmla="*/ 356039 w 1595629"/>
                <a:gd name="connsiteY94" fmla="*/ 1873250 h 2019300"/>
                <a:gd name="connsiteX95" fmla="*/ 343339 w 1595629"/>
                <a:gd name="connsiteY95" fmla="*/ 1892300 h 2019300"/>
                <a:gd name="connsiteX96" fmla="*/ 349689 w 1595629"/>
                <a:gd name="connsiteY96" fmla="*/ 1955800 h 2019300"/>
                <a:gd name="connsiteX97" fmla="*/ 375089 w 1595629"/>
                <a:gd name="connsiteY97" fmla="*/ 1962150 h 2019300"/>
                <a:gd name="connsiteX98" fmla="*/ 425889 w 1595629"/>
                <a:gd name="connsiteY98" fmla="*/ 1968500 h 2019300"/>
                <a:gd name="connsiteX99" fmla="*/ 432239 w 1595629"/>
                <a:gd name="connsiteY99" fmla="*/ 1993900 h 2019300"/>
                <a:gd name="connsiteX100" fmla="*/ 476689 w 1595629"/>
                <a:gd name="connsiteY100" fmla="*/ 2012950 h 2019300"/>
                <a:gd name="connsiteX101" fmla="*/ 495739 w 1595629"/>
                <a:gd name="connsiteY101" fmla="*/ 2019300 h 2019300"/>
                <a:gd name="connsiteX102" fmla="*/ 514789 w 1595629"/>
                <a:gd name="connsiteY102" fmla="*/ 2012950 h 2019300"/>
                <a:gd name="connsiteX103" fmla="*/ 533839 w 1595629"/>
                <a:gd name="connsiteY103" fmla="*/ 1943100 h 2019300"/>
                <a:gd name="connsiteX104" fmla="*/ 546539 w 1595629"/>
                <a:gd name="connsiteY104" fmla="*/ 1924050 h 2019300"/>
                <a:gd name="connsiteX105" fmla="*/ 584639 w 1595629"/>
                <a:gd name="connsiteY105" fmla="*/ 1892300 h 2019300"/>
                <a:gd name="connsiteX106" fmla="*/ 603689 w 1595629"/>
                <a:gd name="connsiteY106" fmla="*/ 1854200 h 2019300"/>
                <a:gd name="connsiteX107" fmla="*/ 597339 w 1595629"/>
                <a:gd name="connsiteY107" fmla="*/ 1771650 h 2019300"/>
                <a:gd name="connsiteX108" fmla="*/ 571939 w 1595629"/>
                <a:gd name="connsiteY108" fmla="*/ 1714500 h 2019300"/>
                <a:gd name="connsiteX109" fmla="*/ 559239 w 1595629"/>
                <a:gd name="connsiteY109" fmla="*/ 1670050 h 2019300"/>
                <a:gd name="connsiteX110" fmla="*/ 565589 w 1595629"/>
                <a:gd name="connsiteY110" fmla="*/ 1638300 h 2019300"/>
                <a:gd name="connsiteX111" fmla="*/ 603689 w 1595629"/>
                <a:gd name="connsiteY111" fmla="*/ 1625600 h 2019300"/>
                <a:gd name="connsiteX112" fmla="*/ 667189 w 1595629"/>
                <a:gd name="connsiteY112" fmla="*/ 1631950 h 2019300"/>
                <a:gd name="connsiteX113" fmla="*/ 698939 w 1595629"/>
                <a:gd name="connsiteY113" fmla="*/ 1663700 h 2019300"/>
                <a:gd name="connsiteX114" fmla="*/ 717989 w 1595629"/>
                <a:gd name="connsiteY114" fmla="*/ 1676400 h 2019300"/>
                <a:gd name="connsiteX115" fmla="*/ 781489 w 1595629"/>
                <a:gd name="connsiteY115" fmla="*/ 1670050 h 2019300"/>
                <a:gd name="connsiteX116" fmla="*/ 800539 w 1595629"/>
                <a:gd name="connsiteY116" fmla="*/ 1663700 h 2019300"/>
                <a:gd name="connsiteX117" fmla="*/ 876739 w 1595629"/>
                <a:gd name="connsiteY117" fmla="*/ 1670050 h 2019300"/>
                <a:gd name="connsiteX118" fmla="*/ 889439 w 1595629"/>
                <a:gd name="connsiteY118" fmla="*/ 1689100 h 2019300"/>
                <a:gd name="connsiteX119" fmla="*/ 908489 w 1595629"/>
                <a:gd name="connsiteY119" fmla="*/ 1727200 h 2019300"/>
                <a:gd name="connsiteX120" fmla="*/ 933889 w 1595629"/>
                <a:gd name="connsiteY120" fmla="*/ 1733550 h 2019300"/>
                <a:gd name="connsiteX121" fmla="*/ 978339 w 1595629"/>
                <a:gd name="connsiteY121" fmla="*/ 1746250 h 2019300"/>
                <a:gd name="connsiteX122" fmla="*/ 1022789 w 1595629"/>
                <a:gd name="connsiteY122" fmla="*/ 1752600 h 2019300"/>
                <a:gd name="connsiteX123" fmla="*/ 1105339 w 1595629"/>
                <a:gd name="connsiteY123" fmla="*/ 1746250 h 2019300"/>
                <a:gd name="connsiteX124" fmla="*/ 1124389 w 1595629"/>
                <a:gd name="connsiteY124" fmla="*/ 1739900 h 2019300"/>
                <a:gd name="connsiteX125" fmla="*/ 1168839 w 1595629"/>
                <a:gd name="connsiteY125" fmla="*/ 1682750 h 2019300"/>
                <a:gd name="connsiteX126" fmla="*/ 1187889 w 1595629"/>
                <a:gd name="connsiteY126" fmla="*/ 1676400 h 2019300"/>
                <a:gd name="connsiteX127" fmla="*/ 1206939 w 1595629"/>
                <a:gd name="connsiteY127" fmla="*/ 1663700 h 2019300"/>
                <a:gd name="connsiteX128" fmla="*/ 1257739 w 1595629"/>
                <a:gd name="connsiteY128" fmla="*/ 1644650 h 2019300"/>
                <a:gd name="connsiteX129" fmla="*/ 1264089 w 1595629"/>
                <a:gd name="connsiteY129" fmla="*/ 1428750 h 2019300"/>
                <a:gd name="connsiteX130" fmla="*/ 1270439 w 1595629"/>
                <a:gd name="connsiteY130" fmla="*/ 1409700 h 2019300"/>
                <a:gd name="connsiteX131" fmla="*/ 1283139 w 1595629"/>
                <a:gd name="connsiteY131" fmla="*/ 1390650 h 2019300"/>
                <a:gd name="connsiteX132" fmla="*/ 1283139 w 1595629"/>
                <a:gd name="connsiteY132" fmla="*/ 1327150 h 2019300"/>
                <a:gd name="connsiteX133" fmla="*/ 1264089 w 1595629"/>
                <a:gd name="connsiteY133" fmla="*/ 1314450 h 2019300"/>
                <a:gd name="connsiteX134" fmla="*/ 1251389 w 1595629"/>
                <a:gd name="connsiteY134" fmla="*/ 1289050 h 2019300"/>
                <a:gd name="connsiteX135" fmla="*/ 1276789 w 1595629"/>
                <a:gd name="connsiteY135" fmla="*/ 1257300 h 2019300"/>
                <a:gd name="connsiteX136" fmla="*/ 1289489 w 1595629"/>
                <a:gd name="connsiteY136" fmla="*/ 1238250 h 2019300"/>
                <a:gd name="connsiteX137" fmla="*/ 1308539 w 1595629"/>
                <a:gd name="connsiteY137" fmla="*/ 1181100 h 2019300"/>
                <a:gd name="connsiteX138" fmla="*/ 1314889 w 1595629"/>
                <a:gd name="connsiteY138" fmla="*/ 1162050 h 2019300"/>
                <a:gd name="connsiteX139" fmla="*/ 1327589 w 1595629"/>
                <a:gd name="connsiteY139" fmla="*/ 1111250 h 2019300"/>
                <a:gd name="connsiteX140" fmla="*/ 1340289 w 1595629"/>
                <a:gd name="connsiteY140" fmla="*/ 1066800 h 2019300"/>
                <a:gd name="connsiteX141" fmla="*/ 1327589 w 1595629"/>
                <a:gd name="connsiteY141" fmla="*/ 1009650 h 2019300"/>
                <a:gd name="connsiteX142" fmla="*/ 1314889 w 1595629"/>
                <a:gd name="connsiteY142" fmla="*/ 990600 h 2019300"/>
                <a:gd name="connsiteX143" fmla="*/ 1302189 w 1595629"/>
                <a:gd name="connsiteY143" fmla="*/ 952500 h 2019300"/>
                <a:gd name="connsiteX144" fmla="*/ 1289489 w 1595629"/>
                <a:gd name="connsiteY144" fmla="*/ 927100 h 2019300"/>
                <a:gd name="connsiteX145" fmla="*/ 1283139 w 1595629"/>
                <a:gd name="connsiteY145" fmla="*/ 901700 h 2019300"/>
                <a:gd name="connsiteX146" fmla="*/ 1276789 w 1595629"/>
                <a:gd name="connsiteY146" fmla="*/ 882650 h 2019300"/>
                <a:gd name="connsiteX147" fmla="*/ 1283139 w 1595629"/>
                <a:gd name="connsiteY147" fmla="*/ 666750 h 2019300"/>
                <a:gd name="connsiteX148" fmla="*/ 1289489 w 1595629"/>
                <a:gd name="connsiteY148" fmla="*/ 635000 h 2019300"/>
                <a:gd name="connsiteX149" fmla="*/ 1302189 w 1595629"/>
                <a:gd name="connsiteY149" fmla="*/ 615950 h 2019300"/>
                <a:gd name="connsiteX150" fmla="*/ 1321239 w 1595629"/>
                <a:gd name="connsiteY150" fmla="*/ 577850 h 2019300"/>
                <a:gd name="connsiteX151" fmla="*/ 1327589 w 1595629"/>
                <a:gd name="connsiteY151" fmla="*/ 520700 h 2019300"/>
                <a:gd name="connsiteX152" fmla="*/ 1333939 w 1595629"/>
                <a:gd name="connsiteY152" fmla="*/ 501650 h 2019300"/>
                <a:gd name="connsiteX153" fmla="*/ 1340289 w 1595629"/>
                <a:gd name="connsiteY153" fmla="*/ 450850 h 2019300"/>
                <a:gd name="connsiteX154" fmla="*/ 1378389 w 1595629"/>
                <a:gd name="connsiteY154" fmla="*/ 431800 h 2019300"/>
                <a:gd name="connsiteX155" fmla="*/ 1403789 w 1595629"/>
                <a:gd name="connsiteY155" fmla="*/ 425450 h 2019300"/>
                <a:gd name="connsiteX156" fmla="*/ 1422839 w 1595629"/>
                <a:gd name="connsiteY156" fmla="*/ 419100 h 2019300"/>
                <a:gd name="connsiteX157" fmla="*/ 1460939 w 1595629"/>
                <a:gd name="connsiteY157" fmla="*/ 412750 h 2019300"/>
                <a:gd name="connsiteX158" fmla="*/ 1486339 w 1595629"/>
                <a:gd name="connsiteY158" fmla="*/ 406400 h 2019300"/>
                <a:gd name="connsiteX159" fmla="*/ 1448239 w 1595629"/>
                <a:gd name="connsiteY159" fmla="*/ 368300 h 2019300"/>
                <a:gd name="connsiteX160" fmla="*/ 1410139 w 1595629"/>
                <a:gd name="connsiteY160" fmla="*/ 349250 h 2019300"/>
                <a:gd name="connsiteX161" fmla="*/ 1372039 w 1595629"/>
                <a:gd name="connsiteY161" fmla="*/ 330200 h 2019300"/>
                <a:gd name="connsiteX162" fmla="*/ 1352989 w 1595629"/>
                <a:gd name="connsiteY162" fmla="*/ 285750 h 2019300"/>
                <a:gd name="connsiteX163" fmla="*/ 1333939 w 1595629"/>
                <a:gd name="connsiteY163" fmla="*/ 279400 h 2019300"/>
                <a:gd name="connsiteX164" fmla="*/ 1340289 w 1595629"/>
                <a:gd name="connsiteY164" fmla="*/ 228600 h 2019300"/>
                <a:gd name="connsiteX165" fmla="*/ 1359339 w 1595629"/>
                <a:gd name="connsiteY165" fmla="*/ 222250 h 2019300"/>
                <a:gd name="connsiteX166" fmla="*/ 1410139 w 1595629"/>
                <a:gd name="connsiteY166" fmla="*/ 228600 h 2019300"/>
                <a:gd name="connsiteX167" fmla="*/ 1467289 w 1595629"/>
                <a:gd name="connsiteY167" fmla="*/ 273050 h 2019300"/>
                <a:gd name="connsiteX168" fmla="*/ 1505389 w 1595629"/>
                <a:gd name="connsiteY168" fmla="*/ 285750 h 2019300"/>
                <a:gd name="connsiteX169" fmla="*/ 1524439 w 1595629"/>
                <a:gd name="connsiteY169" fmla="*/ 298450 h 2019300"/>
                <a:gd name="connsiteX170" fmla="*/ 1594289 w 1595629"/>
                <a:gd name="connsiteY170" fmla="*/ 292100 h 2019300"/>
                <a:gd name="connsiteX171" fmla="*/ 1575239 w 1595629"/>
                <a:gd name="connsiteY171" fmla="*/ 285750 h 2019300"/>
                <a:gd name="connsiteX172" fmla="*/ 1549839 w 1595629"/>
                <a:gd name="connsiteY172" fmla="*/ 292100 h 2019300"/>
                <a:gd name="connsiteX173" fmla="*/ 1511739 w 1595629"/>
                <a:gd name="connsiteY173" fmla="*/ 304800 h 2019300"/>
                <a:gd name="connsiteX174" fmla="*/ 1518089 w 1595629"/>
                <a:gd name="connsiteY174" fmla="*/ 260350 h 2019300"/>
                <a:gd name="connsiteX175" fmla="*/ 1556189 w 1595629"/>
                <a:gd name="connsiteY175" fmla="*/ 228600 h 2019300"/>
                <a:gd name="connsiteX176" fmla="*/ 1575239 w 1595629"/>
                <a:gd name="connsiteY176" fmla="*/ 184150 h 2019300"/>
                <a:gd name="connsiteX177" fmla="*/ 1568889 w 1595629"/>
                <a:gd name="connsiteY177" fmla="*/ 165100 h 2019300"/>
                <a:gd name="connsiteX178" fmla="*/ 1479989 w 1595629"/>
                <a:gd name="connsiteY178" fmla="*/ 158750 h 2019300"/>
                <a:gd name="connsiteX179" fmla="*/ 1460939 w 1595629"/>
                <a:gd name="connsiteY179" fmla="*/ 146050 h 2019300"/>
                <a:gd name="connsiteX180" fmla="*/ 1479989 w 1595629"/>
                <a:gd name="connsiteY180" fmla="*/ 69850 h 2019300"/>
                <a:gd name="connsiteX181" fmla="*/ 1499039 w 1595629"/>
                <a:gd name="connsiteY181" fmla="*/ 63500 h 2019300"/>
                <a:gd name="connsiteX182" fmla="*/ 1479989 w 1595629"/>
                <a:gd name="connsiteY182" fmla="*/ 50800 h 2019300"/>
                <a:gd name="connsiteX183" fmla="*/ 1454589 w 1595629"/>
                <a:gd name="connsiteY183" fmla="*/ 44450 h 2019300"/>
                <a:gd name="connsiteX184" fmla="*/ 1397439 w 1595629"/>
                <a:gd name="connsiteY184" fmla="*/ 31750 h 2019300"/>
                <a:gd name="connsiteX185" fmla="*/ 1378389 w 1595629"/>
                <a:gd name="connsiteY185" fmla="*/ 19050 h 2019300"/>
                <a:gd name="connsiteX186" fmla="*/ 1321239 w 1595629"/>
                <a:gd name="connsiteY186" fmla="*/ 6350 h 2019300"/>
                <a:gd name="connsiteX187" fmla="*/ 1289489 w 1595629"/>
                <a:gd name="connsiteY187" fmla="*/ 0 h 2019300"/>
                <a:gd name="connsiteX188" fmla="*/ 1225989 w 1595629"/>
                <a:gd name="connsiteY188" fmla="*/ 6350 h 2019300"/>
                <a:gd name="connsiteX189" fmla="*/ 1225989 w 1595629"/>
                <a:gd name="connsiteY189" fmla="*/ 50800 h 2019300"/>
                <a:gd name="connsiteX190" fmla="*/ 1264089 w 1595629"/>
                <a:gd name="connsiteY190" fmla="*/ 57150 h 2019300"/>
                <a:gd name="connsiteX191" fmla="*/ 1264089 w 1595629"/>
                <a:gd name="connsiteY191" fmla="*/ 127000 h 2019300"/>
                <a:gd name="connsiteX192" fmla="*/ 1225989 w 1595629"/>
                <a:gd name="connsiteY192" fmla="*/ 120650 h 2019300"/>
                <a:gd name="connsiteX193" fmla="*/ 1187889 w 1595629"/>
                <a:gd name="connsiteY193" fmla="*/ 82550 h 2019300"/>
                <a:gd name="connsiteX194" fmla="*/ 1168839 w 1595629"/>
                <a:gd name="connsiteY194" fmla="*/ 63500 h 2019300"/>
                <a:gd name="connsiteX195" fmla="*/ 1137089 w 1595629"/>
                <a:gd name="connsiteY195" fmla="*/ 57150 h 2019300"/>
                <a:gd name="connsiteX196" fmla="*/ 1060889 w 1595629"/>
                <a:gd name="connsiteY196" fmla="*/ 50800 h 2019300"/>
                <a:gd name="connsiteX197" fmla="*/ 978339 w 1595629"/>
                <a:gd name="connsiteY197" fmla="*/ 50800 h 2019300"/>
                <a:gd name="connsiteX198" fmla="*/ 959289 w 1595629"/>
                <a:gd name="connsiteY198" fmla="*/ 63500 h 2019300"/>
                <a:gd name="connsiteX199" fmla="*/ 940239 w 1595629"/>
                <a:gd name="connsiteY199" fmla="*/ 101600 h 2019300"/>
                <a:gd name="connsiteX200" fmla="*/ 927539 w 1595629"/>
                <a:gd name="connsiteY200" fmla="*/ 120650 h 2019300"/>
                <a:gd name="connsiteX201" fmla="*/ 921189 w 1595629"/>
                <a:gd name="connsiteY201" fmla="*/ 139700 h 2019300"/>
                <a:gd name="connsiteX202" fmla="*/ 883089 w 1595629"/>
                <a:gd name="connsiteY202" fmla="*/ 184150 h 2019300"/>
                <a:gd name="connsiteX203" fmla="*/ 844989 w 1595629"/>
                <a:gd name="connsiteY203" fmla="*/ 177800 h 2019300"/>
                <a:gd name="connsiteX204" fmla="*/ 832289 w 1595629"/>
                <a:gd name="connsiteY204" fmla="*/ 158750 h 2019300"/>
                <a:gd name="connsiteX205" fmla="*/ 813239 w 1595629"/>
                <a:gd name="connsiteY205" fmla="*/ 139700 h 2019300"/>
                <a:gd name="connsiteX206" fmla="*/ 794189 w 1595629"/>
                <a:gd name="connsiteY206" fmla="*/ 95250 h 2019300"/>
                <a:gd name="connsiteX207" fmla="*/ 787839 w 1595629"/>
                <a:gd name="connsiteY207" fmla="*/ 69850 h 2019300"/>
                <a:gd name="connsiteX208" fmla="*/ 775139 w 1595629"/>
                <a:gd name="connsiteY208" fmla="*/ 50800 h 2019300"/>
                <a:gd name="connsiteX209" fmla="*/ 768789 w 1595629"/>
                <a:gd name="connsiteY209" fmla="*/ 31750 h 2019300"/>
                <a:gd name="connsiteX210" fmla="*/ 730689 w 1595629"/>
                <a:gd name="connsiteY210" fmla="*/ 12700 h 2019300"/>
                <a:gd name="connsiteX211" fmla="*/ 559239 w 1595629"/>
                <a:gd name="connsiteY211" fmla="*/ 25400 h 2019300"/>
                <a:gd name="connsiteX212" fmla="*/ 533839 w 1595629"/>
                <a:gd name="connsiteY212" fmla="*/ 31750 h 2019300"/>
                <a:gd name="connsiteX213" fmla="*/ 521139 w 1595629"/>
                <a:gd name="connsiteY213" fmla="*/ 50800 h 2019300"/>
                <a:gd name="connsiteX214" fmla="*/ 502089 w 1595629"/>
                <a:gd name="connsiteY214" fmla="*/ 63500 h 2019300"/>
                <a:gd name="connsiteX215" fmla="*/ 476689 w 1595629"/>
                <a:gd name="connsiteY215" fmla="*/ 95250 h 2019300"/>
                <a:gd name="connsiteX0" fmla="*/ 502089 w 1595629"/>
                <a:gd name="connsiteY0" fmla="*/ 63500 h 2019300"/>
                <a:gd name="connsiteX1" fmla="*/ 489389 w 1595629"/>
                <a:gd name="connsiteY1" fmla="*/ 146050 h 2019300"/>
                <a:gd name="connsiteX2" fmla="*/ 502089 w 1595629"/>
                <a:gd name="connsiteY2" fmla="*/ 184150 h 2019300"/>
                <a:gd name="connsiteX3" fmla="*/ 514789 w 1595629"/>
                <a:gd name="connsiteY3" fmla="*/ 228600 h 2019300"/>
                <a:gd name="connsiteX4" fmla="*/ 495739 w 1595629"/>
                <a:gd name="connsiteY4" fmla="*/ 273050 h 2019300"/>
                <a:gd name="connsiteX5" fmla="*/ 476689 w 1595629"/>
                <a:gd name="connsiteY5" fmla="*/ 285750 h 2019300"/>
                <a:gd name="connsiteX6" fmla="*/ 451289 w 1595629"/>
                <a:gd name="connsiteY6" fmla="*/ 241300 h 2019300"/>
                <a:gd name="connsiteX7" fmla="*/ 394139 w 1595629"/>
                <a:gd name="connsiteY7" fmla="*/ 209550 h 2019300"/>
                <a:gd name="connsiteX8" fmla="*/ 336989 w 1595629"/>
                <a:gd name="connsiteY8" fmla="*/ 254000 h 2019300"/>
                <a:gd name="connsiteX9" fmla="*/ 292539 w 1595629"/>
                <a:gd name="connsiteY9" fmla="*/ 311150 h 2019300"/>
                <a:gd name="connsiteX10" fmla="*/ 254439 w 1595629"/>
                <a:gd name="connsiteY10" fmla="*/ 323850 h 2019300"/>
                <a:gd name="connsiteX11" fmla="*/ 235389 w 1595629"/>
                <a:gd name="connsiteY11" fmla="*/ 330200 h 2019300"/>
                <a:gd name="connsiteX12" fmla="*/ 203639 w 1595629"/>
                <a:gd name="connsiteY12" fmla="*/ 368300 h 2019300"/>
                <a:gd name="connsiteX13" fmla="*/ 190939 w 1595629"/>
                <a:gd name="connsiteY13" fmla="*/ 406400 h 2019300"/>
                <a:gd name="connsiteX14" fmla="*/ 165539 w 1595629"/>
                <a:gd name="connsiteY14" fmla="*/ 444500 h 2019300"/>
                <a:gd name="connsiteX15" fmla="*/ 159189 w 1595629"/>
                <a:gd name="connsiteY15" fmla="*/ 463550 h 2019300"/>
                <a:gd name="connsiteX16" fmla="*/ 152839 w 1595629"/>
                <a:gd name="connsiteY16" fmla="*/ 501650 h 2019300"/>
                <a:gd name="connsiteX17" fmla="*/ 133789 w 1595629"/>
                <a:gd name="connsiteY17" fmla="*/ 508000 h 2019300"/>
                <a:gd name="connsiteX18" fmla="*/ 32189 w 1595629"/>
                <a:gd name="connsiteY18" fmla="*/ 520700 h 2019300"/>
                <a:gd name="connsiteX19" fmla="*/ 38539 w 1595629"/>
                <a:gd name="connsiteY19" fmla="*/ 552450 h 2019300"/>
                <a:gd name="connsiteX20" fmla="*/ 57589 w 1595629"/>
                <a:gd name="connsiteY20" fmla="*/ 558800 h 2019300"/>
                <a:gd name="connsiteX21" fmla="*/ 102039 w 1595629"/>
                <a:gd name="connsiteY21" fmla="*/ 552450 h 2019300"/>
                <a:gd name="connsiteX22" fmla="*/ 178239 w 1595629"/>
                <a:gd name="connsiteY22" fmla="*/ 539750 h 2019300"/>
                <a:gd name="connsiteX23" fmla="*/ 197289 w 1595629"/>
                <a:gd name="connsiteY23" fmla="*/ 552450 h 2019300"/>
                <a:gd name="connsiteX24" fmla="*/ 216339 w 1595629"/>
                <a:gd name="connsiteY24" fmla="*/ 596900 h 2019300"/>
                <a:gd name="connsiteX25" fmla="*/ 229039 w 1595629"/>
                <a:gd name="connsiteY25" fmla="*/ 635000 h 2019300"/>
                <a:gd name="connsiteX26" fmla="*/ 216339 w 1595629"/>
                <a:gd name="connsiteY26" fmla="*/ 698500 h 2019300"/>
                <a:gd name="connsiteX27" fmla="*/ 197289 w 1595629"/>
                <a:gd name="connsiteY27" fmla="*/ 717550 h 2019300"/>
                <a:gd name="connsiteX28" fmla="*/ 190939 w 1595629"/>
                <a:gd name="connsiteY28" fmla="*/ 762000 h 2019300"/>
                <a:gd name="connsiteX29" fmla="*/ 209989 w 1595629"/>
                <a:gd name="connsiteY29" fmla="*/ 768350 h 2019300"/>
                <a:gd name="connsiteX30" fmla="*/ 235389 w 1595629"/>
                <a:gd name="connsiteY30" fmla="*/ 806450 h 2019300"/>
                <a:gd name="connsiteX31" fmla="*/ 248089 w 1595629"/>
                <a:gd name="connsiteY31" fmla="*/ 844550 h 2019300"/>
                <a:gd name="connsiteX32" fmla="*/ 254439 w 1595629"/>
                <a:gd name="connsiteY32" fmla="*/ 863600 h 2019300"/>
                <a:gd name="connsiteX33" fmla="*/ 216339 w 1595629"/>
                <a:gd name="connsiteY33" fmla="*/ 882650 h 2019300"/>
                <a:gd name="connsiteX34" fmla="*/ 197289 w 1595629"/>
                <a:gd name="connsiteY34" fmla="*/ 889000 h 2019300"/>
                <a:gd name="connsiteX35" fmla="*/ 203639 w 1595629"/>
                <a:gd name="connsiteY35" fmla="*/ 927100 h 2019300"/>
                <a:gd name="connsiteX36" fmla="*/ 216339 w 1595629"/>
                <a:gd name="connsiteY36" fmla="*/ 946150 h 2019300"/>
                <a:gd name="connsiteX37" fmla="*/ 222689 w 1595629"/>
                <a:gd name="connsiteY37" fmla="*/ 996950 h 2019300"/>
                <a:gd name="connsiteX38" fmla="*/ 209989 w 1595629"/>
                <a:gd name="connsiteY38" fmla="*/ 1035050 h 2019300"/>
                <a:gd name="connsiteX39" fmla="*/ 190939 w 1595629"/>
                <a:gd name="connsiteY39" fmla="*/ 1041400 h 2019300"/>
                <a:gd name="connsiteX40" fmla="*/ 165539 w 1595629"/>
                <a:gd name="connsiteY40" fmla="*/ 1054100 h 2019300"/>
                <a:gd name="connsiteX41" fmla="*/ 70289 w 1595629"/>
                <a:gd name="connsiteY41" fmla="*/ 1047750 h 2019300"/>
                <a:gd name="connsiteX42" fmla="*/ 44889 w 1595629"/>
                <a:gd name="connsiteY42" fmla="*/ 1035050 h 2019300"/>
                <a:gd name="connsiteX43" fmla="*/ 25839 w 1595629"/>
                <a:gd name="connsiteY43" fmla="*/ 1028700 h 2019300"/>
                <a:gd name="connsiteX44" fmla="*/ 439 w 1595629"/>
                <a:gd name="connsiteY44" fmla="*/ 1066800 h 2019300"/>
                <a:gd name="connsiteX45" fmla="*/ 6789 w 1595629"/>
                <a:gd name="connsiteY45" fmla="*/ 1092200 h 2019300"/>
                <a:gd name="connsiteX46" fmla="*/ 25839 w 1595629"/>
                <a:gd name="connsiteY46" fmla="*/ 1111250 h 2019300"/>
                <a:gd name="connsiteX47" fmla="*/ 38539 w 1595629"/>
                <a:gd name="connsiteY47" fmla="*/ 1130300 h 2019300"/>
                <a:gd name="connsiteX48" fmla="*/ 57589 w 1595629"/>
                <a:gd name="connsiteY48" fmla="*/ 1149350 h 2019300"/>
                <a:gd name="connsiteX49" fmla="*/ 89339 w 1595629"/>
                <a:gd name="connsiteY49" fmla="*/ 1206500 h 2019300"/>
                <a:gd name="connsiteX50" fmla="*/ 63939 w 1595629"/>
                <a:gd name="connsiteY50" fmla="*/ 1231900 h 2019300"/>
                <a:gd name="connsiteX51" fmla="*/ 82989 w 1595629"/>
                <a:gd name="connsiteY51" fmla="*/ 1238250 h 2019300"/>
                <a:gd name="connsiteX52" fmla="*/ 133789 w 1595629"/>
                <a:gd name="connsiteY52" fmla="*/ 1257300 h 2019300"/>
                <a:gd name="connsiteX53" fmla="*/ 171889 w 1595629"/>
                <a:gd name="connsiteY53" fmla="*/ 1289050 h 2019300"/>
                <a:gd name="connsiteX54" fmla="*/ 190939 w 1595629"/>
                <a:gd name="connsiteY54" fmla="*/ 1308100 h 2019300"/>
                <a:gd name="connsiteX55" fmla="*/ 229039 w 1595629"/>
                <a:gd name="connsiteY55" fmla="*/ 1333500 h 2019300"/>
                <a:gd name="connsiteX56" fmla="*/ 298889 w 1595629"/>
                <a:gd name="connsiteY56" fmla="*/ 1327150 h 2019300"/>
                <a:gd name="connsiteX57" fmla="*/ 317939 w 1595629"/>
                <a:gd name="connsiteY57" fmla="*/ 1320800 h 2019300"/>
                <a:gd name="connsiteX58" fmla="*/ 324289 w 1595629"/>
                <a:gd name="connsiteY58" fmla="*/ 1301750 h 2019300"/>
                <a:gd name="connsiteX59" fmla="*/ 343339 w 1595629"/>
                <a:gd name="connsiteY59" fmla="*/ 1225550 h 2019300"/>
                <a:gd name="connsiteX60" fmla="*/ 362389 w 1595629"/>
                <a:gd name="connsiteY60" fmla="*/ 1212850 h 2019300"/>
                <a:gd name="connsiteX61" fmla="*/ 368739 w 1595629"/>
                <a:gd name="connsiteY61" fmla="*/ 1193800 h 2019300"/>
                <a:gd name="connsiteX62" fmla="*/ 394139 w 1595629"/>
                <a:gd name="connsiteY62" fmla="*/ 1187450 h 2019300"/>
                <a:gd name="connsiteX63" fmla="*/ 413189 w 1595629"/>
                <a:gd name="connsiteY63" fmla="*/ 1181100 h 2019300"/>
                <a:gd name="connsiteX64" fmla="*/ 451289 w 1595629"/>
                <a:gd name="connsiteY64" fmla="*/ 1187450 h 2019300"/>
                <a:gd name="connsiteX65" fmla="*/ 444939 w 1595629"/>
                <a:gd name="connsiteY65" fmla="*/ 1244600 h 2019300"/>
                <a:gd name="connsiteX66" fmla="*/ 413189 w 1595629"/>
                <a:gd name="connsiteY66" fmla="*/ 1276350 h 2019300"/>
                <a:gd name="connsiteX67" fmla="*/ 394139 w 1595629"/>
                <a:gd name="connsiteY67" fmla="*/ 1282700 h 2019300"/>
                <a:gd name="connsiteX68" fmla="*/ 375089 w 1595629"/>
                <a:gd name="connsiteY68" fmla="*/ 1295400 h 2019300"/>
                <a:gd name="connsiteX69" fmla="*/ 362389 w 1595629"/>
                <a:gd name="connsiteY69" fmla="*/ 1314450 h 2019300"/>
                <a:gd name="connsiteX70" fmla="*/ 356039 w 1595629"/>
                <a:gd name="connsiteY70" fmla="*/ 1333500 h 2019300"/>
                <a:gd name="connsiteX71" fmla="*/ 336989 w 1595629"/>
                <a:gd name="connsiteY71" fmla="*/ 1346200 h 2019300"/>
                <a:gd name="connsiteX72" fmla="*/ 356039 w 1595629"/>
                <a:gd name="connsiteY72" fmla="*/ 1352550 h 2019300"/>
                <a:gd name="connsiteX73" fmla="*/ 387789 w 1595629"/>
                <a:gd name="connsiteY73" fmla="*/ 1390650 h 2019300"/>
                <a:gd name="connsiteX74" fmla="*/ 400489 w 1595629"/>
                <a:gd name="connsiteY74" fmla="*/ 1409700 h 2019300"/>
                <a:gd name="connsiteX75" fmla="*/ 400489 w 1595629"/>
                <a:gd name="connsiteY75" fmla="*/ 1460500 h 2019300"/>
                <a:gd name="connsiteX76" fmla="*/ 381439 w 1595629"/>
                <a:gd name="connsiteY76" fmla="*/ 1473200 h 2019300"/>
                <a:gd name="connsiteX77" fmla="*/ 273489 w 1595629"/>
                <a:gd name="connsiteY77" fmla="*/ 1479550 h 2019300"/>
                <a:gd name="connsiteX78" fmla="*/ 267139 w 1595629"/>
                <a:gd name="connsiteY78" fmla="*/ 1498600 h 2019300"/>
                <a:gd name="connsiteX79" fmla="*/ 279839 w 1595629"/>
                <a:gd name="connsiteY79" fmla="*/ 1517650 h 2019300"/>
                <a:gd name="connsiteX80" fmla="*/ 292539 w 1595629"/>
                <a:gd name="connsiteY80" fmla="*/ 1555750 h 2019300"/>
                <a:gd name="connsiteX81" fmla="*/ 311589 w 1595629"/>
                <a:gd name="connsiteY81" fmla="*/ 1562100 h 2019300"/>
                <a:gd name="connsiteX82" fmla="*/ 349689 w 1595629"/>
                <a:gd name="connsiteY82" fmla="*/ 1587500 h 2019300"/>
                <a:gd name="connsiteX83" fmla="*/ 343339 w 1595629"/>
                <a:gd name="connsiteY83" fmla="*/ 1606550 h 2019300"/>
                <a:gd name="connsiteX84" fmla="*/ 279839 w 1595629"/>
                <a:gd name="connsiteY84" fmla="*/ 1625600 h 2019300"/>
                <a:gd name="connsiteX85" fmla="*/ 267139 w 1595629"/>
                <a:gd name="connsiteY85" fmla="*/ 1663700 h 2019300"/>
                <a:gd name="connsiteX86" fmla="*/ 273489 w 1595629"/>
                <a:gd name="connsiteY86" fmla="*/ 1701800 h 2019300"/>
                <a:gd name="connsiteX87" fmla="*/ 305239 w 1595629"/>
                <a:gd name="connsiteY87" fmla="*/ 1733550 h 2019300"/>
                <a:gd name="connsiteX88" fmla="*/ 324289 w 1595629"/>
                <a:gd name="connsiteY88" fmla="*/ 1752600 h 2019300"/>
                <a:gd name="connsiteX89" fmla="*/ 336989 w 1595629"/>
                <a:gd name="connsiteY89" fmla="*/ 1790700 h 2019300"/>
                <a:gd name="connsiteX90" fmla="*/ 349689 w 1595629"/>
                <a:gd name="connsiteY90" fmla="*/ 1809750 h 2019300"/>
                <a:gd name="connsiteX91" fmla="*/ 362389 w 1595629"/>
                <a:gd name="connsiteY91" fmla="*/ 1847850 h 2019300"/>
                <a:gd name="connsiteX92" fmla="*/ 368739 w 1595629"/>
                <a:gd name="connsiteY92" fmla="*/ 1866900 h 2019300"/>
                <a:gd name="connsiteX93" fmla="*/ 375089 w 1595629"/>
                <a:gd name="connsiteY93" fmla="*/ 1866900 h 2019300"/>
                <a:gd name="connsiteX94" fmla="*/ 356039 w 1595629"/>
                <a:gd name="connsiteY94" fmla="*/ 1873250 h 2019300"/>
                <a:gd name="connsiteX95" fmla="*/ 343339 w 1595629"/>
                <a:gd name="connsiteY95" fmla="*/ 1892300 h 2019300"/>
                <a:gd name="connsiteX96" fmla="*/ 349689 w 1595629"/>
                <a:gd name="connsiteY96" fmla="*/ 1955800 h 2019300"/>
                <a:gd name="connsiteX97" fmla="*/ 375089 w 1595629"/>
                <a:gd name="connsiteY97" fmla="*/ 1962150 h 2019300"/>
                <a:gd name="connsiteX98" fmla="*/ 425889 w 1595629"/>
                <a:gd name="connsiteY98" fmla="*/ 1968500 h 2019300"/>
                <a:gd name="connsiteX99" fmla="*/ 432239 w 1595629"/>
                <a:gd name="connsiteY99" fmla="*/ 1993900 h 2019300"/>
                <a:gd name="connsiteX100" fmla="*/ 476689 w 1595629"/>
                <a:gd name="connsiteY100" fmla="*/ 2012950 h 2019300"/>
                <a:gd name="connsiteX101" fmla="*/ 495739 w 1595629"/>
                <a:gd name="connsiteY101" fmla="*/ 2019300 h 2019300"/>
                <a:gd name="connsiteX102" fmla="*/ 514789 w 1595629"/>
                <a:gd name="connsiteY102" fmla="*/ 2012950 h 2019300"/>
                <a:gd name="connsiteX103" fmla="*/ 533839 w 1595629"/>
                <a:gd name="connsiteY103" fmla="*/ 1943100 h 2019300"/>
                <a:gd name="connsiteX104" fmla="*/ 546539 w 1595629"/>
                <a:gd name="connsiteY104" fmla="*/ 1924050 h 2019300"/>
                <a:gd name="connsiteX105" fmla="*/ 584639 w 1595629"/>
                <a:gd name="connsiteY105" fmla="*/ 1892300 h 2019300"/>
                <a:gd name="connsiteX106" fmla="*/ 603689 w 1595629"/>
                <a:gd name="connsiteY106" fmla="*/ 1854200 h 2019300"/>
                <a:gd name="connsiteX107" fmla="*/ 597339 w 1595629"/>
                <a:gd name="connsiteY107" fmla="*/ 1771650 h 2019300"/>
                <a:gd name="connsiteX108" fmla="*/ 571939 w 1595629"/>
                <a:gd name="connsiteY108" fmla="*/ 1714500 h 2019300"/>
                <a:gd name="connsiteX109" fmla="*/ 559239 w 1595629"/>
                <a:gd name="connsiteY109" fmla="*/ 1670050 h 2019300"/>
                <a:gd name="connsiteX110" fmla="*/ 565589 w 1595629"/>
                <a:gd name="connsiteY110" fmla="*/ 1638300 h 2019300"/>
                <a:gd name="connsiteX111" fmla="*/ 603689 w 1595629"/>
                <a:gd name="connsiteY111" fmla="*/ 1625600 h 2019300"/>
                <a:gd name="connsiteX112" fmla="*/ 667189 w 1595629"/>
                <a:gd name="connsiteY112" fmla="*/ 1631950 h 2019300"/>
                <a:gd name="connsiteX113" fmla="*/ 698939 w 1595629"/>
                <a:gd name="connsiteY113" fmla="*/ 1663700 h 2019300"/>
                <a:gd name="connsiteX114" fmla="*/ 717989 w 1595629"/>
                <a:gd name="connsiteY114" fmla="*/ 1676400 h 2019300"/>
                <a:gd name="connsiteX115" fmla="*/ 781489 w 1595629"/>
                <a:gd name="connsiteY115" fmla="*/ 1670050 h 2019300"/>
                <a:gd name="connsiteX116" fmla="*/ 800539 w 1595629"/>
                <a:gd name="connsiteY116" fmla="*/ 1663700 h 2019300"/>
                <a:gd name="connsiteX117" fmla="*/ 876739 w 1595629"/>
                <a:gd name="connsiteY117" fmla="*/ 1670050 h 2019300"/>
                <a:gd name="connsiteX118" fmla="*/ 889439 w 1595629"/>
                <a:gd name="connsiteY118" fmla="*/ 1689100 h 2019300"/>
                <a:gd name="connsiteX119" fmla="*/ 908489 w 1595629"/>
                <a:gd name="connsiteY119" fmla="*/ 1727200 h 2019300"/>
                <a:gd name="connsiteX120" fmla="*/ 933889 w 1595629"/>
                <a:gd name="connsiteY120" fmla="*/ 1733550 h 2019300"/>
                <a:gd name="connsiteX121" fmla="*/ 978339 w 1595629"/>
                <a:gd name="connsiteY121" fmla="*/ 1746250 h 2019300"/>
                <a:gd name="connsiteX122" fmla="*/ 1022789 w 1595629"/>
                <a:gd name="connsiteY122" fmla="*/ 1752600 h 2019300"/>
                <a:gd name="connsiteX123" fmla="*/ 1105339 w 1595629"/>
                <a:gd name="connsiteY123" fmla="*/ 1746250 h 2019300"/>
                <a:gd name="connsiteX124" fmla="*/ 1124389 w 1595629"/>
                <a:gd name="connsiteY124" fmla="*/ 1739900 h 2019300"/>
                <a:gd name="connsiteX125" fmla="*/ 1168839 w 1595629"/>
                <a:gd name="connsiteY125" fmla="*/ 1682750 h 2019300"/>
                <a:gd name="connsiteX126" fmla="*/ 1187889 w 1595629"/>
                <a:gd name="connsiteY126" fmla="*/ 1676400 h 2019300"/>
                <a:gd name="connsiteX127" fmla="*/ 1206939 w 1595629"/>
                <a:gd name="connsiteY127" fmla="*/ 1663700 h 2019300"/>
                <a:gd name="connsiteX128" fmla="*/ 1257739 w 1595629"/>
                <a:gd name="connsiteY128" fmla="*/ 1644650 h 2019300"/>
                <a:gd name="connsiteX129" fmla="*/ 1264089 w 1595629"/>
                <a:gd name="connsiteY129" fmla="*/ 1428750 h 2019300"/>
                <a:gd name="connsiteX130" fmla="*/ 1270439 w 1595629"/>
                <a:gd name="connsiteY130" fmla="*/ 1409700 h 2019300"/>
                <a:gd name="connsiteX131" fmla="*/ 1283139 w 1595629"/>
                <a:gd name="connsiteY131" fmla="*/ 1390650 h 2019300"/>
                <a:gd name="connsiteX132" fmla="*/ 1283139 w 1595629"/>
                <a:gd name="connsiteY132" fmla="*/ 1327150 h 2019300"/>
                <a:gd name="connsiteX133" fmla="*/ 1264089 w 1595629"/>
                <a:gd name="connsiteY133" fmla="*/ 1314450 h 2019300"/>
                <a:gd name="connsiteX134" fmla="*/ 1251389 w 1595629"/>
                <a:gd name="connsiteY134" fmla="*/ 1289050 h 2019300"/>
                <a:gd name="connsiteX135" fmla="*/ 1276789 w 1595629"/>
                <a:gd name="connsiteY135" fmla="*/ 1257300 h 2019300"/>
                <a:gd name="connsiteX136" fmla="*/ 1289489 w 1595629"/>
                <a:gd name="connsiteY136" fmla="*/ 1238250 h 2019300"/>
                <a:gd name="connsiteX137" fmla="*/ 1308539 w 1595629"/>
                <a:gd name="connsiteY137" fmla="*/ 1181100 h 2019300"/>
                <a:gd name="connsiteX138" fmla="*/ 1314889 w 1595629"/>
                <a:gd name="connsiteY138" fmla="*/ 1162050 h 2019300"/>
                <a:gd name="connsiteX139" fmla="*/ 1327589 w 1595629"/>
                <a:gd name="connsiteY139" fmla="*/ 1111250 h 2019300"/>
                <a:gd name="connsiteX140" fmla="*/ 1340289 w 1595629"/>
                <a:gd name="connsiteY140" fmla="*/ 1066800 h 2019300"/>
                <a:gd name="connsiteX141" fmla="*/ 1327589 w 1595629"/>
                <a:gd name="connsiteY141" fmla="*/ 1009650 h 2019300"/>
                <a:gd name="connsiteX142" fmla="*/ 1314889 w 1595629"/>
                <a:gd name="connsiteY142" fmla="*/ 990600 h 2019300"/>
                <a:gd name="connsiteX143" fmla="*/ 1302189 w 1595629"/>
                <a:gd name="connsiteY143" fmla="*/ 952500 h 2019300"/>
                <a:gd name="connsiteX144" fmla="*/ 1289489 w 1595629"/>
                <a:gd name="connsiteY144" fmla="*/ 927100 h 2019300"/>
                <a:gd name="connsiteX145" fmla="*/ 1283139 w 1595629"/>
                <a:gd name="connsiteY145" fmla="*/ 901700 h 2019300"/>
                <a:gd name="connsiteX146" fmla="*/ 1276789 w 1595629"/>
                <a:gd name="connsiteY146" fmla="*/ 882650 h 2019300"/>
                <a:gd name="connsiteX147" fmla="*/ 1283139 w 1595629"/>
                <a:gd name="connsiteY147" fmla="*/ 666750 h 2019300"/>
                <a:gd name="connsiteX148" fmla="*/ 1289489 w 1595629"/>
                <a:gd name="connsiteY148" fmla="*/ 635000 h 2019300"/>
                <a:gd name="connsiteX149" fmla="*/ 1302189 w 1595629"/>
                <a:gd name="connsiteY149" fmla="*/ 615950 h 2019300"/>
                <a:gd name="connsiteX150" fmla="*/ 1321239 w 1595629"/>
                <a:gd name="connsiteY150" fmla="*/ 577850 h 2019300"/>
                <a:gd name="connsiteX151" fmla="*/ 1327589 w 1595629"/>
                <a:gd name="connsiteY151" fmla="*/ 520700 h 2019300"/>
                <a:gd name="connsiteX152" fmla="*/ 1333939 w 1595629"/>
                <a:gd name="connsiteY152" fmla="*/ 501650 h 2019300"/>
                <a:gd name="connsiteX153" fmla="*/ 1340289 w 1595629"/>
                <a:gd name="connsiteY153" fmla="*/ 450850 h 2019300"/>
                <a:gd name="connsiteX154" fmla="*/ 1378389 w 1595629"/>
                <a:gd name="connsiteY154" fmla="*/ 431800 h 2019300"/>
                <a:gd name="connsiteX155" fmla="*/ 1403789 w 1595629"/>
                <a:gd name="connsiteY155" fmla="*/ 425450 h 2019300"/>
                <a:gd name="connsiteX156" fmla="*/ 1422839 w 1595629"/>
                <a:gd name="connsiteY156" fmla="*/ 419100 h 2019300"/>
                <a:gd name="connsiteX157" fmla="*/ 1460939 w 1595629"/>
                <a:gd name="connsiteY157" fmla="*/ 412750 h 2019300"/>
                <a:gd name="connsiteX158" fmla="*/ 1486339 w 1595629"/>
                <a:gd name="connsiteY158" fmla="*/ 406400 h 2019300"/>
                <a:gd name="connsiteX159" fmla="*/ 1448239 w 1595629"/>
                <a:gd name="connsiteY159" fmla="*/ 368300 h 2019300"/>
                <a:gd name="connsiteX160" fmla="*/ 1410139 w 1595629"/>
                <a:gd name="connsiteY160" fmla="*/ 349250 h 2019300"/>
                <a:gd name="connsiteX161" fmla="*/ 1372039 w 1595629"/>
                <a:gd name="connsiteY161" fmla="*/ 330200 h 2019300"/>
                <a:gd name="connsiteX162" fmla="*/ 1352989 w 1595629"/>
                <a:gd name="connsiteY162" fmla="*/ 285750 h 2019300"/>
                <a:gd name="connsiteX163" fmla="*/ 1333939 w 1595629"/>
                <a:gd name="connsiteY163" fmla="*/ 279400 h 2019300"/>
                <a:gd name="connsiteX164" fmla="*/ 1340289 w 1595629"/>
                <a:gd name="connsiteY164" fmla="*/ 228600 h 2019300"/>
                <a:gd name="connsiteX165" fmla="*/ 1359339 w 1595629"/>
                <a:gd name="connsiteY165" fmla="*/ 222250 h 2019300"/>
                <a:gd name="connsiteX166" fmla="*/ 1410139 w 1595629"/>
                <a:gd name="connsiteY166" fmla="*/ 228600 h 2019300"/>
                <a:gd name="connsiteX167" fmla="*/ 1467289 w 1595629"/>
                <a:gd name="connsiteY167" fmla="*/ 273050 h 2019300"/>
                <a:gd name="connsiteX168" fmla="*/ 1505389 w 1595629"/>
                <a:gd name="connsiteY168" fmla="*/ 285750 h 2019300"/>
                <a:gd name="connsiteX169" fmla="*/ 1524439 w 1595629"/>
                <a:gd name="connsiteY169" fmla="*/ 298450 h 2019300"/>
                <a:gd name="connsiteX170" fmla="*/ 1594289 w 1595629"/>
                <a:gd name="connsiteY170" fmla="*/ 292100 h 2019300"/>
                <a:gd name="connsiteX171" fmla="*/ 1575239 w 1595629"/>
                <a:gd name="connsiteY171" fmla="*/ 285750 h 2019300"/>
                <a:gd name="connsiteX172" fmla="*/ 1549839 w 1595629"/>
                <a:gd name="connsiteY172" fmla="*/ 292100 h 2019300"/>
                <a:gd name="connsiteX173" fmla="*/ 1511739 w 1595629"/>
                <a:gd name="connsiteY173" fmla="*/ 304800 h 2019300"/>
                <a:gd name="connsiteX174" fmla="*/ 1518089 w 1595629"/>
                <a:gd name="connsiteY174" fmla="*/ 260350 h 2019300"/>
                <a:gd name="connsiteX175" fmla="*/ 1556189 w 1595629"/>
                <a:gd name="connsiteY175" fmla="*/ 228600 h 2019300"/>
                <a:gd name="connsiteX176" fmla="*/ 1575239 w 1595629"/>
                <a:gd name="connsiteY176" fmla="*/ 184150 h 2019300"/>
                <a:gd name="connsiteX177" fmla="*/ 1568889 w 1595629"/>
                <a:gd name="connsiteY177" fmla="*/ 165100 h 2019300"/>
                <a:gd name="connsiteX178" fmla="*/ 1479989 w 1595629"/>
                <a:gd name="connsiteY178" fmla="*/ 158750 h 2019300"/>
                <a:gd name="connsiteX179" fmla="*/ 1460939 w 1595629"/>
                <a:gd name="connsiteY179" fmla="*/ 146050 h 2019300"/>
                <a:gd name="connsiteX180" fmla="*/ 1479989 w 1595629"/>
                <a:gd name="connsiteY180" fmla="*/ 69850 h 2019300"/>
                <a:gd name="connsiteX181" fmla="*/ 1499039 w 1595629"/>
                <a:gd name="connsiteY181" fmla="*/ 63500 h 2019300"/>
                <a:gd name="connsiteX182" fmla="*/ 1479989 w 1595629"/>
                <a:gd name="connsiteY182" fmla="*/ 50800 h 2019300"/>
                <a:gd name="connsiteX183" fmla="*/ 1454589 w 1595629"/>
                <a:gd name="connsiteY183" fmla="*/ 44450 h 2019300"/>
                <a:gd name="connsiteX184" fmla="*/ 1397439 w 1595629"/>
                <a:gd name="connsiteY184" fmla="*/ 31750 h 2019300"/>
                <a:gd name="connsiteX185" fmla="*/ 1378389 w 1595629"/>
                <a:gd name="connsiteY185" fmla="*/ 19050 h 2019300"/>
                <a:gd name="connsiteX186" fmla="*/ 1321239 w 1595629"/>
                <a:gd name="connsiteY186" fmla="*/ 6350 h 2019300"/>
                <a:gd name="connsiteX187" fmla="*/ 1289489 w 1595629"/>
                <a:gd name="connsiteY187" fmla="*/ 0 h 2019300"/>
                <a:gd name="connsiteX188" fmla="*/ 1225989 w 1595629"/>
                <a:gd name="connsiteY188" fmla="*/ 6350 h 2019300"/>
                <a:gd name="connsiteX189" fmla="*/ 1225989 w 1595629"/>
                <a:gd name="connsiteY189" fmla="*/ 50800 h 2019300"/>
                <a:gd name="connsiteX190" fmla="*/ 1264089 w 1595629"/>
                <a:gd name="connsiteY190" fmla="*/ 57150 h 2019300"/>
                <a:gd name="connsiteX191" fmla="*/ 1264089 w 1595629"/>
                <a:gd name="connsiteY191" fmla="*/ 127000 h 2019300"/>
                <a:gd name="connsiteX192" fmla="*/ 1225989 w 1595629"/>
                <a:gd name="connsiteY192" fmla="*/ 120650 h 2019300"/>
                <a:gd name="connsiteX193" fmla="*/ 1187889 w 1595629"/>
                <a:gd name="connsiteY193" fmla="*/ 82550 h 2019300"/>
                <a:gd name="connsiteX194" fmla="*/ 1168839 w 1595629"/>
                <a:gd name="connsiteY194" fmla="*/ 63500 h 2019300"/>
                <a:gd name="connsiteX195" fmla="*/ 1137089 w 1595629"/>
                <a:gd name="connsiteY195" fmla="*/ 57150 h 2019300"/>
                <a:gd name="connsiteX196" fmla="*/ 1060889 w 1595629"/>
                <a:gd name="connsiteY196" fmla="*/ 50800 h 2019300"/>
                <a:gd name="connsiteX197" fmla="*/ 978339 w 1595629"/>
                <a:gd name="connsiteY197" fmla="*/ 50800 h 2019300"/>
                <a:gd name="connsiteX198" fmla="*/ 959289 w 1595629"/>
                <a:gd name="connsiteY198" fmla="*/ 63500 h 2019300"/>
                <a:gd name="connsiteX199" fmla="*/ 940239 w 1595629"/>
                <a:gd name="connsiteY199" fmla="*/ 101600 h 2019300"/>
                <a:gd name="connsiteX200" fmla="*/ 927539 w 1595629"/>
                <a:gd name="connsiteY200" fmla="*/ 120650 h 2019300"/>
                <a:gd name="connsiteX201" fmla="*/ 921189 w 1595629"/>
                <a:gd name="connsiteY201" fmla="*/ 139700 h 2019300"/>
                <a:gd name="connsiteX202" fmla="*/ 883089 w 1595629"/>
                <a:gd name="connsiteY202" fmla="*/ 184150 h 2019300"/>
                <a:gd name="connsiteX203" fmla="*/ 844989 w 1595629"/>
                <a:gd name="connsiteY203" fmla="*/ 177800 h 2019300"/>
                <a:gd name="connsiteX204" fmla="*/ 832289 w 1595629"/>
                <a:gd name="connsiteY204" fmla="*/ 158750 h 2019300"/>
                <a:gd name="connsiteX205" fmla="*/ 813239 w 1595629"/>
                <a:gd name="connsiteY205" fmla="*/ 139700 h 2019300"/>
                <a:gd name="connsiteX206" fmla="*/ 794189 w 1595629"/>
                <a:gd name="connsiteY206" fmla="*/ 95250 h 2019300"/>
                <a:gd name="connsiteX207" fmla="*/ 787839 w 1595629"/>
                <a:gd name="connsiteY207" fmla="*/ 69850 h 2019300"/>
                <a:gd name="connsiteX208" fmla="*/ 775139 w 1595629"/>
                <a:gd name="connsiteY208" fmla="*/ 50800 h 2019300"/>
                <a:gd name="connsiteX209" fmla="*/ 768789 w 1595629"/>
                <a:gd name="connsiteY209" fmla="*/ 31750 h 2019300"/>
                <a:gd name="connsiteX210" fmla="*/ 730689 w 1595629"/>
                <a:gd name="connsiteY210" fmla="*/ 12700 h 2019300"/>
                <a:gd name="connsiteX211" fmla="*/ 559239 w 1595629"/>
                <a:gd name="connsiteY211" fmla="*/ 25400 h 2019300"/>
                <a:gd name="connsiteX212" fmla="*/ 533839 w 1595629"/>
                <a:gd name="connsiteY212" fmla="*/ 31750 h 2019300"/>
                <a:gd name="connsiteX213" fmla="*/ 521139 w 1595629"/>
                <a:gd name="connsiteY213" fmla="*/ 50800 h 2019300"/>
                <a:gd name="connsiteX214" fmla="*/ 502089 w 1595629"/>
                <a:gd name="connsiteY214" fmla="*/ 63500 h 2019300"/>
                <a:gd name="connsiteX0" fmla="*/ 502089 w 1595629"/>
                <a:gd name="connsiteY0" fmla="*/ 63500 h 2019300"/>
                <a:gd name="connsiteX1" fmla="*/ 489389 w 1595629"/>
                <a:gd name="connsiteY1" fmla="*/ 146050 h 2019300"/>
                <a:gd name="connsiteX2" fmla="*/ 514789 w 1595629"/>
                <a:gd name="connsiteY2" fmla="*/ 228600 h 2019300"/>
                <a:gd name="connsiteX3" fmla="*/ 495739 w 1595629"/>
                <a:gd name="connsiteY3" fmla="*/ 273050 h 2019300"/>
                <a:gd name="connsiteX4" fmla="*/ 476689 w 1595629"/>
                <a:gd name="connsiteY4" fmla="*/ 285750 h 2019300"/>
                <a:gd name="connsiteX5" fmla="*/ 451289 w 1595629"/>
                <a:gd name="connsiteY5" fmla="*/ 241300 h 2019300"/>
                <a:gd name="connsiteX6" fmla="*/ 394139 w 1595629"/>
                <a:gd name="connsiteY6" fmla="*/ 209550 h 2019300"/>
                <a:gd name="connsiteX7" fmla="*/ 336989 w 1595629"/>
                <a:gd name="connsiteY7" fmla="*/ 254000 h 2019300"/>
                <a:gd name="connsiteX8" fmla="*/ 292539 w 1595629"/>
                <a:gd name="connsiteY8" fmla="*/ 311150 h 2019300"/>
                <a:gd name="connsiteX9" fmla="*/ 254439 w 1595629"/>
                <a:gd name="connsiteY9" fmla="*/ 323850 h 2019300"/>
                <a:gd name="connsiteX10" fmla="*/ 235389 w 1595629"/>
                <a:gd name="connsiteY10" fmla="*/ 330200 h 2019300"/>
                <a:gd name="connsiteX11" fmla="*/ 203639 w 1595629"/>
                <a:gd name="connsiteY11" fmla="*/ 368300 h 2019300"/>
                <a:gd name="connsiteX12" fmla="*/ 190939 w 1595629"/>
                <a:gd name="connsiteY12" fmla="*/ 406400 h 2019300"/>
                <a:gd name="connsiteX13" fmla="*/ 165539 w 1595629"/>
                <a:gd name="connsiteY13" fmla="*/ 444500 h 2019300"/>
                <a:gd name="connsiteX14" fmla="*/ 159189 w 1595629"/>
                <a:gd name="connsiteY14" fmla="*/ 463550 h 2019300"/>
                <a:gd name="connsiteX15" fmla="*/ 152839 w 1595629"/>
                <a:gd name="connsiteY15" fmla="*/ 501650 h 2019300"/>
                <a:gd name="connsiteX16" fmla="*/ 133789 w 1595629"/>
                <a:gd name="connsiteY16" fmla="*/ 508000 h 2019300"/>
                <a:gd name="connsiteX17" fmla="*/ 32189 w 1595629"/>
                <a:gd name="connsiteY17" fmla="*/ 520700 h 2019300"/>
                <a:gd name="connsiteX18" fmla="*/ 38539 w 1595629"/>
                <a:gd name="connsiteY18" fmla="*/ 552450 h 2019300"/>
                <a:gd name="connsiteX19" fmla="*/ 57589 w 1595629"/>
                <a:gd name="connsiteY19" fmla="*/ 558800 h 2019300"/>
                <a:gd name="connsiteX20" fmla="*/ 102039 w 1595629"/>
                <a:gd name="connsiteY20" fmla="*/ 552450 h 2019300"/>
                <a:gd name="connsiteX21" fmla="*/ 178239 w 1595629"/>
                <a:gd name="connsiteY21" fmla="*/ 539750 h 2019300"/>
                <a:gd name="connsiteX22" fmla="*/ 197289 w 1595629"/>
                <a:gd name="connsiteY22" fmla="*/ 552450 h 2019300"/>
                <a:gd name="connsiteX23" fmla="*/ 216339 w 1595629"/>
                <a:gd name="connsiteY23" fmla="*/ 596900 h 2019300"/>
                <a:gd name="connsiteX24" fmla="*/ 229039 w 1595629"/>
                <a:gd name="connsiteY24" fmla="*/ 635000 h 2019300"/>
                <a:gd name="connsiteX25" fmla="*/ 216339 w 1595629"/>
                <a:gd name="connsiteY25" fmla="*/ 698500 h 2019300"/>
                <a:gd name="connsiteX26" fmla="*/ 197289 w 1595629"/>
                <a:gd name="connsiteY26" fmla="*/ 717550 h 2019300"/>
                <a:gd name="connsiteX27" fmla="*/ 190939 w 1595629"/>
                <a:gd name="connsiteY27" fmla="*/ 762000 h 2019300"/>
                <a:gd name="connsiteX28" fmla="*/ 209989 w 1595629"/>
                <a:gd name="connsiteY28" fmla="*/ 768350 h 2019300"/>
                <a:gd name="connsiteX29" fmla="*/ 235389 w 1595629"/>
                <a:gd name="connsiteY29" fmla="*/ 806450 h 2019300"/>
                <a:gd name="connsiteX30" fmla="*/ 248089 w 1595629"/>
                <a:gd name="connsiteY30" fmla="*/ 844550 h 2019300"/>
                <a:gd name="connsiteX31" fmla="*/ 254439 w 1595629"/>
                <a:gd name="connsiteY31" fmla="*/ 863600 h 2019300"/>
                <a:gd name="connsiteX32" fmla="*/ 216339 w 1595629"/>
                <a:gd name="connsiteY32" fmla="*/ 882650 h 2019300"/>
                <a:gd name="connsiteX33" fmla="*/ 197289 w 1595629"/>
                <a:gd name="connsiteY33" fmla="*/ 889000 h 2019300"/>
                <a:gd name="connsiteX34" fmla="*/ 203639 w 1595629"/>
                <a:gd name="connsiteY34" fmla="*/ 927100 h 2019300"/>
                <a:gd name="connsiteX35" fmla="*/ 216339 w 1595629"/>
                <a:gd name="connsiteY35" fmla="*/ 946150 h 2019300"/>
                <a:gd name="connsiteX36" fmla="*/ 222689 w 1595629"/>
                <a:gd name="connsiteY36" fmla="*/ 996950 h 2019300"/>
                <a:gd name="connsiteX37" fmla="*/ 209989 w 1595629"/>
                <a:gd name="connsiteY37" fmla="*/ 1035050 h 2019300"/>
                <a:gd name="connsiteX38" fmla="*/ 190939 w 1595629"/>
                <a:gd name="connsiteY38" fmla="*/ 1041400 h 2019300"/>
                <a:gd name="connsiteX39" fmla="*/ 165539 w 1595629"/>
                <a:gd name="connsiteY39" fmla="*/ 1054100 h 2019300"/>
                <a:gd name="connsiteX40" fmla="*/ 70289 w 1595629"/>
                <a:gd name="connsiteY40" fmla="*/ 1047750 h 2019300"/>
                <a:gd name="connsiteX41" fmla="*/ 44889 w 1595629"/>
                <a:gd name="connsiteY41" fmla="*/ 1035050 h 2019300"/>
                <a:gd name="connsiteX42" fmla="*/ 25839 w 1595629"/>
                <a:gd name="connsiteY42" fmla="*/ 1028700 h 2019300"/>
                <a:gd name="connsiteX43" fmla="*/ 439 w 1595629"/>
                <a:gd name="connsiteY43" fmla="*/ 1066800 h 2019300"/>
                <a:gd name="connsiteX44" fmla="*/ 6789 w 1595629"/>
                <a:gd name="connsiteY44" fmla="*/ 1092200 h 2019300"/>
                <a:gd name="connsiteX45" fmla="*/ 25839 w 1595629"/>
                <a:gd name="connsiteY45" fmla="*/ 1111250 h 2019300"/>
                <a:gd name="connsiteX46" fmla="*/ 38539 w 1595629"/>
                <a:gd name="connsiteY46" fmla="*/ 1130300 h 2019300"/>
                <a:gd name="connsiteX47" fmla="*/ 57589 w 1595629"/>
                <a:gd name="connsiteY47" fmla="*/ 1149350 h 2019300"/>
                <a:gd name="connsiteX48" fmla="*/ 89339 w 1595629"/>
                <a:gd name="connsiteY48" fmla="*/ 1206500 h 2019300"/>
                <a:gd name="connsiteX49" fmla="*/ 63939 w 1595629"/>
                <a:gd name="connsiteY49" fmla="*/ 1231900 h 2019300"/>
                <a:gd name="connsiteX50" fmla="*/ 82989 w 1595629"/>
                <a:gd name="connsiteY50" fmla="*/ 1238250 h 2019300"/>
                <a:gd name="connsiteX51" fmla="*/ 133789 w 1595629"/>
                <a:gd name="connsiteY51" fmla="*/ 1257300 h 2019300"/>
                <a:gd name="connsiteX52" fmla="*/ 171889 w 1595629"/>
                <a:gd name="connsiteY52" fmla="*/ 1289050 h 2019300"/>
                <a:gd name="connsiteX53" fmla="*/ 190939 w 1595629"/>
                <a:gd name="connsiteY53" fmla="*/ 1308100 h 2019300"/>
                <a:gd name="connsiteX54" fmla="*/ 229039 w 1595629"/>
                <a:gd name="connsiteY54" fmla="*/ 1333500 h 2019300"/>
                <a:gd name="connsiteX55" fmla="*/ 298889 w 1595629"/>
                <a:gd name="connsiteY55" fmla="*/ 1327150 h 2019300"/>
                <a:gd name="connsiteX56" fmla="*/ 317939 w 1595629"/>
                <a:gd name="connsiteY56" fmla="*/ 1320800 h 2019300"/>
                <a:gd name="connsiteX57" fmla="*/ 324289 w 1595629"/>
                <a:gd name="connsiteY57" fmla="*/ 1301750 h 2019300"/>
                <a:gd name="connsiteX58" fmla="*/ 343339 w 1595629"/>
                <a:gd name="connsiteY58" fmla="*/ 1225550 h 2019300"/>
                <a:gd name="connsiteX59" fmla="*/ 362389 w 1595629"/>
                <a:gd name="connsiteY59" fmla="*/ 1212850 h 2019300"/>
                <a:gd name="connsiteX60" fmla="*/ 368739 w 1595629"/>
                <a:gd name="connsiteY60" fmla="*/ 1193800 h 2019300"/>
                <a:gd name="connsiteX61" fmla="*/ 394139 w 1595629"/>
                <a:gd name="connsiteY61" fmla="*/ 1187450 h 2019300"/>
                <a:gd name="connsiteX62" fmla="*/ 413189 w 1595629"/>
                <a:gd name="connsiteY62" fmla="*/ 1181100 h 2019300"/>
                <a:gd name="connsiteX63" fmla="*/ 451289 w 1595629"/>
                <a:gd name="connsiteY63" fmla="*/ 1187450 h 2019300"/>
                <a:gd name="connsiteX64" fmla="*/ 444939 w 1595629"/>
                <a:gd name="connsiteY64" fmla="*/ 1244600 h 2019300"/>
                <a:gd name="connsiteX65" fmla="*/ 413189 w 1595629"/>
                <a:gd name="connsiteY65" fmla="*/ 1276350 h 2019300"/>
                <a:gd name="connsiteX66" fmla="*/ 394139 w 1595629"/>
                <a:gd name="connsiteY66" fmla="*/ 1282700 h 2019300"/>
                <a:gd name="connsiteX67" fmla="*/ 375089 w 1595629"/>
                <a:gd name="connsiteY67" fmla="*/ 1295400 h 2019300"/>
                <a:gd name="connsiteX68" fmla="*/ 362389 w 1595629"/>
                <a:gd name="connsiteY68" fmla="*/ 1314450 h 2019300"/>
                <a:gd name="connsiteX69" fmla="*/ 356039 w 1595629"/>
                <a:gd name="connsiteY69" fmla="*/ 1333500 h 2019300"/>
                <a:gd name="connsiteX70" fmla="*/ 336989 w 1595629"/>
                <a:gd name="connsiteY70" fmla="*/ 1346200 h 2019300"/>
                <a:gd name="connsiteX71" fmla="*/ 356039 w 1595629"/>
                <a:gd name="connsiteY71" fmla="*/ 1352550 h 2019300"/>
                <a:gd name="connsiteX72" fmla="*/ 387789 w 1595629"/>
                <a:gd name="connsiteY72" fmla="*/ 1390650 h 2019300"/>
                <a:gd name="connsiteX73" fmla="*/ 400489 w 1595629"/>
                <a:gd name="connsiteY73" fmla="*/ 1409700 h 2019300"/>
                <a:gd name="connsiteX74" fmla="*/ 400489 w 1595629"/>
                <a:gd name="connsiteY74" fmla="*/ 1460500 h 2019300"/>
                <a:gd name="connsiteX75" fmla="*/ 381439 w 1595629"/>
                <a:gd name="connsiteY75" fmla="*/ 1473200 h 2019300"/>
                <a:gd name="connsiteX76" fmla="*/ 273489 w 1595629"/>
                <a:gd name="connsiteY76" fmla="*/ 1479550 h 2019300"/>
                <a:gd name="connsiteX77" fmla="*/ 267139 w 1595629"/>
                <a:gd name="connsiteY77" fmla="*/ 1498600 h 2019300"/>
                <a:gd name="connsiteX78" fmla="*/ 279839 w 1595629"/>
                <a:gd name="connsiteY78" fmla="*/ 1517650 h 2019300"/>
                <a:gd name="connsiteX79" fmla="*/ 292539 w 1595629"/>
                <a:gd name="connsiteY79" fmla="*/ 1555750 h 2019300"/>
                <a:gd name="connsiteX80" fmla="*/ 311589 w 1595629"/>
                <a:gd name="connsiteY80" fmla="*/ 1562100 h 2019300"/>
                <a:gd name="connsiteX81" fmla="*/ 349689 w 1595629"/>
                <a:gd name="connsiteY81" fmla="*/ 1587500 h 2019300"/>
                <a:gd name="connsiteX82" fmla="*/ 343339 w 1595629"/>
                <a:gd name="connsiteY82" fmla="*/ 1606550 h 2019300"/>
                <a:gd name="connsiteX83" fmla="*/ 279839 w 1595629"/>
                <a:gd name="connsiteY83" fmla="*/ 1625600 h 2019300"/>
                <a:gd name="connsiteX84" fmla="*/ 267139 w 1595629"/>
                <a:gd name="connsiteY84" fmla="*/ 1663700 h 2019300"/>
                <a:gd name="connsiteX85" fmla="*/ 273489 w 1595629"/>
                <a:gd name="connsiteY85" fmla="*/ 1701800 h 2019300"/>
                <a:gd name="connsiteX86" fmla="*/ 305239 w 1595629"/>
                <a:gd name="connsiteY86" fmla="*/ 1733550 h 2019300"/>
                <a:gd name="connsiteX87" fmla="*/ 324289 w 1595629"/>
                <a:gd name="connsiteY87" fmla="*/ 1752600 h 2019300"/>
                <a:gd name="connsiteX88" fmla="*/ 336989 w 1595629"/>
                <a:gd name="connsiteY88" fmla="*/ 1790700 h 2019300"/>
                <a:gd name="connsiteX89" fmla="*/ 349689 w 1595629"/>
                <a:gd name="connsiteY89" fmla="*/ 1809750 h 2019300"/>
                <a:gd name="connsiteX90" fmla="*/ 362389 w 1595629"/>
                <a:gd name="connsiteY90" fmla="*/ 1847850 h 2019300"/>
                <a:gd name="connsiteX91" fmla="*/ 368739 w 1595629"/>
                <a:gd name="connsiteY91" fmla="*/ 1866900 h 2019300"/>
                <a:gd name="connsiteX92" fmla="*/ 375089 w 1595629"/>
                <a:gd name="connsiteY92" fmla="*/ 1866900 h 2019300"/>
                <a:gd name="connsiteX93" fmla="*/ 356039 w 1595629"/>
                <a:gd name="connsiteY93" fmla="*/ 1873250 h 2019300"/>
                <a:gd name="connsiteX94" fmla="*/ 343339 w 1595629"/>
                <a:gd name="connsiteY94" fmla="*/ 1892300 h 2019300"/>
                <a:gd name="connsiteX95" fmla="*/ 349689 w 1595629"/>
                <a:gd name="connsiteY95" fmla="*/ 1955800 h 2019300"/>
                <a:gd name="connsiteX96" fmla="*/ 375089 w 1595629"/>
                <a:gd name="connsiteY96" fmla="*/ 1962150 h 2019300"/>
                <a:gd name="connsiteX97" fmla="*/ 425889 w 1595629"/>
                <a:gd name="connsiteY97" fmla="*/ 1968500 h 2019300"/>
                <a:gd name="connsiteX98" fmla="*/ 432239 w 1595629"/>
                <a:gd name="connsiteY98" fmla="*/ 1993900 h 2019300"/>
                <a:gd name="connsiteX99" fmla="*/ 476689 w 1595629"/>
                <a:gd name="connsiteY99" fmla="*/ 2012950 h 2019300"/>
                <a:gd name="connsiteX100" fmla="*/ 495739 w 1595629"/>
                <a:gd name="connsiteY100" fmla="*/ 2019300 h 2019300"/>
                <a:gd name="connsiteX101" fmla="*/ 514789 w 1595629"/>
                <a:gd name="connsiteY101" fmla="*/ 2012950 h 2019300"/>
                <a:gd name="connsiteX102" fmla="*/ 533839 w 1595629"/>
                <a:gd name="connsiteY102" fmla="*/ 1943100 h 2019300"/>
                <a:gd name="connsiteX103" fmla="*/ 546539 w 1595629"/>
                <a:gd name="connsiteY103" fmla="*/ 1924050 h 2019300"/>
                <a:gd name="connsiteX104" fmla="*/ 584639 w 1595629"/>
                <a:gd name="connsiteY104" fmla="*/ 1892300 h 2019300"/>
                <a:gd name="connsiteX105" fmla="*/ 603689 w 1595629"/>
                <a:gd name="connsiteY105" fmla="*/ 1854200 h 2019300"/>
                <a:gd name="connsiteX106" fmla="*/ 597339 w 1595629"/>
                <a:gd name="connsiteY106" fmla="*/ 1771650 h 2019300"/>
                <a:gd name="connsiteX107" fmla="*/ 571939 w 1595629"/>
                <a:gd name="connsiteY107" fmla="*/ 1714500 h 2019300"/>
                <a:gd name="connsiteX108" fmla="*/ 559239 w 1595629"/>
                <a:gd name="connsiteY108" fmla="*/ 1670050 h 2019300"/>
                <a:gd name="connsiteX109" fmla="*/ 565589 w 1595629"/>
                <a:gd name="connsiteY109" fmla="*/ 1638300 h 2019300"/>
                <a:gd name="connsiteX110" fmla="*/ 603689 w 1595629"/>
                <a:gd name="connsiteY110" fmla="*/ 1625600 h 2019300"/>
                <a:gd name="connsiteX111" fmla="*/ 667189 w 1595629"/>
                <a:gd name="connsiteY111" fmla="*/ 1631950 h 2019300"/>
                <a:gd name="connsiteX112" fmla="*/ 698939 w 1595629"/>
                <a:gd name="connsiteY112" fmla="*/ 1663700 h 2019300"/>
                <a:gd name="connsiteX113" fmla="*/ 717989 w 1595629"/>
                <a:gd name="connsiteY113" fmla="*/ 1676400 h 2019300"/>
                <a:gd name="connsiteX114" fmla="*/ 781489 w 1595629"/>
                <a:gd name="connsiteY114" fmla="*/ 1670050 h 2019300"/>
                <a:gd name="connsiteX115" fmla="*/ 800539 w 1595629"/>
                <a:gd name="connsiteY115" fmla="*/ 1663700 h 2019300"/>
                <a:gd name="connsiteX116" fmla="*/ 876739 w 1595629"/>
                <a:gd name="connsiteY116" fmla="*/ 1670050 h 2019300"/>
                <a:gd name="connsiteX117" fmla="*/ 889439 w 1595629"/>
                <a:gd name="connsiteY117" fmla="*/ 1689100 h 2019300"/>
                <a:gd name="connsiteX118" fmla="*/ 908489 w 1595629"/>
                <a:gd name="connsiteY118" fmla="*/ 1727200 h 2019300"/>
                <a:gd name="connsiteX119" fmla="*/ 933889 w 1595629"/>
                <a:gd name="connsiteY119" fmla="*/ 1733550 h 2019300"/>
                <a:gd name="connsiteX120" fmla="*/ 978339 w 1595629"/>
                <a:gd name="connsiteY120" fmla="*/ 1746250 h 2019300"/>
                <a:gd name="connsiteX121" fmla="*/ 1022789 w 1595629"/>
                <a:gd name="connsiteY121" fmla="*/ 1752600 h 2019300"/>
                <a:gd name="connsiteX122" fmla="*/ 1105339 w 1595629"/>
                <a:gd name="connsiteY122" fmla="*/ 1746250 h 2019300"/>
                <a:gd name="connsiteX123" fmla="*/ 1124389 w 1595629"/>
                <a:gd name="connsiteY123" fmla="*/ 1739900 h 2019300"/>
                <a:gd name="connsiteX124" fmla="*/ 1168839 w 1595629"/>
                <a:gd name="connsiteY124" fmla="*/ 1682750 h 2019300"/>
                <a:gd name="connsiteX125" fmla="*/ 1187889 w 1595629"/>
                <a:gd name="connsiteY125" fmla="*/ 1676400 h 2019300"/>
                <a:gd name="connsiteX126" fmla="*/ 1206939 w 1595629"/>
                <a:gd name="connsiteY126" fmla="*/ 1663700 h 2019300"/>
                <a:gd name="connsiteX127" fmla="*/ 1257739 w 1595629"/>
                <a:gd name="connsiteY127" fmla="*/ 1644650 h 2019300"/>
                <a:gd name="connsiteX128" fmla="*/ 1264089 w 1595629"/>
                <a:gd name="connsiteY128" fmla="*/ 1428750 h 2019300"/>
                <a:gd name="connsiteX129" fmla="*/ 1270439 w 1595629"/>
                <a:gd name="connsiteY129" fmla="*/ 1409700 h 2019300"/>
                <a:gd name="connsiteX130" fmla="*/ 1283139 w 1595629"/>
                <a:gd name="connsiteY130" fmla="*/ 1390650 h 2019300"/>
                <a:gd name="connsiteX131" fmla="*/ 1283139 w 1595629"/>
                <a:gd name="connsiteY131" fmla="*/ 1327150 h 2019300"/>
                <a:gd name="connsiteX132" fmla="*/ 1264089 w 1595629"/>
                <a:gd name="connsiteY132" fmla="*/ 1314450 h 2019300"/>
                <a:gd name="connsiteX133" fmla="*/ 1251389 w 1595629"/>
                <a:gd name="connsiteY133" fmla="*/ 1289050 h 2019300"/>
                <a:gd name="connsiteX134" fmla="*/ 1276789 w 1595629"/>
                <a:gd name="connsiteY134" fmla="*/ 1257300 h 2019300"/>
                <a:gd name="connsiteX135" fmla="*/ 1289489 w 1595629"/>
                <a:gd name="connsiteY135" fmla="*/ 1238250 h 2019300"/>
                <a:gd name="connsiteX136" fmla="*/ 1308539 w 1595629"/>
                <a:gd name="connsiteY136" fmla="*/ 1181100 h 2019300"/>
                <a:gd name="connsiteX137" fmla="*/ 1314889 w 1595629"/>
                <a:gd name="connsiteY137" fmla="*/ 1162050 h 2019300"/>
                <a:gd name="connsiteX138" fmla="*/ 1327589 w 1595629"/>
                <a:gd name="connsiteY138" fmla="*/ 1111250 h 2019300"/>
                <a:gd name="connsiteX139" fmla="*/ 1340289 w 1595629"/>
                <a:gd name="connsiteY139" fmla="*/ 1066800 h 2019300"/>
                <a:gd name="connsiteX140" fmla="*/ 1327589 w 1595629"/>
                <a:gd name="connsiteY140" fmla="*/ 1009650 h 2019300"/>
                <a:gd name="connsiteX141" fmla="*/ 1314889 w 1595629"/>
                <a:gd name="connsiteY141" fmla="*/ 990600 h 2019300"/>
                <a:gd name="connsiteX142" fmla="*/ 1302189 w 1595629"/>
                <a:gd name="connsiteY142" fmla="*/ 952500 h 2019300"/>
                <a:gd name="connsiteX143" fmla="*/ 1289489 w 1595629"/>
                <a:gd name="connsiteY143" fmla="*/ 927100 h 2019300"/>
                <a:gd name="connsiteX144" fmla="*/ 1283139 w 1595629"/>
                <a:gd name="connsiteY144" fmla="*/ 901700 h 2019300"/>
                <a:gd name="connsiteX145" fmla="*/ 1276789 w 1595629"/>
                <a:gd name="connsiteY145" fmla="*/ 882650 h 2019300"/>
                <a:gd name="connsiteX146" fmla="*/ 1283139 w 1595629"/>
                <a:gd name="connsiteY146" fmla="*/ 666750 h 2019300"/>
                <a:gd name="connsiteX147" fmla="*/ 1289489 w 1595629"/>
                <a:gd name="connsiteY147" fmla="*/ 635000 h 2019300"/>
                <a:gd name="connsiteX148" fmla="*/ 1302189 w 1595629"/>
                <a:gd name="connsiteY148" fmla="*/ 615950 h 2019300"/>
                <a:gd name="connsiteX149" fmla="*/ 1321239 w 1595629"/>
                <a:gd name="connsiteY149" fmla="*/ 577850 h 2019300"/>
                <a:gd name="connsiteX150" fmla="*/ 1327589 w 1595629"/>
                <a:gd name="connsiteY150" fmla="*/ 520700 h 2019300"/>
                <a:gd name="connsiteX151" fmla="*/ 1333939 w 1595629"/>
                <a:gd name="connsiteY151" fmla="*/ 501650 h 2019300"/>
                <a:gd name="connsiteX152" fmla="*/ 1340289 w 1595629"/>
                <a:gd name="connsiteY152" fmla="*/ 450850 h 2019300"/>
                <a:gd name="connsiteX153" fmla="*/ 1378389 w 1595629"/>
                <a:gd name="connsiteY153" fmla="*/ 431800 h 2019300"/>
                <a:gd name="connsiteX154" fmla="*/ 1403789 w 1595629"/>
                <a:gd name="connsiteY154" fmla="*/ 425450 h 2019300"/>
                <a:gd name="connsiteX155" fmla="*/ 1422839 w 1595629"/>
                <a:gd name="connsiteY155" fmla="*/ 419100 h 2019300"/>
                <a:gd name="connsiteX156" fmla="*/ 1460939 w 1595629"/>
                <a:gd name="connsiteY156" fmla="*/ 412750 h 2019300"/>
                <a:gd name="connsiteX157" fmla="*/ 1486339 w 1595629"/>
                <a:gd name="connsiteY157" fmla="*/ 406400 h 2019300"/>
                <a:gd name="connsiteX158" fmla="*/ 1448239 w 1595629"/>
                <a:gd name="connsiteY158" fmla="*/ 368300 h 2019300"/>
                <a:gd name="connsiteX159" fmla="*/ 1410139 w 1595629"/>
                <a:gd name="connsiteY159" fmla="*/ 349250 h 2019300"/>
                <a:gd name="connsiteX160" fmla="*/ 1372039 w 1595629"/>
                <a:gd name="connsiteY160" fmla="*/ 330200 h 2019300"/>
                <a:gd name="connsiteX161" fmla="*/ 1352989 w 1595629"/>
                <a:gd name="connsiteY161" fmla="*/ 285750 h 2019300"/>
                <a:gd name="connsiteX162" fmla="*/ 1333939 w 1595629"/>
                <a:gd name="connsiteY162" fmla="*/ 279400 h 2019300"/>
                <a:gd name="connsiteX163" fmla="*/ 1340289 w 1595629"/>
                <a:gd name="connsiteY163" fmla="*/ 228600 h 2019300"/>
                <a:gd name="connsiteX164" fmla="*/ 1359339 w 1595629"/>
                <a:gd name="connsiteY164" fmla="*/ 222250 h 2019300"/>
                <a:gd name="connsiteX165" fmla="*/ 1410139 w 1595629"/>
                <a:gd name="connsiteY165" fmla="*/ 228600 h 2019300"/>
                <a:gd name="connsiteX166" fmla="*/ 1467289 w 1595629"/>
                <a:gd name="connsiteY166" fmla="*/ 273050 h 2019300"/>
                <a:gd name="connsiteX167" fmla="*/ 1505389 w 1595629"/>
                <a:gd name="connsiteY167" fmla="*/ 285750 h 2019300"/>
                <a:gd name="connsiteX168" fmla="*/ 1524439 w 1595629"/>
                <a:gd name="connsiteY168" fmla="*/ 298450 h 2019300"/>
                <a:gd name="connsiteX169" fmla="*/ 1594289 w 1595629"/>
                <a:gd name="connsiteY169" fmla="*/ 292100 h 2019300"/>
                <a:gd name="connsiteX170" fmla="*/ 1575239 w 1595629"/>
                <a:gd name="connsiteY170" fmla="*/ 285750 h 2019300"/>
                <a:gd name="connsiteX171" fmla="*/ 1549839 w 1595629"/>
                <a:gd name="connsiteY171" fmla="*/ 292100 h 2019300"/>
                <a:gd name="connsiteX172" fmla="*/ 1511739 w 1595629"/>
                <a:gd name="connsiteY172" fmla="*/ 304800 h 2019300"/>
                <a:gd name="connsiteX173" fmla="*/ 1518089 w 1595629"/>
                <a:gd name="connsiteY173" fmla="*/ 260350 h 2019300"/>
                <a:gd name="connsiteX174" fmla="*/ 1556189 w 1595629"/>
                <a:gd name="connsiteY174" fmla="*/ 228600 h 2019300"/>
                <a:gd name="connsiteX175" fmla="*/ 1575239 w 1595629"/>
                <a:gd name="connsiteY175" fmla="*/ 184150 h 2019300"/>
                <a:gd name="connsiteX176" fmla="*/ 1568889 w 1595629"/>
                <a:gd name="connsiteY176" fmla="*/ 165100 h 2019300"/>
                <a:gd name="connsiteX177" fmla="*/ 1479989 w 1595629"/>
                <a:gd name="connsiteY177" fmla="*/ 158750 h 2019300"/>
                <a:gd name="connsiteX178" fmla="*/ 1460939 w 1595629"/>
                <a:gd name="connsiteY178" fmla="*/ 146050 h 2019300"/>
                <a:gd name="connsiteX179" fmla="*/ 1479989 w 1595629"/>
                <a:gd name="connsiteY179" fmla="*/ 69850 h 2019300"/>
                <a:gd name="connsiteX180" fmla="*/ 1499039 w 1595629"/>
                <a:gd name="connsiteY180" fmla="*/ 63500 h 2019300"/>
                <a:gd name="connsiteX181" fmla="*/ 1479989 w 1595629"/>
                <a:gd name="connsiteY181" fmla="*/ 50800 h 2019300"/>
                <a:gd name="connsiteX182" fmla="*/ 1454589 w 1595629"/>
                <a:gd name="connsiteY182" fmla="*/ 44450 h 2019300"/>
                <a:gd name="connsiteX183" fmla="*/ 1397439 w 1595629"/>
                <a:gd name="connsiteY183" fmla="*/ 31750 h 2019300"/>
                <a:gd name="connsiteX184" fmla="*/ 1378389 w 1595629"/>
                <a:gd name="connsiteY184" fmla="*/ 19050 h 2019300"/>
                <a:gd name="connsiteX185" fmla="*/ 1321239 w 1595629"/>
                <a:gd name="connsiteY185" fmla="*/ 6350 h 2019300"/>
                <a:gd name="connsiteX186" fmla="*/ 1289489 w 1595629"/>
                <a:gd name="connsiteY186" fmla="*/ 0 h 2019300"/>
                <a:gd name="connsiteX187" fmla="*/ 1225989 w 1595629"/>
                <a:gd name="connsiteY187" fmla="*/ 6350 h 2019300"/>
                <a:gd name="connsiteX188" fmla="*/ 1225989 w 1595629"/>
                <a:gd name="connsiteY188" fmla="*/ 50800 h 2019300"/>
                <a:gd name="connsiteX189" fmla="*/ 1264089 w 1595629"/>
                <a:gd name="connsiteY189" fmla="*/ 57150 h 2019300"/>
                <a:gd name="connsiteX190" fmla="*/ 1264089 w 1595629"/>
                <a:gd name="connsiteY190" fmla="*/ 127000 h 2019300"/>
                <a:gd name="connsiteX191" fmla="*/ 1225989 w 1595629"/>
                <a:gd name="connsiteY191" fmla="*/ 120650 h 2019300"/>
                <a:gd name="connsiteX192" fmla="*/ 1187889 w 1595629"/>
                <a:gd name="connsiteY192" fmla="*/ 82550 h 2019300"/>
                <a:gd name="connsiteX193" fmla="*/ 1168839 w 1595629"/>
                <a:gd name="connsiteY193" fmla="*/ 63500 h 2019300"/>
                <a:gd name="connsiteX194" fmla="*/ 1137089 w 1595629"/>
                <a:gd name="connsiteY194" fmla="*/ 57150 h 2019300"/>
                <a:gd name="connsiteX195" fmla="*/ 1060889 w 1595629"/>
                <a:gd name="connsiteY195" fmla="*/ 50800 h 2019300"/>
                <a:gd name="connsiteX196" fmla="*/ 978339 w 1595629"/>
                <a:gd name="connsiteY196" fmla="*/ 50800 h 2019300"/>
                <a:gd name="connsiteX197" fmla="*/ 959289 w 1595629"/>
                <a:gd name="connsiteY197" fmla="*/ 63500 h 2019300"/>
                <a:gd name="connsiteX198" fmla="*/ 940239 w 1595629"/>
                <a:gd name="connsiteY198" fmla="*/ 101600 h 2019300"/>
                <a:gd name="connsiteX199" fmla="*/ 927539 w 1595629"/>
                <a:gd name="connsiteY199" fmla="*/ 120650 h 2019300"/>
                <a:gd name="connsiteX200" fmla="*/ 921189 w 1595629"/>
                <a:gd name="connsiteY200" fmla="*/ 139700 h 2019300"/>
                <a:gd name="connsiteX201" fmla="*/ 883089 w 1595629"/>
                <a:gd name="connsiteY201" fmla="*/ 184150 h 2019300"/>
                <a:gd name="connsiteX202" fmla="*/ 844989 w 1595629"/>
                <a:gd name="connsiteY202" fmla="*/ 177800 h 2019300"/>
                <a:gd name="connsiteX203" fmla="*/ 832289 w 1595629"/>
                <a:gd name="connsiteY203" fmla="*/ 158750 h 2019300"/>
                <a:gd name="connsiteX204" fmla="*/ 813239 w 1595629"/>
                <a:gd name="connsiteY204" fmla="*/ 139700 h 2019300"/>
                <a:gd name="connsiteX205" fmla="*/ 794189 w 1595629"/>
                <a:gd name="connsiteY205" fmla="*/ 95250 h 2019300"/>
                <a:gd name="connsiteX206" fmla="*/ 787839 w 1595629"/>
                <a:gd name="connsiteY206" fmla="*/ 69850 h 2019300"/>
                <a:gd name="connsiteX207" fmla="*/ 775139 w 1595629"/>
                <a:gd name="connsiteY207" fmla="*/ 50800 h 2019300"/>
                <a:gd name="connsiteX208" fmla="*/ 768789 w 1595629"/>
                <a:gd name="connsiteY208" fmla="*/ 31750 h 2019300"/>
                <a:gd name="connsiteX209" fmla="*/ 730689 w 1595629"/>
                <a:gd name="connsiteY209" fmla="*/ 12700 h 2019300"/>
                <a:gd name="connsiteX210" fmla="*/ 559239 w 1595629"/>
                <a:gd name="connsiteY210" fmla="*/ 25400 h 2019300"/>
                <a:gd name="connsiteX211" fmla="*/ 533839 w 1595629"/>
                <a:gd name="connsiteY211" fmla="*/ 31750 h 2019300"/>
                <a:gd name="connsiteX212" fmla="*/ 521139 w 1595629"/>
                <a:gd name="connsiteY212" fmla="*/ 50800 h 2019300"/>
                <a:gd name="connsiteX213" fmla="*/ 502089 w 1595629"/>
                <a:gd name="connsiteY213" fmla="*/ 63500 h 2019300"/>
                <a:gd name="connsiteX0" fmla="*/ 502089 w 1595629"/>
                <a:gd name="connsiteY0" fmla="*/ 63500 h 2019300"/>
                <a:gd name="connsiteX1" fmla="*/ 514789 w 1595629"/>
                <a:gd name="connsiteY1" fmla="*/ 228600 h 2019300"/>
                <a:gd name="connsiteX2" fmla="*/ 495739 w 1595629"/>
                <a:gd name="connsiteY2" fmla="*/ 273050 h 2019300"/>
                <a:gd name="connsiteX3" fmla="*/ 476689 w 1595629"/>
                <a:gd name="connsiteY3" fmla="*/ 285750 h 2019300"/>
                <a:gd name="connsiteX4" fmla="*/ 451289 w 1595629"/>
                <a:gd name="connsiteY4" fmla="*/ 241300 h 2019300"/>
                <a:gd name="connsiteX5" fmla="*/ 394139 w 1595629"/>
                <a:gd name="connsiteY5" fmla="*/ 209550 h 2019300"/>
                <a:gd name="connsiteX6" fmla="*/ 336989 w 1595629"/>
                <a:gd name="connsiteY6" fmla="*/ 254000 h 2019300"/>
                <a:gd name="connsiteX7" fmla="*/ 292539 w 1595629"/>
                <a:gd name="connsiteY7" fmla="*/ 311150 h 2019300"/>
                <a:gd name="connsiteX8" fmla="*/ 254439 w 1595629"/>
                <a:gd name="connsiteY8" fmla="*/ 323850 h 2019300"/>
                <a:gd name="connsiteX9" fmla="*/ 235389 w 1595629"/>
                <a:gd name="connsiteY9" fmla="*/ 330200 h 2019300"/>
                <a:gd name="connsiteX10" fmla="*/ 203639 w 1595629"/>
                <a:gd name="connsiteY10" fmla="*/ 368300 h 2019300"/>
                <a:gd name="connsiteX11" fmla="*/ 190939 w 1595629"/>
                <a:gd name="connsiteY11" fmla="*/ 406400 h 2019300"/>
                <a:gd name="connsiteX12" fmla="*/ 165539 w 1595629"/>
                <a:gd name="connsiteY12" fmla="*/ 444500 h 2019300"/>
                <a:gd name="connsiteX13" fmla="*/ 159189 w 1595629"/>
                <a:gd name="connsiteY13" fmla="*/ 463550 h 2019300"/>
                <a:gd name="connsiteX14" fmla="*/ 152839 w 1595629"/>
                <a:gd name="connsiteY14" fmla="*/ 501650 h 2019300"/>
                <a:gd name="connsiteX15" fmla="*/ 133789 w 1595629"/>
                <a:gd name="connsiteY15" fmla="*/ 508000 h 2019300"/>
                <a:gd name="connsiteX16" fmla="*/ 32189 w 1595629"/>
                <a:gd name="connsiteY16" fmla="*/ 520700 h 2019300"/>
                <a:gd name="connsiteX17" fmla="*/ 38539 w 1595629"/>
                <a:gd name="connsiteY17" fmla="*/ 552450 h 2019300"/>
                <a:gd name="connsiteX18" fmla="*/ 57589 w 1595629"/>
                <a:gd name="connsiteY18" fmla="*/ 558800 h 2019300"/>
                <a:gd name="connsiteX19" fmla="*/ 102039 w 1595629"/>
                <a:gd name="connsiteY19" fmla="*/ 552450 h 2019300"/>
                <a:gd name="connsiteX20" fmla="*/ 178239 w 1595629"/>
                <a:gd name="connsiteY20" fmla="*/ 539750 h 2019300"/>
                <a:gd name="connsiteX21" fmla="*/ 197289 w 1595629"/>
                <a:gd name="connsiteY21" fmla="*/ 552450 h 2019300"/>
                <a:gd name="connsiteX22" fmla="*/ 216339 w 1595629"/>
                <a:gd name="connsiteY22" fmla="*/ 596900 h 2019300"/>
                <a:gd name="connsiteX23" fmla="*/ 229039 w 1595629"/>
                <a:gd name="connsiteY23" fmla="*/ 635000 h 2019300"/>
                <a:gd name="connsiteX24" fmla="*/ 216339 w 1595629"/>
                <a:gd name="connsiteY24" fmla="*/ 698500 h 2019300"/>
                <a:gd name="connsiteX25" fmla="*/ 197289 w 1595629"/>
                <a:gd name="connsiteY25" fmla="*/ 717550 h 2019300"/>
                <a:gd name="connsiteX26" fmla="*/ 190939 w 1595629"/>
                <a:gd name="connsiteY26" fmla="*/ 762000 h 2019300"/>
                <a:gd name="connsiteX27" fmla="*/ 209989 w 1595629"/>
                <a:gd name="connsiteY27" fmla="*/ 768350 h 2019300"/>
                <a:gd name="connsiteX28" fmla="*/ 235389 w 1595629"/>
                <a:gd name="connsiteY28" fmla="*/ 806450 h 2019300"/>
                <a:gd name="connsiteX29" fmla="*/ 248089 w 1595629"/>
                <a:gd name="connsiteY29" fmla="*/ 844550 h 2019300"/>
                <a:gd name="connsiteX30" fmla="*/ 254439 w 1595629"/>
                <a:gd name="connsiteY30" fmla="*/ 863600 h 2019300"/>
                <a:gd name="connsiteX31" fmla="*/ 216339 w 1595629"/>
                <a:gd name="connsiteY31" fmla="*/ 882650 h 2019300"/>
                <a:gd name="connsiteX32" fmla="*/ 197289 w 1595629"/>
                <a:gd name="connsiteY32" fmla="*/ 889000 h 2019300"/>
                <a:gd name="connsiteX33" fmla="*/ 203639 w 1595629"/>
                <a:gd name="connsiteY33" fmla="*/ 927100 h 2019300"/>
                <a:gd name="connsiteX34" fmla="*/ 216339 w 1595629"/>
                <a:gd name="connsiteY34" fmla="*/ 946150 h 2019300"/>
                <a:gd name="connsiteX35" fmla="*/ 222689 w 1595629"/>
                <a:gd name="connsiteY35" fmla="*/ 996950 h 2019300"/>
                <a:gd name="connsiteX36" fmla="*/ 209989 w 1595629"/>
                <a:gd name="connsiteY36" fmla="*/ 1035050 h 2019300"/>
                <a:gd name="connsiteX37" fmla="*/ 190939 w 1595629"/>
                <a:gd name="connsiteY37" fmla="*/ 1041400 h 2019300"/>
                <a:gd name="connsiteX38" fmla="*/ 165539 w 1595629"/>
                <a:gd name="connsiteY38" fmla="*/ 1054100 h 2019300"/>
                <a:gd name="connsiteX39" fmla="*/ 70289 w 1595629"/>
                <a:gd name="connsiteY39" fmla="*/ 1047750 h 2019300"/>
                <a:gd name="connsiteX40" fmla="*/ 44889 w 1595629"/>
                <a:gd name="connsiteY40" fmla="*/ 1035050 h 2019300"/>
                <a:gd name="connsiteX41" fmla="*/ 25839 w 1595629"/>
                <a:gd name="connsiteY41" fmla="*/ 1028700 h 2019300"/>
                <a:gd name="connsiteX42" fmla="*/ 439 w 1595629"/>
                <a:gd name="connsiteY42" fmla="*/ 1066800 h 2019300"/>
                <a:gd name="connsiteX43" fmla="*/ 6789 w 1595629"/>
                <a:gd name="connsiteY43" fmla="*/ 1092200 h 2019300"/>
                <a:gd name="connsiteX44" fmla="*/ 25839 w 1595629"/>
                <a:gd name="connsiteY44" fmla="*/ 1111250 h 2019300"/>
                <a:gd name="connsiteX45" fmla="*/ 38539 w 1595629"/>
                <a:gd name="connsiteY45" fmla="*/ 1130300 h 2019300"/>
                <a:gd name="connsiteX46" fmla="*/ 57589 w 1595629"/>
                <a:gd name="connsiteY46" fmla="*/ 1149350 h 2019300"/>
                <a:gd name="connsiteX47" fmla="*/ 89339 w 1595629"/>
                <a:gd name="connsiteY47" fmla="*/ 1206500 h 2019300"/>
                <a:gd name="connsiteX48" fmla="*/ 63939 w 1595629"/>
                <a:gd name="connsiteY48" fmla="*/ 1231900 h 2019300"/>
                <a:gd name="connsiteX49" fmla="*/ 82989 w 1595629"/>
                <a:gd name="connsiteY49" fmla="*/ 1238250 h 2019300"/>
                <a:gd name="connsiteX50" fmla="*/ 133789 w 1595629"/>
                <a:gd name="connsiteY50" fmla="*/ 1257300 h 2019300"/>
                <a:gd name="connsiteX51" fmla="*/ 171889 w 1595629"/>
                <a:gd name="connsiteY51" fmla="*/ 1289050 h 2019300"/>
                <a:gd name="connsiteX52" fmla="*/ 190939 w 1595629"/>
                <a:gd name="connsiteY52" fmla="*/ 1308100 h 2019300"/>
                <a:gd name="connsiteX53" fmla="*/ 229039 w 1595629"/>
                <a:gd name="connsiteY53" fmla="*/ 1333500 h 2019300"/>
                <a:gd name="connsiteX54" fmla="*/ 298889 w 1595629"/>
                <a:gd name="connsiteY54" fmla="*/ 1327150 h 2019300"/>
                <a:gd name="connsiteX55" fmla="*/ 317939 w 1595629"/>
                <a:gd name="connsiteY55" fmla="*/ 1320800 h 2019300"/>
                <a:gd name="connsiteX56" fmla="*/ 324289 w 1595629"/>
                <a:gd name="connsiteY56" fmla="*/ 1301750 h 2019300"/>
                <a:gd name="connsiteX57" fmla="*/ 343339 w 1595629"/>
                <a:gd name="connsiteY57" fmla="*/ 1225550 h 2019300"/>
                <a:gd name="connsiteX58" fmla="*/ 362389 w 1595629"/>
                <a:gd name="connsiteY58" fmla="*/ 1212850 h 2019300"/>
                <a:gd name="connsiteX59" fmla="*/ 368739 w 1595629"/>
                <a:gd name="connsiteY59" fmla="*/ 1193800 h 2019300"/>
                <a:gd name="connsiteX60" fmla="*/ 394139 w 1595629"/>
                <a:gd name="connsiteY60" fmla="*/ 1187450 h 2019300"/>
                <a:gd name="connsiteX61" fmla="*/ 413189 w 1595629"/>
                <a:gd name="connsiteY61" fmla="*/ 1181100 h 2019300"/>
                <a:gd name="connsiteX62" fmla="*/ 451289 w 1595629"/>
                <a:gd name="connsiteY62" fmla="*/ 1187450 h 2019300"/>
                <a:gd name="connsiteX63" fmla="*/ 444939 w 1595629"/>
                <a:gd name="connsiteY63" fmla="*/ 1244600 h 2019300"/>
                <a:gd name="connsiteX64" fmla="*/ 413189 w 1595629"/>
                <a:gd name="connsiteY64" fmla="*/ 1276350 h 2019300"/>
                <a:gd name="connsiteX65" fmla="*/ 394139 w 1595629"/>
                <a:gd name="connsiteY65" fmla="*/ 1282700 h 2019300"/>
                <a:gd name="connsiteX66" fmla="*/ 375089 w 1595629"/>
                <a:gd name="connsiteY66" fmla="*/ 1295400 h 2019300"/>
                <a:gd name="connsiteX67" fmla="*/ 362389 w 1595629"/>
                <a:gd name="connsiteY67" fmla="*/ 1314450 h 2019300"/>
                <a:gd name="connsiteX68" fmla="*/ 356039 w 1595629"/>
                <a:gd name="connsiteY68" fmla="*/ 1333500 h 2019300"/>
                <a:gd name="connsiteX69" fmla="*/ 336989 w 1595629"/>
                <a:gd name="connsiteY69" fmla="*/ 1346200 h 2019300"/>
                <a:gd name="connsiteX70" fmla="*/ 356039 w 1595629"/>
                <a:gd name="connsiteY70" fmla="*/ 1352550 h 2019300"/>
                <a:gd name="connsiteX71" fmla="*/ 387789 w 1595629"/>
                <a:gd name="connsiteY71" fmla="*/ 1390650 h 2019300"/>
                <a:gd name="connsiteX72" fmla="*/ 400489 w 1595629"/>
                <a:gd name="connsiteY72" fmla="*/ 1409700 h 2019300"/>
                <a:gd name="connsiteX73" fmla="*/ 400489 w 1595629"/>
                <a:gd name="connsiteY73" fmla="*/ 1460500 h 2019300"/>
                <a:gd name="connsiteX74" fmla="*/ 381439 w 1595629"/>
                <a:gd name="connsiteY74" fmla="*/ 1473200 h 2019300"/>
                <a:gd name="connsiteX75" fmla="*/ 273489 w 1595629"/>
                <a:gd name="connsiteY75" fmla="*/ 1479550 h 2019300"/>
                <a:gd name="connsiteX76" fmla="*/ 267139 w 1595629"/>
                <a:gd name="connsiteY76" fmla="*/ 1498600 h 2019300"/>
                <a:gd name="connsiteX77" fmla="*/ 279839 w 1595629"/>
                <a:gd name="connsiteY77" fmla="*/ 1517650 h 2019300"/>
                <a:gd name="connsiteX78" fmla="*/ 292539 w 1595629"/>
                <a:gd name="connsiteY78" fmla="*/ 1555750 h 2019300"/>
                <a:gd name="connsiteX79" fmla="*/ 311589 w 1595629"/>
                <a:gd name="connsiteY79" fmla="*/ 1562100 h 2019300"/>
                <a:gd name="connsiteX80" fmla="*/ 349689 w 1595629"/>
                <a:gd name="connsiteY80" fmla="*/ 1587500 h 2019300"/>
                <a:gd name="connsiteX81" fmla="*/ 343339 w 1595629"/>
                <a:gd name="connsiteY81" fmla="*/ 1606550 h 2019300"/>
                <a:gd name="connsiteX82" fmla="*/ 279839 w 1595629"/>
                <a:gd name="connsiteY82" fmla="*/ 1625600 h 2019300"/>
                <a:gd name="connsiteX83" fmla="*/ 267139 w 1595629"/>
                <a:gd name="connsiteY83" fmla="*/ 1663700 h 2019300"/>
                <a:gd name="connsiteX84" fmla="*/ 273489 w 1595629"/>
                <a:gd name="connsiteY84" fmla="*/ 1701800 h 2019300"/>
                <a:gd name="connsiteX85" fmla="*/ 305239 w 1595629"/>
                <a:gd name="connsiteY85" fmla="*/ 1733550 h 2019300"/>
                <a:gd name="connsiteX86" fmla="*/ 324289 w 1595629"/>
                <a:gd name="connsiteY86" fmla="*/ 1752600 h 2019300"/>
                <a:gd name="connsiteX87" fmla="*/ 336989 w 1595629"/>
                <a:gd name="connsiteY87" fmla="*/ 1790700 h 2019300"/>
                <a:gd name="connsiteX88" fmla="*/ 349689 w 1595629"/>
                <a:gd name="connsiteY88" fmla="*/ 1809750 h 2019300"/>
                <a:gd name="connsiteX89" fmla="*/ 362389 w 1595629"/>
                <a:gd name="connsiteY89" fmla="*/ 1847850 h 2019300"/>
                <a:gd name="connsiteX90" fmla="*/ 368739 w 1595629"/>
                <a:gd name="connsiteY90" fmla="*/ 1866900 h 2019300"/>
                <a:gd name="connsiteX91" fmla="*/ 375089 w 1595629"/>
                <a:gd name="connsiteY91" fmla="*/ 1866900 h 2019300"/>
                <a:gd name="connsiteX92" fmla="*/ 356039 w 1595629"/>
                <a:gd name="connsiteY92" fmla="*/ 1873250 h 2019300"/>
                <a:gd name="connsiteX93" fmla="*/ 343339 w 1595629"/>
                <a:gd name="connsiteY93" fmla="*/ 1892300 h 2019300"/>
                <a:gd name="connsiteX94" fmla="*/ 349689 w 1595629"/>
                <a:gd name="connsiteY94" fmla="*/ 1955800 h 2019300"/>
                <a:gd name="connsiteX95" fmla="*/ 375089 w 1595629"/>
                <a:gd name="connsiteY95" fmla="*/ 1962150 h 2019300"/>
                <a:gd name="connsiteX96" fmla="*/ 425889 w 1595629"/>
                <a:gd name="connsiteY96" fmla="*/ 1968500 h 2019300"/>
                <a:gd name="connsiteX97" fmla="*/ 432239 w 1595629"/>
                <a:gd name="connsiteY97" fmla="*/ 1993900 h 2019300"/>
                <a:gd name="connsiteX98" fmla="*/ 476689 w 1595629"/>
                <a:gd name="connsiteY98" fmla="*/ 2012950 h 2019300"/>
                <a:gd name="connsiteX99" fmla="*/ 495739 w 1595629"/>
                <a:gd name="connsiteY99" fmla="*/ 2019300 h 2019300"/>
                <a:gd name="connsiteX100" fmla="*/ 514789 w 1595629"/>
                <a:gd name="connsiteY100" fmla="*/ 2012950 h 2019300"/>
                <a:gd name="connsiteX101" fmla="*/ 533839 w 1595629"/>
                <a:gd name="connsiteY101" fmla="*/ 1943100 h 2019300"/>
                <a:gd name="connsiteX102" fmla="*/ 546539 w 1595629"/>
                <a:gd name="connsiteY102" fmla="*/ 1924050 h 2019300"/>
                <a:gd name="connsiteX103" fmla="*/ 584639 w 1595629"/>
                <a:gd name="connsiteY103" fmla="*/ 1892300 h 2019300"/>
                <a:gd name="connsiteX104" fmla="*/ 603689 w 1595629"/>
                <a:gd name="connsiteY104" fmla="*/ 1854200 h 2019300"/>
                <a:gd name="connsiteX105" fmla="*/ 597339 w 1595629"/>
                <a:gd name="connsiteY105" fmla="*/ 1771650 h 2019300"/>
                <a:gd name="connsiteX106" fmla="*/ 571939 w 1595629"/>
                <a:gd name="connsiteY106" fmla="*/ 1714500 h 2019300"/>
                <a:gd name="connsiteX107" fmla="*/ 559239 w 1595629"/>
                <a:gd name="connsiteY107" fmla="*/ 1670050 h 2019300"/>
                <a:gd name="connsiteX108" fmla="*/ 565589 w 1595629"/>
                <a:gd name="connsiteY108" fmla="*/ 1638300 h 2019300"/>
                <a:gd name="connsiteX109" fmla="*/ 603689 w 1595629"/>
                <a:gd name="connsiteY109" fmla="*/ 1625600 h 2019300"/>
                <a:gd name="connsiteX110" fmla="*/ 667189 w 1595629"/>
                <a:gd name="connsiteY110" fmla="*/ 1631950 h 2019300"/>
                <a:gd name="connsiteX111" fmla="*/ 698939 w 1595629"/>
                <a:gd name="connsiteY111" fmla="*/ 1663700 h 2019300"/>
                <a:gd name="connsiteX112" fmla="*/ 717989 w 1595629"/>
                <a:gd name="connsiteY112" fmla="*/ 1676400 h 2019300"/>
                <a:gd name="connsiteX113" fmla="*/ 781489 w 1595629"/>
                <a:gd name="connsiteY113" fmla="*/ 1670050 h 2019300"/>
                <a:gd name="connsiteX114" fmla="*/ 800539 w 1595629"/>
                <a:gd name="connsiteY114" fmla="*/ 1663700 h 2019300"/>
                <a:gd name="connsiteX115" fmla="*/ 876739 w 1595629"/>
                <a:gd name="connsiteY115" fmla="*/ 1670050 h 2019300"/>
                <a:gd name="connsiteX116" fmla="*/ 889439 w 1595629"/>
                <a:gd name="connsiteY116" fmla="*/ 1689100 h 2019300"/>
                <a:gd name="connsiteX117" fmla="*/ 908489 w 1595629"/>
                <a:gd name="connsiteY117" fmla="*/ 1727200 h 2019300"/>
                <a:gd name="connsiteX118" fmla="*/ 933889 w 1595629"/>
                <a:gd name="connsiteY118" fmla="*/ 1733550 h 2019300"/>
                <a:gd name="connsiteX119" fmla="*/ 978339 w 1595629"/>
                <a:gd name="connsiteY119" fmla="*/ 1746250 h 2019300"/>
                <a:gd name="connsiteX120" fmla="*/ 1022789 w 1595629"/>
                <a:gd name="connsiteY120" fmla="*/ 1752600 h 2019300"/>
                <a:gd name="connsiteX121" fmla="*/ 1105339 w 1595629"/>
                <a:gd name="connsiteY121" fmla="*/ 1746250 h 2019300"/>
                <a:gd name="connsiteX122" fmla="*/ 1124389 w 1595629"/>
                <a:gd name="connsiteY122" fmla="*/ 1739900 h 2019300"/>
                <a:gd name="connsiteX123" fmla="*/ 1168839 w 1595629"/>
                <a:gd name="connsiteY123" fmla="*/ 1682750 h 2019300"/>
                <a:gd name="connsiteX124" fmla="*/ 1187889 w 1595629"/>
                <a:gd name="connsiteY124" fmla="*/ 1676400 h 2019300"/>
                <a:gd name="connsiteX125" fmla="*/ 1206939 w 1595629"/>
                <a:gd name="connsiteY125" fmla="*/ 1663700 h 2019300"/>
                <a:gd name="connsiteX126" fmla="*/ 1257739 w 1595629"/>
                <a:gd name="connsiteY126" fmla="*/ 1644650 h 2019300"/>
                <a:gd name="connsiteX127" fmla="*/ 1264089 w 1595629"/>
                <a:gd name="connsiteY127" fmla="*/ 1428750 h 2019300"/>
                <a:gd name="connsiteX128" fmla="*/ 1270439 w 1595629"/>
                <a:gd name="connsiteY128" fmla="*/ 1409700 h 2019300"/>
                <a:gd name="connsiteX129" fmla="*/ 1283139 w 1595629"/>
                <a:gd name="connsiteY129" fmla="*/ 1390650 h 2019300"/>
                <a:gd name="connsiteX130" fmla="*/ 1283139 w 1595629"/>
                <a:gd name="connsiteY130" fmla="*/ 1327150 h 2019300"/>
                <a:gd name="connsiteX131" fmla="*/ 1264089 w 1595629"/>
                <a:gd name="connsiteY131" fmla="*/ 1314450 h 2019300"/>
                <a:gd name="connsiteX132" fmla="*/ 1251389 w 1595629"/>
                <a:gd name="connsiteY132" fmla="*/ 1289050 h 2019300"/>
                <a:gd name="connsiteX133" fmla="*/ 1276789 w 1595629"/>
                <a:gd name="connsiteY133" fmla="*/ 1257300 h 2019300"/>
                <a:gd name="connsiteX134" fmla="*/ 1289489 w 1595629"/>
                <a:gd name="connsiteY134" fmla="*/ 1238250 h 2019300"/>
                <a:gd name="connsiteX135" fmla="*/ 1308539 w 1595629"/>
                <a:gd name="connsiteY135" fmla="*/ 1181100 h 2019300"/>
                <a:gd name="connsiteX136" fmla="*/ 1314889 w 1595629"/>
                <a:gd name="connsiteY136" fmla="*/ 1162050 h 2019300"/>
                <a:gd name="connsiteX137" fmla="*/ 1327589 w 1595629"/>
                <a:gd name="connsiteY137" fmla="*/ 1111250 h 2019300"/>
                <a:gd name="connsiteX138" fmla="*/ 1340289 w 1595629"/>
                <a:gd name="connsiteY138" fmla="*/ 1066800 h 2019300"/>
                <a:gd name="connsiteX139" fmla="*/ 1327589 w 1595629"/>
                <a:gd name="connsiteY139" fmla="*/ 1009650 h 2019300"/>
                <a:gd name="connsiteX140" fmla="*/ 1314889 w 1595629"/>
                <a:gd name="connsiteY140" fmla="*/ 990600 h 2019300"/>
                <a:gd name="connsiteX141" fmla="*/ 1302189 w 1595629"/>
                <a:gd name="connsiteY141" fmla="*/ 952500 h 2019300"/>
                <a:gd name="connsiteX142" fmla="*/ 1289489 w 1595629"/>
                <a:gd name="connsiteY142" fmla="*/ 927100 h 2019300"/>
                <a:gd name="connsiteX143" fmla="*/ 1283139 w 1595629"/>
                <a:gd name="connsiteY143" fmla="*/ 901700 h 2019300"/>
                <a:gd name="connsiteX144" fmla="*/ 1276789 w 1595629"/>
                <a:gd name="connsiteY144" fmla="*/ 882650 h 2019300"/>
                <a:gd name="connsiteX145" fmla="*/ 1283139 w 1595629"/>
                <a:gd name="connsiteY145" fmla="*/ 666750 h 2019300"/>
                <a:gd name="connsiteX146" fmla="*/ 1289489 w 1595629"/>
                <a:gd name="connsiteY146" fmla="*/ 635000 h 2019300"/>
                <a:gd name="connsiteX147" fmla="*/ 1302189 w 1595629"/>
                <a:gd name="connsiteY147" fmla="*/ 615950 h 2019300"/>
                <a:gd name="connsiteX148" fmla="*/ 1321239 w 1595629"/>
                <a:gd name="connsiteY148" fmla="*/ 577850 h 2019300"/>
                <a:gd name="connsiteX149" fmla="*/ 1327589 w 1595629"/>
                <a:gd name="connsiteY149" fmla="*/ 520700 h 2019300"/>
                <a:gd name="connsiteX150" fmla="*/ 1333939 w 1595629"/>
                <a:gd name="connsiteY150" fmla="*/ 501650 h 2019300"/>
                <a:gd name="connsiteX151" fmla="*/ 1340289 w 1595629"/>
                <a:gd name="connsiteY151" fmla="*/ 450850 h 2019300"/>
                <a:gd name="connsiteX152" fmla="*/ 1378389 w 1595629"/>
                <a:gd name="connsiteY152" fmla="*/ 431800 h 2019300"/>
                <a:gd name="connsiteX153" fmla="*/ 1403789 w 1595629"/>
                <a:gd name="connsiteY153" fmla="*/ 425450 h 2019300"/>
                <a:gd name="connsiteX154" fmla="*/ 1422839 w 1595629"/>
                <a:gd name="connsiteY154" fmla="*/ 419100 h 2019300"/>
                <a:gd name="connsiteX155" fmla="*/ 1460939 w 1595629"/>
                <a:gd name="connsiteY155" fmla="*/ 412750 h 2019300"/>
                <a:gd name="connsiteX156" fmla="*/ 1486339 w 1595629"/>
                <a:gd name="connsiteY156" fmla="*/ 406400 h 2019300"/>
                <a:gd name="connsiteX157" fmla="*/ 1448239 w 1595629"/>
                <a:gd name="connsiteY157" fmla="*/ 368300 h 2019300"/>
                <a:gd name="connsiteX158" fmla="*/ 1410139 w 1595629"/>
                <a:gd name="connsiteY158" fmla="*/ 349250 h 2019300"/>
                <a:gd name="connsiteX159" fmla="*/ 1372039 w 1595629"/>
                <a:gd name="connsiteY159" fmla="*/ 330200 h 2019300"/>
                <a:gd name="connsiteX160" fmla="*/ 1352989 w 1595629"/>
                <a:gd name="connsiteY160" fmla="*/ 285750 h 2019300"/>
                <a:gd name="connsiteX161" fmla="*/ 1333939 w 1595629"/>
                <a:gd name="connsiteY161" fmla="*/ 279400 h 2019300"/>
                <a:gd name="connsiteX162" fmla="*/ 1340289 w 1595629"/>
                <a:gd name="connsiteY162" fmla="*/ 228600 h 2019300"/>
                <a:gd name="connsiteX163" fmla="*/ 1359339 w 1595629"/>
                <a:gd name="connsiteY163" fmla="*/ 222250 h 2019300"/>
                <a:gd name="connsiteX164" fmla="*/ 1410139 w 1595629"/>
                <a:gd name="connsiteY164" fmla="*/ 228600 h 2019300"/>
                <a:gd name="connsiteX165" fmla="*/ 1467289 w 1595629"/>
                <a:gd name="connsiteY165" fmla="*/ 273050 h 2019300"/>
                <a:gd name="connsiteX166" fmla="*/ 1505389 w 1595629"/>
                <a:gd name="connsiteY166" fmla="*/ 285750 h 2019300"/>
                <a:gd name="connsiteX167" fmla="*/ 1524439 w 1595629"/>
                <a:gd name="connsiteY167" fmla="*/ 298450 h 2019300"/>
                <a:gd name="connsiteX168" fmla="*/ 1594289 w 1595629"/>
                <a:gd name="connsiteY168" fmla="*/ 292100 h 2019300"/>
                <a:gd name="connsiteX169" fmla="*/ 1575239 w 1595629"/>
                <a:gd name="connsiteY169" fmla="*/ 285750 h 2019300"/>
                <a:gd name="connsiteX170" fmla="*/ 1549839 w 1595629"/>
                <a:gd name="connsiteY170" fmla="*/ 292100 h 2019300"/>
                <a:gd name="connsiteX171" fmla="*/ 1511739 w 1595629"/>
                <a:gd name="connsiteY171" fmla="*/ 304800 h 2019300"/>
                <a:gd name="connsiteX172" fmla="*/ 1518089 w 1595629"/>
                <a:gd name="connsiteY172" fmla="*/ 260350 h 2019300"/>
                <a:gd name="connsiteX173" fmla="*/ 1556189 w 1595629"/>
                <a:gd name="connsiteY173" fmla="*/ 228600 h 2019300"/>
                <a:gd name="connsiteX174" fmla="*/ 1575239 w 1595629"/>
                <a:gd name="connsiteY174" fmla="*/ 184150 h 2019300"/>
                <a:gd name="connsiteX175" fmla="*/ 1568889 w 1595629"/>
                <a:gd name="connsiteY175" fmla="*/ 165100 h 2019300"/>
                <a:gd name="connsiteX176" fmla="*/ 1479989 w 1595629"/>
                <a:gd name="connsiteY176" fmla="*/ 158750 h 2019300"/>
                <a:gd name="connsiteX177" fmla="*/ 1460939 w 1595629"/>
                <a:gd name="connsiteY177" fmla="*/ 146050 h 2019300"/>
                <a:gd name="connsiteX178" fmla="*/ 1479989 w 1595629"/>
                <a:gd name="connsiteY178" fmla="*/ 69850 h 2019300"/>
                <a:gd name="connsiteX179" fmla="*/ 1499039 w 1595629"/>
                <a:gd name="connsiteY179" fmla="*/ 63500 h 2019300"/>
                <a:gd name="connsiteX180" fmla="*/ 1479989 w 1595629"/>
                <a:gd name="connsiteY180" fmla="*/ 50800 h 2019300"/>
                <a:gd name="connsiteX181" fmla="*/ 1454589 w 1595629"/>
                <a:gd name="connsiteY181" fmla="*/ 44450 h 2019300"/>
                <a:gd name="connsiteX182" fmla="*/ 1397439 w 1595629"/>
                <a:gd name="connsiteY182" fmla="*/ 31750 h 2019300"/>
                <a:gd name="connsiteX183" fmla="*/ 1378389 w 1595629"/>
                <a:gd name="connsiteY183" fmla="*/ 19050 h 2019300"/>
                <a:gd name="connsiteX184" fmla="*/ 1321239 w 1595629"/>
                <a:gd name="connsiteY184" fmla="*/ 6350 h 2019300"/>
                <a:gd name="connsiteX185" fmla="*/ 1289489 w 1595629"/>
                <a:gd name="connsiteY185" fmla="*/ 0 h 2019300"/>
                <a:gd name="connsiteX186" fmla="*/ 1225989 w 1595629"/>
                <a:gd name="connsiteY186" fmla="*/ 6350 h 2019300"/>
                <a:gd name="connsiteX187" fmla="*/ 1225989 w 1595629"/>
                <a:gd name="connsiteY187" fmla="*/ 50800 h 2019300"/>
                <a:gd name="connsiteX188" fmla="*/ 1264089 w 1595629"/>
                <a:gd name="connsiteY188" fmla="*/ 57150 h 2019300"/>
                <a:gd name="connsiteX189" fmla="*/ 1264089 w 1595629"/>
                <a:gd name="connsiteY189" fmla="*/ 127000 h 2019300"/>
                <a:gd name="connsiteX190" fmla="*/ 1225989 w 1595629"/>
                <a:gd name="connsiteY190" fmla="*/ 120650 h 2019300"/>
                <a:gd name="connsiteX191" fmla="*/ 1187889 w 1595629"/>
                <a:gd name="connsiteY191" fmla="*/ 82550 h 2019300"/>
                <a:gd name="connsiteX192" fmla="*/ 1168839 w 1595629"/>
                <a:gd name="connsiteY192" fmla="*/ 63500 h 2019300"/>
                <a:gd name="connsiteX193" fmla="*/ 1137089 w 1595629"/>
                <a:gd name="connsiteY193" fmla="*/ 57150 h 2019300"/>
                <a:gd name="connsiteX194" fmla="*/ 1060889 w 1595629"/>
                <a:gd name="connsiteY194" fmla="*/ 50800 h 2019300"/>
                <a:gd name="connsiteX195" fmla="*/ 978339 w 1595629"/>
                <a:gd name="connsiteY195" fmla="*/ 50800 h 2019300"/>
                <a:gd name="connsiteX196" fmla="*/ 959289 w 1595629"/>
                <a:gd name="connsiteY196" fmla="*/ 63500 h 2019300"/>
                <a:gd name="connsiteX197" fmla="*/ 940239 w 1595629"/>
                <a:gd name="connsiteY197" fmla="*/ 101600 h 2019300"/>
                <a:gd name="connsiteX198" fmla="*/ 927539 w 1595629"/>
                <a:gd name="connsiteY198" fmla="*/ 120650 h 2019300"/>
                <a:gd name="connsiteX199" fmla="*/ 921189 w 1595629"/>
                <a:gd name="connsiteY199" fmla="*/ 139700 h 2019300"/>
                <a:gd name="connsiteX200" fmla="*/ 883089 w 1595629"/>
                <a:gd name="connsiteY200" fmla="*/ 184150 h 2019300"/>
                <a:gd name="connsiteX201" fmla="*/ 844989 w 1595629"/>
                <a:gd name="connsiteY201" fmla="*/ 177800 h 2019300"/>
                <a:gd name="connsiteX202" fmla="*/ 832289 w 1595629"/>
                <a:gd name="connsiteY202" fmla="*/ 158750 h 2019300"/>
                <a:gd name="connsiteX203" fmla="*/ 813239 w 1595629"/>
                <a:gd name="connsiteY203" fmla="*/ 139700 h 2019300"/>
                <a:gd name="connsiteX204" fmla="*/ 794189 w 1595629"/>
                <a:gd name="connsiteY204" fmla="*/ 95250 h 2019300"/>
                <a:gd name="connsiteX205" fmla="*/ 787839 w 1595629"/>
                <a:gd name="connsiteY205" fmla="*/ 69850 h 2019300"/>
                <a:gd name="connsiteX206" fmla="*/ 775139 w 1595629"/>
                <a:gd name="connsiteY206" fmla="*/ 50800 h 2019300"/>
                <a:gd name="connsiteX207" fmla="*/ 768789 w 1595629"/>
                <a:gd name="connsiteY207" fmla="*/ 31750 h 2019300"/>
                <a:gd name="connsiteX208" fmla="*/ 730689 w 1595629"/>
                <a:gd name="connsiteY208" fmla="*/ 12700 h 2019300"/>
                <a:gd name="connsiteX209" fmla="*/ 559239 w 1595629"/>
                <a:gd name="connsiteY209" fmla="*/ 25400 h 2019300"/>
                <a:gd name="connsiteX210" fmla="*/ 533839 w 1595629"/>
                <a:gd name="connsiteY210" fmla="*/ 31750 h 2019300"/>
                <a:gd name="connsiteX211" fmla="*/ 521139 w 1595629"/>
                <a:gd name="connsiteY211" fmla="*/ 50800 h 2019300"/>
                <a:gd name="connsiteX212" fmla="*/ 502089 w 1595629"/>
                <a:gd name="connsiteY212" fmla="*/ 63500 h 2019300"/>
                <a:gd name="connsiteX0" fmla="*/ 502089 w 1594642"/>
                <a:gd name="connsiteY0" fmla="*/ 63500 h 2019300"/>
                <a:gd name="connsiteX1" fmla="*/ 514789 w 1594642"/>
                <a:gd name="connsiteY1" fmla="*/ 228600 h 2019300"/>
                <a:gd name="connsiteX2" fmla="*/ 495739 w 1594642"/>
                <a:gd name="connsiteY2" fmla="*/ 273050 h 2019300"/>
                <a:gd name="connsiteX3" fmla="*/ 476689 w 1594642"/>
                <a:gd name="connsiteY3" fmla="*/ 285750 h 2019300"/>
                <a:gd name="connsiteX4" fmla="*/ 451289 w 1594642"/>
                <a:gd name="connsiteY4" fmla="*/ 241300 h 2019300"/>
                <a:gd name="connsiteX5" fmla="*/ 394139 w 1594642"/>
                <a:gd name="connsiteY5" fmla="*/ 209550 h 2019300"/>
                <a:gd name="connsiteX6" fmla="*/ 336989 w 1594642"/>
                <a:gd name="connsiteY6" fmla="*/ 254000 h 2019300"/>
                <a:gd name="connsiteX7" fmla="*/ 292539 w 1594642"/>
                <a:gd name="connsiteY7" fmla="*/ 311150 h 2019300"/>
                <a:gd name="connsiteX8" fmla="*/ 254439 w 1594642"/>
                <a:gd name="connsiteY8" fmla="*/ 323850 h 2019300"/>
                <a:gd name="connsiteX9" fmla="*/ 235389 w 1594642"/>
                <a:gd name="connsiteY9" fmla="*/ 330200 h 2019300"/>
                <a:gd name="connsiteX10" fmla="*/ 203639 w 1594642"/>
                <a:gd name="connsiteY10" fmla="*/ 368300 h 2019300"/>
                <a:gd name="connsiteX11" fmla="*/ 190939 w 1594642"/>
                <a:gd name="connsiteY11" fmla="*/ 406400 h 2019300"/>
                <a:gd name="connsiteX12" fmla="*/ 165539 w 1594642"/>
                <a:gd name="connsiteY12" fmla="*/ 444500 h 2019300"/>
                <a:gd name="connsiteX13" fmla="*/ 159189 w 1594642"/>
                <a:gd name="connsiteY13" fmla="*/ 463550 h 2019300"/>
                <a:gd name="connsiteX14" fmla="*/ 152839 w 1594642"/>
                <a:gd name="connsiteY14" fmla="*/ 501650 h 2019300"/>
                <a:gd name="connsiteX15" fmla="*/ 133789 w 1594642"/>
                <a:gd name="connsiteY15" fmla="*/ 508000 h 2019300"/>
                <a:gd name="connsiteX16" fmla="*/ 32189 w 1594642"/>
                <a:gd name="connsiteY16" fmla="*/ 520700 h 2019300"/>
                <a:gd name="connsiteX17" fmla="*/ 38539 w 1594642"/>
                <a:gd name="connsiteY17" fmla="*/ 552450 h 2019300"/>
                <a:gd name="connsiteX18" fmla="*/ 57589 w 1594642"/>
                <a:gd name="connsiteY18" fmla="*/ 558800 h 2019300"/>
                <a:gd name="connsiteX19" fmla="*/ 102039 w 1594642"/>
                <a:gd name="connsiteY19" fmla="*/ 552450 h 2019300"/>
                <a:gd name="connsiteX20" fmla="*/ 178239 w 1594642"/>
                <a:gd name="connsiteY20" fmla="*/ 539750 h 2019300"/>
                <a:gd name="connsiteX21" fmla="*/ 197289 w 1594642"/>
                <a:gd name="connsiteY21" fmla="*/ 552450 h 2019300"/>
                <a:gd name="connsiteX22" fmla="*/ 216339 w 1594642"/>
                <a:gd name="connsiteY22" fmla="*/ 596900 h 2019300"/>
                <a:gd name="connsiteX23" fmla="*/ 229039 w 1594642"/>
                <a:gd name="connsiteY23" fmla="*/ 635000 h 2019300"/>
                <a:gd name="connsiteX24" fmla="*/ 216339 w 1594642"/>
                <a:gd name="connsiteY24" fmla="*/ 698500 h 2019300"/>
                <a:gd name="connsiteX25" fmla="*/ 197289 w 1594642"/>
                <a:gd name="connsiteY25" fmla="*/ 717550 h 2019300"/>
                <a:gd name="connsiteX26" fmla="*/ 190939 w 1594642"/>
                <a:gd name="connsiteY26" fmla="*/ 762000 h 2019300"/>
                <a:gd name="connsiteX27" fmla="*/ 209989 w 1594642"/>
                <a:gd name="connsiteY27" fmla="*/ 768350 h 2019300"/>
                <a:gd name="connsiteX28" fmla="*/ 235389 w 1594642"/>
                <a:gd name="connsiteY28" fmla="*/ 806450 h 2019300"/>
                <a:gd name="connsiteX29" fmla="*/ 248089 w 1594642"/>
                <a:gd name="connsiteY29" fmla="*/ 844550 h 2019300"/>
                <a:gd name="connsiteX30" fmla="*/ 254439 w 1594642"/>
                <a:gd name="connsiteY30" fmla="*/ 863600 h 2019300"/>
                <a:gd name="connsiteX31" fmla="*/ 216339 w 1594642"/>
                <a:gd name="connsiteY31" fmla="*/ 882650 h 2019300"/>
                <a:gd name="connsiteX32" fmla="*/ 197289 w 1594642"/>
                <a:gd name="connsiteY32" fmla="*/ 889000 h 2019300"/>
                <a:gd name="connsiteX33" fmla="*/ 203639 w 1594642"/>
                <a:gd name="connsiteY33" fmla="*/ 927100 h 2019300"/>
                <a:gd name="connsiteX34" fmla="*/ 216339 w 1594642"/>
                <a:gd name="connsiteY34" fmla="*/ 946150 h 2019300"/>
                <a:gd name="connsiteX35" fmla="*/ 222689 w 1594642"/>
                <a:gd name="connsiteY35" fmla="*/ 996950 h 2019300"/>
                <a:gd name="connsiteX36" fmla="*/ 209989 w 1594642"/>
                <a:gd name="connsiteY36" fmla="*/ 1035050 h 2019300"/>
                <a:gd name="connsiteX37" fmla="*/ 190939 w 1594642"/>
                <a:gd name="connsiteY37" fmla="*/ 1041400 h 2019300"/>
                <a:gd name="connsiteX38" fmla="*/ 165539 w 1594642"/>
                <a:gd name="connsiteY38" fmla="*/ 1054100 h 2019300"/>
                <a:gd name="connsiteX39" fmla="*/ 70289 w 1594642"/>
                <a:gd name="connsiteY39" fmla="*/ 1047750 h 2019300"/>
                <a:gd name="connsiteX40" fmla="*/ 44889 w 1594642"/>
                <a:gd name="connsiteY40" fmla="*/ 1035050 h 2019300"/>
                <a:gd name="connsiteX41" fmla="*/ 25839 w 1594642"/>
                <a:gd name="connsiteY41" fmla="*/ 1028700 h 2019300"/>
                <a:gd name="connsiteX42" fmla="*/ 439 w 1594642"/>
                <a:gd name="connsiteY42" fmla="*/ 1066800 h 2019300"/>
                <a:gd name="connsiteX43" fmla="*/ 6789 w 1594642"/>
                <a:gd name="connsiteY43" fmla="*/ 1092200 h 2019300"/>
                <a:gd name="connsiteX44" fmla="*/ 25839 w 1594642"/>
                <a:gd name="connsiteY44" fmla="*/ 1111250 h 2019300"/>
                <a:gd name="connsiteX45" fmla="*/ 38539 w 1594642"/>
                <a:gd name="connsiteY45" fmla="*/ 1130300 h 2019300"/>
                <a:gd name="connsiteX46" fmla="*/ 57589 w 1594642"/>
                <a:gd name="connsiteY46" fmla="*/ 1149350 h 2019300"/>
                <a:gd name="connsiteX47" fmla="*/ 89339 w 1594642"/>
                <a:gd name="connsiteY47" fmla="*/ 1206500 h 2019300"/>
                <a:gd name="connsiteX48" fmla="*/ 63939 w 1594642"/>
                <a:gd name="connsiteY48" fmla="*/ 1231900 h 2019300"/>
                <a:gd name="connsiteX49" fmla="*/ 82989 w 1594642"/>
                <a:gd name="connsiteY49" fmla="*/ 1238250 h 2019300"/>
                <a:gd name="connsiteX50" fmla="*/ 133789 w 1594642"/>
                <a:gd name="connsiteY50" fmla="*/ 1257300 h 2019300"/>
                <a:gd name="connsiteX51" fmla="*/ 171889 w 1594642"/>
                <a:gd name="connsiteY51" fmla="*/ 1289050 h 2019300"/>
                <a:gd name="connsiteX52" fmla="*/ 190939 w 1594642"/>
                <a:gd name="connsiteY52" fmla="*/ 1308100 h 2019300"/>
                <a:gd name="connsiteX53" fmla="*/ 229039 w 1594642"/>
                <a:gd name="connsiteY53" fmla="*/ 1333500 h 2019300"/>
                <a:gd name="connsiteX54" fmla="*/ 298889 w 1594642"/>
                <a:gd name="connsiteY54" fmla="*/ 1327150 h 2019300"/>
                <a:gd name="connsiteX55" fmla="*/ 317939 w 1594642"/>
                <a:gd name="connsiteY55" fmla="*/ 1320800 h 2019300"/>
                <a:gd name="connsiteX56" fmla="*/ 324289 w 1594642"/>
                <a:gd name="connsiteY56" fmla="*/ 1301750 h 2019300"/>
                <a:gd name="connsiteX57" fmla="*/ 343339 w 1594642"/>
                <a:gd name="connsiteY57" fmla="*/ 1225550 h 2019300"/>
                <a:gd name="connsiteX58" fmla="*/ 362389 w 1594642"/>
                <a:gd name="connsiteY58" fmla="*/ 1212850 h 2019300"/>
                <a:gd name="connsiteX59" fmla="*/ 368739 w 1594642"/>
                <a:gd name="connsiteY59" fmla="*/ 1193800 h 2019300"/>
                <a:gd name="connsiteX60" fmla="*/ 394139 w 1594642"/>
                <a:gd name="connsiteY60" fmla="*/ 1187450 h 2019300"/>
                <a:gd name="connsiteX61" fmla="*/ 413189 w 1594642"/>
                <a:gd name="connsiteY61" fmla="*/ 1181100 h 2019300"/>
                <a:gd name="connsiteX62" fmla="*/ 451289 w 1594642"/>
                <a:gd name="connsiteY62" fmla="*/ 1187450 h 2019300"/>
                <a:gd name="connsiteX63" fmla="*/ 444939 w 1594642"/>
                <a:gd name="connsiteY63" fmla="*/ 1244600 h 2019300"/>
                <a:gd name="connsiteX64" fmla="*/ 413189 w 1594642"/>
                <a:gd name="connsiteY64" fmla="*/ 1276350 h 2019300"/>
                <a:gd name="connsiteX65" fmla="*/ 394139 w 1594642"/>
                <a:gd name="connsiteY65" fmla="*/ 1282700 h 2019300"/>
                <a:gd name="connsiteX66" fmla="*/ 375089 w 1594642"/>
                <a:gd name="connsiteY66" fmla="*/ 1295400 h 2019300"/>
                <a:gd name="connsiteX67" fmla="*/ 362389 w 1594642"/>
                <a:gd name="connsiteY67" fmla="*/ 1314450 h 2019300"/>
                <a:gd name="connsiteX68" fmla="*/ 356039 w 1594642"/>
                <a:gd name="connsiteY68" fmla="*/ 1333500 h 2019300"/>
                <a:gd name="connsiteX69" fmla="*/ 336989 w 1594642"/>
                <a:gd name="connsiteY69" fmla="*/ 1346200 h 2019300"/>
                <a:gd name="connsiteX70" fmla="*/ 356039 w 1594642"/>
                <a:gd name="connsiteY70" fmla="*/ 1352550 h 2019300"/>
                <a:gd name="connsiteX71" fmla="*/ 387789 w 1594642"/>
                <a:gd name="connsiteY71" fmla="*/ 1390650 h 2019300"/>
                <a:gd name="connsiteX72" fmla="*/ 400489 w 1594642"/>
                <a:gd name="connsiteY72" fmla="*/ 1409700 h 2019300"/>
                <a:gd name="connsiteX73" fmla="*/ 400489 w 1594642"/>
                <a:gd name="connsiteY73" fmla="*/ 1460500 h 2019300"/>
                <a:gd name="connsiteX74" fmla="*/ 381439 w 1594642"/>
                <a:gd name="connsiteY74" fmla="*/ 1473200 h 2019300"/>
                <a:gd name="connsiteX75" fmla="*/ 273489 w 1594642"/>
                <a:gd name="connsiteY75" fmla="*/ 1479550 h 2019300"/>
                <a:gd name="connsiteX76" fmla="*/ 267139 w 1594642"/>
                <a:gd name="connsiteY76" fmla="*/ 1498600 h 2019300"/>
                <a:gd name="connsiteX77" fmla="*/ 279839 w 1594642"/>
                <a:gd name="connsiteY77" fmla="*/ 1517650 h 2019300"/>
                <a:gd name="connsiteX78" fmla="*/ 292539 w 1594642"/>
                <a:gd name="connsiteY78" fmla="*/ 1555750 h 2019300"/>
                <a:gd name="connsiteX79" fmla="*/ 311589 w 1594642"/>
                <a:gd name="connsiteY79" fmla="*/ 1562100 h 2019300"/>
                <a:gd name="connsiteX80" fmla="*/ 349689 w 1594642"/>
                <a:gd name="connsiteY80" fmla="*/ 1587500 h 2019300"/>
                <a:gd name="connsiteX81" fmla="*/ 343339 w 1594642"/>
                <a:gd name="connsiteY81" fmla="*/ 1606550 h 2019300"/>
                <a:gd name="connsiteX82" fmla="*/ 279839 w 1594642"/>
                <a:gd name="connsiteY82" fmla="*/ 1625600 h 2019300"/>
                <a:gd name="connsiteX83" fmla="*/ 267139 w 1594642"/>
                <a:gd name="connsiteY83" fmla="*/ 1663700 h 2019300"/>
                <a:gd name="connsiteX84" fmla="*/ 273489 w 1594642"/>
                <a:gd name="connsiteY84" fmla="*/ 1701800 h 2019300"/>
                <a:gd name="connsiteX85" fmla="*/ 305239 w 1594642"/>
                <a:gd name="connsiteY85" fmla="*/ 1733550 h 2019300"/>
                <a:gd name="connsiteX86" fmla="*/ 324289 w 1594642"/>
                <a:gd name="connsiteY86" fmla="*/ 1752600 h 2019300"/>
                <a:gd name="connsiteX87" fmla="*/ 336989 w 1594642"/>
                <a:gd name="connsiteY87" fmla="*/ 1790700 h 2019300"/>
                <a:gd name="connsiteX88" fmla="*/ 349689 w 1594642"/>
                <a:gd name="connsiteY88" fmla="*/ 1809750 h 2019300"/>
                <a:gd name="connsiteX89" fmla="*/ 362389 w 1594642"/>
                <a:gd name="connsiteY89" fmla="*/ 1847850 h 2019300"/>
                <a:gd name="connsiteX90" fmla="*/ 368739 w 1594642"/>
                <a:gd name="connsiteY90" fmla="*/ 1866900 h 2019300"/>
                <a:gd name="connsiteX91" fmla="*/ 375089 w 1594642"/>
                <a:gd name="connsiteY91" fmla="*/ 1866900 h 2019300"/>
                <a:gd name="connsiteX92" fmla="*/ 356039 w 1594642"/>
                <a:gd name="connsiteY92" fmla="*/ 1873250 h 2019300"/>
                <a:gd name="connsiteX93" fmla="*/ 343339 w 1594642"/>
                <a:gd name="connsiteY93" fmla="*/ 1892300 h 2019300"/>
                <a:gd name="connsiteX94" fmla="*/ 349689 w 1594642"/>
                <a:gd name="connsiteY94" fmla="*/ 1955800 h 2019300"/>
                <a:gd name="connsiteX95" fmla="*/ 375089 w 1594642"/>
                <a:gd name="connsiteY95" fmla="*/ 1962150 h 2019300"/>
                <a:gd name="connsiteX96" fmla="*/ 425889 w 1594642"/>
                <a:gd name="connsiteY96" fmla="*/ 1968500 h 2019300"/>
                <a:gd name="connsiteX97" fmla="*/ 432239 w 1594642"/>
                <a:gd name="connsiteY97" fmla="*/ 1993900 h 2019300"/>
                <a:gd name="connsiteX98" fmla="*/ 476689 w 1594642"/>
                <a:gd name="connsiteY98" fmla="*/ 2012950 h 2019300"/>
                <a:gd name="connsiteX99" fmla="*/ 495739 w 1594642"/>
                <a:gd name="connsiteY99" fmla="*/ 2019300 h 2019300"/>
                <a:gd name="connsiteX100" fmla="*/ 514789 w 1594642"/>
                <a:gd name="connsiteY100" fmla="*/ 2012950 h 2019300"/>
                <a:gd name="connsiteX101" fmla="*/ 533839 w 1594642"/>
                <a:gd name="connsiteY101" fmla="*/ 1943100 h 2019300"/>
                <a:gd name="connsiteX102" fmla="*/ 546539 w 1594642"/>
                <a:gd name="connsiteY102" fmla="*/ 1924050 h 2019300"/>
                <a:gd name="connsiteX103" fmla="*/ 584639 w 1594642"/>
                <a:gd name="connsiteY103" fmla="*/ 1892300 h 2019300"/>
                <a:gd name="connsiteX104" fmla="*/ 603689 w 1594642"/>
                <a:gd name="connsiteY104" fmla="*/ 1854200 h 2019300"/>
                <a:gd name="connsiteX105" fmla="*/ 597339 w 1594642"/>
                <a:gd name="connsiteY105" fmla="*/ 1771650 h 2019300"/>
                <a:gd name="connsiteX106" fmla="*/ 571939 w 1594642"/>
                <a:gd name="connsiteY106" fmla="*/ 1714500 h 2019300"/>
                <a:gd name="connsiteX107" fmla="*/ 559239 w 1594642"/>
                <a:gd name="connsiteY107" fmla="*/ 1670050 h 2019300"/>
                <a:gd name="connsiteX108" fmla="*/ 565589 w 1594642"/>
                <a:gd name="connsiteY108" fmla="*/ 1638300 h 2019300"/>
                <a:gd name="connsiteX109" fmla="*/ 603689 w 1594642"/>
                <a:gd name="connsiteY109" fmla="*/ 1625600 h 2019300"/>
                <a:gd name="connsiteX110" fmla="*/ 667189 w 1594642"/>
                <a:gd name="connsiteY110" fmla="*/ 1631950 h 2019300"/>
                <a:gd name="connsiteX111" fmla="*/ 698939 w 1594642"/>
                <a:gd name="connsiteY111" fmla="*/ 1663700 h 2019300"/>
                <a:gd name="connsiteX112" fmla="*/ 717989 w 1594642"/>
                <a:gd name="connsiteY112" fmla="*/ 1676400 h 2019300"/>
                <a:gd name="connsiteX113" fmla="*/ 781489 w 1594642"/>
                <a:gd name="connsiteY113" fmla="*/ 1670050 h 2019300"/>
                <a:gd name="connsiteX114" fmla="*/ 800539 w 1594642"/>
                <a:gd name="connsiteY114" fmla="*/ 1663700 h 2019300"/>
                <a:gd name="connsiteX115" fmla="*/ 876739 w 1594642"/>
                <a:gd name="connsiteY115" fmla="*/ 1670050 h 2019300"/>
                <a:gd name="connsiteX116" fmla="*/ 889439 w 1594642"/>
                <a:gd name="connsiteY116" fmla="*/ 1689100 h 2019300"/>
                <a:gd name="connsiteX117" fmla="*/ 908489 w 1594642"/>
                <a:gd name="connsiteY117" fmla="*/ 1727200 h 2019300"/>
                <a:gd name="connsiteX118" fmla="*/ 933889 w 1594642"/>
                <a:gd name="connsiteY118" fmla="*/ 1733550 h 2019300"/>
                <a:gd name="connsiteX119" fmla="*/ 978339 w 1594642"/>
                <a:gd name="connsiteY119" fmla="*/ 1746250 h 2019300"/>
                <a:gd name="connsiteX120" fmla="*/ 1022789 w 1594642"/>
                <a:gd name="connsiteY120" fmla="*/ 1752600 h 2019300"/>
                <a:gd name="connsiteX121" fmla="*/ 1105339 w 1594642"/>
                <a:gd name="connsiteY121" fmla="*/ 1746250 h 2019300"/>
                <a:gd name="connsiteX122" fmla="*/ 1124389 w 1594642"/>
                <a:gd name="connsiteY122" fmla="*/ 1739900 h 2019300"/>
                <a:gd name="connsiteX123" fmla="*/ 1168839 w 1594642"/>
                <a:gd name="connsiteY123" fmla="*/ 1682750 h 2019300"/>
                <a:gd name="connsiteX124" fmla="*/ 1187889 w 1594642"/>
                <a:gd name="connsiteY124" fmla="*/ 1676400 h 2019300"/>
                <a:gd name="connsiteX125" fmla="*/ 1206939 w 1594642"/>
                <a:gd name="connsiteY125" fmla="*/ 1663700 h 2019300"/>
                <a:gd name="connsiteX126" fmla="*/ 1257739 w 1594642"/>
                <a:gd name="connsiteY126" fmla="*/ 1644650 h 2019300"/>
                <a:gd name="connsiteX127" fmla="*/ 1264089 w 1594642"/>
                <a:gd name="connsiteY127" fmla="*/ 1428750 h 2019300"/>
                <a:gd name="connsiteX128" fmla="*/ 1270439 w 1594642"/>
                <a:gd name="connsiteY128" fmla="*/ 1409700 h 2019300"/>
                <a:gd name="connsiteX129" fmla="*/ 1283139 w 1594642"/>
                <a:gd name="connsiteY129" fmla="*/ 1390650 h 2019300"/>
                <a:gd name="connsiteX130" fmla="*/ 1283139 w 1594642"/>
                <a:gd name="connsiteY130" fmla="*/ 1327150 h 2019300"/>
                <a:gd name="connsiteX131" fmla="*/ 1264089 w 1594642"/>
                <a:gd name="connsiteY131" fmla="*/ 1314450 h 2019300"/>
                <a:gd name="connsiteX132" fmla="*/ 1251389 w 1594642"/>
                <a:gd name="connsiteY132" fmla="*/ 1289050 h 2019300"/>
                <a:gd name="connsiteX133" fmla="*/ 1276789 w 1594642"/>
                <a:gd name="connsiteY133" fmla="*/ 1257300 h 2019300"/>
                <a:gd name="connsiteX134" fmla="*/ 1289489 w 1594642"/>
                <a:gd name="connsiteY134" fmla="*/ 1238250 h 2019300"/>
                <a:gd name="connsiteX135" fmla="*/ 1308539 w 1594642"/>
                <a:gd name="connsiteY135" fmla="*/ 1181100 h 2019300"/>
                <a:gd name="connsiteX136" fmla="*/ 1314889 w 1594642"/>
                <a:gd name="connsiteY136" fmla="*/ 1162050 h 2019300"/>
                <a:gd name="connsiteX137" fmla="*/ 1327589 w 1594642"/>
                <a:gd name="connsiteY137" fmla="*/ 1111250 h 2019300"/>
                <a:gd name="connsiteX138" fmla="*/ 1340289 w 1594642"/>
                <a:gd name="connsiteY138" fmla="*/ 1066800 h 2019300"/>
                <a:gd name="connsiteX139" fmla="*/ 1327589 w 1594642"/>
                <a:gd name="connsiteY139" fmla="*/ 1009650 h 2019300"/>
                <a:gd name="connsiteX140" fmla="*/ 1314889 w 1594642"/>
                <a:gd name="connsiteY140" fmla="*/ 990600 h 2019300"/>
                <a:gd name="connsiteX141" fmla="*/ 1302189 w 1594642"/>
                <a:gd name="connsiteY141" fmla="*/ 952500 h 2019300"/>
                <a:gd name="connsiteX142" fmla="*/ 1289489 w 1594642"/>
                <a:gd name="connsiteY142" fmla="*/ 927100 h 2019300"/>
                <a:gd name="connsiteX143" fmla="*/ 1283139 w 1594642"/>
                <a:gd name="connsiteY143" fmla="*/ 901700 h 2019300"/>
                <a:gd name="connsiteX144" fmla="*/ 1276789 w 1594642"/>
                <a:gd name="connsiteY144" fmla="*/ 882650 h 2019300"/>
                <a:gd name="connsiteX145" fmla="*/ 1283139 w 1594642"/>
                <a:gd name="connsiteY145" fmla="*/ 666750 h 2019300"/>
                <a:gd name="connsiteX146" fmla="*/ 1289489 w 1594642"/>
                <a:gd name="connsiteY146" fmla="*/ 635000 h 2019300"/>
                <a:gd name="connsiteX147" fmla="*/ 1302189 w 1594642"/>
                <a:gd name="connsiteY147" fmla="*/ 615950 h 2019300"/>
                <a:gd name="connsiteX148" fmla="*/ 1321239 w 1594642"/>
                <a:gd name="connsiteY148" fmla="*/ 577850 h 2019300"/>
                <a:gd name="connsiteX149" fmla="*/ 1327589 w 1594642"/>
                <a:gd name="connsiteY149" fmla="*/ 520700 h 2019300"/>
                <a:gd name="connsiteX150" fmla="*/ 1333939 w 1594642"/>
                <a:gd name="connsiteY150" fmla="*/ 501650 h 2019300"/>
                <a:gd name="connsiteX151" fmla="*/ 1340289 w 1594642"/>
                <a:gd name="connsiteY151" fmla="*/ 450850 h 2019300"/>
                <a:gd name="connsiteX152" fmla="*/ 1378389 w 1594642"/>
                <a:gd name="connsiteY152" fmla="*/ 431800 h 2019300"/>
                <a:gd name="connsiteX153" fmla="*/ 1403789 w 1594642"/>
                <a:gd name="connsiteY153" fmla="*/ 425450 h 2019300"/>
                <a:gd name="connsiteX154" fmla="*/ 1422839 w 1594642"/>
                <a:gd name="connsiteY154" fmla="*/ 419100 h 2019300"/>
                <a:gd name="connsiteX155" fmla="*/ 1460939 w 1594642"/>
                <a:gd name="connsiteY155" fmla="*/ 412750 h 2019300"/>
                <a:gd name="connsiteX156" fmla="*/ 1486339 w 1594642"/>
                <a:gd name="connsiteY156" fmla="*/ 406400 h 2019300"/>
                <a:gd name="connsiteX157" fmla="*/ 1448239 w 1594642"/>
                <a:gd name="connsiteY157" fmla="*/ 368300 h 2019300"/>
                <a:gd name="connsiteX158" fmla="*/ 1410139 w 1594642"/>
                <a:gd name="connsiteY158" fmla="*/ 349250 h 2019300"/>
                <a:gd name="connsiteX159" fmla="*/ 1372039 w 1594642"/>
                <a:gd name="connsiteY159" fmla="*/ 330200 h 2019300"/>
                <a:gd name="connsiteX160" fmla="*/ 1352989 w 1594642"/>
                <a:gd name="connsiteY160" fmla="*/ 285750 h 2019300"/>
                <a:gd name="connsiteX161" fmla="*/ 1333939 w 1594642"/>
                <a:gd name="connsiteY161" fmla="*/ 279400 h 2019300"/>
                <a:gd name="connsiteX162" fmla="*/ 1340289 w 1594642"/>
                <a:gd name="connsiteY162" fmla="*/ 228600 h 2019300"/>
                <a:gd name="connsiteX163" fmla="*/ 1359339 w 1594642"/>
                <a:gd name="connsiteY163" fmla="*/ 222250 h 2019300"/>
                <a:gd name="connsiteX164" fmla="*/ 1410139 w 1594642"/>
                <a:gd name="connsiteY164" fmla="*/ 228600 h 2019300"/>
                <a:gd name="connsiteX165" fmla="*/ 1467289 w 1594642"/>
                <a:gd name="connsiteY165" fmla="*/ 273050 h 2019300"/>
                <a:gd name="connsiteX166" fmla="*/ 1505389 w 1594642"/>
                <a:gd name="connsiteY166" fmla="*/ 285750 h 2019300"/>
                <a:gd name="connsiteX167" fmla="*/ 1524439 w 1594642"/>
                <a:gd name="connsiteY167" fmla="*/ 298450 h 2019300"/>
                <a:gd name="connsiteX168" fmla="*/ 1594289 w 1594642"/>
                <a:gd name="connsiteY168" fmla="*/ 292100 h 2019300"/>
                <a:gd name="connsiteX169" fmla="*/ 1549839 w 1594642"/>
                <a:gd name="connsiteY169" fmla="*/ 292100 h 2019300"/>
                <a:gd name="connsiteX170" fmla="*/ 1511739 w 1594642"/>
                <a:gd name="connsiteY170" fmla="*/ 304800 h 2019300"/>
                <a:gd name="connsiteX171" fmla="*/ 1518089 w 1594642"/>
                <a:gd name="connsiteY171" fmla="*/ 260350 h 2019300"/>
                <a:gd name="connsiteX172" fmla="*/ 1556189 w 1594642"/>
                <a:gd name="connsiteY172" fmla="*/ 228600 h 2019300"/>
                <a:gd name="connsiteX173" fmla="*/ 1575239 w 1594642"/>
                <a:gd name="connsiteY173" fmla="*/ 184150 h 2019300"/>
                <a:gd name="connsiteX174" fmla="*/ 1568889 w 1594642"/>
                <a:gd name="connsiteY174" fmla="*/ 165100 h 2019300"/>
                <a:gd name="connsiteX175" fmla="*/ 1479989 w 1594642"/>
                <a:gd name="connsiteY175" fmla="*/ 158750 h 2019300"/>
                <a:gd name="connsiteX176" fmla="*/ 1460939 w 1594642"/>
                <a:gd name="connsiteY176" fmla="*/ 146050 h 2019300"/>
                <a:gd name="connsiteX177" fmla="*/ 1479989 w 1594642"/>
                <a:gd name="connsiteY177" fmla="*/ 69850 h 2019300"/>
                <a:gd name="connsiteX178" fmla="*/ 1499039 w 1594642"/>
                <a:gd name="connsiteY178" fmla="*/ 63500 h 2019300"/>
                <a:gd name="connsiteX179" fmla="*/ 1479989 w 1594642"/>
                <a:gd name="connsiteY179" fmla="*/ 50800 h 2019300"/>
                <a:gd name="connsiteX180" fmla="*/ 1454589 w 1594642"/>
                <a:gd name="connsiteY180" fmla="*/ 44450 h 2019300"/>
                <a:gd name="connsiteX181" fmla="*/ 1397439 w 1594642"/>
                <a:gd name="connsiteY181" fmla="*/ 31750 h 2019300"/>
                <a:gd name="connsiteX182" fmla="*/ 1378389 w 1594642"/>
                <a:gd name="connsiteY182" fmla="*/ 19050 h 2019300"/>
                <a:gd name="connsiteX183" fmla="*/ 1321239 w 1594642"/>
                <a:gd name="connsiteY183" fmla="*/ 6350 h 2019300"/>
                <a:gd name="connsiteX184" fmla="*/ 1289489 w 1594642"/>
                <a:gd name="connsiteY184" fmla="*/ 0 h 2019300"/>
                <a:gd name="connsiteX185" fmla="*/ 1225989 w 1594642"/>
                <a:gd name="connsiteY185" fmla="*/ 6350 h 2019300"/>
                <a:gd name="connsiteX186" fmla="*/ 1225989 w 1594642"/>
                <a:gd name="connsiteY186" fmla="*/ 50800 h 2019300"/>
                <a:gd name="connsiteX187" fmla="*/ 1264089 w 1594642"/>
                <a:gd name="connsiteY187" fmla="*/ 57150 h 2019300"/>
                <a:gd name="connsiteX188" fmla="*/ 1264089 w 1594642"/>
                <a:gd name="connsiteY188" fmla="*/ 127000 h 2019300"/>
                <a:gd name="connsiteX189" fmla="*/ 1225989 w 1594642"/>
                <a:gd name="connsiteY189" fmla="*/ 120650 h 2019300"/>
                <a:gd name="connsiteX190" fmla="*/ 1187889 w 1594642"/>
                <a:gd name="connsiteY190" fmla="*/ 82550 h 2019300"/>
                <a:gd name="connsiteX191" fmla="*/ 1168839 w 1594642"/>
                <a:gd name="connsiteY191" fmla="*/ 63500 h 2019300"/>
                <a:gd name="connsiteX192" fmla="*/ 1137089 w 1594642"/>
                <a:gd name="connsiteY192" fmla="*/ 57150 h 2019300"/>
                <a:gd name="connsiteX193" fmla="*/ 1060889 w 1594642"/>
                <a:gd name="connsiteY193" fmla="*/ 50800 h 2019300"/>
                <a:gd name="connsiteX194" fmla="*/ 978339 w 1594642"/>
                <a:gd name="connsiteY194" fmla="*/ 50800 h 2019300"/>
                <a:gd name="connsiteX195" fmla="*/ 959289 w 1594642"/>
                <a:gd name="connsiteY195" fmla="*/ 63500 h 2019300"/>
                <a:gd name="connsiteX196" fmla="*/ 940239 w 1594642"/>
                <a:gd name="connsiteY196" fmla="*/ 101600 h 2019300"/>
                <a:gd name="connsiteX197" fmla="*/ 927539 w 1594642"/>
                <a:gd name="connsiteY197" fmla="*/ 120650 h 2019300"/>
                <a:gd name="connsiteX198" fmla="*/ 921189 w 1594642"/>
                <a:gd name="connsiteY198" fmla="*/ 139700 h 2019300"/>
                <a:gd name="connsiteX199" fmla="*/ 883089 w 1594642"/>
                <a:gd name="connsiteY199" fmla="*/ 184150 h 2019300"/>
                <a:gd name="connsiteX200" fmla="*/ 844989 w 1594642"/>
                <a:gd name="connsiteY200" fmla="*/ 177800 h 2019300"/>
                <a:gd name="connsiteX201" fmla="*/ 832289 w 1594642"/>
                <a:gd name="connsiteY201" fmla="*/ 158750 h 2019300"/>
                <a:gd name="connsiteX202" fmla="*/ 813239 w 1594642"/>
                <a:gd name="connsiteY202" fmla="*/ 139700 h 2019300"/>
                <a:gd name="connsiteX203" fmla="*/ 794189 w 1594642"/>
                <a:gd name="connsiteY203" fmla="*/ 95250 h 2019300"/>
                <a:gd name="connsiteX204" fmla="*/ 787839 w 1594642"/>
                <a:gd name="connsiteY204" fmla="*/ 69850 h 2019300"/>
                <a:gd name="connsiteX205" fmla="*/ 775139 w 1594642"/>
                <a:gd name="connsiteY205" fmla="*/ 50800 h 2019300"/>
                <a:gd name="connsiteX206" fmla="*/ 768789 w 1594642"/>
                <a:gd name="connsiteY206" fmla="*/ 31750 h 2019300"/>
                <a:gd name="connsiteX207" fmla="*/ 730689 w 1594642"/>
                <a:gd name="connsiteY207" fmla="*/ 12700 h 2019300"/>
                <a:gd name="connsiteX208" fmla="*/ 559239 w 1594642"/>
                <a:gd name="connsiteY208" fmla="*/ 25400 h 2019300"/>
                <a:gd name="connsiteX209" fmla="*/ 533839 w 1594642"/>
                <a:gd name="connsiteY209" fmla="*/ 31750 h 2019300"/>
                <a:gd name="connsiteX210" fmla="*/ 521139 w 1594642"/>
                <a:gd name="connsiteY210" fmla="*/ 50800 h 2019300"/>
                <a:gd name="connsiteX211" fmla="*/ 502089 w 1594642"/>
                <a:gd name="connsiteY211" fmla="*/ 63500 h 2019300"/>
                <a:gd name="connsiteX0" fmla="*/ 502089 w 1594355"/>
                <a:gd name="connsiteY0" fmla="*/ 63500 h 2019300"/>
                <a:gd name="connsiteX1" fmla="*/ 514789 w 1594355"/>
                <a:gd name="connsiteY1" fmla="*/ 228600 h 2019300"/>
                <a:gd name="connsiteX2" fmla="*/ 495739 w 1594355"/>
                <a:gd name="connsiteY2" fmla="*/ 273050 h 2019300"/>
                <a:gd name="connsiteX3" fmla="*/ 476689 w 1594355"/>
                <a:gd name="connsiteY3" fmla="*/ 285750 h 2019300"/>
                <a:gd name="connsiteX4" fmla="*/ 451289 w 1594355"/>
                <a:gd name="connsiteY4" fmla="*/ 241300 h 2019300"/>
                <a:gd name="connsiteX5" fmla="*/ 394139 w 1594355"/>
                <a:gd name="connsiteY5" fmla="*/ 209550 h 2019300"/>
                <a:gd name="connsiteX6" fmla="*/ 336989 w 1594355"/>
                <a:gd name="connsiteY6" fmla="*/ 254000 h 2019300"/>
                <a:gd name="connsiteX7" fmla="*/ 292539 w 1594355"/>
                <a:gd name="connsiteY7" fmla="*/ 311150 h 2019300"/>
                <a:gd name="connsiteX8" fmla="*/ 254439 w 1594355"/>
                <a:gd name="connsiteY8" fmla="*/ 323850 h 2019300"/>
                <a:gd name="connsiteX9" fmla="*/ 235389 w 1594355"/>
                <a:gd name="connsiteY9" fmla="*/ 330200 h 2019300"/>
                <a:gd name="connsiteX10" fmla="*/ 203639 w 1594355"/>
                <a:gd name="connsiteY10" fmla="*/ 368300 h 2019300"/>
                <a:gd name="connsiteX11" fmla="*/ 190939 w 1594355"/>
                <a:gd name="connsiteY11" fmla="*/ 406400 h 2019300"/>
                <a:gd name="connsiteX12" fmla="*/ 165539 w 1594355"/>
                <a:gd name="connsiteY12" fmla="*/ 444500 h 2019300"/>
                <a:gd name="connsiteX13" fmla="*/ 159189 w 1594355"/>
                <a:gd name="connsiteY13" fmla="*/ 463550 h 2019300"/>
                <a:gd name="connsiteX14" fmla="*/ 152839 w 1594355"/>
                <a:gd name="connsiteY14" fmla="*/ 501650 h 2019300"/>
                <a:gd name="connsiteX15" fmla="*/ 133789 w 1594355"/>
                <a:gd name="connsiteY15" fmla="*/ 508000 h 2019300"/>
                <a:gd name="connsiteX16" fmla="*/ 32189 w 1594355"/>
                <a:gd name="connsiteY16" fmla="*/ 520700 h 2019300"/>
                <a:gd name="connsiteX17" fmla="*/ 38539 w 1594355"/>
                <a:gd name="connsiteY17" fmla="*/ 552450 h 2019300"/>
                <a:gd name="connsiteX18" fmla="*/ 57589 w 1594355"/>
                <a:gd name="connsiteY18" fmla="*/ 558800 h 2019300"/>
                <a:gd name="connsiteX19" fmla="*/ 102039 w 1594355"/>
                <a:gd name="connsiteY19" fmla="*/ 552450 h 2019300"/>
                <a:gd name="connsiteX20" fmla="*/ 178239 w 1594355"/>
                <a:gd name="connsiteY20" fmla="*/ 539750 h 2019300"/>
                <a:gd name="connsiteX21" fmla="*/ 197289 w 1594355"/>
                <a:gd name="connsiteY21" fmla="*/ 552450 h 2019300"/>
                <a:gd name="connsiteX22" fmla="*/ 216339 w 1594355"/>
                <a:gd name="connsiteY22" fmla="*/ 596900 h 2019300"/>
                <a:gd name="connsiteX23" fmla="*/ 229039 w 1594355"/>
                <a:gd name="connsiteY23" fmla="*/ 635000 h 2019300"/>
                <a:gd name="connsiteX24" fmla="*/ 216339 w 1594355"/>
                <a:gd name="connsiteY24" fmla="*/ 698500 h 2019300"/>
                <a:gd name="connsiteX25" fmla="*/ 197289 w 1594355"/>
                <a:gd name="connsiteY25" fmla="*/ 717550 h 2019300"/>
                <a:gd name="connsiteX26" fmla="*/ 190939 w 1594355"/>
                <a:gd name="connsiteY26" fmla="*/ 762000 h 2019300"/>
                <a:gd name="connsiteX27" fmla="*/ 209989 w 1594355"/>
                <a:gd name="connsiteY27" fmla="*/ 768350 h 2019300"/>
                <a:gd name="connsiteX28" fmla="*/ 235389 w 1594355"/>
                <a:gd name="connsiteY28" fmla="*/ 806450 h 2019300"/>
                <a:gd name="connsiteX29" fmla="*/ 248089 w 1594355"/>
                <a:gd name="connsiteY29" fmla="*/ 844550 h 2019300"/>
                <a:gd name="connsiteX30" fmla="*/ 254439 w 1594355"/>
                <a:gd name="connsiteY30" fmla="*/ 863600 h 2019300"/>
                <a:gd name="connsiteX31" fmla="*/ 216339 w 1594355"/>
                <a:gd name="connsiteY31" fmla="*/ 882650 h 2019300"/>
                <a:gd name="connsiteX32" fmla="*/ 197289 w 1594355"/>
                <a:gd name="connsiteY32" fmla="*/ 889000 h 2019300"/>
                <a:gd name="connsiteX33" fmla="*/ 203639 w 1594355"/>
                <a:gd name="connsiteY33" fmla="*/ 927100 h 2019300"/>
                <a:gd name="connsiteX34" fmla="*/ 216339 w 1594355"/>
                <a:gd name="connsiteY34" fmla="*/ 946150 h 2019300"/>
                <a:gd name="connsiteX35" fmla="*/ 222689 w 1594355"/>
                <a:gd name="connsiteY35" fmla="*/ 996950 h 2019300"/>
                <a:gd name="connsiteX36" fmla="*/ 209989 w 1594355"/>
                <a:gd name="connsiteY36" fmla="*/ 1035050 h 2019300"/>
                <a:gd name="connsiteX37" fmla="*/ 190939 w 1594355"/>
                <a:gd name="connsiteY37" fmla="*/ 1041400 h 2019300"/>
                <a:gd name="connsiteX38" fmla="*/ 165539 w 1594355"/>
                <a:gd name="connsiteY38" fmla="*/ 1054100 h 2019300"/>
                <a:gd name="connsiteX39" fmla="*/ 70289 w 1594355"/>
                <a:gd name="connsiteY39" fmla="*/ 1047750 h 2019300"/>
                <a:gd name="connsiteX40" fmla="*/ 44889 w 1594355"/>
                <a:gd name="connsiteY40" fmla="*/ 1035050 h 2019300"/>
                <a:gd name="connsiteX41" fmla="*/ 25839 w 1594355"/>
                <a:gd name="connsiteY41" fmla="*/ 1028700 h 2019300"/>
                <a:gd name="connsiteX42" fmla="*/ 439 w 1594355"/>
                <a:gd name="connsiteY42" fmla="*/ 1066800 h 2019300"/>
                <a:gd name="connsiteX43" fmla="*/ 6789 w 1594355"/>
                <a:gd name="connsiteY43" fmla="*/ 1092200 h 2019300"/>
                <a:gd name="connsiteX44" fmla="*/ 25839 w 1594355"/>
                <a:gd name="connsiteY44" fmla="*/ 1111250 h 2019300"/>
                <a:gd name="connsiteX45" fmla="*/ 38539 w 1594355"/>
                <a:gd name="connsiteY45" fmla="*/ 1130300 h 2019300"/>
                <a:gd name="connsiteX46" fmla="*/ 57589 w 1594355"/>
                <a:gd name="connsiteY46" fmla="*/ 1149350 h 2019300"/>
                <a:gd name="connsiteX47" fmla="*/ 89339 w 1594355"/>
                <a:gd name="connsiteY47" fmla="*/ 1206500 h 2019300"/>
                <a:gd name="connsiteX48" fmla="*/ 63939 w 1594355"/>
                <a:gd name="connsiteY48" fmla="*/ 1231900 h 2019300"/>
                <a:gd name="connsiteX49" fmla="*/ 82989 w 1594355"/>
                <a:gd name="connsiteY49" fmla="*/ 1238250 h 2019300"/>
                <a:gd name="connsiteX50" fmla="*/ 133789 w 1594355"/>
                <a:gd name="connsiteY50" fmla="*/ 1257300 h 2019300"/>
                <a:gd name="connsiteX51" fmla="*/ 171889 w 1594355"/>
                <a:gd name="connsiteY51" fmla="*/ 1289050 h 2019300"/>
                <a:gd name="connsiteX52" fmla="*/ 190939 w 1594355"/>
                <a:gd name="connsiteY52" fmla="*/ 1308100 h 2019300"/>
                <a:gd name="connsiteX53" fmla="*/ 229039 w 1594355"/>
                <a:gd name="connsiteY53" fmla="*/ 1333500 h 2019300"/>
                <a:gd name="connsiteX54" fmla="*/ 298889 w 1594355"/>
                <a:gd name="connsiteY54" fmla="*/ 1327150 h 2019300"/>
                <a:gd name="connsiteX55" fmla="*/ 317939 w 1594355"/>
                <a:gd name="connsiteY55" fmla="*/ 1320800 h 2019300"/>
                <a:gd name="connsiteX56" fmla="*/ 324289 w 1594355"/>
                <a:gd name="connsiteY56" fmla="*/ 1301750 h 2019300"/>
                <a:gd name="connsiteX57" fmla="*/ 343339 w 1594355"/>
                <a:gd name="connsiteY57" fmla="*/ 1225550 h 2019300"/>
                <a:gd name="connsiteX58" fmla="*/ 362389 w 1594355"/>
                <a:gd name="connsiteY58" fmla="*/ 1212850 h 2019300"/>
                <a:gd name="connsiteX59" fmla="*/ 368739 w 1594355"/>
                <a:gd name="connsiteY59" fmla="*/ 1193800 h 2019300"/>
                <a:gd name="connsiteX60" fmla="*/ 394139 w 1594355"/>
                <a:gd name="connsiteY60" fmla="*/ 1187450 h 2019300"/>
                <a:gd name="connsiteX61" fmla="*/ 413189 w 1594355"/>
                <a:gd name="connsiteY61" fmla="*/ 1181100 h 2019300"/>
                <a:gd name="connsiteX62" fmla="*/ 451289 w 1594355"/>
                <a:gd name="connsiteY62" fmla="*/ 1187450 h 2019300"/>
                <a:gd name="connsiteX63" fmla="*/ 444939 w 1594355"/>
                <a:gd name="connsiteY63" fmla="*/ 1244600 h 2019300"/>
                <a:gd name="connsiteX64" fmla="*/ 413189 w 1594355"/>
                <a:gd name="connsiteY64" fmla="*/ 1276350 h 2019300"/>
                <a:gd name="connsiteX65" fmla="*/ 394139 w 1594355"/>
                <a:gd name="connsiteY65" fmla="*/ 1282700 h 2019300"/>
                <a:gd name="connsiteX66" fmla="*/ 375089 w 1594355"/>
                <a:gd name="connsiteY66" fmla="*/ 1295400 h 2019300"/>
                <a:gd name="connsiteX67" fmla="*/ 362389 w 1594355"/>
                <a:gd name="connsiteY67" fmla="*/ 1314450 h 2019300"/>
                <a:gd name="connsiteX68" fmla="*/ 356039 w 1594355"/>
                <a:gd name="connsiteY68" fmla="*/ 1333500 h 2019300"/>
                <a:gd name="connsiteX69" fmla="*/ 336989 w 1594355"/>
                <a:gd name="connsiteY69" fmla="*/ 1346200 h 2019300"/>
                <a:gd name="connsiteX70" fmla="*/ 356039 w 1594355"/>
                <a:gd name="connsiteY70" fmla="*/ 1352550 h 2019300"/>
                <a:gd name="connsiteX71" fmla="*/ 387789 w 1594355"/>
                <a:gd name="connsiteY71" fmla="*/ 1390650 h 2019300"/>
                <a:gd name="connsiteX72" fmla="*/ 400489 w 1594355"/>
                <a:gd name="connsiteY72" fmla="*/ 1409700 h 2019300"/>
                <a:gd name="connsiteX73" fmla="*/ 400489 w 1594355"/>
                <a:gd name="connsiteY73" fmla="*/ 1460500 h 2019300"/>
                <a:gd name="connsiteX74" fmla="*/ 381439 w 1594355"/>
                <a:gd name="connsiteY74" fmla="*/ 1473200 h 2019300"/>
                <a:gd name="connsiteX75" fmla="*/ 273489 w 1594355"/>
                <a:gd name="connsiteY75" fmla="*/ 1479550 h 2019300"/>
                <a:gd name="connsiteX76" fmla="*/ 267139 w 1594355"/>
                <a:gd name="connsiteY76" fmla="*/ 1498600 h 2019300"/>
                <a:gd name="connsiteX77" fmla="*/ 279839 w 1594355"/>
                <a:gd name="connsiteY77" fmla="*/ 1517650 h 2019300"/>
                <a:gd name="connsiteX78" fmla="*/ 292539 w 1594355"/>
                <a:gd name="connsiteY78" fmla="*/ 1555750 h 2019300"/>
                <a:gd name="connsiteX79" fmla="*/ 311589 w 1594355"/>
                <a:gd name="connsiteY79" fmla="*/ 1562100 h 2019300"/>
                <a:gd name="connsiteX80" fmla="*/ 349689 w 1594355"/>
                <a:gd name="connsiteY80" fmla="*/ 1587500 h 2019300"/>
                <a:gd name="connsiteX81" fmla="*/ 343339 w 1594355"/>
                <a:gd name="connsiteY81" fmla="*/ 1606550 h 2019300"/>
                <a:gd name="connsiteX82" fmla="*/ 279839 w 1594355"/>
                <a:gd name="connsiteY82" fmla="*/ 1625600 h 2019300"/>
                <a:gd name="connsiteX83" fmla="*/ 267139 w 1594355"/>
                <a:gd name="connsiteY83" fmla="*/ 1663700 h 2019300"/>
                <a:gd name="connsiteX84" fmla="*/ 273489 w 1594355"/>
                <a:gd name="connsiteY84" fmla="*/ 1701800 h 2019300"/>
                <a:gd name="connsiteX85" fmla="*/ 305239 w 1594355"/>
                <a:gd name="connsiteY85" fmla="*/ 1733550 h 2019300"/>
                <a:gd name="connsiteX86" fmla="*/ 324289 w 1594355"/>
                <a:gd name="connsiteY86" fmla="*/ 1752600 h 2019300"/>
                <a:gd name="connsiteX87" fmla="*/ 336989 w 1594355"/>
                <a:gd name="connsiteY87" fmla="*/ 1790700 h 2019300"/>
                <a:gd name="connsiteX88" fmla="*/ 349689 w 1594355"/>
                <a:gd name="connsiteY88" fmla="*/ 1809750 h 2019300"/>
                <a:gd name="connsiteX89" fmla="*/ 362389 w 1594355"/>
                <a:gd name="connsiteY89" fmla="*/ 1847850 h 2019300"/>
                <a:gd name="connsiteX90" fmla="*/ 368739 w 1594355"/>
                <a:gd name="connsiteY90" fmla="*/ 1866900 h 2019300"/>
                <a:gd name="connsiteX91" fmla="*/ 375089 w 1594355"/>
                <a:gd name="connsiteY91" fmla="*/ 1866900 h 2019300"/>
                <a:gd name="connsiteX92" fmla="*/ 356039 w 1594355"/>
                <a:gd name="connsiteY92" fmla="*/ 1873250 h 2019300"/>
                <a:gd name="connsiteX93" fmla="*/ 343339 w 1594355"/>
                <a:gd name="connsiteY93" fmla="*/ 1892300 h 2019300"/>
                <a:gd name="connsiteX94" fmla="*/ 349689 w 1594355"/>
                <a:gd name="connsiteY94" fmla="*/ 1955800 h 2019300"/>
                <a:gd name="connsiteX95" fmla="*/ 375089 w 1594355"/>
                <a:gd name="connsiteY95" fmla="*/ 1962150 h 2019300"/>
                <a:gd name="connsiteX96" fmla="*/ 425889 w 1594355"/>
                <a:gd name="connsiteY96" fmla="*/ 1968500 h 2019300"/>
                <a:gd name="connsiteX97" fmla="*/ 432239 w 1594355"/>
                <a:gd name="connsiteY97" fmla="*/ 1993900 h 2019300"/>
                <a:gd name="connsiteX98" fmla="*/ 476689 w 1594355"/>
                <a:gd name="connsiteY98" fmla="*/ 2012950 h 2019300"/>
                <a:gd name="connsiteX99" fmla="*/ 495739 w 1594355"/>
                <a:gd name="connsiteY99" fmla="*/ 2019300 h 2019300"/>
                <a:gd name="connsiteX100" fmla="*/ 514789 w 1594355"/>
                <a:gd name="connsiteY100" fmla="*/ 2012950 h 2019300"/>
                <a:gd name="connsiteX101" fmla="*/ 533839 w 1594355"/>
                <a:gd name="connsiteY101" fmla="*/ 1943100 h 2019300"/>
                <a:gd name="connsiteX102" fmla="*/ 546539 w 1594355"/>
                <a:gd name="connsiteY102" fmla="*/ 1924050 h 2019300"/>
                <a:gd name="connsiteX103" fmla="*/ 584639 w 1594355"/>
                <a:gd name="connsiteY103" fmla="*/ 1892300 h 2019300"/>
                <a:gd name="connsiteX104" fmla="*/ 603689 w 1594355"/>
                <a:gd name="connsiteY104" fmla="*/ 1854200 h 2019300"/>
                <a:gd name="connsiteX105" fmla="*/ 597339 w 1594355"/>
                <a:gd name="connsiteY105" fmla="*/ 1771650 h 2019300"/>
                <a:gd name="connsiteX106" fmla="*/ 571939 w 1594355"/>
                <a:gd name="connsiteY106" fmla="*/ 1714500 h 2019300"/>
                <a:gd name="connsiteX107" fmla="*/ 559239 w 1594355"/>
                <a:gd name="connsiteY107" fmla="*/ 1670050 h 2019300"/>
                <a:gd name="connsiteX108" fmla="*/ 565589 w 1594355"/>
                <a:gd name="connsiteY108" fmla="*/ 1638300 h 2019300"/>
                <a:gd name="connsiteX109" fmla="*/ 603689 w 1594355"/>
                <a:gd name="connsiteY109" fmla="*/ 1625600 h 2019300"/>
                <a:gd name="connsiteX110" fmla="*/ 667189 w 1594355"/>
                <a:gd name="connsiteY110" fmla="*/ 1631950 h 2019300"/>
                <a:gd name="connsiteX111" fmla="*/ 698939 w 1594355"/>
                <a:gd name="connsiteY111" fmla="*/ 1663700 h 2019300"/>
                <a:gd name="connsiteX112" fmla="*/ 717989 w 1594355"/>
                <a:gd name="connsiteY112" fmla="*/ 1676400 h 2019300"/>
                <a:gd name="connsiteX113" fmla="*/ 781489 w 1594355"/>
                <a:gd name="connsiteY113" fmla="*/ 1670050 h 2019300"/>
                <a:gd name="connsiteX114" fmla="*/ 800539 w 1594355"/>
                <a:gd name="connsiteY114" fmla="*/ 1663700 h 2019300"/>
                <a:gd name="connsiteX115" fmla="*/ 876739 w 1594355"/>
                <a:gd name="connsiteY115" fmla="*/ 1670050 h 2019300"/>
                <a:gd name="connsiteX116" fmla="*/ 889439 w 1594355"/>
                <a:gd name="connsiteY116" fmla="*/ 1689100 h 2019300"/>
                <a:gd name="connsiteX117" fmla="*/ 908489 w 1594355"/>
                <a:gd name="connsiteY117" fmla="*/ 1727200 h 2019300"/>
                <a:gd name="connsiteX118" fmla="*/ 933889 w 1594355"/>
                <a:gd name="connsiteY118" fmla="*/ 1733550 h 2019300"/>
                <a:gd name="connsiteX119" fmla="*/ 978339 w 1594355"/>
                <a:gd name="connsiteY119" fmla="*/ 1746250 h 2019300"/>
                <a:gd name="connsiteX120" fmla="*/ 1022789 w 1594355"/>
                <a:gd name="connsiteY120" fmla="*/ 1752600 h 2019300"/>
                <a:gd name="connsiteX121" fmla="*/ 1105339 w 1594355"/>
                <a:gd name="connsiteY121" fmla="*/ 1746250 h 2019300"/>
                <a:gd name="connsiteX122" fmla="*/ 1124389 w 1594355"/>
                <a:gd name="connsiteY122" fmla="*/ 1739900 h 2019300"/>
                <a:gd name="connsiteX123" fmla="*/ 1168839 w 1594355"/>
                <a:gd name="connsiteY123" fmla="*/ 1682750 h 2019300"/>
                <a:gd name="connsiteX124" fmla="*/ 1187889 w 1594355"/>
                <a:gd name="connsiteY124" fmla="*/ 1676400 h 2019300"/>
                <a:gd name="connsiteX125" fmla="*/ 1206939 w 1594355"/>
                <a:gd name="connsiteY125" fmla="*/ 1663700 h 2019300"/>
                <a:gd name="connsiteX126" fmla="*/ 1257739 w 1594355"/>
                <a:gd name="connsiteY126" fmla="*/ 1644650 h 2019300"/>
                <a:gd name="connsiteX127" fmla="*/ 1264089 w 1594355"/>
                <a:gd name="connsiteY127" fmla="*/ 1428750 h 2019300"/>
                <a:gd name="connsiteX128" fmla="*/ 1270439 w 1594355"/>
                <a:gd name="connsiteY128" fmla="*/ 1409700 h 2019300"/>
                <a:gd name="connsiteX129" fmla="*/ 1283139 w 1594355"/>
                <a:gd name="connsiteY129" fmla="*/ 1390650 h 2019300"/>
                <a:gd name="connsiteX130" fmla="*/ 1283139 w 1594355"/>
                <a:gd name="connsiteY130" fmla="*/ 1327150 h 2019300"/>
                <a:gd name="connsiteX131" fmla="*/ 1264089 w 1594355"/>
                <a:gd name="connsiteY131" fmla="*/ 1314450 h 2019300"/>
                <a:gd name="connsiteX132" fmla="*/ 1251389 w 1594355"/>
                <a:gd name="connsiteY132" fmla="*/ 1289050 h 2019300"/>
                <a:gd name="connsiteX133" fmla="*/ 1276789 w 1594355"/>
                <a:gd name="connsiteY133" fmla="*/ 1257300 h 2019300"/>
                <a:gd name="connsiteX134" fmla="*/ 1289489 w 1594355"/>
                <a:gd name="connsiteY134" fmla="*/ 1238250 h 2019300"/>
                <a:gd name="connsiteX135" fmla="*/ 1308539 w 1594355"/>
                <a:gd name="connsiteY135" fmla="*/ 1181100 h 2019300"/>
                <a:gd name="connsiteX136" fmla="*/ 1314889 w 1594355"/>
                <a:gd name="connsiteY136" fmla="*/ 1162050 h 2019300"/>
                <a:gd name="connsiteX137" fmla="*/ 1327589 w 1594355"/>
                <a:gd name="connsiteY137" fmla="*/ 1111250 h 2019300"/>
                <a:gd name="connsiteX138" fmla="*/ 1340289 w 1594355"/>
                <a:gd name="connsiteY138" fmla="*/ 1066800 h 2019300"/>
                <a:gd name="connsiteX139" fmla="*/ 1327589 w 1594355"/>
                <a:gd name="connsiteY139" fmla="*/ 1009650 h 2019300"/>
                <a:gd name="connsiteX140" fmla="*/ 1314889 w 1594355"/>
                <a:gd name="connsiteY140" fmla="*/ 990600 h 2019300"/>
                <a:gd name="connsiteX141" fmla="*/ 1302189 w 1594355"/>
                <a:gd name="connsiteY141" fmla="*/ 952500 h 2019300"/>
                <a:gd name="connsiteX142" fmla="*/ 1289489 w 1594355"/>
                <a:gd name="connsiteY142" fmla="*/ 927100 h 2019300"/>
                <a:gd name="connsiteX143" fmla="*/ 1283139 w 1594355"/>
                <a:gd name="connsiteY143" fmla="*/ 901700 h 2019300"/>
                <a:gd name="connsiteX144" fmla="*/ 1276789 w 1594355"/>
                <a:gd name="connsiteY144" fmla="*/ 882650 h 2019300"/>
                <a:gd name="connsiteX145" fmla="*/ 1283139 w 1594355"/>
                <a:gd name="connsiteY145" fmla="*/ 666750 h 2019300"/>
                <a:gd name="connsiteX146" fmla="*/ 1289489 w 1594355"/>
                <a:gd name="connsiteY146" fmla="*/ 635000 h 2019300"/>
                <a:gd name="connsiteX147" fmla="*/ 1302189 w 1594355"/>
                <a:gd name="connsiteY147" fmla="*/ 615950 h 2019300"/>
                <a:gd name="connsiteX148" fmla="*/ 1321239 w 1594355"/>
                <a:gd name="connsiteY148" fmla="*/ 577850 h 2019300"/>
                <a:gd name="connsiteX149" fmla="*/ 1327589 w 1594355"/>
                <a:gd name="connsiteY149" fmla="*/ 520700 h 2019300"/>
                <a:gd name="connsiteX150" fmla="*/ 1333939 w 1594355"/>
                <a:gd name="connsiteY150" fmla="*/ 501650 h 2019300"/>
                <a:gd name="connsiteX151" fmla="*/ 1340289 w 1594355"/>
                <a:gd name="connsiteY151" fmla="*/ 450850 h 2019300"/>
                <a:gd name="connsiteX152" fmla="*/ 1378389 w 1594355"/>
                <a:gd name="connsiteY152" fmla="*/ 431800 h 2019300"/>
                <a:gd name="connsiteX153" fmla="*/ 1403789 w 1594355"/>
                <a:gd name="connsiteY153" fmla="*/ 425450 h 2019300"/>
                <a:gd name="connsiteX154" fmla="*/ 1422839 w 1594355"/>
                <a:gd name="connsiteY154" fmla="*/ 419100 h 2019300"/>
                <a:gd name="connsiteX155" fmla="*/ 1460939 w 1594355"/>
                <a:gd name="connsiteY155" fmla="*/ 412750 h 2019300"/>
                <a:gd name="connsiteX156" fmla="*/ 1486339 w 1594355"/>
                <a:gd name="connsiteY156" fmla="*/ 406400 h 2019300"/>
                <a:gd name="connsiteX157" fmla="*/ 1448239 w 1594355"/>
                <a:gd name="connsiteY157" fmla="*/ 368300 h 2019300"/>
                <a:gd name="connsiteX158" fmla="*/ 1410139 w 1594355"/>
                <a:gd name="connsiteY158" fmla="*/ 349250 h 2019300"/>
                <a:gd name="connsiteX159" fmla="*/ 1372039 w 1594355"/>
                <a:gd name="connsiteY159" fmla="*/ 330200 h 2019300"/>
                <a:gd name="connsiteX160" fmla="*/ 1352989 w 1594355"/>
                <a:gd name="connsiteY160" fmla="*/ 285750 h 2019300"/>
                <a:gd name="connsiteX161" fmla="*/ 1333939 w 1594355"/>
                <a:gd name="connsiteY161" fmla="*/ 279400 h 2019300"/>
                <a:gd name="connsiteX162" fmla="*/ 1340289 w 1594355"/>
                <a:gd name="connsiteY162" fmla="*/ 228600 h 2019300"/>
                <a:gd name="connsiteX163" fmla="*/ 1359339 w 1594355"/>
                <a:gd name="connsiteY163" fmla="*/ 222250 h 2019300"/>
                <a:gd name="connsiteX164" fmla="*/ 1410139 w 1594355"/>
                <a:gd name="connsiteY164" fmla="*/ 228600 h 2019300"/>
                <a:gd name="connsiteX165" fmla="*/ 1467289 w 1594355"/>
                <a:gd name="connsiteY165" fmla="*/ 273050 h 2019300"/>
                <a:gd name="connsiteX166" fmla="*/ 1505389 w 1594355"/>
                <a:gd name="connsiteY166" fmla="*/ 285750 h 2019300"/>
                <a:gd name="connsiteX167" fmla="*/ 1524439 w 1594355"/>
                <a:gd name="connsiteY167" fmla="*/ 298450 h 2019300"/>
                <a:gd name="connsiteX168" fmla="*/ 1594289 w 1594355"/>
                <a:gd name="connsiteY168" fmla="*/ 292100 h 2019300"/>
                <a:gd name="connsiteX169" fmla="*/ 1511739 w 1594355"/>
                <a:gd name="connsiteY169" fmla="*/ 304800 h 2019300"/>
                <a:gd name="connsiteX170" fmla="*/ 1518089 w 1594355"/>
                <a:gd name="connsiteY170" fmla="*/ 260350 h 2019300"/>
                <a:gd name="connsiteX171" fmla="*/ 1556189 w 1594355"/>
                <a:gd name="connsiteY171" fmla="*/ 228600 h 2019300"/>
                <a:gd name="connsiteX172" fmla="*/ 1575239 w 1594355"/>
                <a:gd name="connsiteY172" fmla="*/ 184150 h 2019300"/>
                <a:gd name="connsiteX173" fmla="*/ 1568889 w 1594355"/>
                <a:gd name="connsiteY173" fmla="*/ 165100 h 2019300"/>
                <a:gd name="connsiteX174" fmla="*/ 1479989 w 1594355"/>
                <a:gd name="connsiteY174" fmla="*/ 158750 h 2019300"/>
                <a:gd name="connsiteX175" fmla="*/ 1460939 w 1594355"/>
                <a:gd name="connsiteY175" fmla="*/ 146050 h 2019300"/>
                <a:gd name="connsiteX176" fmla="*/ 1479989 w 1594355"/>
                <a:gd name="connsiteY176" fmla="*/ 69850 h 2019300"/>
                <a:gd name="connsiteX177" fmla="*/ 1499039 w 1594355"/>
                <a:gd name="connsiteY177" fmla="*/ 63500 h 2019300"/>
                <a:gd name="connsiteX178" fmla="*/ 1479989 w 1594355"/>
                <a:gd name="connsiteY178" fmla="*/ 50800 h 2019300"/>
                <a:gd name="connsiteX179" fmla="*/ 1454589 w 1594355"/>
                <a:gd name="connsiteY179" fmla="*/ 44450 h 2019300"/>
                <a:gd name="connsiteX180" fmla="*/ 1397439 w 1594355"/>
                <a:gd name="connsiteY180" fmla="*/ 31750 h 2019300"/>
                <a:gd name="connsiteX181" fmla="*/ 1378389 w 1594355"/>
                <a:gd name="connsiteY181" fmla="*/ 19050 h 2019300"/>
                <a:gd name="connsiteX182" fmla="*/ 1321239 w 1594355"/>
                <a:gd name="connsiteY182" fmla="*/ 6350 h 2019300"/>
                <a:gd name="connsiteX183" fmla="*/ 1289489 w 1594355"/>
                <a:gd name="connsiteY183" fmla="*/ 0 h 2019300"/>
                <a:gd name="connsiteX184" fmla="*/ 1225989 w 1594355"/>
                <a:gd name="connsiteY184" fmla="*/ 6350 h 2019300"/>
                <a:gd name="connsiteX185" fmla="*/ 1225989 w 1594355"/>
                <a:gd name="connsiteY185" fmla="*/ 50800 h 2019300"/>
                <a:gd name="connsiteX186" fmla="*/ 1264089 w 1594355"/>
                <a:gd name="connsiteY186" fmla="*/ 57150 h 2019300"/>
                <a:gd name="connsiteX187" fmla="*/ 1264089 w 1594355"/>
                <a:gd name="connsiteY187" fmla="*/ 127000 h 2019300"/>
                <a:gd name="connsiteX188" fmla="*/ 1225989 w 1594355"/>
                <a:gd name="connsiteY188" fmla="*/ 120650 h 2019300"/>
                <a:gd name="connsiteX189" fmla="*/ 1187889 w 1594355"/>
                <a:gd name="connsiteY189" fmla="*/ 82550 h 2019300"/>
                <a:gd name="connsiteX190" fmla="*/ 1168839 w 1594355"/>
                <a:gd name="connsiteY190" fmla="*/ 63500 h 2019300"/>
                <a:gd name="connsiteX191" fmla="*/ 1137089 w 1594355"/>
                <a:gd name="connsiteY191" fmla="*/ 57150 h 2019300"/>
                <a:gd name="connsiteX192" fmla="*/ 1060889 w 1594355"/>
                <a:gd name="connsiteY192" fmla="*/ 50800 h 2019300"/>
                <a:gd name="connsiteX193" fmla="*/ 978339 w 1594355"/>
                <a:gd name="connsiteY193" fmla="*/ 50800 h 2019300"/>
                <a:gd name="connsiteX194" fmla="*/ 959289 w 1594355"/>
                <a:gd name="connsiteY194" fmla="*/ 63500 h 2019300"/>
                <a:gd name="connsiteX195" fmla="*/ 940239 w 1594355"/>
                <a:gd name="connsiteY195" fmla="*/ 101600 h 2019300"/>
                <a:gd name="connsiteX196" fmla="*/ 927539 w 1594355"/>
                <a:gd name="connsiteY196" fmla="*/ 120650 h 2019300"/>
                <a:gd name="connsiteX197" fmla="*/ 921189 w 1594355"/>
                <a:gd name="connsiteY197" fmla="*/ 139700 h 2019300"/>
                <a:gd name="connsiteX198" fmla="*/ 883089 w 1594355"/>
                <a:gd name="connsiteY198" fmla="*/ 184150 h 2019300"/>
                <a:gd name="connsiteX199" fmla="*/ 844989 w 1594355"/>
                <a:gd name="connsiteY199" fmla="*/ 177800 h 2019300"/>
                <a:gd name="connsiteX200" fmla="*/ 832289 w 1594355"/>
                <a:gd name="connsiteY200" fmla="*/ 158750 h 2019300"/>
                <a:gd name="connsiteX201" fmla="*/ 813239 w 1594355"/>
                <a:gd name="connsiteY201" fmla="*/ 139700 h 2019300"/>
                <a:gd name="connsiteX202" fmla="*/ 794189 w 1594355"/>
                <a:gd name="connsiteY202" fmla="*/ 95250 h 2019300"/>
                <a:gd name="connsiteX203" fmla="*/ 787839 w 1594355"/>
                <a:gd name="connsiteY203" fmla="*/ 69850 h 2019300"/>
                <a:gd name="connsiteX204" fmla="*/ 775139 w 1594355"/>
                <a:gd name="connsiteY204" fmla="*/ 50800 h 2019300"/>
                <a:gd name="connsiteX205" fmla="*/ 768789 w 1594355"/>
                <a:gd name="connsiteY205" fmla="*/ 31750 h 2019300"/>
                <a:gd name="connsiteX206" fmla="*/ 730689 w 1594355"/>
                <a:gd name="connsiteY206" fmla="*/ 12700 h 2019300"/>
                <a:gd name="connsiteX207" fmla="*/ 559239 w 1594355"/>
                <a:gd name="connsiteY207" fmla="*/ 25400 h 2019300"/>
                <a:gd name="connsiteX208" fmla="*/ 533839 w 1594355"/>
                <a:gd name="connsiteY208" fmla="*/ 31750 h 2019300"/>
                <a:gd name="connsiteX209" fmla="*/ 521139 w 1594355"/>
                <a:gd name="connsiteY209" fmla="*/ 50800 h 2019300"/>
                <a:gd name="connsiteX210" fmla="*/ 502089 w 1594355"/>
                <a:gd name="connsiteY210" fmla="*/ 63500 h 2019300"/>
                <a:gd name="connsiteX0" fmla="*/ 502089 w 1575239"/>
                <a:gd name="connsiteY0" fmla="*/ 63500 h 2019300"/>
                <a:gd name="connsiteX1" fmla="*/ 514789 w 1575239"/>
                <a:gd name="connsiteY1" fmla="*/ 228600 h 2019300"/>
                <a:gd name="connsiteX2" fmla="*/ 495739 w 1575239"/>
                <a:gd name="connsiteY2" fmla="*/ 273050 h 2019300"/>
                <a:gd name="connsiteX3" fmla="*/ 476689 w 1575239"/>
                <a:gd name="connsiteY3" fmla="*/ 285750 h 2019300"/>
                <a:gd name="connsiteX4" fmla="*/ 451289 w 1575239"/>
                <a:gd name="connsiteY4" fmla="*/ 241300 h 2019300"/>
                <a:gd name="connsiteX5" fmla="*/ 394139 w 1575239"/>
                <a:gd name="connsiteY5" fmla="*/ 209550 h 2019300"/>
                <a:gd name="connsiteX6" fmla="*/ 336989 w 1575239"/>
                <a:gd name="connsiteY6" fmla="*/ 254000 h 2019300"/>
                <a:gd name="connsiteX7" fmla="*/ 292539 w 1575239"/>
                <a:gd name="connsiteY7" fmla="*/ 311150 h 2019300"/>
                <a:gd name="connsiteX8" fmla="*/ 254439 w 1575239"/>
                <a:gd name="connsiteY8" fmla="*/ 323850 h 2019300"/>
                <a:gd name="connsiteX9" fmla="*/ 235389 w 1575239"/>
                <a:gd name="connsiteY9" fmla="*/ 330200 h 2019300"/>
                <a:gd name="connsiteX10" fmla="*/ 203639 w 1575239"/>
                <a:gd name="connsiteY10" fmla="*/ 368300 h 2019300"/>
                <a:gd name="connsiteX11" fmla="*/ 190939 w 1575239"/>
                <a:gd name="connsiteY11" fmla="*/ 406400 h 2019300"/>
                <a:gd name="connsiteX12" fmla="*/ 165539 w 1575239"/>
                <a:gd name="connsiteY12" fmla="*/ 444500 h 2019300"/>
                <a:gd name="connsiteX13" fmla="*/ 159189 w 1575239"/>
                <a:gd name="connsiteY13" fmla="*/ 463550 h 2019300"/>
                <a:gd name="connsiteX14" fmla="*/ 152839 w 1575239"/>
                <a:gd name="connsiteY14" fmla="*/ 501650 h 2019300"/>
                <a:gd name="connsiteX15" fmla="*/ 133789 w 1575239"/>
                <a:gd name="connsiteY15" fmla="*/ 508000 h 2019300"/>
                <a:gd name="connsiteX16" fmla="*/ 32189 w 1575239"/>
                <a:gd name="connsiteY16" fmla="*/ 520700 h 2019300"/>
                <a:gd name="connsiteX17" fmla="*/ 38539 w 1575239"/>
                <a:gd name="connsiteY17" fmla="*/ 552450 h 2019300"/>
                <a:gd name="connsiteX18" fmla="*/ 57589 w 1575239"/>
                <a:gd name="connsiteY18" fmla="*/ 558800 h 2019300"/>
                <a:gd name="connsiteX19" fmla="*/ 102039 w 1575239"/>
                <a:gd name="connsiteY19" fmla="*/ 552450 h 2019300"/>
                <a:gd name="connsiteX20" fmla="*/ 178239 w 1575239"/>
                <a:gd name="connsiteY20" fmla="*/ 539750 h 2019300"/>
                <a:gd name="connsiteX21" fmla="*/ 197289 w 1575239"/>
                <a:gd name="connsiteY21" fmla="*/ 552450 h 2019300"/>
                <a:gd name="connsiteX22" fmla="*/ 216339 w 1575239"/>
                <a:gd name="connsiteY22" fmla="*/ 596900 h 2019300"/>
                <a:gd name="connsiteX23" fmla="*/ 229039 w 1575239"/>
                <a:gd name="connsiteY23" fmla="*/ 635000 h 2019300"/>
                <a:gd name="connsiteX24" fmla="*/ 216339 w 1575239"/>
                <a:gd name="connsiteY24" fmla="*/ 698500 h 2019300"/>
                <a:gd name="connsiteX25" fmla="*/ 197289 w 1575239"/>
                <a:gd name="connsiteY25" fmla="*/ 717550 h 2019300"/>
                <a:gd name="connsiteX26" fmla="*/ 190939 w 1575239"/>
                <a:gd name="connsiteY26" fmla="*/ 762000 h 2019300"/>
                <a:gd name="connsiteX27" fmla="*/ 209989 w 1575239"/>
                <a:gd name="connsiteY27" fmla="*/ 768350 h 2019300"/>
                <a:gd name="connsiteX28" fmla="*/ 235389 w 1575239"/>
                <a:gd name="connsiteY28" fmla="*/ 806450 h 2019300"/>
                <a:gd name="connsiteX29" fmla="*/ 248089 w 1575239"/>
                <a:gd name="connsiteY29" fmla="*/ 844550 h 2019300"/>
                <a:gd name="connsiteX30" fmla="*/ 254439 w 1575239"/>
                <a:gd name="connsiteY30" fmla="*/ 863600 h 2019300"/>
                <a:gd name="connsiteX31" fmla="*/ 216339 w 1575239"/>
                <a:gd name="connsiteY31" fmla="*/ 882650 h 2019300"/>
                <a:gd name="connsiteX32" fmla="*/ 197289 w 1575239"/>
                <a:gd name="connsiteY32" fmla="*/ 889000 h 2019300"/>
                <a:gd name="connsiteX33" fmla="*/ 203639 w 1575239"/>
                <a:gd name="connsiteY33" fmla="*/ 927100 h 2019300"/>
                <a:gd name="connsiteX34" fmla="*/ 216339 w 1575239"/>
                <a:gd name="connsiteY34" fmla="*/ 946150 h 2019300"/>
                <a:gd name="connsiteX35" fmla="*/ 222689 w 1575239"/>
                <a:gd name="connsiteY35" fmla="*/ 996950 h 2019300"/>
                <a:gd name="connsiteX36" fmla="*/ 209989 w 1575239"/>
                <a:gd name="connsiteY36" fmla="*/ 1035050 h 2019300"/>
                <a:gd name="connsiteX37" fmla="*/ 190939 w 1575239"/>
                <a:gd name="connsiteY37" fmla="*/ 1041400 h 2019300"/>
                <a:gd name="connsiteX38" fmla="*/ 165539 w 1575239"/>
                <a:gd name="connsiteY38" fmla="*/ 1054100 h 2019300"/>
                <a:gd name="connsiteX39" fmla="*/ 70289 w 1575239"/>
                <a:gd name="connsiteY39" fmla="*/ 1047750 h 2019300"/>
                <a:gd name="connsiteX40" fmla="*/ 44889 w 1575239"/>
                <a:gd name="connsiteY40" fmla="*/ 1035050 h 2019300"/>
                <a:gd name="connsiteX41" fmla="*/ 25839 w 1575239"/>
                <a:gd name="connsiteY41" fmla="*/ 1028700 h 2019300"/>
                <a:gd name="connsiteX42" fmla="*/ 439 w 1575239"/>
                <a:gd name="connsiteY42" fmla="*/ 1066800 h 2019300"/>
                <a:gd name="connsiteX43" fmla="*/ 6789 w 1575239"/>
                <a:gd name="connsiteY43" fmla="*/ 1092200 h 2019300"/>
                <a:gd name="connsiteX44" fmla="*/ 25839 w 1575239"/>
                <a:gd name="connsiteY44" fmla="*/ 1111250 h 2019300"/>
                <a:gd name="connsiteX45" fmla="*/ 38539 w 1575239"/>
                <a:gd name="connsiteY45" fmla="*/ 1130300 h 2019300"/>
                <a:gd name="connsiteX46" fmla="*/ 57589 w 1575239"/>
                <a:gd name="connsiteY46" fmla="*/ 1149350 h 2019300"/>
                <a:gd name="connsiteX47" fmla="*/ 89339 w 1575239"/>
                <a:gd name="connsiteY47" fmla="*/ 1206500 h 2019300"/>
                <a:gd name="connsiteX48" fmla="*/ 63939 w 1575239"/>
                <a:gd name="connsiteY48" fmla="*/ 1231900 h 2019300"/>
                <a:gd name="connsiteX49" fmla="*/ 82989 w 1575239"/>
                <a:gd name="connsiteY49" fmla="*/ 1238250 h 2019300"/>
                <a:gd name="connsiteX50" fmla="*/ 133789 w 1575239"/>
                <a:gd name="connsiteY50" fmla="*/ 1257300 h 2019300"/>
                <a:gd name="connsiteX51" fmla="*/ 171889 w 1575239"/>
                <a:gd name="connsiteY51" fmla="*/ 1289050 h 2019300"/>
                <a:gd name="connsiteX52" fmla="*/ 190939 w 1575239"/>
                <a:gd name="connsiteY52" fmla="*/ 1308100 h 2019300"/>
                <a:gd name="connsiteX53" fmla="*/ 229039 w 1575239"/>
                <a:gd name="connsiteY53" fmla="*/ 1333500 h 2019300"/>
                <a:gd name="connsiteX54" fmla="*/ 298889 w 1575239"/>
                <a:gd name="connsiteY54" fmla="*/ 1327150 h 2019300"/>
                <a:gd name="connsiteX55" fmla="*/ 317939 w 1575239"/>
                <a:gd name="connsiteY55" fmla="*/ 1320800 h 2019300"/>
                <a:gd name="connsiteX56" fmla="*/ 324289 w 1575239"/>
                <a:gd name="connsiteY56" fmla="*/ 1301750 h 2019300"/>
                <a:gd name="connsiteX57" fmla="*/ 343339 w 1575239"/>
                <a:gd name="connsiteY57" fmla="*/ 1225550 h 2019300"/>
                <a:gd name="connsiteX58" fmla="*/ 362389 w 1575239"/>
                <a:gd name="connsiteY58" fmla="*/ 1212850 h 2019300"/>
                <a:gd name="connsiteX59" fmla="*/ 368739 w 1575239"/>
                <a:gd name="connsiteY59" fmla="*/ 1193800 h 2019300"/>
                <a:gd name="connsiteX60" fmla="*/ 394139 w 1575239"/>
                <a:gd name="connsiteY60" fmla="*/ 1187450 h 2019300"/>
                <a:gd name="connsiteX61" fmla="*/ 413189 w 1575239"/>
                <a:gd name="connsiteY61" fmla="*/ 1181100 h 2019300"/>
                <a:gd name="connsiteX62" fmla="*/ 451289 w 1575239"/>
                <a:gd name="connsiteY62" fmla="*/ 1187450 h 2019300"/>
                <a:gd name="connsiteX63" fmla="*/ 444939 w 1575239"/>
                <a:gd name="connsiteY63" fmla="*/ 1244600 h 2019300"/>
                <a:gd name="connsiteX64" fmla="*/ 413189 w 1575239"/>
                <a:gd name="connsiteY64" fmla="*/ 1276350 h 2019300"/>
                <a:gd name="connsiteX65" fmla="*/ 394139 w 1575239"/>
                <a:gd name="connsiteY65" fmla="*/ 1282700 h 2019300"/>
                <a:gd name="connsiteX66" fmla="*/ 375089 w 1575239"/>
                <a:gd name="connsiteY66" fmla="*/ 1295400 h 2019300"/>
                <a:gd name="connsiteX67" fmla="*/ 362389 w 1575239"/>
                <a:gd name="connsiteY67" fmla="*/ 1314450 h 2019300"/>
                <a:gd name="connsiteX68" fmla="*/ 356039 w 1575239"/>
                <a:gd name="connsiteY68" fmla="*/ 1333500 h 2019300"/>
                <a:gd name="connsiteX69" fmla="*/ 336989 w 1575239"/>
                <a:gd name="connsiteY69" fmla="*/ 1346200 h 2019300"/>
                <a:gd name="connsiteX70" fmla="*/ 356039 w 1575239"/>
                <a:gd name="connsiteY70" fmla="*/ 1352550 h 2019300"/>
                <a:gd name="connsiteX71" fmla="*/ 387789 w 1575239"/>
                <a:gd name="connsiteY71" fmla="*/ 1390650 h 2019300"/>
                <a:gd name="connsiteX72" fmla="*/ 400489 w 1575239"/>
                <a:gd name="connsiteY72" fmla="*/ 1409700 h 2019300"/>
                <a:gd name="connsiteX73" fmla="*/ 400489 w 1575239"/>
                <a:gd name="connsiteY73" fmla="*/ 1460500 h 2019300"/>
                <a:gd name="connsiteX74" fmla="*/ 381439 w 1575239"/>
                <a:gd name="connsiteY74" fmla="*/ 1473200 h 2019300"/>
                <a:gd name="connsiteX75" fmla="*/ 273489 w 1575239"/>
                <a:gd name="connsiteY75" fmla="*/ 1479550 h 2019300"/>
                <a:gd name="connsiteX76" fmla="*/ 267139 w 1575239"/>
                <a:gd name="connsiteY76" fmla="*/ 1498600 h 2019300"/>
                <a:gd name="connsiteX77" fmla="*/ 279839 w 1575239"/>
                <a:gd name="connsiteY77" fmla="*/ 1517650 h 2019300"/>
                <a:gd name="connsiteX78" fmla="*/ 292539 w 1575239"/>
                <a:gd name="connsiteY78" fmla="*/ 1555750 h 2019300"/>
                <a:gd name="connsiteX79" fmla="*/ 311589 w 1575239"/>
                <a:gd name="connsiteY79" fmla="*/ 1562100 h 2019300"/>
                <a:gd name="connsiteX80" fmla="*/ 349689 w 1575239"/>
                <a:gd name="connsiteY80" fmla="*/ 1587500 h 2019300"/>
                <a:gd name="connsiteX81" fmla="*/ 343339 w 1575239"/>
                <a:gd name="connsiteY81" fmla="*/ 1606550 h 2019300"/>
                <a:gd name="connsiteX82" fmla="*/ 279839 w 1575239"/>
                <a:gd name="connsiteY82" fmla="*/ 1625600 h 2019300"/>
                <a:gd name="connsiteX83" fmla="*/ 267139 w 1575239"/>
                <a:gd name="connsiteY83" fmla="*/ 1663700 h 2019300"/>
                <a:gd name="connsiteX84" fmla="*/ 273489 w 1575239"/>
                <a:gd name="connsiteY84" fmla="*/ 1701800 h 2019300"/>
                <a:gd name="connsiteX85" fmla="*/ 305239 w 1575239"/>
                <a:gd name="connsiteY85" fmla="*/ 1733550 h 2019300"/>
                <a:gd name="connsiteX86" fmla="*/ 324289 w 1575239"/>
                <a:gd name="connsiteY86" fmla="*/ 1752600 h 2019300"/>
                <a:gd name="connsiteX87" fmla="*/ 336989 w 1575239"/>
                <a:gd name="connsiteY87" fmla="*/ 1790700 h 2019300"/>
                <a:gd name="connsiteX88" fmla="*/ 349689 w 1575239"/>
                <a:gd name="connsiteY88" fmla="*/ 1809750 h 2019300"/>
                <a:gd name="connsiteX89" fmla="*/ 362389 w 1575239"/>
                <a:gd name="connsiteY89" fmla="*/ 1847850 h 2019300"/>
                <a:gd name="connsiteX90" fmla="*/ 368739 w 1575239"/>
                <a:gd name="connsiteY90" fmla="*/ 1866900 h 2019300"/>
                <a:gd name="connsiteX91" fmla="*/ 375089 w 1575239"/>
                <a:gd name="connsiteY91" fmla="*/ 1866900 h 2019300"/>
                <a:gd name="connsiteX92" fmla="*/ 356039 w 1575239"/>
                <a:gd name="connsiteY92" fmla="*/ 1873250 h 2019300"/>
                <a:gd name="connsiteX93" fmla="*/ 343339 w 1575239"/>
                <a:gd name="connsiteY93" fmla="*/ 1892300 h 2019300"/>
                <a:gd name="connsiteX94" fmla="*/ 349689 w 1575239"/>
                <a:gd name="connsiteY94" fmla="*/ 1955800 h 2019300"/>
                <a:gd name="connsiteX95" fmla="*/ 375089 w 1575239"/>
                <a:gd name="connsiteY95" fmla="*/ 1962150 h 2019300"/>
                <a:gd name="connsiteX96" fmla="*/ 425889 w 1575239"/>
                <a:gd name="connsiteY96" fmla="*/ 1968500 h 2019300"/>
                <a:gd name="connsiteX97" fmla="*/ 432239 w 1575239"/>
                <a:gd name="connsiteY97" fmla="*/ 1993900 h 2019300"/>
                <a:gd name="connsiteX98" fmla="*/ 476689 w 1575239"/>
                <a:gd name="connsiteY98" fmla="*/ 2012950 h 2019300"/>
                <a:gd name="connsiteX99" fmla="*/ 495739 w 1575239"/>
                <a:gd name="connsiteY99" fmla="*/ 2019300 h 2019300"/>
                <a:gd name="connsiteX100" fmla="*/ 514789 w 1575239"/>
                <a:gd name="connsiteY100" fmla="*/ 2012950 h 2019300"/>
                <a:gd name="connsiteX101" fmla="*/ 533839 w 1575239"/>
                <a:gd name="connsiteY101" fmla="*/ 1943100 h 2019300"/>
                <a:gd name="connsiteX102" fmla="*/ 546539 w 1575239"/>
                <a:gd name="connsiteY102" fmla="*/ 1924050 h 2019300"/>
                <a:gd name="connsiteX103" fmla="*/ 584639 w 1575239"/>
                <a:gd name="connsiteY103" fmla="*/ 1892300 h 2019300"/>
                <a:gd name="connsiteX104" fmla="*/ 603689 w 1575239"/>
                <a:gd name="connsiteY104" fmla="*/ 1854200 h 2019300"/>
                <a:gd name="connsiteX105" fmla="*/ 597339 w 1575239"/>
                <a:gd name="connsiteY105" fmla="*/ 1771650 h 2019300"/>
                <a:gd name="connsiteX106" fmla="*/ 571939 w 1575239"/>
                <a:gd name="connsiteY106" fmla="*/ 1714500 h 2019300"/>
                <a:gd name="connsiteX107" fmla="*/ 559239 w 1575239"/>
                <a:gd name="connsiteY107" fmla="*/ 1670050 h 2019300"/>
                <a:gd name="connsiteX108" fmla="*/ 565589 w 1575239"/>
                <a:gd name="connsiteY108" fmla="*/ 1638300 h 2019300"/>
                <a:gd name="connsiteX109" fmla="*/ 603689 w 1575239"/>
                <a:gd name="connsiteY109" fmla="*/ 1625600 h 2019300"/>
                <a:gd name="connsiteX110" fmla="*/ 667189 w 1575239"/>
                <a:gd name="connsiteY110" fmla="*/ 1631950 h 2019300"/>
                <a:gd name="connsiteX111" fmla="*/ 698939 w 1575239"/>
                <a:gd name="connsiteY111" fmla="*/ 1663700 h 2019300"/>
                <a:gd name="connsiteX112" fmla="*/ 717989 w 1575239"/>
                <a:gd name="connsiteY112" fmla="*/ 1676400 h 2019300"/>
                <a:gd name="connsiteX113" fmla="*/ 781489 w 1575239"/>
                <a:gd name="connsiteY113" fmla="*/ 1670050 h 2019300"/>
                <a:gd name="connsiteX114" fmla="*/ 800539 w 1575239"/>
                <a:gd name="connsiteY114" fmla="*/ 1663700 h 2019300"/>
                <a:gd name="connsiteX115" fmla="*/ 876739 w 1575239"/>
                <a:gd name="connsiteY115" fmla="*/ 1670050 h 2019300"/>
                <a:gd name="connsiteX116" fmla="*/ 889439 w 1575239"/>
                <a:gd name="connsiteY116" fmla="*/ 1689100 h 2019300"/>
                <a:gd name="connsiteX117" fmla="*/ 908489 w 1575239"/>
                <a:gd name="connsiteY117" fmla="*/ 1727200 h 2019300"/>
                <a:gd name="connsiteX118" fmla="*/ 933889 w 1575239"/>
                <a:gd name="connsiteY118" fmla="*/ 1733550 h 2019300"/>
                <a:gd name="connsiteX119" fmla="*/ 978339 w 1575239"/>
                <a:gd name="connsiteY119" fmla="*/ 1746250 h 2019300"/>
                <a:gd name="connsiteX120" fmla="*/ 1022789 w 1575239"/>
                <a:gd name="connsiteY120" fmla="*/ 1752600 h 2019300"/>
                <a:gd name="connsiteX121" fmla="*/ 1105339 w 1575239"/>
                <a:gd name="connsiteY121" fmla="*/ 1746250 h 2019300"/>
                <a:gd name="connsiteX122" fmla="*/ 1124389 w 1575239"/>
                <a:gd name="connsiteY122" fmla="*/ 1739900 h 2019300"/>
                <a:gd name="connsiteX123" fmla="*/ 1168839 w 1575239"/>
                <a:gd name="connsiteY123" fmla="*/ 1682750 h 2019300"/>
                <a:gd name="connsiteX124" fmla="*/ 1187889 w 1575239"/>
                <a:gd name="connsiteY124" fmla="*/ 1676400 h 2019300"/>
                <a:gd name="connsiteX125" fmla="*/ 1206939 w 1575239"/>
                <a:gd name="connsiteY125" fmla="*/ 1663700 h 2019300"/>
                <a:gd name="connsiteX126" fmla="*/ 1257739 w 1575239"/>
                <a:gd name="connsiteY126" fmla="*/ 1644650 h 2019300"/>
                <a:gd name="connsiteX127" fmla="*/ 1264089 w 1575239"/>
                <a:gd name="connsiteY127" fmla="*/ 1428750 h 2019300"/>
                <a:gd name="connsiteX128" fmla="*/ 1270439 w 1575239"/>
                <a:gd name="connsiteY128" fmla="*/ 1409700 h 2019300"/>
                <a:gd name="connsiteX129" fmla="*/ 1283139 w 1575239"/>
                <a:gd name="connsiteY129" fmla="*/ 1390650 h 2019300"/>
                <a:gd name="connsiteX130" fmla="*/ 1283139 w 1575239"/>
                <a:gd name="connsiteY130" fmla="*/ 1327150 h 2019300"/>
                <a:gd name="connsiteX131" fmla="*/ 1264089 w 1575239"/>
                <a:gd name="connsiteY131" fmla="*/ 1314450 h 2019300"/>
                <a:gd name="connsiteX132" fmla="*/ 1251389 w 1575239"/>
                <a:gd name="connsiteY132" fmla="*/ 1289050 h 2019300"/>
                <a:gd name="connsiteX133" fmla="*/ 1276789 w 1575239"/>
                <a:gd name="connsiteY133" fmla="*/ 1257300 h 2019300"/>
                <a:gd name="connsiteX134" fmla="*/ 1289489 w 1575239"/>
                <a:gd name="connsiteY134" fmla="*/ 1238250 h 2019300"/>
                <a:gd name="connsiteX135" fmla="*/ 1308539 w 1575239"/>
                <a:gd name="connsiteY135" fmla="*/ 1181100 h 2019300"/>
                <a:gd name="connsiteX136" fmla="*/ 1314889 w 1575239"/>
                <a:gd name="connsiteY136" fmla="*/ 1162050 h 2019300"/>
                <a:gd name="connsiteX137" fmla="*/ 1327589 w 1575239"/>
                <a:gd name="connsiteY137" fmla="*/ 1111250 h 2019300"/>
                <a:gd name="connsiteX138" fmla="*/ 1340289 w 1575239"/>
                <a:gd name="connsiteY138" fmla="*/ 1066800 h 2019300"/>
                <a:gd name="connsiteX139" fmla="*/ 1327589 w 1575239"/>
                <a:gd name="connsiteY139" fmla="*/ 1009650 h 2019300"/>
                <a:gd name="connsiteX140" fmla="*/ 1314889 w 1575239"/>
                <a:gd name="connsiteY140" fmla="*/ 990600 h 2019300"/>
                <a:gd name="connsiteX141" fmla="*/ 1302189 w 1575239"/>
                <a:gd name="connsiteY141" fmla="*/ 952500 h 2019300"/>
                <a:gd name="connsiteX142" fmla="*/ 1289489 w 1575239"/>
                <a:gd name="connsiteY142" fmla="*/ 927100 h 2019300"/>
                <a:gd name="connsiteX143" fmla="*/ 1283139 w 1575239"/>
                <a:gd name="connsiteY143" fmla="*/ 901700 h 2019300"/>
                <a:gd name="connsiteX144" fmla="*/ 1276789 w 1575239"/>
                <a:gd name="connsiteY144" fmla="*/ 882650 h 2019300"/>
                <a:gd name="connsiteX145" fmla="*/ 1283139 w 1575239"/>
                <a:gd name="connsiteY145" fmla="*/ 666750 h 2019300"/>
                <a:gd name="connsiteX146" fmla="*/ 1289489 w 1575239"/>
                <a:gd name="connsiteY146" fmla="*/ 635000 h 2019300"/>
                <a:gd name="connsiteX147" fmla="*/ 1302189 w 1575239"/>
                <a:gd name="connsiteY147" fmla="*/ 615950 h 2019300"/>
                <a:gd name="connsiteX148" fmla="*/ 1321239 w 1575239"/>
                <a:gd name="connsiteY148" fmla="*/ 577850 h 2019300"/>
                <a:gd name="connsiteX149" fmla="*/ 1327589 w 1575239"/>
                <a:gd name="connsiteY149" fmla="*/ 520700 h 2019300"/>
                <a:gd name="connsiteX150" fmla="*/ 1333939 w 1575239"/>
                <a:gd name="connsiteY150" fmla="*/ 501650 h 2019300"/>
                <a:gd name="connsiteX151" fmla="*/ 1340289 w 1575239"/>
                <a:gd name="connsiteY151" fmla="*/ 450850 h 2019300"/>
                <a:gd name="connsiteX152" fmla="*/ 1378389 w 1575239"/>
                <a:gd name="connsiteY152" fmla="*/ 431800 h 2019300"/>
                <a:gd name="connsiteX153" fmla="*/ 1403789 w 1575239"/>
                <a:gd name="connsiteY153" fmla="*/ 425450 h 2019300"/>
                <a:gd name="connsiteX154" fmla="*/ 1422839 w 1575239"/>
                <a:gd name="connsiteY154" fmla="*/ 419100 h 2019300"/>
                <a:gd name="connsiteX155" fmla="*/ 1460939 w 1575239"/>
                <a:gd name="connsiteY155" fmla="*/ 412750 h 2019300"/>
                <a:gd name="connsiteX156" fmla="*/ 1486339 w 1575239"/>
                <a:gd name="connsiteY156" fmla="*/ 406400 h 2019300"/>
                <a:gd name="connsiteX157" fmla="*/ 1448239 w 1575239"/>
                <a:gd name="connsiteY157" fmla="*/ 368300 h 2019300"/>
                <a:gd name="connsiteX158" fmla="*/ 1410139 w 1575239"/>
                <a:gd name="connsiteY158" fmla="*/ 349250 h 2019300"/>
                <a:gd name="connsiteX159" fmla="*/ 1372039 w 1575239"/>
                <a:gd name="connsiteY159" fmla="*/ 330200 h 2019300"/>
                <a:gd name="connsiteX160" fmla="*/ 1352989 w 1575239"/>
                <a:gd name="connsiteY160" fmla="*/ 285750 h 2019300"/>
                <a:gd name="connsiteX161" fmla="*/ 1333939 w 1575239"/>
                <a:gd name="connsiteY161" fmla="*/ 279400 h 2019300"/>
                <a:gd name="connsiteX162" fmla="*/ 1340289 w 1575239"/>
                <a:gd name="connsiteY162" fmla="*/ 228600 h 2019300"/>
                <a:gd name="connsiteX163" fmla="*/ 1359339 w 1575239"/>
                <a:gd name="connsiteY163" fmla="*/ 222250 h 2019300"/>
                <a:gd name="connsiteX164" fmla="*/ 1410139 w 1575239"/>
                <a:gd name="connsiteY164" fmla="*/ 228600 h 2019300"/>
                <a:gd name="connsiteX165" fmla="*/ 1467289 w 1575239"/>
                <a:gd name="connsiteY165" fmla="*/ 273050 h 2019300"/>
                <a:gd name="connsiteX166" fmla="*/ 1505389 w 1575239"/>
                <a:gd name="connsiteY166" fmla="*/ 285750 h 2019300"/>
                <a:gd name="connsiteX167" fmla="*/ 1524439 w 1575239"/>
                <a:gd name="connsiteY167" fmla="*/ 298450 h 2019300"/>
                <a:gd name="connsiteX168" fmla="*/ 1511739 w 1575239"/>
                <a:gd name="connsiteY168" fmla="*/ 304800 h 2019300"/>
                <a:gd name="connsiteX169" fmla="*/ 1518089 w 1575239"/>
                <a:gd name="connsiteY169" fmla="*/ 260350 h 2019300"/>
                <a:gd name="connsiteX170" fmla="*/ 1556189 w 1575239"/>
                <a:gd name="connsiteY170" fmla="*/ 228600 h 2019300"/>
                <a:gd name="connsiteX171" fmla="*/ 1575239 w 1575239"/>
                <a:gd name="connsiteY171" fmla="*/ 184150 h 2019300"/>
                <a:gd name="connsiteX172" fmla="*/ 1568889 w 1575239"/>
                <a:gd name="connsiteY172" fmla="*/ 165100 h 2019300"/>
                <a:gd name="connsiteX173" fmla="*/ 1479989 w 1575239"/>
                <a:gd name="connsiteY173" fmla="*/ 158750 h 2019300"/>
                <a:gd name="connsiteX174" fmla="*/ 1460939 w 1575239"/>
                <a:gd name="connsiteY174" fmla="*/ 146050 h 2019300"/>
                <a:gd name="connsiteX175" fmla="*/ 1479989 w 1575239"/>
                <a:gd name="connsiteY175" fmla="*/ 69850 h 2019300"/>
                <a:gd name="connsiteX176" fmla="*/ 1499039 w 1575239"/>
                <a:gd name="connsiteY176" fmla="*/ 63500 h 2019300"/>
                <a:gd name="connsiteX177" fmla="*/ 1479989 w 1575239"/>
                <a:gd name="connsiteY177" fmla="*/ 50800 h 2019300"/>
                <a:gd name="connsiteX178" fmla="*/ 1454589 w 1575239"/>
                <a:gd name="connsiteY178" fmla="*/ 44450 h 2019300"/>
                <a:gd name="connsiteX179" fmla="*/ 1397439 w 1575239"/>
                <a:gd name="connsiteY179" fmla="*/ 31750 h 2019300"/>
                <a:gd name="connsiteX180" fmla="*/ 1378389 w 1575239"/>
                <a:gd name="connsiteY180" fmla="*/ 19050 h 2019300"/>
                <a:gd name="connsiteX181" fmla="*/ 1321239 w 1575239"/>
                <a:gd name="connsiteY181" fmla="*/ 6350 h 2019300"/>
                <a:gd name="connsiteX182" fmla="*/ 1289489 w 1575239"/>
                <a:gd name="connsiteY182" fmla="*/ 0 h 2019300"/>
                <a:gd name="connsiteX183" fmla="*/ 1225989 w 1575239"/>
                <a:gd name="connsiteY183" fmla="*/ 6350 h 2019300"/>
                <a:gd name="connsiteX184" fmla="*/ 1225989 w 1575239"/>
                <a:gd name="connsiteY184" fmla="*/ 50800 h 2019300"/>
                <a:gd name="connsiteX185" fmla="*/ 1264089 w 1575239"/>
                <a:gd name="connsiteY185" fmla="*/ 57150 h 2019300"/>
                <a:gd name="connsiteX186" fmla="*/ 1264089 w 1575239"/>
                <a:gd name="connsiteY186" fmla="*/ 127000 h 2019300"/>
                <a:gd name="connsiteX187" fmla="*/ 1225989 w 1575239"/>
                <a:gd name="connsiteY187" fmla="*/ 120650 h 2019300"/>
                <a:gd name="connsiteX188" fmla="*/ 1187889 w 1575239"/>
                <a:gd name="connsiteY188" fmla="*/ 82550 h 2019300"/>
                <a:gd name="connsiteX189" fmla="*/ 1168839 w 1575239"/>
                <a:gd name="connsiteY189" fmla="*/ 63500 h 2019300"/>
                <a:gd name="connsiteX190" fmla="*/ 1137089 w 1575239"/>
                <a:gd name="connsiteY190" fmla="*/ 57150 h 2019300"/>
                <a:gd name="connsiteX191" fmla="*/ 1060889 w 1575239"/>
                <a:gd name="connsiteY191" fmla="*/ 50800 h 2019300"/>
                <a:gd name="connsiteX192" fmla="*/ 978339 w 1575239"/>
                <a:gd name="connsiteY192" fmla="*/ 50800 h 2019300"/>
                <a:gd name="connsiteX193" fmla="*/ 959289 w 1575239"/>
                <a:gd name="connsiteY193" fmla="*/ 63500 h 2019300"/>
                <a:gd name="connsiteX194" fmla="*/ 940239 w 1575239"/>
                <a:gd name="connsiteY194" fmla="*/ 101600 h 2019300"/>
                <a:gd name="connsiteX195" fmla="*/ 927539 w 1575239"/>
                <a:gd name="connsiteY195" fmla="*/ 120650 h 2019300"/>
                <a:gd name="connsiteX196" fmla="*/ 921189 w 1575239"/>
                <a:gd name="connsiteY196" fmla="*/ 139700 h 2019300"/>
                <a:gd name="connsiteX197" fmla="*/ 883089 w 1575239"/>
                <a:gd name="connsiteY197" fmla="*/ 184150 h 2019300"/>
                <a:gd name="connsiteX198" fmla="*/ 844989 w 1575239"/>
                <a:gd name="connsiteY198" fmla="*/ 177800 h 2019300"/>
                <a:gd name="connsiteX199" fmla="*/ 832289 w 1575239"/>
                <a:gd name="connsiteY199" fmla="*/ 158750 h 2019300"/>
                <a:gd name="connsiteX200" fmla="*/ 813239 w 1575239"/>
                <a:gd name="connsiteY200" fmla="*/ 139700 h 2019300"/>
                <a:gd name="connsiteX201" fmla="*/ 794189 w 1575239"/>
                <a:gd name="connsiteY201" fmla="*/ 95250 h 2019300"/>
                <a:gd name="connsiteX202" fmla="*/ 787839 w 1575239"/>
                <a:gd name="connsiteY202" fmla="*/ 69850 h 2019300"/>
                <a:gd name="connsiteX203" fmla="*/ 775139 w 1575239"/>
                <a:gd name="connsiteY203" fmla="*/ 50800 h 2019300"/>
                <a:gd name="connsiteX204" fmla="*/ 768789 w 1575239"/>
                <a:gd name="connsiteY204" fmla="*/ 31750 h 2019300"/>
                <a:gd name="connsiteX205" fmla="*/ 730689 w 1575239"/>
                <a:gd name="connsiteY205" fmla="*/ 12700 h 2019300"/>
                <a:gd name="connsiteX206" fmla="*/ 559239 w 1575239"/>
                <a:gd name="connsiteY206" fmla="*/ 25400 h 2019300"/>
                <a:gd name="connsiteX207" fmla="*/ 533839 w 1575239"/>
                <a:gd name="connsiteY207" fmla="*/ 31750 h 2019300"/>
                <a:gd name="connsiteX208" fmla="*/ 521139 w 1575239"/>
                <a:gd name="connsiteY208" fmla="*/ 50800 h 2019300"/>
                <a:gd name="connsiteX209" fmla="*/ 502089 w 1575239"/>
                <a:gd name="connsiteY209" fmla="*/ 63500 h 2019300"/>
                <a:gd name="connsiteX0" fmla="*/ 502089 w 1575239"/>
                <a:gd name="connsiteY0" fmla="*/ 63500 h 2019300"/>
                <a:gd name="connsiteX1" fmla="*/ 514789 w 1575239"/>
                <a:gd name="connsiteY1" fmla="*/ 228600 h 2019300"/>
                <a:gd name="connsiteX2" fmla="*/ 495739 w 1575239"/>
                <a:gd name="connsiteY2" fmla="*/ 273050 h 2019300"/>
                <a:gd name="connsiteX3" fmla="*/ 476689 w 1575239"/>
                <a:gd name="connsiteY3" fmla="*/ 285750 h 2019300"/>
                <a:gd name="connsiteX4" fmla="*/ 451289 w 1575239"/>
                <a:gd name="connsiteY4" fmla="*/ 241300 h 2019300"/>
                <a:gd name="connsiteX5" fmla="*/ 394139 w 1575239"/>
                <a:gd name="connsiteY5" fmla="*/ 209550 h 2019300"/>
                <a:gd name="connsiteX6" fmla="*/ 336989 w 1575239"/>
                <a:gd name="connsiteY6" fmla="*/ 254000 h 2019300"/>
                <a:gd name="connsiteX7" fmla="*/ 292539 w 1575239"/>
                <a:gd name="connsiteY7" fmla="*/ 311150 h 2019300"/>
                <a:gd name="connsiteX8" fmla="*/ 254439 w 1575239"/>
                <a:gd name="connsiteY8" fmla="*/ 323850 h 2019300"/>
                <a:gd name="connsiteX9" fmla="*/ 235389 w 1575239"/>
                <a:gd name="connsiteY9" fmla="*/ 330200 h 2019300"/>
                <a:gd name="connsiteX10" fmla="*/ 203639 w 1575239"/>
                <a:gd name="connsiteY10" fmla="*/ 368300 h 2019300"/>
                <a:gd name="connsiteX11" fmla="*/ 190939 w 1575239"/>
                <a:gd name="connsiteY11" fmla="*/ 406400 h 2019300"/>
                <a:gd name="connsiteX12" fmla="*/ 165539 w 1575239"/>
                <a:gd name="connsiteY12" fmla="*/ 444500 h 2019300"/>
                <a:gd name="connsiteX13" fmla="*/ 159189 w 1575239"/>
                <a:gd name="connsiteY13" fmla="*/ 463550 h 2019300"/>
                <a:gd name="connsiteX14" fmla="*/ 152839 w 1575239"/>
                <a:gd name="connsiteY14" fmla="*/ 501650 h 2019300"/>
                <a:gd name="connsiteX15" fmla="*/ 133789 w 1575239"/>
                <a:gd name="connsiteY15" fmla="*/ 508000 h 2019300"/>
                <a:gd name="connsiteX16" fmla="*/ 32189 w 1575239"/>
                <a:gd name="connsiteY16" fmla="*/ 520700 h 2019300"/>
                <a:gd name="connsiteX17" fmla="*/ 38539 w 1575239"/>
                <a:gd name="connsiteY17" fmla="*/ 552450 h 2019300"/>
                <a:gd name="connsiteX18" fmla="*/ 57589 w 1575239"/>
                <a:gd name="connsiteY18" fmla="*/ 558800 h 2019300"/>
                <a:gd name="connsiteX19" fmla="*/ 102039 w 1575239"/>
                <a:gd name="connsiteY19" fmla="*/ 552450 h 2019300"/>
                <a:gd name="connsiteX20" fmla="*/ 178239 w 1575239"/>
                <a:gd name="connsiteY20" fmla="*/ 539750 h 2019300"/>
                <a:gd name="connsiteX21" fmla="*/ 197289 w 1575239"/>
                <a:gd name="connsiteY21" fmla="*/ 552450 h 2019300"/>
                <a:gd name="connsiteX22" fmla="*/ 216339 w 1575239"/>
                <a:gd name="connsiteY22" fmla="*/ 596900 h 2019300"/>
                <a:gd name="connsiteX23" fmla="*/ 229039 w 1575239"/>
                <a:gd name="connsiteY23" fmla="*/ 635000 h 2019300"/>
                <a:gd name="connsiteX24" fmla="*/ 216339 w 1575239"/>
                <a:gd name="connsiteY24" fmla="*/ 698500 h 2019300"/>
                <a:gd name="connsiteX25" fmla="*/ 197289 w 1575239"/>
                <a:gd name="connsiteY25" fmla="*/ 717550 h 2019300"/>
                <a:gd name="connsiteX26" fmla="*/ 190939 w 1575239"/>
                <a:gd name="connsiteY26" fmla="*/ 762000 h 2019300"/>
                <a:gd name="connsiteX27" fmla="*/ 209989 w 1575239"/>
                <a:gd name="connsiteY27" fmla="*/ 768350 h 2019300"/>
                <a:gd name="connsiteX28" fmla="*/ 235389 w 1575239"/>
                <a:gd name="connsiteY28" fmla="*/ 806450 h 2019300"/>
                <a:gd name="connsiteX29" fmla="*/ 248089 w 1575239"/>
                <a:gd name="connsiteY29" fmla="*/ 844550 h 2019300"/>
                <a:gd name="connsiteX30" fmla="*/ 254439 w 1575239"/>
                <a:gd name="connsiteY30" fmla="*/ 863600 h 2019300"/>
                <a:gd name="connsiteX31" fmla="*/ 216339 w 1575239"/>
                <a:gd name="connsiteY31" fmla="*/ 882650 h 2019300"/>
                <a:gd name="connsiteX32" fmla="*/ 197289 w 1575239"/>
                <a:gd name="connsiteY32" fmla="*/ 889000 h 2019300"/>
                <a:gd name="connsiteX33" fmla="*/ 203639 w 1575239"/>
                <a:gd name="connsiteY33" fmla="*/ 927100 h 2019300"/>
                <a:gd name="connsiteX34" fmla="*/ 216339 w 1575239"/>
                <a:gd name="connsiteY34" fmla="*/ 946150 h 2019300"/>
                <a:gd name="connsiteX35" fmla="*/ 222689 w 1575239"/>
                <a:gd name="connsiteY35" fmla="*/ 996950 h 2019300"/>
                <a:gd name="connsiteX36" fmla="*/ 209989 w 1575239"/>
                <a:gd name="connsiteY36" fmla="*/ 1035050 h 2019300"/>
                <a:gd name="connsiteX37" fmla="*/ 190939 w 1575239"/>
                <a:gd name="connsiteY37" fmla="*/ 1041400 h 2019300"/>
                <a:gd name="connsiteX38" fmla="*/ 165539 w 1575239"/>
                <a:gd name="connsiteY38" fmla="*/ 1054100 h 2019300"/>
                <a:gd name="connsiteX39" fmla="*/ 70289 w 1575239"/>
                <a:gd name="connsiteY39" fmla="*/ 1047750 h 2019300"/>
                <a:gd name="connsiteX40" fmla="*/ 44889 w 1575239"/>
                <a:gd name="connsiteY40" fmla="*/ 1035050 h 2019300"/>
                <a:gd name="connsiteX41" fmla="*/ 25839 w 1575239"/>
                <a:gd name="connsiteY41" fmla="*/ 1028700 h 2019300"/>
                <a:gd name="connsiteX42" fmla="*/ 439 w 1575239"/>
                <a:gd name="connsiteY42" fmla="*/ 1066800 h 2019300"/>
                <a:gd name="connsiteX43" fmla="*/ 6789 w 1575239"/>
                <a:gd name="connsiteY43" fmla="*/ 1092200 h 2019300"/>
                <a:gd name="connsiteX44" fmla="*/ 25839 w 1575239"/>
                <a:gd name="connsiteY44" fmla="*/ 1111250 h 2019300"/>
                <a:gd name="connsiteX45" fmla="*/ 38539 w 1575239"/>
                <a:gd name="connsiteY45" fmla="*/ 1130300 h 2019300"/>
                <a:gd name="connsiteX46" fmla="*/ 57589 w 1575239"/>
                <a:gd name="connsiteY46" fmla="*/ 1149350 h 2019300"/>
                <a:gd name="connsiteX47" fmla="*/ 89339 w 1575239"/>
                <a:gd name="connsiteY47" fmla="*/ 1206500 h 2019300"/>
                <a:gd name="connsiteX48" fmla="*/ 63939 w 1575239"/>
                <a:gd name="connsiteY48" fmla="*/ 1231900 h 2019300"/>
                <a:gd name="connsiteX49" fmla="*/ 82989 w 1575239"/>
                <a:gd name="connsiteY49" fmla="*/ 1238250 h 2019300"/>
                <a:gd name="connsiteX50" fmla="*/ 133789 w 1575239"/>
                <a:gd name="connsiteY50" fmla="*/ 1257300 h 2019300"/>
                <a:gd name="connsiteX51" fmla="*/ 171889 w 1575239"/>
                <a:gd name="connsiteY51" fmla="*/ 1289050 h 2019300"/>
                <a:gd name="connsiteX52" fmla="*/ 190939 w 1575239"/>
                <a:gd name="connsiteY52" fmla="*/ 1308100 h 2019300"/>
                <a:gd name="connsiteX53" fmla="*/ 229039 w 1575239"/>
                <a:gd name="connsiteY53" fmla="*/ 1333500 h 2019300"/>
                <a:gd name="connsiteX54" fmla="*/ 298889 w 1575239"/>
                <a:gd name="connsiteY54" fmla="*/ 1327150 h 2019300"/>
                <a:gd name="connsiteX55" fmla="*/ 317939 w 1575239"/>
                <a:gd name="connsiteY55" fmla="*/ 1320800 h 2019300"/>
                <a:gd name="connsiteX56" fmla="*/ 324289 w 1575239"/>
                <a:gd name="connsiteY56" fmla="*/ 1301750 h 2019300"/>
                <a:gd name="connsiteX57" fmla="*/ 343339 w 1575239"/>
                <a:gd name="connsiteY57" fmla="*/ 1225550 h 2019300"/>
                <a:gd name="connsiteX58" fmla="*/ 362389 w 1575239"/>
                <a:gd name="connsiteY58" fmla="*/ 1212850 h 2019300"/>
                <a:gd name="connsiteX59" fmla="*/ 368739 w 1575239"/>
                <a:gd name="connsiteY59" fmla="*/ 1193800 h 2019300"/>
                <a:gd name="connsiteX60" fmla="*/ 394139 w 1575239"/>
                <a:gd name="connsiteY60" fmla="*/ 1187450 h 2019300"/>
                <a:gd name="connsiteX61" fmla="*/ 413189 w 1575239"/>
                <a:gd name="connsiteY61" fmla="*/ 1181100 h 2019300"/>
                <a:gd name="connsiteX62" fmla="*/ 451289 w 1575239"/>
                <a:gd name="connsiteY62" fmla="*/ 1187450 h 2019300"/>
                <a:gd name="connsiteX63" fmla="*/ 444939 w 1575239"/>
                <a:gd name="connsiteY63" fmla="*/ 1244600 h 2019300"/>
                <a:gd name="connsiteX64" fmla="*/ 413189 w 1575239"/>
                <a:gd name="connsiteY64" fmla="*/ 1276350 h 2019300"/>
                <a:gd name="connsiteX65" fmla="*/ 394139 w 1575239"/>
                <a:gd name="connsiteY65" fmla="*/ 1282700 h 2019300"/>
                <a:gd name="connsiteX66" fmla="*/ 375089 w 1575239"/>
                <a:gd name="connsiteY66" fmla="*/ 1295400 h 2019300"/>
                <a:gd name="connsiteX67" fmla="*/ 362389 w 1575239"/>
                <a:gd name="connsiteY67" fmla="*/ 1314450 h 2019300"/>
                <a:gd name="connsiteX68" fmla="*/ 356039 w 1575239"/>
                <a:gd name="connsiteY68" fmla="*/ 1333500 h 2019300"/>
                <a:gd name="connsiteX69" fmla="*/ 336989 w 1575239"/>
                <a:gd name="connsiteY69" fmla="*/ 1346200 h 2019300"/>
                <a:gd name="connsiteX70" fmla="*/ 356039 w 1575239"/>
                <a:gd name="connsiteY70" fmla="*/ 1352550 h 2019300"/>
                <a:gd name="connsiteX71" fmla="*/ 387789 w 1575239"/>
                <a:gd name="connsiteY71" fmla="*/ 1390650 h 2019300"/>
                <a:gd name="connsiteX72" fmla="*/ 400489 w 1575239"/>
                <a:gd name="connsiteY72" fmla="*/ 1409700 h 2019300"/>
                <a:gd name="connsiteX73" fmla="*/ 400489 w 1575239"/>
                <a:gd name="connsiteY73" fmla="*/ 1460500 h 2019300"/>
                <a:gd name="connsiteX74" fmla="*/ 381439 w 1575239"/>
                <a:gd name="connsiteY74" fmla="*/ 1473200 h 2019300"/>
                <a:gd name="connsiteX75" fmla="*/ 273489 w 1575239"/>
                <a:gd name="connsiteY75" fmla="*/ 1479550 h 2019300"/>
                <a:gd name="connsiteX76" fmla="*/ 267139 w 1575239"/>
                <a:gd name="connsiteY76" fmla="*/ 1498600 h 2019300"/>
                <a:gd name="connsiteX77" fmla="*/ 279839 w 1575239"/>
                <a:gd name="connsiteY77" fmla="*/ 1517650 h 2019300"/>
                <a:gd name="connsiteX78" fmla="*/ 292539 w 1575239"/>
                <a:gd name="connsiteY78" fmla="*/ 1555750 h 2019300"/>
                <a:gd name="connsiteX79" fmla="*/ 311589 w 1575239"/>
                <a:gd name="connsiteY79" fmla="*/ 1562100 h 2019300"/>
                <a:gd name="connsiteX80" fmla="*/ 349689 w 1575239"/>
                <a:gd name="connsiteY80" fmla="*/ 1587500 h 2019300"/>
                <a:gd name="connsiteX81" fmla="*/ 343339 w 1575239"/>
                <a:gd name="connsiteY81" fmla="*/ 1606550 h 2019300"/>
                <a:gd name="connsiteX82" fmla="*/ 279839 w 1575239"/>
                <a:gd name="connsiteY82" fmla="*/ 1625600 h 2019300"/>
                <a:gd name="connsiteX83" fmla="*/ 267139 w 1575239"/>
                <a:gd name="connsiteY83" fmla="*/ 1663700 h 2019300"/>
                <a:gd name="connsiteX84" fmla="*/ 273489 w 1575239"/>
                <a:gd name="connsiteY84" fmla="*/ 1701800 h 2019300"/>
                <a:gd name="connsiteX85" fmla="*/ 305239 w 1575239"/>
                <a:gd name="connsiteY85" fmla="*/ 1733550 h 2019300"/>
                <a:gd name="connsiteX86" fmla="*/ 324289 w 1575239"/>
                <a:gd name="connsiteY86" fmla="*/ 1752600 h 2019300"/>
                <a:gd name="connsiteX87" fmla="*/ 336989 w 1575239"/>
                <a:gd name="connsiteY87" fmla="*/ 1790700 h 2019300"/>
                <a:gd name="connsiteX88" fmla="*/ 349689 w 1575239"/>
                <a:gd name="connsiteY88" fmla="*/ 1809750 h 2019300"/>
                <a:gd name="connsiteX89" fmla="*/ 362389 w 1575239"/>
                <a:gd name="connsiteY89" fmla="*/ 1847850 h 2019300"/>
                <a:gd name="connsiteX90" fmla="*/ 368739 w 1575239"/>
                <a:gd name="connsiteY90" fmla="*/ 1866900 h 2019300"/>
                <a:gd name="connsiteX91" fmla="*/ 375089 w 1575239"/>
                <a:gd name="connsiteY91" fmla="*/ 1866900 h 2019300"/>
                <a:gd name="connsiteX92" fmla="*/ 356039 w 1575239"/>
                <a:gd name="connsiteY92" fmla="*/ 1873250 h 2019300"/>
                <a:gd name="connsiteX93" fmla="*/ 343339 w 1575239"/>
                <a:gd name="connsiteY93" fmla="*/ 1892300 h 2019300"/>
                <a:gd name="connsiteX94" fmla="*/ 349689 w 1575239"/>
                <a:gd name="connsiteY94" fmla="*/ 1955800 h 2019300"/>
                <a:gd name="connsiteX95" fmla="*/ 375089 w 1575239"/>
                <a:gd name="connsiteY95" fmla="*/ 1962150 h 2019300"/>
                <a:gd name="connsiteX96" fmla="*/ 425889 w 1575239"/>
                <a:gd name="connsiteY96" fmla="*/ 1968500 h 2019300"/>
                <a:gd name="connsiteX97" fmla="*/ 432239 w 1575239"/>
                <a:gd name="connsiteY97" fmla="*/ 1993900 h 2019300"/>
                <a:gd name="connsiteX98" fmla="*/ 476689 w 1575239"/>
                <a:gd name="connsiteY98" fmla="*/ 2012950 h 2019300"/>
                <a:gd name="connsiteX99" fmla="*/ 495739 w 1575239"/>
                <a:gd name="connsiteY99" fmla="*/ 2019300 h 2019300"/>
                <a:gd name="connsiteX100" fmla="*/ 514789 w 1575239"/>
                <a:gd name="connsiteY100" fmla="*/ 2012950 h 2019300"/>
                <a:gd name="connsiteX101" fmla="*/ 533839 w 1575239"/>
                <a:gd name="connsiteY101" fmla="*/ 1943100 h 2019300"/>
                <a:gd name="connsiteX102" fmla="*/ 546539 w 1575239"/>
                <a:gd name="connsiteY102" fmla="*/ 1924050 h 2019300"/>
                <a:gd name="connsiteX103" fmla="*/ 584639 w 1575239"/>
                <a:gd name="connsiteY103" fmla="*/ 1892300 h 2019300"/>
                <a:gd name="connsiteX104" fmla="*/ 603689 w 1575239"/>
                <a:gd name="connsiteY104" fmla="*/ 1854200 h 2019300"/>
                <a:gd name="connsiteX105" fmla="*/ 597339 w 1575239"/>
                <a:gd name="connsiteY105" fmla="*/ 1771650 h 2019300"/>
                <a:gd name="connsiteX106" fmla="*/ 571939 w 1575239"/>
                <a:gd name="connsiteY106" fmla="*/ 1714500 h 2019300"/>
                <a:gd name="connsiteX107" fmla="*/ 559239 w 1575239"/>
                <a:gd name="connsiteY107" fmla="*/ 1670050 h 2019300"/>
                <a:gd name="connsiteX108" fmla="*/ 565589 w 1575239"/>
                <a:gd name="connsiteY108" fmla="*/ 1638300 h 2019300"/>
                <a:gd name="connsiteX109" fmla="*/ 603689 w 1575239"/>
                <a:gd name="connsiteY109" fmla="*/ 1625600 h 2019300"/>
                <a:gd name="connsiteX110" fmla="*/ 667189 w 1575239"/>
                <a:gd name="connsiteY110" fmla="*/ 1631950 h 2019300"/>
                <a:gd name="connsiteX111" fmla="*/ 698939 w 1575239"/>
                <a:gd name="connsiteY111" fmla="*/ 1663700 h 2019300"/>
                <a:gd name="connsiteX112" fmla="*/ 717989 w 1575239"/>
                <a:gd name="connsiteY112" fmla="*/ 1676400 h 2019300"/>
                <a:gd name="connsiteX113" fmla="*/ 781489 w 1575239"/>
                <a:gd name="connsiteY113" fmla="*/ 1670050 h 2019300"/>
                <a:gd name="connsiteX114" fmla="*/ 800539 w 1575239"/>
                <a:gd name="connsiteY114" fmla="*/ 1663700 h 2019300"/>
                <a:gd name="connsiteX115" fmla="*/ 876739 w 1575239"/>
                <a:gd name="connsiteY115" fmla="*/ 1670050 h 2019300"/>
                <a:gd name="connsiteX116" fmla="*/ 889439 w 1575239"/>
                <a:gd name="connsiteY116" fmla="*/ 1689100 h 2019300"/>
                <a:gd name="connsiteX117" fmla="*/ 908489 w 1575239"/>
                <a:gd name="connsiteY117" fmla="*/ 1727200 h 2019300"/>
                <a:gd name="connsiteX118" fmla="*/ 933889 w 1575239"/>
                <a:gd name="connsiteY118" fmla="*/ 1733550 h 2019300"/>
                <a:gd name="connsiteX119" fmla="*/ 978339 w 1575239"/>
                <a:gd name="connsiteY119" fmla="*/ 1746250 h 2019300"/>
                <a:gd name="connsiteX120" fmla="*/ 1022789 w 1575239"/>
                <a:gd name="connsiteY120" fmla="*/ 1752600 h 2019300"/>
                <a:gd name="connsiteX121" fmla="*/ 1105339 w 1575239"/>
                <a:gd name="connsiteY121" fmla="*/ 1746250 h 2019300"/>
                <a:gd name="connsiteX122" fmla="*/ 1124389 w 1575239"/>
                <a:gd name="connsiteY122" fmla="*/ 1739900 h 2019300"/>
                <a:gd name="connsiteX123" fmla="*/ 1168839 w 1575239"/>
                <a:gd name="connsiteY123" fmla="*/ 1682750 h 2019300"/>
                <a:gd name="connsiteX124" fmla="*/ 1187889 w 1575239"/>
                <a:gd name="connsiteY124" fmla="*/ 1676400 h 2019300"/>
                <a:gd name="connsiteX125" fmla="*/ 1206939 w 1575239"/>
                <a:gd name="connsiteY125" fmla="*/ 1663700 h 2019300"/>
                <a:gd name="connsiteX126" fmla="*/ 1257739 w 1575239"/>
                <a:gd name="connsiteY126" fmla="*/ 1644650 h 2019300"/>
                <a:gd name="connsiteX127" fmla="*/ 1264089 w 1575239"/>
                <a:gd name="connsiteY127" fmla="*/ 1428750 h 2019300"/>
                <a:gd name="connsiteX128" fmla="*/ 1270439 w 1575239"/>
                <a:gd name="connsiteY128" fmla="*/ 1409700 h 2019300"/>
                <a:gd name="connsiteX129" fmla="*/ 1283139 w 1575239"/>
                <a:gd name="connsiteY129" fmla="*/ 1390650 h 2019300"/>
                <a:gd name="connsiteX130" fmla="*/ 1283139 w 1575239"/>
                <a:gd name="connsiteY130" fmla="*/ 1327150 h 2019300"/>
                <a:gd name="connsiteX131" fmla="*/ 1264089 w 1575239"/>
                <a:gd name="connsiteY131" fmla="*/ 1314450 h 2019300"/>
                <a:gd name="connsiteX132" fmla="*/ 1251389 w 1575239"/>
                <a:gd name="connsiteY132" fmla="*/ 1289050 h 2019300"/>
                <a:gd name="connsiteX133" fmla="*/ 1276789 w 1575239"/>
                <a:gd name="connsiteY133" fmla="*/ 1257300 h 2019300"/>
                <a:gd name="connsiteX134" fmla="*/ 1289489 w 1575239"/>
                <a:gd name="connsiteY134" fmla="*/ 1238250 h 2019300"/>
                <a:gd name="connsiteX135" fmla="*/ 1308539 w 1575239"/>
                <a:gd name="connsiteY135" fmla="*/ 1181100 h 2019300"/>
                <a:gd name="connsiteX136" fmla="*/ 1314889 w 1575239"/>
                <a:gd name="connsiteY136" fmla="*/ 1162050 h 2019300"/>
                <a:gd name="connsiteX137" fmla="*/ 1327589 w 1575239"/>
                <a:gd name="connsiteY137" fmla="*/ 1111250 h 2019300"/>
                <a:gd name="connsiteX138" fmla="*/ 1340289 w 1575239"/>
                <a:gd name="connsiteY138" fmla="*/ 1066800 h 2019300"/>
                <a:gd name="connsiteX139" fmla="*/ 1327589 w 1575239"/>
                <a:gd name="connsiteY139" fmla="*/ 1009650 h 2019300"/>
                <a:gd name="connsiteX140" fmla="*/ 1314889 w 1575239"/>
                <a:gd name="connsiteY140" fmla="*/ 990600 h 2019300"/>
                <a:gd name="connsiteX141" fmla="*/ 1302189 w 1575239"/>
                <a:gd name="connsiteY141" fmla="*/ 952500 h 2019300"/>
                <a:gd name="connsiteX142" fmla="*/ 1289489 w 1575239"/>
                <a:gd name="connsiteY142" fmla="*/ 927100 h 2019300"/>
                <a:gd name="connsiteX143" fmla="*/ 1283139 w 1575239"/>
                <a:gd name="connsiteY143" fmla="*/ 901700 h 2019300"/>
                <a:gd name="connsiteX144" fmla="*/ 1276789 w 1575239"/>
                <a:gd name="connsiteY144" fmla="*/ 882650 h 2019300"/>
                <a:gd name="connsiteX145" fmla="*/ 1283139 w 1575239"/>
                <a:gd name="connsiteY145" fmla="*/ 666750 h 2019300"/>
                <a:gd name="connsiteX146" fmla="*/ 1289489 w 1575239"/>
                <a:gd name="connsiteY146" fmla="*/ 635000 h 2019300"/>
                <a:gd name="connsiteX147" fmla="*/ 1302189 w 1575239"/>
                <a:gd name="connsiteY147" fmla="*/ 615950 h 2019300"/>
                <a:gd name="connsiteX148" fmla="*/ 1321239 w 1575239"/>
                <a:gd name="connsiteY148" fmla="*/ 577850 h 2019300"/>
                <a:gd name="connsiteX149" fmla="*/ 1327589 w 1575239"/>
                <a:gd name="connsiteY149" fmla="*/ 520700 h 2019300"/>
                <a:gd name="connsiteX150" fmla="*/ 1333939 w 1575239"/>
                <a:gd name="connsiteY150" fmla="*/ 501650 h 2019300"/>
                <a:gd name="connsiteX151" fmla="*/ 1340289 w 1575239"/>
                <a:gd name="connsiteY151" fmla="*/ 450850 h 2019300"/>
                <a:gd name="connsiteX152" fmla="*/ 1378389 w 1575239"/>
                <a:gd name="connsiteY152" fmla="*/ 431800 h 2019300"/>
                <a:gd name="connsiteX153" fmla="*/ 1403789 w 1575239"/>
                <a:gd name="connsiteY153" fmla="*/ 425450 h 2019300"/>
                <a:gd name="connsiteX154" fmla="*/ 1422839 w 1575239"/>
                <a:gd name="connsiteY154" fmla="*/ 419100 h 2019300"/>
                <a:gd name="connsiteX155" fmla="*/ 1460939 w 1575239"/>
                <a:gd name="connsiteY155" fmla="*/ 412750 h 2019300"/>
                <a:gd name="connsiteX156" fmla="*/ 1486339 w 1575239"/>
                <a:gd name="connsiteY156" fmla="*/ 406400 h 2019300"/>
                <a:gd name="connsiteX157" fmla="*/ 1448239 w 1575239"/>
                <a:gd name="connsiteY157" fmla="*/ 368300 h 2019300"/>
                <a:gd name="connsiteX158" fmla="*/ 1410139 w 1575239"/>
                <a:gd name="connsiteY158" fmla="*/ 349250 h 2019300"/>
                <a:gd name="connsiteX159" fmla="*/ 1372039 w 1575239"/>
                <a:gd name="connsiteY159" fmla="*/ 330200 h 2019300"/>
                <a:gd name="connsiteX160" fmla="*/ 1352989 w 1575239"/>
                <a:gd name="connsiteY160" fmla="*/ 285750 h 2019300"/>
                <a:gd name="connsiteX161" fmla="*/ 1333939 w 1575239"/>
                <a:gd name="connsiteY161" fmla="*/ 279400 h 2019300"/>
                <a:gd name="connsiteX162" fmla="*/ 1340289 w 1575239"/>
                <a:gd name="connsiteY162" fmla="*/ 228600 h 2019300"/>
                <a:gd name="connsiteX163" fmla="*/ 1359339 w 1575239"/>
                <a:gd name="connsiteY163" fmla="*/ 222250 h 2019300"/>
                <a:gd name="connsiteX164" fmla="*/ 1410139 w 1575239"/>
                <a:gd name="connsiteY164" fmla="*/ 228600 h 2019300"/>
                <a:gd name="connsiteX165" fmla="*/ 1467289 w 1575239"/>
                <a:gd name="connsiteY165" fmla="*/ 273050 h 2019300"/>
                <a:gd name="connsiteX166" fmla="*/ 1505389 w 1575239"/>
                <a:gd name="connsiteY166" fmla="*/ 285750 h 2019300"/>
                <a:gd name="connsiteX167" fmla="*/ 1524439 w 1575239"/>
                <a:gd name="connsiteY167" fmla="*/ 298450 h 2019300"/>
                <a:gd name="connsiteX168" fmla="*/ 1511739 w 1575239"/>
                <a:gd name="connsiteY168" fmla="*/ 304800 h 2019300"/>
                <a:gd name="connsiteX169" fmla="*/ 1518089 w 1575239"/>
                <a:gd name="connsiteY169" fmla="*/ 260350 h 2019300"/>
                <a:gd name="connsiteX170" fmla="*/ 1556189 w 1575239"/>
                <a:gd name="connsiteY170" fmla="*/ 228600 h 2019300"/>
                <a:gd name="connsiteX171" fmla="*/ 1575239 w 1575239"/>
                <a:gd name="connsiteY171" fmla="*/ 184150 h 2019300"/>
                <a:gd name="connsiteX172" fmla="*/ 1568889 w 1575239"/>
                <a:gd name="connsiteY172" fmla="*/ 165100 h 2019300"/>
                <a:gd name="connsiteX173" fmla="*/ 1479989 w 1575239"/>
                <a:gd name="connsiteY173" fmla="*/ 158750 h 2019300"/>
                <a:gd name="connsiteX174" fmla="*/ 1511739 w 1575239"/>
                <a:gd name="connsiteY174" fmla="*/ 127000 h 2019300"/>
                <a:gd name="connsiteX175" fmla="*/ 1479989 w 1575239"/>
                <a:gd name="connsiteY175" fmla="*/ 69850 h 2019300"/>
                <a:gd name="connsiteX176" fmla="*/ 1499039 w 1575239"/>
                <a:gd name="connsiteY176" fmla="*/ 63500 h 2019300"/>
                <a:gd name="connsiteX177" fmla="*/ 1479989 w 1575239"/>
                <a:gd name="connsiteY177" fmla="*/ 50800 h 2019300"/>
                <a:gd name="connsiteX178" fmla="*/ 1454589 w 1575239"/>
                <a:gd name="connsiteY178" fmla="*/ 44450 h 2019300"/>
                <a:gd name="connsiteX179" fmla="*/ 1397439 w 1575239"/>
                <a:gd name="connsiteY179" fmla="*/ 31750 h 2019300"/>
                <a:gd name="connsiteX180" fmla="*/ 1378389 w 1575239"/>
                <a:gd name="connsiteY180" fmla="*/ 19050 h 2019300"/>
                <a:gd name="connsiteX181" fmla="*/ 1321239 w 1575239"/>
                <a:gd name="connsiteY181" fmla="*/ 6350 h 2019300"/>
                <a:gd name="connsiteX182" fmla="*/ 1289489 w 1575239"/>
                <a:gd name="connsiteY182" fmla="*/ 0 h 2019300"/>
                <a:gd name="connsiteX183" fmla="*/ 1225989 w 1575239"/>
                <a:gd name="connsiteY183" fmla="*/ 6350 h 2019300"/>
                <a:gd name="connsiteX184" fmla="*/ 1225989 w 1575239"/>
                <a:gd name="connsiteY184" fmla="*/ 50800 h 2019300"/>
                <a:gd name="connsiteX185" fmla="*/ 1264089 w 1575239"/>
                <a:gd name="connsiteY185" fmla="*/ 57150 h 2019300"/>
                <a:gd name="connsiteX186" fmla="*/ 1264089 w 1575239"/>
                <a:gd name="connsiteY186" fmla="*/ 127000 h 2019300"/>
                <a:gd name="connsiteX187" fmla="*/ 1225989 w 1575239"/>
                <a:gd name="connsiteY187" fmla="*/ 120650 h 2019300"/>
                <a:gd name="connsiteX188" fmla="*/ 1187889 w 1575239"/>
                <a:gd name="connsiteY188" fmla="*/ 82550 h 2019300"/>
                <a:gd name="connsiteX189" fmla="*/ 1168839 w 1575239"/>
                <a:gd name="connsiteY189" fmla="*/ 63500 h 2019300"/>
                <a:gd name="connsiteX190" fmla="*/ 1137089 w 1575239"/>
                <a:gd name="connsiteY190" fmla="*/ 57150 h 2019300"/>
                <a:gd name="connsiteX191" fmla="*/ 1060889 w 1575239"/>
                <a:gd name="connsiteY191" fmla="*/ 50800 h 2019300"/>
                <a:gd name="connsiteX192" fmla="*/ 978339 w 1575239"/>
                <a:gd name="connsiteY192" fmla="*/ 50800 h 2019300"/>
                <a:gd name="connsiteX193" fmla="*/ 959289 w 1575239"/>
                <a:gd name="connsiteY193" fmla="*/ 63500 h 2019300"/>
                <a:gd name="connsiteX194" fmla="*/ 940239 w 1575239"/>
                <a:gd name="connsiteY194" fmla="*/ 101600 h 2019300"/>
                <a:gd name="connsiteX195" fmla="*/ 927539 w 1575239"/>
                <a:gd name="connsiteY195" fmla="*/ 120650 h 2019300"/>
                <a:gd name="connsiteX196" fmla="*/ 921189 w 1575239"/>
                <a:gd name="connsiteY196" fmla="*/ 139700 h 2019300"/>
                <a:gd name="connsiteX197" fmla="*/ 883089 w 1575239"/>
                <a:gd name="connsiteY197" fmla="*/ 184150 h 2019300"/>
                <a:gd name="connsiteX198" fmla="*/ 844989 w 1575239"/>
                <a:gd name="connsiteY198" fmla="*/ 177800 h 2019300"/>
                <a:gd name="connsiteX199" fmla="*/ 832289 w 1575239"/>
                <a:gd name="connsiteY199" fmla="*/ 158750 h 2019300"/>
                <a:gd name="connsiteX200" fmla="*/ 813239 w 1575239"/>
                <a:gd name="connsiteY200" fmla="*/ 139700 h 2019300"/>
                <a:gd name="connsiteX201" fmla="*/ 794189 w 1575239"/>
                <a:gd name="connsiteY201" fmla="*/ 95250 h 2019300"/>
                <a:gd name="connsiteX202" fmla="*/ 787839 w 1575239"/>
                <a:gd name="connsiteY202" fmla="*/ 69850 h 2019300"/>
                <a:gd name="connsiteX203" fmla="*/ 775139 w 1575239"/>
                <a:gd name="connsiteY203" fmla="*/ 50800 h 2019300"/>
                <a:gd name="connsiteX204" fmla="*/ 768789 w 1575239"/>
                <a:gd name="connsiteY204" fmla="*/ 31750 h 2019300"/>
                <a:gd name="connsiteX205" fmla="*/ 730689 w 1575239"/>
                <a:gd name="connsiteY205" fmla="*/ 12700 h 2019300"/>
                <a:gd name="connsiteX206" fmla="*/ 559239 w 1575239"/>
                <a:gd name="connsiteY206" fmla="*/ 25400 h 2019300"/>
                <a:gd name="connsiteX207" fmla="*/ 533839 w 1575239"/>
                <a:gd name="connsiteY207" fmla="*/ 31750 h 2019300"/>
                <a:gd name="connsiteX208" fmla="*/ 521139 w 1575239"/>
                <a:gd name="connsiteY208" fmla="*/ 50800 h 2019300"/>
                <a:gd name="connsiteX209" fmla="*/ 502089 w 1575239"/>
                <a:gd name="connsiteY209" fmla="*/ 63500 h 2019300"/>
                <a:gd name="connsiteX0" fmla="*/ 502089 w 1575239"/>
                <a:gd name="connsiteY0" fmla="*/ 63500 h 2019300"/>
                <a:gd name="connsiteX1" fmla="*/ 514789 w 1575239"/>
                <a:gd name="connsiteY1" fmla="*/ 228600 h 2019300"/>
                <a:gd name="connsiteX2" fmla="*/ 495739 w 1575239"/>
                <a:gd name="connsiteY2" fmla="*/ 273050 h 2019300"/>
                <a:gd name="connsiteX3" fmla="*/ 476689 w 1575239"/>
                <a:gd name="connsiteY3" fmla="*/ 285750 h 2019300"/>
                <a:gd name="connsiteX4" fmla="*/ 451289 w 1575239"/>
                <a:gd name="connsiteY4" fmla="*/ 241300 h 2019300"/>
                <a:gd name="connsiteX5" fmla="*/ 394139 w 1575239"/>
                <a:gd name="connsiteY5" fmla="*/ 209550 h 2019300"/>
                <a:gd name="connsiteX6" fmla="*/ 336989 w 1575239"/>
                <a:gd name="connsiteY6" fmla="*/ 254000 h 2019300"/>
                <a:gd name="connsiteX7" fmla="*/ 292539 w 1575239"/>
                <a:gd name="connsiteY7" fmla="*/ 311150 h 2019300"/>
                <a:gd name="connsiteX8" fmla="*/ 254439 w 1575239"/>
                <a:gd name="connsiteY8" fmla="*/ 323850 h 2019300"/>
                <a:gd name="connsiteX9" fmla="*/ 235389 w 1575239"/>
                <a:gd name="connsiteY9" fmla="*/ 330200 h 2019300"/>
                <a:gd name="connsiteX10" fmla="*/ 203639 w 1575239"/>
                <a:gd name="connsiteY10" fmla="*/ 368300 h 2019300"/>
                <a:gd name="connsiteX11" fmla="*/ 190939 w 1575239"/>
                <a:gd name="connsiteY11" fmla="*/ 406400 h 2019300"/>
                <a:gd name="connsiteX12" fmla="*/ 165539 w 1575239"/>
                <a:gd name="connsiteY12" fmla="*/ 444500 h 2019300"/>
                <a:gd name="connsiteX13" fmla="*/ 159189 w 1575239"/>
                <a:gd name="connsiteY13" fmla="*/ 463550 h 2019300"/>
                <a:gd name="connsiteX14" fmla="*/ 152839 w 1575239"/>
                <a:gd name="connsiteY14" fmla="*/ 501650 h 2019300"/>
                <a:gd name="connsiteX15" fmla="*/ 133789 w 1575239"/>
                <a:gd name="connsiteY15" fmla="*/ 508000 h 2019300"/>
                <a:gd name="connsiteX16" fmla="*/ 32189 w 1575239"/>
                <a:gd name="connsiteY16" fmla="*/ 520700 h 2019300"/>
                <a:gd name="connsiteX17" fmla="*/ 38539 w 1575239"/>
                <a:gd name="connsiteY17" fmla="*/ 552450 h 2019300"/>
                <a:gd name="connsiteX18" fmla="*/ 57589 w 1575239"/>
                <a:gd name="connsiteY18" fmla="*/ 558800 h 2019300"/>
                <a:gd name="connsiteX19" fmla="*/ 102039 w 1575239"/>
                <a:gd name="connsiteY19" fmla="*/ 552450 h 2019300"/>
                <a:gd name="connsiteX20" fmla="*/ 178239 w 1575239"/>
                <a:gd name="connsiteY20" fmla="*/ 539750 h 2019300"/>
                <a:gd name="connsiteX21" fmla="*/ 197289 w 1575239"/>
                <a:gd name="connsiteY21" fmla="*/ 552450 h 2019300"/>
                <a:gd name="connsiteX22" fmla="*/ 216339 w 1575239"/>
                <a:gd name="connsiteY22" fmla="*/ 596900 h 2019300"/>
                <a:gd name="connsiteX23" fmla="*/ 229039 w 1575239"/>
                <a:gd name="connsiteY23" fmla="*/ 635000 h 2019300"/>
                <a:gd name="connsiteX24" fmla="*/ 216339 w 1575239"/>
                <a:gd name="connsiteY24" fmla="*/ 698500 h 2019300"/>
                <a:gd name="connsiteX25" fmla="*/ 197289 w 1575239"/>
                <a:gd name="connsiteY25" fmla="*/ 717550 h 2019300"/>
                <a:gd name="connsiteX26" fmla="*/ 190939 w 1575239"/>
                <a:gd name="connsiteY26" fmla="*/ 762000 h 2019300"/>
                <a:gd name="connsiteX27" fmla="*/ 209989 w 1575239"/>
                <a:gd name="connsiteY27" fmla="*/ 768350 h 2019300"/>
                <a:gd name="connsiteX28" fmla="*/ 235389 w 1575239"/>
                <a:gd name="connsiteY28" fmla="*/ 806450 h 2019300"/>
                <a:gd name="connsiteX29" fmla="*/ 248089 w 1575239"/>
                <a:gd name="connsiteY29" fmla="*/ 844550 h 2019300"/>
                <a:gd name="connsiteX30" fmla="*/ 254439 w 1575239"/>
                <a:gd name="connsiteY30" fmla="*/ 863600 h 2019300"/>
                <a:gd name="connsiteX31" fmla="*/ 216339 w 1575239"/>
                <a:gd name="connsiteY31" fmla="*/ 882650 h 2019300"/>
                <a:gd name="connsiteX32" fmla="*/ 197289 w 1575239"/>
                <a:gd name="connsiteY32" fmla="*/ 889000 h 2019300"/>
                <a:gd name="connsiteX33" fmla="*/ 203639 w 1575239"/>
                <a:gd name="connsiteY33" fmla="*/ 927100 h 2019300"/>
                <a:gd name="connsiteX34" fmla="*/ 216339 w 1575239"/>
                <a:gd name="connsiteY34" fmla="*/ 946150 h 2019300"/>
                <a:gd name="connsiteX35" fmla="*/ 222689 w 1575239"/>
                <a:gd name="connsiteY35" fmla="*/ 996950 h 2019300"/>
                <a:gd name="connsiteX36" fmla="*/ 209989 w 1575239"/>
                <a:gd name="connsiteY36" fmla="*/ 1035050 h 2019300"/>
                <a:gd name="connsiteX37" fmla="*/ 190939 w 1575239"/>
                <a:gd name="connsiteY37" fmla="*/ 1041400 h 2019300"/>
                <a:gd name="connsiteX38" fmla="*/ 165539 w 1575239"/>
                <a:gd name="connsiteY38" fmla="*/ 1054100 h 2019300"/>
                <a:gd name="connsiteX39" fmla="*/ 70289 w 1575239"/>
                <a:gd name="connsiteY39" fmla="*/ 1047750 h 2019300"/>
                <a:gd name="connsiteX40" fmla="*/ 44889 w 1575239"/>
                <a:gd name="connsiteY40" fmla="*/ 1035050 h 2019300"/>
                <a:gd name="connsiteX41" fmla="*/ 25839 w 1575239"/>
                <a:gd name="connsiteY41" fmla="*/ 1028700 h 2019300"/>
                <a:gd name="connsiteX42" fmla="*/ 439 w 1575239"/>
                <a:gd name="connsiteY42" fmla="*/ 1066800 h 2019300"/>
                <a:gd name="connsiteX43" fmla="*/ 6789 w 1575239"/>
                <a:gd name="connsiteY43" fmla="*/ 1092200 h 2019300"/>
                <a:gd name="connsiteX44" fmla="*/ 25839 w 1575239"/>
                <a:gd name="connsiteY44" fmla="*/ 1111250 h 2019300"/>
                <a:gd name="connsiteX45" fmla="*/ 38539 w 1575239"/>
                <a:gd name="connsiteY45" fmla="*/ 1130300 h 2019300"/>
                <a:gd name="connsiteX46" fmla="*/ 57589 w 1575239"/>
                <a:gd name="connsiteY46" fmla="*/ 1149350 h 2019300"/>
                <a:gd name="connsiteX47" fmla="*/ 89339 w 1575239"/>
                <a:gd name="connsiteY47" fmla="*/ 1206500 h 2019300"/>
                <a:gd name="connsiteX48" fmla="*/ 63939 w 1575239"/>
                <a:gd name="connsiteY48" fmla="*/ 1231900 h 2019300"/>
                <a:gd name="connsiteX49" fmla="*/ 82989 w 1575239"/>
                <a:gd name="connsiteY49" fmla="*/ 1238250 h 2019300"/>
                <a:gd name="connsiteX50" fmla="*/ 133789 w 1575239"/>
                <a:gd name="connsiteY50" fmla="*/ 1257300 h 2019300"/>
                <a:gd name="connsiteX51" fmla="*/ 171889 w 1575239"/>
                <a:gd name="connsiteY51" fmla="*/ 1289050 h 2019300"/>
                <a:gd name="connsiteX52" fmla="*/ 190939 w 1575239"/>
                <a:gd name="connsiteY52" fmla="*/ 1308100 h 2019300"/>
                <a:gd name="connsiteX53" fmla="*/ 229039 w 1575239"/>
                <a:gd name="connsiteY53" fmla="*/ 1333500 h 2019300"/>
                <a:gd name="connsiteX54" fmla="*/ 298889 w 1575239"/>
                <a:gd name="connsiteY54" fmla="*/ 1327150 h 2019300"/>
                <a:gd name="connsiteX55" fmla="*/ 317939 w 1575239"/>
                <a:gd name="connsiteY55" fmla="*/ 1320800 h 2019300"/>
                <a:gd name="connsiteX56" fmla="*/ 324289 w 1575239"/>
                <a:gd name="connsiteY56" fmla="*/ 1301750 h 2019300"/>
                <a:gd name="connsiteX57" fmla="*/ 343339 w 1575239"/>
                <a:gd name="connsiteY57" fmla="*/ 1225550 h 2019300"/>
                <a:gd name="connsiteX58" fmla="*/ 362389 w 1575239"/>
                <a:gd name="connsiteY58" fmla="*/ 1212850 h 2019300"/>
                <a:gd name="connsiteX59" fmla="*/ 368739 w 1575239"/>
                <a:gd name="connsiteY59" fmla="*/ 1193800 h 2019300"/>
                <a:gd name="connsiteX60" fmla="*/ 394139 w 1575239"/>
                <a:gd name="connsiteY60" fmla="*/ 1187450 h 2019300"/>
                <a:gd name="connsiteX61" fmla="*/ 413189 w 1575239"/>
                <a:gd name="connsiteY61" fmla="*/ 1181100 h 2019300"/>
                <a:gd name="connsiteX62" fmla="*/ 451289 w 1575239"/>
                <a:gd name="connsiteY62" fmla="*/ 1187450 h 2019300"/>
                <a:gd name="connsiteX63" fmla="*/ 444939 w 1575239"/>
                <a:gd name="connsiteY63" fmla="*/ 1244600 h 2019300"/>
                <a:gd name="connsiteX64" fmla="*/ 413189 w 1575239"/>
                <a:gd name="connsiteY64" fmla="*/ 1276350 h 2019300"/>
                <a:gd name="connsiteX65" fmla="*/ 394139 w 1575239"/>
                <a:gd name="connsiteY65" fmla="*/ 1282700 h 2019300"/>
                <a:gd name="connsiteX66" fmla="*/ 375089 w 1575239"/>
                <a:gd name="connsiteY66" fmla="*/ 1295400 h 2019300"/>
                <a:gd name="connsiteX67" fmla="*/ 362389 w 1575239"/>
                <a:gd name="connsiteY67" fmla="*/ 1314450 h 2019300"/>
                <a:gd name="connsiteX68" fmla="*/ 356039 w 1575239"/>
                <a:gd name="connsiteY68" fmla="*/ 1333500 h 2019300"/>
                <a:gd name="connsiteX69" fmla="*/ 336989 w 1575239"/>
                <a:gd name="connsiteY69" fmla="*/ 1346200 h 2019300"/>
                <a:gd name="connsiteX70" fmla="*/ 356039 w 1575239"/>
                <a:gd name="connsiteY70" fmla="*/ 1352550 h 2019300"/>
                <a:gd name="connsiteX71" fmla="*/ 387789 w 1575239"/>
                <a:gd name="connsiteY71" fmla="*/ 1390650 h 2019300"/>
                <a:gd name="connsiteX72" fmla="*/ 400489 w 1575239"/>
                <a:gd name="connsiteY72" fmla="*/ 1409700 h 2019300"/>
                <a:gd name="connsiteX73" fmla="*/ 400489 w 1575239"/>
                <a:gd name="connsiteY73" fmla="*/ 1460500 h 2019300"/>
                <a:gd name="connsiteX74" fmla="*/ 381439 w 1575239"/>
                <a:gd name="connsiteY74" fmla="*/ 1473200 h 2019300"/>
                <a:gd name="connsiteX75" fmla="*/ 273489 w 1575239"/>
                <a:gd name="connsiteY75" fmla="*/ 1479550 h 2019300"/>
                <a:gd name="connsiteX76" fmla="*/ 267139 w 1575239"/>
                <a:gd name="connsiteY76" fmla="*/ 1498600 h 2019300"/>
                <a:gd name="connsiteX77" fmla="*/ 279839 w 1575239"/>
                <a:gd name="connsiteY77" fmla="*/ 1517650 h 2019300"/>
                <a:gd name="connsiteX78" fmla="*/ 292539 w 1575239"/>
                <a:gd name="connsiteY78" fmla="*/ 1555750 h 2019300"/>
                <a:gd name="connsiteX79" fmla="*/ 311589 w 1575239"/>
                <a:gd name="connsiteY79" fmla="*/ 1562100 h 2019300"/>
                <a:gd name="connsiteX80" fmla="*/ 349689 w 1575239"/>
                <a:gd name="connsiteY80" fmla="*/ 1587500 h 2019300"/>
                <a:gd name="connsiteX81" fmla="*/ 343339 w 1575239"/>
                <a:gd name="connsiteY81" fmla="*/ 1606550 h 2019300"/>
                <a:gd name="connsiteX82" fmla="*/ 279839 w 1575239"/>
                <a:gd name="connsiteY82" fmla="*/ 1625600 h 2019300"/>
                <a:gd name="connsiteX83" fmla="*/ 267139 w 1575239"/>
                <a:gd name="connsiteY83" fmla="*/ 1663700 h 2019300"/>
                <a:gd name="connsiteX84" fmla="*/ 273489 w 1575239"/>
                <a:gd name="connsiteY84" fmla="*/ 1701800 h 2019300"/>
                <a:gd name="connsiteX85" fmla="*/ 305239 w 1575239"/>
                <a:gd name="connsiteY85" fmla="*/ 1733550 h 2019300"/>
                <a:gd name="connsiteX86" fmla="*/ 324289 w 1575239"/>
                <a:gd name="connsiteY86" fmla="*/ 1752600 h 2019300"/>
                <a:gd name="connsiteX87" fmla="*/ 336989 w 1575239"/>
                <a:gd name="connsiteY87" fmla="*/ 1790700 h 2019300"/>
                <a:gd name="connsiteX88" fmla="*/ 349689 w 1575239"/>
                <a:gd name="connsiteY88" fmla="*/ 1809750 h 2019300"/>
                <a:gd name="connsiteX89" fmla="*/ 362389 w 1575239"/>
                <a:gd name="connsiteY89" fmla="*/ 1847850 h 2019300"/>
                <a:gd name="connsiteX90" fmla="*/ 368739 w 1575239"/>
                <a:gd name="connsiteY90" fmla="*/ 1866900 h 2019300"/>
                <a:gd name="connsiteX91" fmla="*/ 375089 w 1575239"/>
                <a:gd name="connsiteY91" fmla="*/ 1866900 h 2019300"/>
                <a:gd name="connsiteX92" fmla="*/ 356039 w 1575239"/>
                <a:gd name="connsiteY92" fmla="*/ 1873250 h 2019300"/>
                <a:gd name="connsiteX93" fmla="*/ 343339 w 1575239"/>
                <a:gd name="connsiteY93" fmla="*/ 1892300 h 2019300"/>
                <a:gd name="connsiteX94" fmla="*/ 349689 w 1575239"/>
                <a:gd name="connsiteY94" fmla="*/ 1955800 h 2019300"/>
                <a:gd name="connsiteX95" fmla="*/ 375089 w 1575239"/>
                <a:gd name="connsiteY95" fmla="*/ 1962150 h 2019300"/>
                <a:gd name="connsiteX96" fmla="*/ 425889 w 1575239"/>
                <a:gd name="connsiteY96" fmla="*/ 1968500 h 2019300"/>
                <a:gd name="connsiteX97" fmla="*/ 432239 w 1575239"/>
                <a:gd name="connsiteY97" fmla="*/ 1993900 h 2019300"/>
                <a:gd name="connsiteX98" fmla="*/ 476689 w 1575239"/>
                <a:gd name="connsiteY98" fmla="*/ 2012950 h 2019300"/>
                <a:gd name="connsiteX99" fmla="*/ 495739 w 1575239"/>
                <a:gd name="connsiteY99" fmla="*/ 2019300 h 2019300"/>
                <a:gd name="connsiteX100" fmla="*/ 514789 w 1575239"/>
                <a:gd name="connsiteY100" fmla="*/ 2012950 h 2019300"/>
                <a:gd name="connsiteX101" fmla="*/ 533839 w 1575239"/>
                <a:gd name="connsiteY101" fmla="*/ 1943100 h 2019300"/>
                <a:gd name="connsiteX102" fmla="*/ 546539 w 1575239"/>
                <a:gd name="connsiteY102" fmla="*/ 1924050 h 2019300"/>
                <a:gd name="connsiteX103" fmla="*/ 584639 w 1575239"/>
                <a:gd name="connsiteY103" fmla="*/ 1892300 h 2019300"/>
                <a:gd name="connsiteX104" fmla="*/ 603689 w 1575239"/>
                <a:gd name="connsiteY104" fmla="*/ 1854200 h 2019300"/>
                <a:gd name="connsiteX105" fmla="*/ 597339 w 1575239"/>
                <a:gd name="connsiteY105" fmla="*/ 1771650 h 2019300"/>
                <a:gd name="connsiteX106" fmla="*/ 571939 w 1575239"/>
                <a:gd name="connsiteY106" fmla="*/ 1714500 h 2019300"/>
                <a:gd name="connsiteX107" fmla="*/ 559239 w 1575239"/>
                <a:gd name="connsiteY107" fmla="*/ 1670050 h 2019300"/>
                <a:gd name="connsiteX108" fmla="*/ 565589 w 1575239"/>
                <a:gd name="connsiteY108" fmla="*/ 1638300 h 2019300"/>
                <a:gd name="connsiteX109" fmla="*/ 603689 w 1575239"/>
                <a:gd name="connsiteY109" fmla="*/ 1625600 h 2019300"/>
                <a:gd name="connsiteX110" fmla="*/ 667189 w 1575239"/>
                <a:gd name="connsiteY110" fmla="*/ 1631950 h 2019300"/>
                <a:gd name="connsiteX111" fmla="*/ 698939 w 1575239"/>
                <a:gd name="connsiteY111" fmla="*/ 1663700 h 2019300"/>
                <a:gd name="connsiteX112" fmla="*/ 717989 w 1575239"/>
                <a:gd name="connsiteY112" fmla="*/ 1676400 h 2019300"/>
                <a:gd name="connsiteX113" fmla="*/ 781489 w 1575239"/>
                <a:gd name="connsiteY113" fmla="*/ 1670050 h 2019300"/>
                <a:gd name="connsiteX114" fmla="*/ 794189 w 1575239"/>
                <a:gd name="connsiteY114" fmla="*/ 1720850 h 2019300"/>
                <a:gd name="connsiteX115" fmla="*/ 876739 w 1575239"/>
                <a:gd name="connsiteY115" fmla="*/ 1670050 h 2019300"/>
                <a:gd name="connsiteX116" fmla="*/ 889439 w 1575239"/>
                <a:gd name="connsiteY116" fmla="*/ 1689100 h 2019300"/>
                <a:gd name="connsiteX117" fmla="*/ 908489 w 1575239"/>
                <a:gd name="connsiteY117" fmla="*/ 1727200 h 2019300"/>
                <a:gd name="connsiteX118" fmla="*/ 933889 w 1575239"/>
                <a:gd name="connsiteY118" fmla="*/ 1733550 h 2019300"/>
                <a:gd name="connsiteX119" fmla="*/ 978339 w 1575239"/>
                <a:gd name="connsiteY119" fmla="*/ 1746250 h 2019300"/>
                <a:gd name="connsiteX120" fmla="*/ 1022789 w 1575239"/>
                <a:gd name="connsiteY120" fmla="*/ 1752600 h 2019300"/>
                <a:gd name="connsiteX121" fmla="*/ 1105339 w 1575239"/>
                <a:gd name="connsiteY121" fmla="*/ 1746250 h 2019300"/>
                <a:gd name="connsiteX122" fmla="*/ 1124389 w 1575239"/>
                <a:gd name="connsiteY122" fmla="*/ 1739900 h 2019300"/>
                <a:gd name="connsiteX123" fmla="*/ 1168839 w 1575239"/>
                <a:gd name="connsiteY123" fmla="*/ 1682750 h 2019300"/>
                <a:gd name="connsiteX124" fmla="*/ 1187889 w 1575239"/>
                <a:gd name="connsiteY124" fmla="*/ 1676400 h 2019300"/>
                <a:gd name="connsiteX125" fmla="*/ 1206939 w 1575239"/>
                <a:gd name="connsiteY125" fmla="*/ 1663700 h 2019300"/>
                <a:gd name="connsiteX126" fmla="*/ 1257739 w 1575239"/>
                <a:gd name="connsiteY126" fmla="*/ 1644650 h 2019300"/>
                <a:gd name="connsiteX127" fmla="*/ 1264089 w 1575239"/>
                <a:gd name="connsiteY127" fmla="*/ 1428750 h 2019300"/>
                <a:gd name="connsiteX128" fmla="*/ 1270439 w 1575239"/>
                <a:gd name="connsiteY128" fmla="*/ 1409700 h 2019300"/>
                <a:gd name="connsiteX129" fmla="*/ 1283139 w 1575239"/>
                <a:gd name="connsiteY129" fmla="*/ 1390650 h 2019300"/>
                <a:gd name="connsiteX130" fmla="*/ 1283139 w 1575239"/>
                <a:gd name="connsiteY130" fmla="*/ 1327150 h 2019300"/>
                <a:gd name="connsiteX131" fmla="*/ 1264089 w 1575239"/>
                <a:gd name="connsiteY131" fmla="*/ 1314450 h 2019300"/>
                <a:gd name="connsiteX132" fmla="*/ 1251389 w 1575239"/>
                <a:gd name="connsiteY132" fmla="*/ 1289050 h 2019300"/>
                <a:gd name="connsiteX133" fmla="*/ 1276789 w 1575239"/>
                <a:gd name="connsiteY133" fmla="*/ 1257300 h 2019300"/>
                <a:gd name="connsiteX134" fmla="*/ 1289489 w 1575239"/>
                <a:gd name="connsiteY134" fmla="*/ 1238250 h 2019300"/>
                <a:gd name="connsiteX135" fmla="*/ 1308539 w 1575239"/>
                <a:gd name="connsiteY135" fmla="*/ 1181100 h 2019300"/>
                <a:gd name="connsiteX136" fmla="*/ 1314889 w 1575239"/>
                <a:gd name="connsiteY136" fmla="*/ 1162050 h 2019300"/>
                <a:gd name="connsiteX137" fmla="*/ 1327589 w 1575239"/>
                <a:gd name="connsiteY137" fmla="*/ 1111250 h 2019300"/>
                <a:gd name="connsiteX138" fmla="*/ 1340289 w 1575239"/>
                <a:gd name="connsiteY138" fmla="*/ 1066800 h 2019300"/>
                <a:gd name="connsiteX139" fmla="*/ 1327589 w 1575239"/>
                <a:gd name="connsiteY139" fmla="*/ 1009650 h 2019300"/>
                <a:gd name="connsiteX140" fmla="*/ 1314889 w 1575239"/>
                <a:gd name="connsiteY140" fmla="*/ 990600 h 2019300"/>
                <a:gd name="connsiteX141" fmla="*/ 1302189 w 1575239"/>
                <a:gd name="connsiteY141" fmla="*/ 952500 h 2019300"/>
                <a:gd name="connsiteX142" fmla="*/ 1289489 w 1575239"/>
                <a:gd name="connsiteY142" fmla="*/ 927100 h 2019300"/>
                <a:gd name="connsiteX143" fmla="*/ 1283139 w 1575239"/>
                <a:gd name="connsiteY143" fmla="*/ 901700 h 2019300"/>
                <a:gd name="connsiteX144" fmla="*/ 1276789 w 1575239"/>
                <a:gd name="connsiteY144" fmla="*/ 882650 h 2019300"/>
                <a:gd name="connsiteX145" fmla="*/ 1283139 w 1575239"/>
                <a:gd name="connsiteY145" fmla="*/ 666750 h 2019300"/>
                <a:gd name="connsiteX146" fmla="*/ 1289489 w 1575239"/>
                <a:gd name="connsiteY146" fmla="*/ 635000 h 2019300"/>
                <a:gd name="connsiteX147" fmla="*/ 1302189 w 1575239"/>
                <a:gd name="connsiteY147" fmla="*/ 615950 h 2019300"/>
                <a:gd name="connsiteX148" fmla="*/ 1321239 w 1575239"/>
                <a:gd name="connsiteY148" fmla="*/ 577850 h 2019300"/>
                <a:gd name="connsiteX149" fmla="*/ 1327589 w 1575239"/>
                <a:gd name="connsiteY149" fmla="*/ 520700 h 2019300"/>
                <a:gd name="connsiteX150" fmla="*/ 1333939 w 1575239"/>
                <a:gd name="connsiteY150" fmla="*/ 501650 h 2019300"/>
                <a:gd name="connsiteX151" fmla="*/ 1340289 w 1575239"/>
                <a:gd name="connsiteY151" fmla="*/ 450850 h 2019300"/>
                <a:gd name="connsiteX152" fmla="*/ 1378389 w 1575239"/>
                <a:gd name="connsiteY152" fmla="*/ 431800 h 2019300"/>
                <a:gd name="connsiteX153" fmla="*/ 1403789 w 1575239"/>
                <a:gd name="connsiteY153" fmla="*/ 425450 h 2019300"/>
                <a:gd name="connsiteX154" fmla="*/ 1422839 w 1575239"/>
                <a:gd name="connsiteY154" fmla="*/ 419100 h 2019300"/>
                <a:gd name="connsiteX155" fmla="*/ 1460939 w 1575239"/>
                <a:gd name="connsiteY155" fmla="*/ 412750 h 2019300"/>
                <a:gd name="connsiteX156" fmla="*/ 1486339 w 1575239"/>
                <a:gd name="connsiteY156" fmla="*/ 406400 h 2019300"/>
                <a:gd name="connsiteX157" fmla="*/ 1448239 w 1575239"/>
                <a:gd name="connsiteY157" fmla="*/ 368300 h 2019300"/>
                <a:gd name="connsiteX158" fmla="*/ 1410139 w 1575239"/>
                <a:gd name="connsiteY158" fmla="*/ 349250 h 2019300"/>
                <a:gd name="connsiteX159" fmla="*/ 1372039 w 1575239"/>
                <a:gd name="connsiteY159" fmla="*/ 330200 h 2019300"/>
                <a:gd name="connsiteX160" fmla="*/ 1352989 w 1575239"/>
                <a:gd name="connsiteY160" fmla="*/ 285750 h 2019300"/>
                <a:gd name="connsiteX161" fmla="*/ 1333939 w 1575239"/>
                <a:gd name="connsiteY161" fmla="*/ 279400 h 2019300"/>
                <a:gd name="connsiteX162" fmla="*/ 1340289 w 1575239"/>
                <a:gd name="connsiteY162" fmla="*/ 228600 h 2019300"/>
                <a:gd name="connsiteX163" fmla="*/ 1359339 w 1575239"/>
                <a:gd name="connsiteY163" fmla="*/ 222250 h 2019300"/>
                <a:gd name="connsiteX164" fmla="*/ 1410139 w 1575239"/>
                <a:gd name="connsiteY164" fmla="*/ 228600 h 2019300"/>
                <a:gd name="connsiteX165" fmla="*/ 1467289 w 1575239"/>
                <a:gd name="connsiteY165" fmla="*/ 273050 h 2019300"/>
                <a:gd name="connsiteX166" fmla="*/ 1505389 w 1575239"/>
                <a:gd name="connsiteY166" fmla="*/ 285750 h 2019300"/>
                <a:gd name="connsiteX167" fmla="*/ 1524439 w 1575239"/>
                <a:gd name="connsiteY167" fmla="*/ 298450 h 2019300"/>
                <a:gd name="connsiteX168" fmla="*/ 1511739 w 1575239"/>
                <a:gd name="connsiteY168" fmla="*/ 304800 h 2019300"/>
                <a:gd name="connsiteX169" fmla="*/ 1518089 w 1575239"/>
                <a:gd name="connsiteY169" fmla="*/ 260350 h 2019300"/>
                <a:gd name="connsiteX170" fmla="*/ 1556189 w 1575239"/>
                <a:gd name="connsiteY170" fmla="*/ 228600 h 2019300"/>
                <a:gd name="connsiteX171" fmla="*/ 1575239 w 1575239"/>
                <a:gd name="connsiteY171" fmla="*/ 184150 h 2019300"/>
                <a:gd name="connsiteX172" fmla="*/ 1568889 w 1575239"/>
                <a:gd name="connsiteY172" fmla="*/ 165100 h 2019300"/>
                <a:gd name="connsiteX173" fmla="*/ 1479989 w 1575239"/>
                <a:gd name="connsiteY173" fmla="*/ 158750 h 2019300"/>
                <a:gd name="connsiteX174" fmla="*/ 1511739 w 1575239"/>
                <a:gd name="connsiteY174" fmla="*/ 127000 h 2019300"/>
                <a:gd name="connsiteX175" fmla="*/ 1479989 w 1575239"/>
                <a:gd name="connsiteY175" fmla="*/ 69850 h 2019300"/>
                <a:gd name="connsiteX176" fmla="*/ 1499039 w 1575239"/>
                <a:gd name="connsiteY176" fmla="*/ 63500 h 2019300"/>
                <a:gd name="connsiteX177" fmla="*/ 1479989 w 1575239"/>
                <a:gd name="connsiteY177" fmla="*/ 50800 h 2019300"/>
                <a:gd name="connsiteX178" fmla="*/ 1454589 w 1575239"/>
                <a:gd name="connsiteY178" fmla="*/ 44450 h 2019300"/>
                <a:gd name="connsiteX179" fmla="*/ 1397439 w 1575239"/>
                <a:gd name="connsiteY179" fmla="*/ 31750 h 2019300"/>
                <a:gd name="connsiteX180" fmla="*/ 1378389 w 1575239"/>
                <a:gd name="connsiteY180" fmla="*/ 19050 h 2019300"/>
                <a:gd name="connsiteX181" fmla="*/ 1321239 w 1575239"/>
                <a:gd name="connsiteY181" fmla="*/ 6350 h 2019300"/>
                <a:gd name="connsiteX182" fmla="*/ 1289489 w 1575239"/>
                <a:gd name="connsiteY182" fmla="*/ 0 h 2019300"/>
                <a:gd name="connsiteX183" fmla="*/ 1225989 w 1575239"/>
                <a:gd name="connsiteY183" fmla="*/ 6350 h 2019300"/>
                <a:gd name="connsiteX184" fmla="*/ 1225989 w 1575239"/>
                <a:gd name="connsiteY184" fmla="*/ 50800 h 2019300"/>
                <a:gd name="connsiteX185" fmla="*/ 1264089 w 1575239"/>
                <a:gd name="connsiteY185" fmla="*/ 57150 h 2019300"/>
                <a:gd name="connsiteX186" fmla="*/ 1264089 w 1575239"/>
                <a:gd name="connsiteY186" fmla="*/ 127000 h 2019300"/>
                <a:gd name="connsiteX187" fmla="*/ 1225989 w 1575239"/>
                <a:gd name="connsiteY187" fmla="*/ 120650 h 2019300"/>
                <a:gd name="connsiteX188" fmla="*/ 1187889 w 1575239"/>
                <a:gd name="connsiteY188" fmla="*/ 82550 h 2019300"/>
                <a:gd name="connsiteX189" fmla="*/ 1168839 w 1575239"/>
                <a:gd name="connsiteY189" fmla="*/ 63500 h 2019300"/>
                <a:gd name="connsiteX190" fmla="*/ 1137089 w 1575239"/>
                <a:gd name="connsiteY190" fmla="*/ 57150 h 2019300"/>
                <a:gd name="connsiteX191" fmla="*/ 1060889 w 1575239"/>
                <a:gd name="connsiteY191" fmla="*/ 50800 h 2019300"/>
                <a:gd name="connsiteX192" fmla="*/ 978339 w 1575239"/>
                <a:gd name="connsiteY192" fmla="*/ 50800 h 2019300"/>
                <a:gd name="connsiteX193" fmla="*/ 959289 w 1575239"/>
                <a:gd name="connsiteY193" fmla="*/ 63500 h 2019300"/>
                <a:gd name="connsiteX194" fmla="*/ 940239 w 1575239"/>
                <a:gd name="connsiteY194" fmla="*/ 101600 h 2019300"/>
                <a:gd name="connsiteX195" fmla="*/ 927539 w 1575239"/>
                <a:gd name="connsiteY195" fmla="*/ 120650 h 2019300"/>
                <a:gd name="connsiteX196" fmla="*/ 921189 w 1575239"/>
                <a:gd name="connsiteY196" fmla="*/ 139700 h 2019300"/>
                <a:gd name="connsiteX197" fmla="*/ 883089 w 1575239"/>
                <a:gd name="connsiteY197" fmla="*/ 184150 h 2019300"/>
                <a:gd name="connsiteX198" fmla="*/ 844989 w 1575239"/>
                <a:gd name="connsiteY198" fmla="*/ 177800 h 2019300"/>
                <a:gd name="connsiteX199" fmla="*/ 832289 w 1575239"/>
                <a:gd name="connsiteY199" fmla="*/ 158750 h 2019300"/>
                <a:gd name="connsiteX200" fmla="*/ 813239 w 1575239"/>
                <a:gd name="connsiteY200" fmla="*/ 139700 h 2019300"/>
                <a:gd name="connsiteX201" fmla="*/ 794189 w 1575239"/>
                <a:gd name="connsiteY201" fmla="*/ 95250 h 2019300"/>
                <a:gd name="connsiteX202" fmla="*/ 787839 w 1575239"/>
                <a:gd name="connsiteY202" fmla="*/ 69850 h 2019300"/>
                <a:gd name="connsiteX203" fmla="*/ 775139 w 1575239"/>
                <a:gd name="connsiteY203" fmla="*/ 50800 h 2019300"/>
                <a:gd name="connsiteX204" fmla="*/ 768789 w 1575239"/>
                <a:gd name="connsiteY204" fmla="*/ 31750 h 2019300"/>
                <a:gd name="connsiteX205" fmla="*/ 730689 w 1575239"/>
                <a:gd name="connsiteY205" fmla="*/ 12700 h 2019300"/>
                <a:gd name="connsiteX206" fmla="*/ 559239 w 1575239"/>
                <a:gd name="connsiteY206" fmla="*/ 25400 h 2019300"/>
                <a:gd name="connsiteX207" fmla="*/ 533839 w 1575239"/>
                <a:gd name="connsiteY207" fmla="*/ 31750 h 2019300"/>
                <a:gd name="connsiteX208" fmla="*/ 521139 w 1575239"/>
                <a:gd name="connsiteY208" fmla="*/ 50800 h 2019300"/>
                <a:gd name="connsiteX209" fmla="*/ 502089 w 1575239"/>
                <a:gd name="connsiteY209" fmla="*/ 63500 h 2019300"/>
                <a:gd name="connsiteX0" fmla="*/ 502089 w 1575239"/>
                <a:gd name="connsiteY0" fmla="*/ 63500 h 2019300"/>
                <a:gd name="connsiteX1" fmla="*/ 514789 w 1575239"/>
                <a:gd name="connsiteY1" fmla="*/ 228600 h 2019300"/>
                <a:gd name="connsiteX2" fmla="*/ 495739 w 1575239"/>
                <a:gd name="connsiteY2" fmla="*/ 273050 h 2019300"/>
                <a:gd name="connsiteX3" fmla="*/ 476689 w 1575239"/>
                <a:gd name="connsiteY3" fmla="*/ 285750 h 2019300"/>
                <a:gd name="connsiteX4" fmla="*/ 451289 w 1575239"/>
                <a:gd name="connsiteY4" fmla="*/ 241300 h 2019300"/>
                <a:gd name="connsiteX5" fmla="*/ 394139 w 1575239"/>
                <a:gd name="connsiteY5" fmla="*/ 209550 h 2019300"/>
                <a:gd name="connsiteX6" fmla="*/ 336989 w 1575239"/>
                <a:gd name="connsiteY6" fmla="*/ 254000 h 2019300"/>
                <a:gd name="connsiteX7" fmla="*/ 292539 w 1575239"/>
                <a:gd name="connsiteY7" fmla="*/ 311150 h 2019300"/>
                <a:gd name="connsiteX8" fmla="*/ 254439 w 1575239"/>
                <a:gd name="connsiteY8" fmla="*/ 323850 h 2019300"/>
                <a:gd name="connsiteX9" fmla="*/ 235389 w 1575239"/>
                <a:gd name="connsiteY9" fmla="*/ 330200 h 2019300"/>
                <a:gd name="connsiteX10" fmla="*/ 203639 w 1575239"/>
                <a:gd name="connsiteY10" fmla="*/ 368300 h 2019300"/>
                <a:gd name="connsiteX11" fmla="*/ 190939 w 1575239"/>
                <a:gd name="connsiteY11" fmla="*/ 406400 h 2019300"/>
                <a:gd name="connsiteX12" fmla="*/ 165539 w 1575239"/>
                <a:gd name="connsiteY12" fmla="*/ 444500 h 2019300"/>
                <a:gd name="connsiteX13" fmla="*/ 159189 w 1575239"/>
                <a:gd name="connsiteY13" fmla="*/ 463550 h 2019300"/>
                <a:gd name="connsiteX14" fmla="*/ 152839 w 1575239"/>
                <a:gd name="connsiteY14" fmla="*/ 501650 h 2019300"/>
                <a:gd name="connsiteX15" fmla="*/ 133789 w 1575239"/>
                <a:gd name="connsiteY15" fmla="*/ 508000 h 2019300"/>
                <a:gd name="connsiteX16" fmla="*/ 32189 w 1575239"/>
                <a:gd name="connsiteY16" fmla="*/ 520700 h 2019300"/>
                <a:gd name="connsiteX17" fmla="*/ 38539 w 1575239"/>
                <a:gd name="connsiteY17" fmla="*/ 552450 h 2019300"/>
                <a:gd name="connsiteX18" fmla="*/ 57589 w 1575239"/>
                <a:gd name="connsiteY18" fmla="*/ 558800 h 2019300"/>
                <a:gd name="connsiteX19" fmla="*/ 102039 w 1575239"/>
                <a:gd name="connsiteY19" fmla="*/ 552450 h 2019300"/>
                <a:gd name="connsiteX20" fmla="*/ 178239 w 1575239"/>
                <a:gd name="connsiteY20" fmla="*/ 539750 h 2019300"/>
                <a:gd name="connsiteX21" fmla="*/ 197289 w 1575239"/>
                <a:gd name="connsiteY21" fmla="*/ 552450 h 2019300"/>
                <a:gd name="connsiteX22" fmla="*/ 216339 w 1575239"/>
                <a:gd name="connsiteY22" fmla="*/ 596900 h 2019300"/>
                <a:gd name="connsiteX23" fmla="*/ 229039 w 1575239"/>
                <a:gd name="connsiteY23" fmla="*/ 635000 h 2019300"/>
                <a:gd name="connsiteX24" fmla="*/ 216339 w 1575239"/>
                <a:gd name="connsiteY24" fmla="*/ 698500 h 2019300"/>
                <a:gd name="connsiteX25" fmla="*/ 197289 w 1575239"/>
                <a:gd name="connsiteY25" fmla="*/ 717550 h 2019300"/>
                <a:gd name="connsiteX26" fmla="*/ 190939 w 1575239"/>
                <a:gd name="connsiteY26" fmla="*/ 762000 h 2019300"/>
                <a:gd name="connsiteX27" fmla="*/ 209989 w 1575239"/>
                <a:gd name="connsiteY27" fmla="*/ 768350 h 2019300"/>
                <a:gd name="connsiteX28" fmla="*/ 235389 w 1575239"/>
                <a:gd name="connsiteY28" fmla="*/ 806450 h 2019300"/>
                <a:gd name="connsiteX29" fmla="*/ 248089 w 1575239"/>
                <a:gd name="connsiteY29" fmla="*/ 844550 h 2019300"/>
                <a:gd name="connsiteX30" fmla="*/ 254439 w 1575239"/>
                <a:gd name="connsiteY30" fmla="*/ 863600 h 2019300"/>
                <a:gd name="connsiteX31" fmla="*/ 216339 w 1575239"/>
                <a:gd name="connsiteY31" fmla="*/ 882650 h 2019300"/>
                <a:gd name="connsiteX32" fmla="*/ 197289 w 1575239"/>
                <a:gd name="connsiteY32" fmla="*/ 889000 h 2019300"/>
                <a:gd name="connsiteX33" fmla="*/ 203639 w 1575239"/>
                <a:gd name="connsiteY33" fmla="*/ 927100 h 2019300"/>
                <a:gd name="connsiteX34" fmla="*/ 216339 w 1575239"/>
                <a:gd name="connsiteY34" fmla="*/ 946150 h 2019300"/>
                <a:gd name="connsiteX35" fmla="*/ 222689 w 1575239"/>
                <a:gd name="connsiteY35" fmla="*/ 996950 h 2019300"/>
                <a:gd name="connsiteX36" fmla="*/ 209989 w 1575239"/>
                <a:gd name="connsiteY36" fmla="*/ 1035050 h 2019300"/>
                <a:gd name="connsiteX37" fmla="*/ 190939 w 1575239"/>
                <a:gd name="connsiteY37" fmla="*/ 1041400 h 2019300"/>
                <a:gd name="connsiteX38" fmla="*/ 165539 w 1575239"/>
                <a:gd name="connsiteY38" fmla="*/ 1054100 h 2019300"/>
                <a:gd name="connsiteX39" fmla="*/ 70289 w 1575239"/>
                <a:gd name="connsiteY39" fmla="*/ 1047750 h 2019300"/>
                <a:gd name="connsiteX40" fmla="*/ 44889 w 1575239"/>
                <a:gd name="connsiteY40" fmla="*/ 1035050 h 2019300"/>
                <a:gd name="connsiteX41" fmla="*/ 25839 w 1575239"/>
                <a:gd name="connsiteY41" fmla="*/ 1028700 h 2019300"/>
                <a:gd name="connsiteX42" fmla="*/ 439 w 1575239"/>
                <a:gd name="connsiteY42" fmla="*/ 1066800 h 2019300"/>
                <a:gd name="connsiteX43" fmla="*/ 6789 w 1575239"/>
                <a:gd name="connsiteY43" fmla="*/ 1092200 h 2019300"/>
                <a:gd name="connsiteX44" fmla="*/ 25839 w 1575239"/>
                <a:gd name="connsiteY44" fmla="*/ 1111250 h 2019300"/>
                <a:gd name="connsiteX45" fmla="*/ 38539 w 1575239"/>
                <a:gd name="connsiteY45" fmla="*/ 1130300 h 2019300"/>
                <a:gd name="connsiteX46" fmla="*/ 57589 w 1575239"/>
                <a:gd name="connsiteY46" fmla="*/ 1149350 h 2019300"/>
                <a:gd name="connsiteX47" fmla="*/ 89339 w 1575239"/>
                <a:gd name="connsiteY47" fmla="*/ 1206500 h 2019300"/>
                <a:gd name="connsiteX48" fmla="*/ 63939 w 1575239"/>
                <a:gd name="connsiteY48" fmla="*/ 1231900 h 2019300"/>
                <a:gd name="connsiteX49" fmla="*/ 82989 w 1575239"/>
                <a:gd name="connsiteY49" fmla="*/ 1238250 h 2019300"/>
                <a:gd name="connsiteX50" fmla="*/ 133789 w 1575239"/>
                <a:gd name="connsiteY50" fmla="*/ 1257300 h 2019300"/>
                <a:gd name="connsiteX51" fmla="*/ 171889 w 1575239"/>
                <a:gd name="connsiteY51" fmla="*/ 1289050 h 2019300"/>
                <a:gd name="connsiteX52" fmla="*/ 190939 w 1575239"/>
                <a:gd name="connsiteY52" fmla="*/ 1308100 h 2019300"/>
                <a:gd name="connsiteX53" fmla="*/ 229039 w 1575239"/>
                <a:gd name="connsiteY53" fmla="*/ 1333500 h 2019300"/>
                <a:gd name="connsiteX54" fmla="*/ 298889 w 1575239"/>
                <a:gd name="connsiteY54" fmla="*/ 1327150 h 2019300"/>
                <a:gd name="connsiteX55" fmla="*/ 317939 w 1575239"/>
                <a:gd name="connsiteY55" fmla="*/ 1320800 h 2019300"/>
                <a:gd name="connsiteX56" fmla="*/ 324289 w 1575239"/>
                <a:gd name="connsiteY56" fmla="*/ 1301750 h 2019300"/>
                <a:gd name="connsiteX57" fmla="*/ 343339 w 1575239"/>
                <a:gd name="connsiteY57" fmla="*/ 1225550 h 2019300"/>
                <a:gd name="connsiteX58" fmla="*/ 362389 w 1575239"/>
                <a:gd name="connsiteY58" fmla="*/ 1212850 h 2019300"/>
                <a:gd name="connsiteX59" fmla="*/ 368739 w 1575239"/>
                <a:gd name="connsiteY59" fmla="*/ 1193800 h 2019300"/>
                <a:gd name="connsiteX60" fmla="*/ 394139 w 1575239"/>
                <a:gd name="connsiteY60" fmla="*/ 1187450 h 2019300"/>
                <a:gd name="connsiteX61" fmla="*/ 413189 w 1575239"/>
                <a:gd name="connsiteY61" fmla="*/ 1181100 h 2019300"/>
                <a:gd name="connsiteX62" fmla="*/ 451289 w 1575239"/>
                <a:gd name="connsiteY62" fmla="*/ 1187450 h 2019300"/>
                <a:gd name="connsiteX63" fmla="*/ 444939 w 1575239"/>
                <a:gd name="connsiteY63" fmla="*/ 1244600 h 2019300"/>
                <a:gd name="connsiteX64" fmla="*/ 413189 w 1575239"/>
                <a:gd name="connsiteY64" fmla="*/ 1276350 h 2019300"/>
                <a:gd name="connsiteX65" fmla="*/ 394139 w 1575239"/>
                <a:gd name="connsiteY65" fmla="*/ 1282700 h 2019300"/>
                <a:gd name="connsiteX66" fmla="*/ 375089 w 1575239"/>
                <a:gd name="connsiteY66" fmla="*/ 1295400 h 2019300"/>
                <a:gd name="connsiteX67" fmla="*/ 362389 w 1575239"/>
                <a:gd name="connsiteY67" fmla="*/ 1314450 h 2019300"/>
                <a:gd name="connsiteX68" fmla="*/ 356039 w 1575239"/>
                <a:gd name="connsiteY68" fmla="*/ 1333500 h 2019300"/>
                <a:gd name="connsiteX69" fmla="*/ 336989 w 1575239"/>
                <a:gd name="connsiteY69" fmla="*/ 1346200 h 2019300"/>
                <a:gd name="connsiteX70" fmla="*/ 356039 w 1575239"/>
                <a:gd name="connsiteY70" fmla="*/ 1352550 h 2019300"/>
                <a:gd name="connsiteX71" fmla="*/ 387789 w 1575239"/>
                <a:gd name="connsiteY71" fmla="*/ 1390650 h 2019300"/>
                <a:gd name="connsiteX72" fmla="*/ 400489 w 1575239"/>
                <a:gd name="connsiteY72" fmla="*/ 1409700 h 2019300"/>
                <a:gd name="connsiteX73" fmla="*/ 400489 w 1575239"/>
                <a:gd name="connsiteY73" fmla="*/ 1460500 h 2019300"/>
                <a:gd name="connsiteX74" fmla="*/ 381439 w 1575239"/>
                <a:gd name="connsiteY74" fmla="*/ 1473200 h 2019300"/>
                <a:gd name="connsiteX75" fmla="*/ 273489 w 1575239"/>
                <a:gd name="connsiteY75" fmla="*/ 1479550 h 2019300"/>
                <a:gd name="connsiteX76" fmla="*/ 267139 w 1575239"/>
                <a:gd name="connsiteY76" fmla="*/ 1498600 h 2019300"/>
                <a:gd name="connsiteX77" fmla="*/ 279839 w 1575239"/>
                <a:gd name="connsiteY77" fmla="*/ 1517650 h 2019300"/>
                <a:gd name="connsiteX78" fmla="*/ 292539 w 1575239"/>
                <a:gd name="connsiteY78" fmla="*/ 1555750 h 2019300"/>
                <a:gd name="connsiteX79" fmla="*/ 311589 w 1575239"/>
                <a:gd name="connsiteY79" fmla="*/ 1562100 h 2019300"/>
                <a:gd name="connsiteX80" fmla="*/ 349689 w 1575239"/>
                <a:gd name="connsiteY80" fmla="*/ 1587500 h 2019300"/>
                <a:gd name="connsiteX81" fmla="*/ 343339 w 1575239"/>
                <a:gd name="connsiteY81" fmla="*/ 1606550 h 2019300"/>
                <a:gd name="connsiteX82" fmla="*/ 279839 w 1575239"/>
                <a:gd name="connsiteY82" fmla="*/ 1625600 h 2019300"/>
                <a:gd name="connsiteX83" fmla="*/ 267139 w 1575239"/>
                <a:gd name="connsiteY83" fmla="*/ 1663700 h 2019300"/>
                <a:gd name="connsiteX84" fmla="*/ 273489 w 1575239"/>
                <a:gd name="connsiteY84" fmla="*/ 1701800 h 2019300"/>
                <a:gd name="connsiteX85" fmla="*/ 305239 w 1575239"/>
                <a:gd name="connsiteY85" fmla="*/ 1733550 h 2019300"/>
                <a:gd name="connsiteX86" fmla="*/ 324289 w 1575239"/>
                <a:gd name="connsiteY86" fmla="*/ 1752600 h 2019300"/>
                <a:gd name="connsiteX87" fmla="*/ 336989 w 1575239"/>
                <a:gd name="connsiteY87" fmla="*/ 1790700 h 2019300"/>
                <a:gd name="connsiteX88" fmla="*/ 349689 w 1575239"/>
                <a:gd name="connsiteY88" fmla="*/ 1809750 h 2019300"/>
                <a:gd name="connsiteX89" fmla="*/ 362389 w 1575239"/>
                <a:gd name="connsiteY89" fmla="*/ 1847850 h 2019300"/>
                <a:gd name="connsiteX90" fmla="*/ 368739 w 1575239"/>
                <a:gd name="connsiteY90" fmla="*/ 1866900 h 2019300"/>
                <a:gd name="connsiteX91" fmla="*/ 375089 w 1575239"/>
                <a:gd name="connsiteY91" fmla="*/ 1866900 h 2019300"/>
                <a:gd name="connsiteX92" fmla="*/ 356039 w 1575239"/>
                <a:gd name="connsiteY92" fmla="*/ 1873250 h 2019300"/>
                <a:gd name="connsiteX93" fmla="*/ 343339 w 1575239"/>
                <a:gd name="connsiteY93" fmla="*/ 1892300 h 2019300"/>
                <a:gd name="connsiteX94" fmla="*/ 349689 w 1575239"/>
                <a:gd name="connsiteY94" fmla="*/ 1955800 h 2019300"/>
                <a:gd name="connsiteX95" fmla="*/ 375089 w 1575239"/>
                <a:gd name="connsiteY95" fmla="*/ 1962150 h 2019300"/>
                <a:gd name="connsiteX96" fmla="*/ 425889 w 1575239"/>
                <a:gd name="connsiteY96" fmla="*/ 1968500 h 2019300"/>
                <a:gd name="connsiteX97" fmla="*/ 432239 w 1575239"/>
                <a:gd name="connsiteY97" fmla="*/ 1993900 h 2019300"/>
                <a:gd name="connsiteX98" fmla="*/ 476689 w 1575239"/>
                <a:gd name="connsiteY98" fmla="*/ 2012950 h 2019300"/>
                <a:gd name="connsiteX99" fmla="*/ 495739 w 1575239"/>
                <a:gd name="connsiteY99" fmla="*/ 2019300 h 2019300"/>
                <a:gd name="connsiteX100" fmla="*/ 514789 w 1575239"/>
                <a:gd name="connsiteY100" fmla="*/ 2012950 h 2019300"/>
                <a:gd name="connsiteX101" fmla="*/ 533839 w 1575239"/>
                <a:gd name="connsiteY101" fmla="*/ 1943100 h 2019300"/>
                <a:gd name="connsiteX102" fmla="*/ 546539 w 1575239"/>
                <a:gd name="connsiteY102" fmla="*/ 1924050 h 2019300"/>
                <a:gd name="connsiteX103" fmla="*/ 584639 w 1575239"/>
                <a:gd name="connsiteY103" fmla="*/ 1892300 h 2019300"/>
                <a:gd name="connsiteX104" fmla="*/ 603689 w 1575239"/>
                <a:gd name="connsiteY104" fmla="*/ 1854200 h 2019300"/>
                <a:gd name="connsiteX105" fmla="*/ 597339 w 1575239"/>
                <a:gd name="connsiteY105" fmla="*/ 1771650 h 2019300"/>
                <a:gd name="connsiteX106" fmla="*/ 571939 w 1575239"/>
                <a:gd name="connsiteY106" fmla="*/ 1714500 h 2019300"/>
                <a:gd name="connsiteX107" fmla="*/ 559239 w 1575239"/>
                <a:gd name="connsiteY107" fmla="*/ 1670050 h 2019300"/>
                <a:gd name="connsiteX108" fmla="*/ 565589 w 1575239"/>
                <a:gd name="connsiteY108" fmla="*/ 1638300 h 2019300"/>
                <a:gd name="connsiteX109" fmla="*/ 603689 w 1575239"/>
                <a:gd name="connsiteY109" fmla="*/ 1625600 h 2019300"/>
                <a:gd name="connsiteX110" fmla="*/ 667189 w 1575239"/>
                <a:gd name="connsiteY110" fmla="*/ 1631950 h 2019300"/>
                <a:gd name="connsiteX111" fmla="*/ 698939 w 1575239"/>
                <a:gd name="connsiteY111" fmla="*/ 1663700 h 2019300"/>
                <a:gd name="connsiteX112" fmla="*/ 717989 w 1575239"/>
                <a:gd name="connsiteY112" fmla="*/ 1676400 h 2019300"/>
                <a:gd name="connsiteX113" fmla="*/ 737039 w 1575239"/>
                <a:gd name="connsiteY113" fmla="*/ 1708150 h 2019300"/>
                <a:gd name="connsiteX114" fmla="*/ 794189 w 1575239"/>
                <a:gd name="connsiteY114" fmla="*/ 1720850 h 2019300"/>
                <a:gd name="connsiteX115" fmla="*/ 876739 w 1575239"/>
                <a:gd name="connsiteY115" fmla="*/ 1670050 h 2019300"/>
                <a:gd name="connsiteX116" fmla="*/ 889439 w 1575239"/>
                <a:gd name="connsiteY116" fmla="*/ 1689100 h 2019300"/>
                <a:gd name="connsiteX117" fmla="*/ 908489 w 1575239"/>
                <a:gd name="connsiteY117" fmla="*/ 1727200 h 2019300"/>
                <a:gd name="connsiteX118" fmla="*/ 933889 w 1575239"/>
                <a:gd name="connsiteY118" fmla="*/ 1733550 h 2019300"/>
                <a:gd name="connsiteX119" fmla="*/ 978339 w 1575239"/>
                <a:gd name="connsiteY119" fmla="*/ 1746250 h 2019300"/>
                <a:gd name="connsiteX120" fmla="*/ 1022789 w 1575239"/>
                <a:gd name="connsiteY120" fmla="*/ 1752600 h 2019300"/>
                <a:gd name="connsiteX121" fmla="*/ 1105339 w 1575239"/>
                <a:gd name="connsiteY121" fmla="*/ 1746250 h 2019300"/>
                <a:gd name="connsiteX122" fmla="*/ 1124389 w 1575239"/>
                <a:gd name="connsiteY122" fmla="*/ 1739900 h 2019300"/>
                <a:gd name="connsiteX123" fmla="*/ 1168839 w 1575239"/>
                <a:gd name="connsiteY123" fmla="*/ 1682750 h 2019300"/>
                <a:gd name="connsiteX124" fmla="*/ 1187889 w 1575239"/>
                <a:gd name="connsiteY124" fmla="*/ 1676400 h 2019300"/>
                <a:gd name="connsiteX125" fmla="*/ 1206939 w 1575239"/>
                <a:gd name="connsiteY125" fmla="*/ 1663700 h 2019300"/>
                <a:gd name="connsiteX126" fmla="*/ 1257739 w 1575239"/>
                <a:gd name="connsiteY126" fmla="*/ 1644650 h 2019300"/>
                <a:gd name="connsiteX127" fmla="*/ 1264089 w 1575239"/>
                <a:gd name="connsiteY127" fmla="*/ 1428750 h 2019300"/>
                <a:gd name="connsiteX128" fmla="*/ 1270439 w 1575239"/>
                <a:gd name="connsiteY128" fmla="*/ 1409700 h 2019300"/>
                <a:gd name="connsiteX129" fmla="*/ 1283139 w 1575239"/>
                <a:gd name="connsiteY129" fmla="*/ 1390650 h 2019300"/>
                <a:gd name="connsiteX130" fmla="*/ 1283139 w 1575239"/>
                <a:gd name="connsiteY130" fmla="*/ 1327150 h 2019300"/>
                <a:gd name="connsiteX131" fmla="*/ 1264089 w 1575239"/>
                <a:gd name="connsiteY131" fmla="*/ 1314450 h 2019300"/>
                <a:gd name="connsiteX132" fmla="*/ 1251389 w 1575239"/>
                <a:gd name="connsiteY132" fmla="*/ 1289050 h 2019300"/>
                <a:gd name="connsiteX133" fmla="*/ 1276789 w 1575239"/>
                <a:gd name="connsiteY133" fmla="*/ 1257300 h 2019300"/>
                <a:gd name="connsiteX134" fmla="*/ 1289489 w 1575239"/>
                <a:gd name="connsiteY134" fmla="*/ 1238250 h 2019300"/>
                <a:gd name="connsiteX135" fmla="*/ 1308539 w 1575239"/>
                <a:gd name="connsiteY135" fmla="*/ 1181100 h 2019300"/>
                <a:gd name="connsiteX136" fmla="*/ 1314889 w 1575239"/>
                <a:gd name="connsiteY136" fmla="*/ 1162050 h 2019300"/>
                <a:gd name="connsiteX137" fmla="*/ 1327589 w 1575239"/>
                <a:gd name="connsiteY137" fmla="*/ 1111250 h 2019300"/>
                <a:gd name="connsiteX138" fmla="*/ 1340289 w 1575239"/>
                <a:gd name="connsiteY138" fmla="*/ 1066800 h 2019300"/>
                <a:gd name="connsiteX139" fmla="*/ 1327589 w 1575239"/>
                <a:gd name="connsiteY139" fmla="*/ 1009650 h 2019300"/>
                <a:gd name="connsiteX140" fmla="*/ 1314889 w 1575239"/>
                <a:gd name="connsiteY140" fmla="*/ 990600 h 2019300"/>
                <a:gd name="connsiteX141" fmla="*/ 1302189 w 1575239"/>
                <a:gd name="connsiteY141" fmla="*/ 952500 h 2019300"/>
                <a:gd name="connsiteX142" fmla="*/ 1289489 w 1575239"/>
                <a:gd name="connsiteY142" fmla="*/ 927100 h 2019300"/>
                <a:gd name="connsiteX143" fmla="*/ 1283139 w 1575239"/>
                <a:gd name="connsiteY143" fmla="*/ 901700 h 2019300"/>
                <a:gd name="connsiteX144" fmla="*/ 1276789 w 1575239"/>
                <a:gd name="connsiteY144" fmla="*/ 882650 h 2019300"/>
                <a:gd name="connsiteX145" fmla="*/ 1283139 w 1575239"/>
                <a:gd name="connsiteY145" fmla="*/ 666750 h 2019300"/>
                <a:gd name="connsiteX146" fmla="*/ 1289489 w 1575239"/>
                <a:gd name="connsiteY146" fmla="*/ 635000 h 2019300"/>
                <a:gd name="connsiteX147" fmla="*/ 1302189 w 1575239"/>
                <a:gd name="connsiteY147" fmla="*/ 615950 h 2019300"/>
                <a:gd name="connsiteX148" fmla="*/ 1321239 w 1575239"/>
                <a:gd name="connsiteY148" fmla="*/ 577850 h 2019300"/>
                <a:gd name="connsiteX149" fmla="*/ 1327589 w 1575239"/>
                <a:gd name="connsiteY149" fmla="*/ 520700 h 2019300"/>
                <a:gd name="connsiteX150" fmla="*/ 1333939 w 1575239"/>
                <a:gd name="connsiteY150" fmla="*/ 501650 h 2019300"/>
                <a:gd name="connsiteX151" fmla="*/ 1340289 w 1575239"/>
                <a:gd name="connsiteY151" fmla="*/ 450850 h 2019300"/>
                <a:gd name="connsiteX152" fmla="*/ 1378389 w 1575239"/>
                <a:gd name="connsiteY152" fmla="*/ 431800 h 2019300"/>
                <a:gd name="connsiteX153" fmla="*/ 1403789 w 1575239"/>
                <a:gd name="connsiteY153" fmla="*/ 425450 h 2019300"/>
                <a:gd name="connsiteX154" fmla="*/ 1422839 w 1575239"/>
                <a:gd name="connsiteY154" fmla="*/ 419100 h 2019300"/>
                <a:gd name="connsiteX155" fmla="*/ 1460939 w 1575239"/>
                <a:gd name="connsiteY155" fmla="*/ 412750 h 2019300"/>
                <a:gd name="connsiteX156" fmla="*/ 1486339 w 1575239"/>
                <a:gd name="connsiteY156" fmla="*/ 406400 h 2019300"/>
                <a:gd name="connsiteX157" fmla="*/ 1448239 w 1575239"/>
                <a:gd name="connsiteY157" fmla="*/ 368300 h 2019300"/>
                <a:gd name="connsiteX158" fmla="*/ 1410139 w 1575239"/>
                <a:gd name="connsiteY158" fmla="*/ 349250 h 2019300"/>
                <a:gd name="connsiteX159" fmla="*/ 1372039 w 1575239"/>
                <a:gd name="connsiteY159" fmla="*/ 330200 h 2019300"/>
                <a:gd name="connsiteX160" fmla="*/ 1352989 w 1575239"/>
                <a:gd name="connsiteY160" fmla="*/ 285750 h 2019300"/>
                <a:gd name="connsiteX161" fmla="*/ 1333939 w 1575239"/>
                <a:gd name="connsiteY161" fmla="*/ 279400 h 2019300"/>
                <a:gd name="connsiteX162" fmla="*/ 1340289 w 1575239"/>
                <a:gd name="connsiteY162" fmla="*/ 228600 h 2019300"/>
                <a:gd name="connsiteX163" fmla="*/ 1359339 w 1575239"/>
                <a:gd name="connsiteY163" fmla="*/ 222250 h 2019300"/>
                <a:gd name="connsiteX164" fmla="*/ 1410139 w 1575239"/>
                <a:gd name="connsiteY164" fmla="*/ 228600 h 2019300"/>
                <a:gd name="connsiteX165" fmla="*/ 1467289 w 1575239"/>
                <a:gd name="connsiteY165" fmla="*/ 273050 h 2019300"/>
                <a:gd name="connsiteX166" fmla="*/ 1505389 w 1575239"/>
                <a:gd name="connsiteY166" fmla="*/ 285750 h 2019300"/>
                <a:gd name="connsiteX167" fmla="*/ 1524439 w 1575239"/>
                <a:gd name="connsiteY167" fmla="*/ 298450 h 2019300"/>
                <a:gd name="connsiteX168" fmla="*/ 1511739 w 1575239"/>
                <a:gd name="connsiteY168" fmla="*/ 304800 h 2019300"/>
                <a:gd name="connsiteX169" fmla="*/ 1518089 w 1575239"/>
                <a:gd name="connsiteY169" fmla="*/ 260350 h 2019300"/>
                <a:gd name="connsiteX170" fmla="*/ 1556189 w 1575239"/>
                <a:gd name="connsiteY170" fmla="*/ 228600 h 2019300"/>
                <a:gd name="connsiteX171" fmla="*/ 1575239 w 1575239"/>
                <a:gd name="connsiteY171" fmla="*/ 184150 h 2019300"/>
                <a:gd name="connsiteX172" fmla="*/ 1568889 w 1575239"/>
                <a:gd name="connsiteY172" fmla="*/ 165100 h 2019300"/>
                <a:gd name="connsiteX173" fmla="*/ 1479989 w 1575239"/>
                <a:gd name="connsiteY173" fmla="*/ 158750 h 2019300"/>
                <a:gd name="connsiteX174" fmla="*/ 1511739 w 1575239"/>
                <a:gd name="connsiteY174" fmla="*/ 127000 h 2019300"/>
                <a:gd name="connsiteX175" fmla="*/ 1479989 w 1575239"/>
                <a:gd name="connsiteY175" fmla="*/ 69850 h 2019300"/>
                <a:gd name="connsiteX176" fmla="*/ 1499039 w 1575239"/>
                <a:gd name="connsiteY176" fmla="*/ 63500 h 2019300"/>
                <a:gd name="connsiteX177" fmla="*/ 1479989 w 1575239"/>
                <a:gd name="connsiteY177" fmla="*/ 50800 h 2019300"/>
                <a:gd name="connsiteX178" fmla="*/ 1454589 w 1575239"/>
                <a:gd name="connsiteY178" fmla="*/ 44450 h 2019300"/>
                <a:gd name="connsiteX179" fmla="*/ 1397439 w 1575239"/>
                <a:gd name="connsiteY179" fmla="*/ 31750 h 2019300"/>
                <a:gd name="connsiteX180" fmla="*/ 1378389 w 1575239"/>
                <a:gd name="connsiteY180" fmla="*/ 19050 h 2019300"/>
                <a:gd name="connsiteX181" fmla="*/ 1321239 w 1575239"/>
                <a:gd name="connsiteY181" fmla="*/ 6350 h 2019300"/>
                <a:gd name="connsiteX182" fmla="*/ 1289489 w 1575239"/>
                <a:gd name="connsiteY182" fmla="*/ 0 h 2019300"/>
                <a:gd name="connsiteX183" fmla="*/ 1225989 w 1575239"/>
                <a:gd name="connsiteY183" fmla="*/ 6350 h 2019300"/>
                <a:gd name="connsiteX184" fmla="*/ 1225989 w 1575239"/>
                <a:gd name="connsiteY184" fmla="*/ 50800 h 2019300"/>
                <a:gd name="connsiteX185" fmla="*/ 1264089 w 1575239"/>
                <a:gd name="connsiteY185" fmla="*/ 57150 h 2019300"/>
                <a:gd name="connsiteX186" fmla="*/ 1264089 w 1575239"/>
                <a:gd name="connsiteY186" fmla="*/ 127000 h 2019300"/>
                <a:gd name="connsiteX187" fmla="*/ 1225989 w 1575239"/>
                <a:gd name="connsiteY187" fmla="*/ 120650 h 2019300"/>
                <a:gd name="connsiteX188" fmla="*/ 1187889 w 1575239"/>
                <a:gd name="connsiteY188" fmla="*/ 82550 h 2019300"/>
                <a:gd name="connsiteX189" fmla="*/ 1168839 w 1575239"/>
                <a:gd name="connsiteY189" fmla="*/ 63500 h 2019300"/>
                <a:gd name="connsiteX190" fmla="*/ 1137089 w 1575239"/>
                <a:gd name="connsiteY190" fmla="*/ 57150 h 2019300"/>
                <a:gd name="connsiteX191" fmla="*/ 1060889 w 1575239"/>
                <a:gd name="connsiteY191" fmla="*/ 50800 h 2019300"/>
                <a:gd name="connsiteX192" fmla="*/ 978339 w 1575239"/>
                <a:gd name="connsiteY192" fmla="*/ 50800 h 2019300"/>
                <a:gd name="connsiteX193" fmla="*/ 959289 w 1575239"/>
                <a:gd name="connsiteY193" fmla="*/ 63500 h 2019300"/>
                <a:gd name="connsiteX194" fmla="*/ 940239 w 1575239"/>
                <a:gd name="connsiteY194" fmla="*/ 101600 h 2019300"/>
                <a:gd name="connsiteX195" fmla="*/ 927539 w 1575239"/>
                <a:gd name="connsiteY195" fmla="*/ 120650 h 2019300"/>
                <a:gd name="connsiteX196" fmla="*/ 921189 w 1575239"/>
                <a:gd name="connsiteY196" fmla="*/ 139700 h 2019300"/>
                <a:gd name="connsiteX197" fmla="*/ 883089 w 1575239"/>
                <a:gd name="connsiteY197" fmla="*/ 184150 h 2019300"/>
                <a:gd name="connsiteX198" fmla="*/ 844989 w 1575239"/>
                <a:gd name="connsiteY198" fmla="*/ 177800 h 2019300"/>
                <a:gd name="connsiteX199" fmla="*/ 832289 w 1575239"/>
                <a:gd name="connsiteY199" fmla="*/ 158750 h 2019300"/>
                <a:gd name="connsiteX200" fmla="*/ 813239 w 1575239"/>
                <a:gd name="connsiteY200" fmla="*/ 139700 h 2019300"/>
                <a:gd name="connsiteX201" fmla="*/ 794189 w 1575239"/>
                <a:gd name="connsiteY201" fmla="*/ 95250 h 2019300"/>
                <a:gd name="connsiteX202" fmla="*/ 787839 w 1575239"/>
                <a:gd name="connsiteY202" fmla="*/ 69850 h 2019300"/>
                <a:gd name="connsiteX203" fmla="*/ 775139 w 1575239"/>
                <a:gd name="connsiteY203" fmla="*/ 50800 h 2019300"/>
                <a:gd name="connsiteX204" fmla="*/ 768789 w 1575239"/>
                <a:gd name="connsiteY204" fmla="*/ 31750 h 2019300"/>
                <a:gd name="connsiteX205" fmla="*/ 730689 w 1575239"/>
                <a:gd name="connsiteY205" fmla="*/ 12700 h 2019300"/>
                <a:gd name="connsiteX206" fmla="*/ 559239 w 1575239"/>
                <a:gd name="connsiteY206" fmla="*/ 25400 h 2019300"/>
                <a:gd name="connsiteX207" fmla="*/ 533839 w 1575239"/>
                <a:gd name="connsiteY207" fmla="*/ 31750 h 2019300"/>
                <a:gd name="connsiteX208" fmla="*/ 521139 w 1575239"/>
                <a:gd name="connsiteY208" fmla="*/ 50800 h 2019300"/>
                <a:gd name="connsiteX209" fmla="*/ 502089 w 1575239"/>
                <a:gd name="connsiteY209" fmla="*/ 63500 h 2019300"/>
                <a:gd name="connsiteX0" fmla="*/ 502089 w 1575239"/>
                <a:gd name="connsiteY0" fmla="*/ 63500 h 2019300"/>
                <a:gd name="connsiteX1" fmla="*/ 514789 w 1575239"/>
                <a:gd name="connsiteY1" fmla="*/ 228600 h 2019300"/>
                <a:gd name="connsiteX2" fmla="*/ 495739 w 1575239"/>
                <a:gd name="connsiteY2" fmla="*/ 273050 h 2019300"/>
                <a:gd name="connsiteX3" fmla="*/ 476689 w 1575239"/>
                <a:gd name="connsiteY3" fmla="*/ 285750 h 2019300"/>
                <a:gd name="connsiteX4" fmla="*/ 451289 w 1575239"/>
                <a:gd name="connsiteY4" fmla="*/ 241300 h 2019300"/>
                <a:gd name="connsiteX5" fmla="*/ 394139 w 1575239"/>
                <a:gd name="connsiteY5" fmla="*/ 209550 h 2019300"/>
                <a:gd name="connsiteX6" fmla="*/ 336989 w 1575239"/>
                <a:gd name="connsiteY6" fmla="*/ 254000 h 2019300"/>
                <a:gd name="connsiteX7" fmla="*/ 292539 w 1575239"/>
                <a:gd name="connsiteY7" fmla="*/ 311150 h 2019300"/>
                <a:gd name="connsiteX8" fmla="*/ 254439 w 1575239"/>
                <a:gd name="connsiteY8" fmla="*/ 323850 h 2019300"/>
                <a:gd name="connsiteX9" fmla="*/ 235389 w 1575239"/>
                <a:gd name="connsiteY9" fmla="*/ 330200 h 2019300"/>
                <a:gd name="connsiteX10" fmla="*/ 203639 w 1575239"/>
                <a:gd name="connsiteY10" fmla="*/ 368300 h 2019300"/>
                <a:gd name="connsiteX11" fmla="*/ 190939 w 1575239"/>
                <a:gd name="connsiteY11" fmla="*/ 406400 h 2019300"/>
                <a:gd name="connsiteX12" fmla="*/ 165539 w 1575239"/>
                <a:gd name="connsiteY12" fmla="*/ 444500 h 2019300"/>
                <a:gd name="connsiteX13" fmla="*/ 159189 w 1575239"/>
                <a:gd name="connsiteY13" fmla="*/ 463550 h 2019300"/>
                <a:gd name="connsiteX14" fmla="*/ 152839 w 1575239"/>
                <a:gd name="connsiteY14" fmla="*/ 501650 h 2019300"/>
                <a:gd name="connsiteX15" fmla="*/ 133789 w 1575239"/>
                <a:gd name="connsiteY15" fmla="*/ 508000 h 2019300"/>
                <a:gd name="connsiteX16" fmla="*/ 32189 w 1575239"/>
                <a:gd name="connsiteY16" fmla="*/ 520700 h 2019300"/>
                <a:gd name="connsiteX17" fmla="*/ 38539 w 1575239"/>
                <a:gd name="connsiteY17" fmla="*/ 552450 h 2019300"/>
                <a:gd name="connsiteX18" fmla="*/ 57589 w 1575239"/>
                <a:gd name="connsiteY18" fmla="*/ 558800 h 2019300"/>
                <a:gd name="connsiteX19" fmla="*/ 102039 w 1575239"/>
                <a:gd name="connsiteY19" fmla="*/ 552450 h 2019300"/>
                <a:gd name="connsiteX20" fmla="*/ 178239 w 1575239"/>
                <a:gd name="connsiteY20" fmla="*/ 539750 h 2019300"/>
                <a:gd name="connsiteX21" fmla="*/ 197289 w 1575239"/>
                <a:gd name="connsiteY21" fmla="*/ 552450 h 2019300"/>
                <a:gd name="connsiteX22" fmla="*/ 216339 w 1575239"/>
                <a:gd name="connsiteY22" fmla="*/ 596900 h 2019300"/>
                <a:gd name="connsiteX23" fmla="*/ 229039 w 1575239"/>
                <a:gd name="connsiteY23" fmla="*/ 635000 h 2019300"/>
                <a:gd name="connsiteX24" fmla="*/ 216339 w 1575239"/>
                <a:gd name="connsiteY24" fmla="*/ 698500 h 2019300"/>
                <a:gd name="connsiteX25" fmla="*/ 197289 w 1575239"/>
                <a:gd name="connsiteY25" fmla="*/ 717550 h 2019300"/>
                <a:gd name="connsiteX26" fmla="*/ 190939 w 1575239"/>
                <a:gd name="connsiteY26" fmla="*/ 762000 h 2019300"/>
                <a:gd name="connsiteX27" fmla="*/ 209989 w 1575239"/>
                <a:gd name="connsiteY27" fmla="*/ 768350 h 2019300"/>
                <a:gd name="connsiteX28" fmla="*/ 235389 w 1575239"/>
                <a:gd name="connsiteY28" fmla="*/ 806450 h 2019300"/>
                <a:gd name="connsiteX29" fmla="*/ 248089 w 1575239"/>
                <a:gd name="connsiteY29" fmla="*/ 844550 h 2019300"/>
                <a:gd name="connsiteX30" fmla="*/ 254439 w 1575239"/>
                <a:gd name="connsiteY30" fmla="*/ 863600 h 2019300"/>
                <a:gd name="connsiteX31" fmla="*/ 216339 w 1575239"/>
                <a:gd name="connsiteY31" fmla="*/ 882650 h 2019300"/>
                <a:gd name="connsiteX32" fmla="*/ 197289 w 1575239"/>
                <a:gd name="connsiteY32" fmla="*/ 889000 h 2019300"/>
                <a:gd name="connsiteX33" fmla="*/ 203639 w 1575239"/>
                <a:gd name="connsiteY33" fmla="*/ 927100 h 2019300"/>
                <a:gd name="connsiteX34" fmla="*/ 216339 w 1575239"/>
                <a:gd name="connsiteY34" fmla="*/ 946150 h 2019300"/>
                <a:gd name="connsiteX35" fmla="*/ 222689 w 1575239"/>
                <a:gd name="connsiteY35" fmla="*/ 996950 h 2019300"/>
                <a:gd name="connsiteX36" fmla="*/ 209989 w 1575239"/>
                <a:gd name="connsiteY36" fmla="*/ 1035050 h 2019300"/>
                <a:gd name="connsiteX37" fmla="*/ 190939 w 1575239"/>
                <a:gd name="connsiteY37" fmla="*/ 1041400 h 2019300"/>
                <a:gd name="connsiteX38" fmla="*/ 165539 w 1575239"/>
                <a:gd name="connsiteY38" fmla="*/ 1054100 h 2019300"/>
                <a:gd name="connsiteX39" fmla="*/ 70289 w 1575239"/>
                <a:gd name="connsiteY39" fmla="*/ 1047750 h 2019300"/>
                <a:gd name="connsiteX40" fmla="*/ 44889 w 1575239"/>
                <a:gd name="connsiteY40" fmla="*/ 1035050 h 2019300"/>
                <a:gd name="connsiteX41" fmla="*/ 25839 w 1575239"/>
                <a:gd name="connsiteY41" fmla="*/ 1028700 h 2019300"/>
                <a:gd name="connsiteX42" fmla="*/ 439 w 1575239"/>
                <a:gd name="connsiteY42" fmla="*/ 1066800 h 2019300"/>
                <a:gd name="connsiteX43" fmla="*/ 6789 w 1575239"/>
                <a:gd name="connsiteY43" fmla="*/ 1092200 h 2019300"/>
                <a:gd name="connsiteX44" fmla="*/ 25839 w 1575239"/>
                <a:gd name="connsiteY44" fmla="*/ 1111250 h 2019300"/>
                <a:gd name="connsiteX45" fmla="*/ 38539 w 1575239"/>
                <a:gd name="connsiteY45" fmla="*/ 1130300 h 2019300"/>
                <a:gd name="connsiteX46" fmla="*/ 57589 w 1575239"/>
                <a:gd name="connsiteY46" fmla="*/ 1149350 h 2019300"/>
                <a:gd name="connsiteX47" fmla="*/ 89339 w 1575239"/>
                <a:gd name="connsiteY47" fmla="*/ 1206500 h 2019300"/>
                <a:gd name="connsiteX48" fmla="*/ 63939 w 1575239"/>
                <a:gd name="connsiteY48" fmla="*/ 1231900 h 2019300"/>
                <a:gd name="connsiteX49" fmla="*/ 82989 w 1575239"/>
                <a:gd name="connsiteY49" fmla="*/ 1238250 h 2019300"/>
                <a:gd name="connsiteX50" fmla="*/ 133789 w 1575239"/>
                <a:gd name="connsiteY50" fmla="*/ 1257300 h 2019300"/>
                <a:gd name="connsiteX51" fmla="*/ 171889 w 1575239"/>
                <a:gd name="connsiteY51" fmla="*/ 1289050 h 2019300"/>
                <a:gd name="connsiteX52" fmla="*/ 190939 w 1575239"/>
                <a:gd name="connsiteY52" fmla="*/ 1308100 h 2019300"/>
                <a:gd name="connsiteX53" fmla="*/ 229039 w 1575239"/>
                <a:gd name="connsiteY53" fmla="*/ 1333500 h 2019300"/>
                <a:gd name="connsiteX54" fmla="*/ 298889 w 1575239"/>
                <a:gd name="connsiteY54" fmla="*/ 1327150 h 2019300"/>
                <a:gd name="connsiteX55" fmla="*/ 317939 w 1575239"/>
                <a:gd name="connsiteY55" fmla="*/ 1320800 h 2019300"/>
                <a:gd name="connsiteX56" fmla="*/ 324289 w 1575239"/>
                <a:gd name="connsiteY56" fmla="*/ 1301750 h 2019300"/>
                <a:gd name="connsiteX57" fmla="*/ 343339 w 1575239"/>
                <a:gd name="connsiteY57" fmla="*/ 1225550 h 2019300"/>
                <a:gd name="connsiteX58" fmla="*/ 362389 w 1575239"/>
                <a:gd name="connsiteY58" fmla="*/ 1212850 h 2019300"/>
                <a:gd name="connsiteX59" fmla="*/ 368739 w 1575239"/>
                <a:gd name="connsiteY59" fmla="*/ 1193800 h 2019300"/>
                <a:gd name="connsiteX60" fmla="*/ 394139 w 1575239"/>
                <a:gd name="connsiteY60" fmla="*/ 1187450 h 2019300"/>
                <a:gd name="connsiteX61" fmla="*/ 413189 w 1575239"/>
                <a:gd name="connsiteY61" fmla="*/ 1181100 h 2019300"/>
                <a:gd name="connsiteX62" fmla="*/ 451289 w 1575239"/>
                <a:gd name="connsiteY62" fmla="*/ 1187450 h 2019300"/>
                <a:gd name="connsiteX63" fmla="*/ 444939 w 1575239"/>
                <a:gd name="connsiteY63" fmla="*/ 1244600 h 2019300"/>
                <a:gd name="connsiteX64" fmla="*/ 413189 w 1575239"/>
                <a:gd name="connsiteY64" fmla="*/ 1276350 h 2019300"/>
                <a:gd name="connsiteX65" fmla="*/ 394139 w 1575239"/>
                <a:gd name="connsiteY65" fmla="*/ 1282700 h 2019300"/>
                <a:gd name="connsiteX66" fmla="*/ 375089 w 1575239"/>
                <a:gd name="connsiteY66" fmla="*/ 1295400 h 2019300"/>
                <a:gd name="connsiteX67" fmla="*/ 362389 w 1575239"/>
                <a:gd name="connsiteY67" fmla="*/ 1314450 h 2019300"/>
                <a:gd name="connsiteX68" fmla="*/ 356039 w 1575239"/>
                <a:gd name="connsiteY68" fmla="*/ 1333500 h 2019300"/>
                <a:gd name="connsiteX69" fmla="*/ 336989 w 1575239"/>
                <a:gd name="connsiteY69" fmla="*/ 1346200 h 2019300"/>
                <a:gd name="connsiteX70" fmla="*/ 356039 w 1575239"/>
                <a:gd name="connsiteY70" fmla="*/ 1352550 h 2019300"/>
                <a:gd name="connsiteX71" fmla="*/ 387789 w 1575239"/>
                <a:gd name="connsiteY71" fmla="*/ 1390650 h 2019300"/>
                <a:gd name="connsiteX72" fmla="*/ 400489 w 1575239"/>
                <a:gd name="connsiteY72" fmla="*/ 1409700 h 2019300"/>
                <a:gd name="connsiteX73" fmla="*/ 400489 w 1575239"/>
                <a:gd name="connsiteY73" fmla="*/ 1460500 h 2019300"/>
                <a:gd name="connsiteX74" fmla="*/ 381439 w 1575239"/>
                <a:gd name="connsiteY74" fmla="*/ 1473200 h 2019300"/>
                <a:gd name="connsiteX75" fmla="*/ 273489 w 1575239"/>
                <a:gd name="connsiteY75" fmla="*/ 1479550 h 2019300"/>
                <a:gd name="connsiteX76" fmla="*/ 267139 w 1575239"/>
                <a:gd name="connsiteY76" fmla="*/ 1498600 h 2019300"/>
                <a:gd name="connsiteX77" fmla="*/ 279839 w 1575239"/>
                <a:gd name="connsiteY77" fmla="*/ 1517650 h 2019300"/>
                <a:gd name="connsiteX78" fmla="*/ 292539 w 1575239"/>
                <a:gd name="connsiteY78" fmla="*/ 1555750 h 2019300"/>
                <a:gd name="connsiteX79" fmla="*/ 311589 w 1575239"/>
                <a:gd name="connsiteY79" fmla="*/ 1562100 h 2019300"/>
                <a:gd name="connsiteX80" fmla="*/ 349689 w 1575239"/>
                <a:gd name="connsiteY80" fmla="*/ 1587500 h 2019300"/>
                <a:gd name="connsiteX81" fmla="*/ 343339 w 1575239"/>
                <a:gd name="connsiteY81" fmla="*/ 1606550 h 2019300"/>
                <a:gd name="connsiteX82" fmla="*/ 279839 w 1575239"/>
                <a:gd name="connsiteY82" fmla="*/ 1625600 h 2019300"/>
                <a:gd name="connsiteX83" fmla="*/ 267139 w 1575239"/>
                <a:gd name="connsiteY83" fmla="*/ 1663700 h 2019300"/>
                <a:gd name="connsiteX84" fmla="*/ 273489 w 1575239"/>
                <a:gd name="connsiteY84" fmla="*/ 1701800 h 2019300"/>
                <a:gd name="connsiteX85" fmla="*/ 305239 w 1575239"/>
                <a:gd name="connsiteY85" fmla="*/ 1733550 h 2019300"/>
                <a:gd name="connsiteX86" fmla="*/ 324289 w 1575239"/>
                <a:gd name="connsiteY86" fmla="*/ 1752600 h 2019300"/>
                <a:gd name="connsiteX87" fmla="*/ 336989 w 1575239"/>
                <a:gd name="connsiteY87" fmla="*/ 1790700 h 2019300"/>
                <a:gd name="connsiteX88" fmla="*/ 349689 w 1575239"/>
                <a:gd name="connsiteY88" fmla="*/ 1809750 h 2019300"/>
                <a:gd name="connsiteX89" fmla="*/ 362389 w 1575239"/>
                <a:gd name="connsiteY89" fmla="*/ 1847850 h 2019300"/>
                <a:gd name="connsiteX90" fmla="*/ 368739 w 1575239"/>
                <a:gd name="connsiteY90" fmla="*/ 1866900 h 2019300"/>
                <a:gd name="connsiteX91" fmla="*/ 375089 w 1575239"/>
                <a:gd name="connsiteY91" fmla="*/ 1866900 h 2019300"/>
                <a:gd name="connsiteX92" fmla="*/ 317939 w 1575239"/>
                <a:gd name="connsiteY92" fmla="*/ 1866900 h 2019300"/>
                <a:gd name="connsiteX93" fmla="*/ 343339 w 1575239"/>
                <a:gd name="connsiteY93" fmla="*/ 1892300 h 2019300"/>
                <a:gd name="connsiteX94" fmla="*/ 349689 w 1575239"/>
                <a:gd name="connsiteY94" fmla="*/ 1955800 h 2019300"/>
                <a:gd name="connsiteX95" fmla="*/ 375089 w 1575239"/>
                <a:gd name="connsiteY95" fmla="*/ 1962150 h 2019300"/>
                <a:gd name="connsiteX96" fmla="*/ 425889 w 1575239"/>
                <a:gd name="connsiteY96" fmla="*/ 1968500 h 2019300"/>
                <a:gd name="connsiteX97" fmla="*/ 432239 w 1575239"/>
                <a:gd name="connsiteY97" fmla="*/ 1993900 h 2019300"/>
                <a:gd name="connsiteX98" fmla="*/ 476689 w 1575239"/>
                <a:gd name="connsiteY98" fmla="*/ 2012950 h 2019300"/>
                <a:gd name="connsiteX99" fmla="*/ 495739 w 1575239"/>
                <a:gd name="connsiteY99" fmla="*/ 2019300 h 2019300"/>
                <a:gd name="connsiteX100" fmla="*/ 514789 w 1575239"/>
                <a:gd name="connsiteY100" fmla="*/ 2012950 h 2019300"/>
                <a:gd name="connsiteX101" fmla="*/ 533839 w 1575239"/>
                <a:gd name="connsiteY101" fmla="*/ 1943100 h 2019300"/>
                <a:gd name="connsiteX102" fmla="*/ 546539 w 1575239"/>
                <a:gd name="connsiteY102" fmla="*/ 1924050 h 2019300"/>
                <a:gd name="connsiteX103" fmla="*/ 584639 w 1575239"/>
                <a:gd name="connsiteY103" fmla="*/ 1892300 h 2019300"/>
                <a:gd name="connsiteX104" fmla="*/ 603689 w 1575239"/>
                <a:gd name="connsiteY104" fmla="*/ 1854200 h 2019300"/>
                <a:gd name="connsiteX105" fmla="*/ 597339 w 1575239"/>
                <a:gd name="connsiteY105" fmla="*/ 1771650 h 2019300"/>
                <a:gd name="connsiteX106" fmla="*/ 571939 w 1575239"/>
                <a:gd name="connsiteY106" fmla="*/ 1714500 h 2019300"/>
                <a:gd name="connsiteX107" fmla="*/ 559239 w 1575239"/>
                <a:gd name="connsiteY107" fmla="*/ 1670050 h 2019300"/>
                <a:gd name="connsiteX108" fmla="*/ 565589 w 1575239"/>
                <a:gd name="connsiteY108" fmla="*/ 1638300 h 2019300"/>
                <a:gd name="connsiteX109" fmla="*/ 603689 w 1575239"/>
                <a:gd name="connsiteY109" fmla="*/ 1625600 h 2019300"/>
                <a:gd name="connsiteX110" fmla="*/ 667189 w 1575239"/>
                <a:gd name="connsiteY110" fmla="*/ 1631950 h 2019300"/>
                <a:gd name="connsiteX111" fmla="*/ 698939 w 1575239"/>
                <a:gd name="connsiteY111" fmla="*/ 1663700 h 2019300"/>
                <a:gd name="connsiteX112" fmla="*/ 717989 w 1575239"/>
                <a:gd name="connsiteY112" fmla="*/ 1676400 h 2019300"/>
                <a:gd name="connsiteX113" fmla="*/ 737039 w 1575239"/>
                <a:gd name="connsiteY113" fmla="*/ 1708150 h 2019300"/>
                <a:gd name="connsiteX114" fmla="*/ 794189 w 1575239"/>
                <a:gd name="connsiteY114" fmla="*/ 1720850 h 2019300"/>
                <a:gd name="connsiteX115" fmla="*/ 876739 w 1575239"/>
                <a:gd name="connsiteY115" fmla="*/ 1670050 h 2019300"/>
                <a:gd name="connsiteX116" fmla="*/ 889439 w 1575239"/>
                <a:gd name="connsiteY116" fmla="*/ 1689100 h 2019300"/>
                <a:gd name="connsiteX117" fmla="*/ 908489 w 1575239"/>
                <a:gd name="connsiteY117" fmla="*/ 1727200 h 2019300"/>
                <a:gd name="connsiteX118" fmla="*/ 933889 w 1575239"/>
                <a:gd name="connsiteY118" fmla="*/ 1733550 h 2019300"/>
                <a:gd name="connsiteX119" fmla="*/ 978339 w 1575239"/>
                <a:gd name="connsiteY119" fmla="*/ 1746250 h 2019300"/>
                <a:gd name="connsiteX120" fmla="*/ 1022789 w 1575239"/>
                <a:gd name="connsiteY120" fmla="*/ 1752600 h 2019300"/>
                <a:gd name="connsiteX121" fmla="*/ 1105339 w 1575239"/>
                <a:gd name="connsiteY121" fmla="*/ 1746250 h 2019300"/>
                <a:gd name="connsiteX122" fmla="*/ 1124389 w 1575239"/>
                <a:gd name="connsiteY122" fmla="*/ 1739900 h 2019300"/>
                <a:gd name="connsiteX123" fmla="*/ 1168839 w 1575239"/>
                <a:gd name="connsiteY123" fmla="*/ 1682750 h 2019300"/>
                <a:gd name="connsiteX124" fmla="*/ 1187889 w 1575239"/>
                <a:gd name="connsiteY124" fmla="*/ 1676400 h 2019300"/>
                <a:gd name="connsiteX125" fmla="*/ 1206939 w 1575239"/>
                <a:gd name="connsiteY125" fmla="*/ 1663700 h 2019300"/>
                <a:gd name="connsiteX126" fmla="*/ 1257739 w 1575239"/>
                <a:gd name="connsiteY126" fmla="*/ 1644650 h 2019300"/>
                <a:gd name="connsiteX127" fmla="*/ 1264089 w 1575239"/>
                <a:gd name="connsiteY127" fmla="*/ 1428750 h 2019300"/>
                <a:gd name="connsiteX128" fmla="*/ 1270439 w 1575239"/>
                <a:gd name="connsiteY128" fmla="*/ 1409700 h 2019300"/>
                <a:gd name="connsiteX129" fmla="*/ 1283139 w 1575239"/>
                <a:gd name="connsiteY129" fmla="*/ 1390650 h 2019300"/>
                <a:gd name="connsiteX130" fmla="*/ 1283139 w 1575239"/>
                <a:gd name="connsiteY130" fmla="*/ 1327150 h 2019300"/>
                <a:gd name="connsiteX131" fmla="*/ 1264089 w 1575239"/>
                <a:gd name="connsiteY131" fmla="*/ 1314450 h 2019300"/>
                <a:gd name="connsiteX132" fmla="*/ 1251389 w 1575239"/>
                <a:gd name="connsiteY132" fmla="*/ 1289050 h 2019300"/>
                <a:gd name="connsiteX133" fmla="*/ 1276789 w 1575239"/>
                <a:gd name="connsiteY133" fmla="*/ 1257300 h 2019300"/>
                <a:gd name="connsiteX134" fmla="*/ 1289489 w 1575239"/>
                <a:gd name="connsiteY134" fmla="*/ 1238250 h 2019300"/>
                <a:gd name="connsiteX135" fmla="*/ 1308539 w 1575239"/>
                <a:gd name="connsiteY135" fmla="*/ 1181100 h 2019300"/>
                <a:gd name="connsiteX136" fmla="*/ 1314889 w 1575239"/>
                <a:gd name="connsiteY136" fmla="*/ 1162050 h 2019300"/>
                <a:gd name="connsiteX137" fmla="*/ 1327589 w 1575239"/>
                <a:gd name="connsiteY137" fmla="*/ 1111250 h 2019300"/>
                <a:gd name="connsiteX138" fmla="*/ 1340289 w 1575239"/>
                <a:gd name="connsiteY138" fmla="*/ 1066800 h 2019300"/>
                <a:gd name="connsiteX139" fmla="*/ 1327589 w 1575239"/>
                <a:gd name="connsiteY139" fmla="*/ 1009650 h 2019300"/>
                <a:gd name="connsiteX140" fmla="*/ 1314889 w 1575239"/>
                <a:gd name="connsiteY140" fmla="*/ 990600 h 2019300"/>
                <a:gd name="connsiteX141" fmla="*/ 1302189 w 1575239"/>
                <a:gd name="connsiteY141" fmla="*/ 952500 h 2019300"/>
                <a:gd name="connsiteX142" fmla="*/ 1289489 w 1575239"/>
                <a:gd name="connsiteY142" fmla="*/ 927100 h 2019300"/>
                <a:gd name="connsiteX143" fmla="*/ 1283139 w 1575239"/>
                <a:gd name="connsiteY143" fmla="*/ 901700 h 2019300"/>
                <a:gd name="connsiteX144" fmla="*/ 1276789 w 1575239"/>
                <a:gd name="connsiteY144" fmla="*/ 882650 h 2019300"/>
                <a:gd name="connsiteX145" fmla="*/ 1283139 w 1575239"/>
                <a:gd name="connsiteY145" fmla="*/ 666750 h 2019300"/>
                <a:gd name="connsiteX146" fmla="*/ 1289489 w 1575239"/>
                <a:gd name="connsiteY146" fmla="*/ 635000 h 2019300"/>
                <a:gd name="connsiteX147" fmla="*/ 1302189 w 1575239"/>
                <a:gd name="connsiteY147" fmla="*/ 615950 h 2019300"/>
                <a:gd name="connsiteX148" fmla="*/ 1321239 w 1575239"/>
                <a:gd name="connsiteY148" fmla="*/ 577850 h 2019300"/>
                <a:gd name="connsiteX149" fmla="*/ 1327589 w 1575239"/>
                <a:gd name="connsiteY149" fmla="*/ 520700 h 2019300"/>
                <a:gd name="connsiteX150" fmla="*/ 1333939 w 1575239"/>
                <a:gd name="connsiteY150" fmla="*/ 501650 h 2019300"/>
                <a:gd name="connsiteX151" fmla="*/ 1340289 w 1575239"/>
                <a:gd name="connsiteY151" fmla="*/ 450850 h 2019300"/>
                <a:gd name="connsiteX152" fmla="*/ 1378389 w 1575239"/>
                <a:gd name="connsiteY152" fmla="*/ 431800 h 2019300"/>
                <a:gd name="connsiteX153" fmla="*/ 1403789 w 1575239"/>
                <a:gd name="connsiteY153" fmla="*/ 425450 h 2019300"/>
                <a:gd name="connsiteX154" fmla="*/ 1422839 w 1575239"/>
                <a:gd name="connsiteY154" fmla="*/ 419100 h 2019300"/>
                <a:gd name="connsiteX155" fmla="*/ 1460939 w 1575239"/>
                <a:gd name="connsiteY155" fmla="*/ 412750 h 2019300"/>
                <a:gd name="connsiteX156" fmla="*/ 1486339 w 1575239"/>
                <a:gd name="connsiteY156" fmla="*/ 406400 h 2019300"/>
                <a:gd name="connsiteX157" fmla="*/ 1448239 w 1575239"/>
                <a:gd name="connsiteY157" fmla="*/ 368300 h 2019300"/>
                <a:gd name="connsiteX158" fmla="*/ 1410139 w 1575239"/>
                <a:gd name="connsiteY158" fmla="*/ 349250 h 2019300"/>
                <a:gd name="connsiteX159" fmla="*/ 1372039 w 1575239"/>
                <a:gd name="connsiteY159" fmla="*/ 330200 h 2019300"/>
                <a:gd name="connsiteX160" fmla="*/ 1352989 w 1575239"/>
                <a:gd name="connsiteY160" fmla="*/ 285750 h 2019300"/>
                <a:gd name="connsiteX161" fmla="*/ 1333939 w 1575239"/>
                <a:gd name="connsiteY161" fmla="*/ 279400 h 2019300"/>
                <a:gd name="connsiteX162" fmla="*/ 1340289 w 1575239"/>
                <a:gd name="connsiteY162" fmla="*/ 228600 h 2019300"/>
                <a:gd name="connsiteX163" fmla="*/ 1359339 w 1575239"/>
                <a:gd name="connsiteY163" fmla="*/ 222250 h 2019300"/>
                <a:gd name="connsiteX164" fmla="*/ 1410139 w 1575239"/>
                <a:gd name="connsiteY164" fmla="*/ 228600 h 2019300"/>
                <a:gd name="connsiteX165" fmla="*/ 1467289 w 1575239"/>
                <a:gd name="connsiteY165" fmla="*/ 273050 h 2019300"/>
                <a:gd name="connsiteX166" fmla="*/ 1505389 w 1575239"/>
                <a:gd name="connsiteY166" fmla="*/ 285750 h 2019300"/>
                <a:gd name="connsiteX167" fmla="*/ 1524439 w 1575239"/>
                <a:gd name="connsiteY167" fmla="*/ 298450 h 2019300"/>
                <a:gd name="connsiteX168" fmla="*/ 1511739 w 1575239"/>
                <a:gd name="connsiteY168" fmla="*/ 304800 h 2019300"/>
                <a:gd name="connsiteX169" fmla="*/ 1518089 w 1575239"/>
                <a:gd name="connsiteY169" fmla="*/ 260350 h 2019300"/>
                <a:gd name="connsiteX170" fmla="*/ 1556189 w 1575239"/>
                <a:gd name="connsiteY170" fmla="*/ 228600 h 2019300"/>
                <a:gd name="connsiteX171" fmla="*/ 1575239 w 1575239"/>
                <a:gd name="connsiteY171" fmla="*/ 184150 h 2019300"/>
                <a:gd name="connsiteX172" fmla="*/ 1568889 w 1575239"/>
                <a:gd name="connsiteY172" fmla="*/ 165100 h 2019300"/>
                <a:gd name="connsiteX173" fmla="*/ 1479989 w 1575239"/>
                <a:gd name="connsiteY173" fmla="*/ 158750 h 2019300"/>
                <a:gd name="connsiteX174" fmla="*/ 1511739 w 1575239"/>
                <a:gd name="connsiteY174" fmla="*/ 127000 h 2019300"/>
                <a:gd name="connsiteX175" fmla="*/ 1479989 w 1575239"/>
                <a:gd name="connsiteY175" fmla="*/ 69850 h 2019300"/>
                <a:gd name="connsiteX176" fmla="*/ 1499039 w 1575239"/>
                <a:gd name="connsiteY176" fmla="*/ 63500 h 2019300"/>
                <a:gd name="connsiteX177" fmla="*/ 1479989 w 1575239"/>
                <a:gd name="connsiteY177" fmla="*/ 50800 h 2019300"/>
                <a:gd name="connsiteX178" fmla="*/ 1454589 w 1575239"/>
                <a:gd name="connsiteY178" fmla="*/ 44450 h 2019300"/>
                <a:gd name="connsiteX179" fmla="*/ 1397439 w 1575239"/>
                <a:gd name="connsiteY179" fmla="*/ 31750 h 2019300"/>
                <a:gd name="connsiteX180" fmla="*/ 1378389 w 1575239"/>
                <a:gd name="connsiteY180" fmla="*/ 19050 h 2019300"/>
                <a:gd name="connsiteX181" fmla="*/ 1321239 w 1575239"/>
                <a:gd name="connsiteY181" fmla="*/ 6350 h 2019300"/>
                <a:gd name="connsiteX182" fmla="*/ 1289489 w 1575239"/>
                <a:gd name="connsiteY182" fmla="*/ 0 h 2019300"/>
                <a:gd name="connsiteX183" fmla="*/ 1225989 w 1575239"/>
                <a:gd name="connsiteY183" fmla="*/ 6350 h 2019300"/>
                <a:gd name="connsiteX184" fmla="*/ 1225989 w 1575239"/>
                <a:gd name="connsiteY184" fmla="*/ 50800 h 2019300"/>
                <a:gd name="connsiteX185" fmla="*/ 1264089 w 1575239"/>
                <a:gd name="connsiteY185" fmla="*/ 57150 h 2019300"/>
                <a:gd name="connsiteX186" fmla="*/ 1264089 w 1575239"/>
                <a:gd name="connsiteY186" fmla="*/ 127000 h 2019300"/>
                <a:gd name="connsiteX187" fmla="*/ 1225989 w 1575239"/>
                <a:gd name="connsiteY187" fmla="*/ 120650 h 2019300"/>
                <a:gd name="connsiteX188" fmla="*/ 1187889 w 1575239"/>
                <a:gd name="connsiteY188" fmla="*/ 82550 h 2019300"/>
                <a:gd name="connsiteX189" fmla="*/ 1168839 w 1575239"/>
                <a:gd name="connsiteY189" fmla="*/ 63500 h 2019300"/>
                <a:gd name="connsiteX190" fmla="*/ 1137089 w 1575239"/>
                <a:gd name="connsiteY190" fmla="*/ 57150 h 2019300"/>
                <a:gd name="connsiteX191" fmla="*/ 1060889 w 1575239"/>
                <a:gd name="connsiteY191" fmla="*/ 50800 h 2019300"/>
                <a:gd name="connsiteX192" fmla="*/ 978339 w 1575239"/>
                <a:gd name="connsiteY192" fmla="*/ 50800 h 2019300"/>
                <a:gd name="connsiteX193" fmla="*/ 959289 w 1575239"/>
                <a:gd name="connsiteY193" fmla="*/ 63500 h 2019300"/>
                <a:gd name="connsiteX194" fmla="*/ 940239 w 1575239"/>
                <a:gd name="connsiteY194" fmla="*/ 101600 h 2019300"/>
                <a:gd name="connsiteX195" fmla="*/ 927539 w 1575239"/>
                <a:gd name="connsiteY195" fmla="*/ 120650 h 2019300"/>
                <a:gd name="connsiteX196" fmla="*/ 921189 w 1575239"/>
                <a:gd name="connsiteY196" fmla="*/ 139700 h 2019300"/>
                <a:gd name="connsiteX197" fmla="*/ 883089 w 1575239"/>
                <a:gd name="connsiteY197" fmla="*/ 184150 h 2019300"/>
                <a:gd name="connsiteX198" fmla="*/ 844989 w 1575239"/>
                <a:gd name="connsiteY198" fmla="*/ 177800 h 2019300"/>
                <a:gd name="connsiteX199" fmla="*/ 832289 w 1575239"/>
                <a:gd name="connsiteY199" fmla="*/ 158750 h 2019300"/>
                <a:gd name="connsiteX200" fmla="*/ 813239 w 1575239"/>
                <a:gd name="connsiteY200" fmla="*/ 139700 h 2019300"/>
                <a:gd name="connsiteX201" fmla="*/ 794189 w 1575239"/>
                <a:gd name="connsiteY201" fmla="*/ 95250 h 2019300"/>
                <a:gd name="connsiteX202" fmla="*/ 787839 w 1575239"/>
                <a:gd name="connsiteY202" fmla="*/ 69850 h 2019300"/>
                <a:gd name="connsiteX203" fmla="*/ 775139 w 1575239"/>
                <a:gd name="connsiteY203" fmla="*/ 50800 h 2019300"/>
                <a:gd name="connsiteX204" fmla="*/ 768789 w 1575239"/>
                <a:gd name="connsiteY204" fmla="*/ 31750 h 2019300"/>
                <a:gd name="connsiteX205" fmla="*/ 730689 w 1575239"/>
                <a:gd name="connsiteY205" fmla="*/ 12700 h 2019300"/>
                <a:gd name="connsiteX206" fmla="*/ 559239 w 1575239"/>
                <a:gd name="connsiteY206" fmla="*/ 25400 h 2019300"/>
                <a:gd name="connsiteX207" fmla="*/ 533839 w 1575239"/>
                <a:gd name="connsiteY207" fmla="*/ 31750 h 2019300"/>
                <a:gd name="connsiteX208" fmla="*/ 521139 w 1575239"/>
                <a:gd name="connsiteY208" fmla="*/ 50800 h 2019300"/>
                <a:gd name="connsiteX209" fmla="*/ 502089 w 1575239"/>
                <a:gd name="connsiteY209" fmla="*/ 63500 h 2019300"/>
                <a:gd name="connsiteX0" fmla="*/ 502089 w 1575239"/>
                <a:gd name="connsiteY0" fmla="*/ 63500 h 2019300"/>
                <a:gd name="connsiteX1" fmla="*/ 514789 w 1575239"/>
                <a:gd name="connsiteY1" fmla="*/ 228600 h 2019300"/>
                <a:gd name="connsiteX2" fmla="*/ 495739 w 1575239"/>
                <a:gd name="connsiteY2" fmla="*/ 273050 h 2019300"/>
                <a:gd name="connsiteX3" fmla="*/ 476689 w 1575239"/>
                <a:gd name="connsiteY3" fmla="*/ 285750 h 2019300"/>
                <a:gd name="connsiteX4" fmla="*/ 451289 w 1575239"/>
                <a:gd name="connsiteY4" fmla="*/ 241300 h 2019300"/>
                <a:gd name="connsiteX5" fmla="*/ 394139 w 1575239"/>
                <a:gd name="connsiteY5" fmla="*/ 209550 h 2019300"/>
                <a:gd name="connsiteX6" fmla="*/ 336989 w 1575239"/>
                <a:gd name="connsiteY6" fmla="*/ 254000 h 2019300"/>
                <a:gd name="connsiteX7" fmla="*/ 292539 w 1575239"/>
                <a:gd name="connsiteY7" fmla="*/ 311150 h 2019300"/>
                <a:gd name="connsiteX8" fmla="*/ 254439 w 1575239"/>
                <a:gd name="connsiteY8" fmla="*/ 323850 h 2019300"/>
                <a:gd name="connsiteX9" fmla="*/ 235389 w 1575239"/>
                <a:gd name="connsiteY9" fmla="*/ 330200 h 2019300"/>
                <a:gd name="connsiteX10" fmla="*/ 203639 w 1575239"/>
                <a:gd name="connsiteY10" fmla="*/ 368300 h 2019300"/>
                <a:gd name="connsiteX11" fmla="*/ 190939 w 1575239"/>
                <a:gd name="connsiteY11" fmla="*/ 406400 h 2019300"/>
                <a:gd name="connsiteX12" fmla="*/ 165539 w 1575239"/>
                <a:gd name="connsiteY12" fmla="*/ 444500 h 2019300"/>
                <a:gd name="connsiteX13" fmla="*/ 159189 w 1575239"/>
                <a:gd name="connsiteY13" fmla="*/ 463550 h 2019300"/>
                <a:gd name="connsiteX14" fmla="*/ 152839 w 1575239"/>
                <a:gd name="connsiteY14" fmla="*/ 501650 h 2019300"/>
                <a:gd name="connsiteX15" fmla="*/ 133789 w 1575239"/>
                <a:gd name="connsiteY15" fmla="*/ 508000 h 2019300"/>
                <a:gd name="connsiteX16" fmla="*/ 32189 w 1575239"/>
                <a:gd name="connsiteY16" fmla="*/ 520700 h 2019300"/>
                <a:gd name="connsiteX17" fmla="*/ 38539 w 1575239"/>
                <a:gd name="connsiteY17" fmla="*/ 552450 h 2019300"/>
                <a:gd name="connsiteX18" fmla="*/ 57589 w 1575239"/>
                <a:gd name="connsiteY18" fmla="*/ 558800 h 2019300"/>
                <a:gd name="connsiteX19" fmla="*/ 102039 w 1575239"/>
                <a:gd name="connsiteY19" fmla="*/ 552450 h 2019300"/>
                <a:gd name="connsiteX20" fmla="*/ 178239 w 1575239"/>
                <a:gd name="connsiteY20" fmla="*/ 539750 h 2019300"/>
                <a:gd name="connsiteX21" fmla="*/ 197289 w 1575239"/>
                <a:gd name="connsiteY21" fmla="*/ 552450 h 2019300"/>
                <a:gd name="connsiteX22" fmla="*/ 216339 w 1575239"/>
                <a:gd name="connsiteY22" fmla="*/ 596900 h 2019300"/>
                <a:gd name="connsiteX23" fmla="*/ 229039 w 1575239"/>
                <a:gd name="connsiteY23" fmla="*/ 635000 h 2019300"/>
                <a:gd name="connsiteX24" fmla="*/ 216339 w 1575239"/>
                <a:gd name="connsiteY24" fmla="*/ 698500 h 2019300"/>
                <a:gd name="connsiteX25" fmla="*/ 197289 w 1575239"/>
                <a:gd name="connsiteY25" fmla="*/ 717550 h 2019300"/>
                <a:gd name="connsiteX26" fmla="*/ 190939 w 1575239"/>
                <a:gd name="connsiteY26" fmla="*/ 762000 h 2019300"/>
                <a:gd name="connsiteX27" fmla="*/ 209989 w 1575239"/>
                <a:gd name="connsiteY27" fmla="*/ 768350 h 2019300"/>
                <a:gd name="connsiteX28" fmla="*/ 235389 w 1575239"/>
                <a:gd name="connsiteY28" fmla="*/ 806450 h 2019300"/>
                <a:gd name="connsiteX29" fmla="*/ 248089 w 1575239"/>
                <a:gd name="connsiteY29" fmla="*/ 844550 h 2019300"/>
                <a:gd name="connsiteX30" fmla="*/ 254439 w 1575239"/>
                <a:gd name="connsiteY30" fmla="*/ 863600 h 2019300"/>
                <a:gd name="connsiteX31" fmla="*/ 216339 w 1575239"/>
                <a:gd name="connsiteY31" fmla="*/ 882650 h 2019300"/>
                <a:gd name="connsiteX32" fmla="*/ 197289 w 1575239"/>
                <a:gd name="connsiteY32" fmla="*/ 889000 h 2019300"/>
                <a:gd name="connsiteX33" fmla="*/ 203639 w 1575239"/>
                <a:gd name="connsiteY33" fmla="*/ 927100 h 2019300"/>
                <a:gd name="connsiteX34" fmla="*/ 216339 w 1575239"/>
                <a:gd name="connsiteY34" fmla="*/ 946150 h 2019300"/>
                <a:gd name="connsiteX35" fmla="*/ 222689 w 1575239"/>
                <a:gd name="connsiteY35" fmla="*/ 996950 h 2019300"/>
                <a:gd name="connsiteX36" fmla="*/ 209989 w 1575239"/>
                <a:gd name="connsiteY36" fmla="*/ 1035050 h 2019300"/>
                <a:gd name="connsiteX37" fmla="*/ 190939 w 1575239"/>
                <a:gd name="connsiteY37" fmla="*/ 1041400 h 2019300"/>
                <a:gd name="connsiteX38" fmla="*/ 165539 w 1575239"/>
                <a:gd name="connsiteY38" fmla="*/ 1054100 h 2019300"/>
                <a:gd name="connsiteX39" fmla="*/ 70289 w 1575239"/>
                <a:gd name="connsiteY39" fmla="*/ 1047750 h 2019300"/>
                <a:gd name="connsiteX40" fmla="*/ 44889 w 1575239"/>
                <a:gd name="connsiteY40" fmla="*/ 1035050 h 2019300"/>
                <a:gd name="connsiteX41" fmla="*/ 25839 w 1575239"/>
                <a:gd name="connsiteY41" fmla="*/ 1028700 h 2019300"/>
                <a:gd name="connsiteX42" fmla="*/ 439 w 1575239"/>
                <a:gd name="connsiteY42" fmla="*/ 1066800 h 2019300"/>
                <a:gd name="connsiteX43" fmla="*/ 6789 w 1575239"/>
                <a:gd name="connsiteY43" fmla="*/ 1092200 h 2019300"/>
                <a:gd name="connsiteX44" fmla="*/ 25839 w 1575239"/>
                <a:gd name="connsiteY44" fmla="*/ 1111250 h 2019300"/>
                <a:gd name="connsiteX45" fmla="*/ 38539 w 1575239"/>
                <a:gd name="connsiteY45" fmla="*/ 1130300 h 2019300"/>
                <a:gd name="connsiteX46" fmla="*/ 57589 w 1575239"/>
                <a:gd name="connsiteY46" fmla="*/ 1149350 h 2019300"/>
                <a:gd name="connsiteX47" fmla="*/ 89339 w 1575239"/>
                <a:gd name="connsiteY47" fmla="*/ 1206500 h 2019300"/>
                <a:gd name="connsiteX48" fmla="*/ 63939 w 1575239"/>
                <a:gd name="connsiteY48" fmla="*/ 1231900 h 2019300"/>
                <a:gd name="connsiteX49" fmla="*/ 82989 w 1575239"/>
                <a:gd name="connsiteY49" fmla="*/ 1238250 h 2019300"/>
                <a:gd name="connsiteX50" fmla="*/ 133789 w 1575239"/>
                <a:gd name="connsiteY50" fmla="*/ 1257300 h 2019300"/>
                <a:gd name="connsiteX51" fmla="*/ 171889 w 1575239"/>
                <a:gd name="connsiteY51" fmla="*/ 1289050 h 2019300"/>
                <a:gd name="connsiteX52" fmla="*/ 190939 w 1575239"/>
                <a:gd name="connsiteY52" fmla="*/ 1308100 h 2019300"/>
                <a:gd name="connsiteX53" fmla="*/ 229039 w 1575239"/>
                <a:gd name="connsiteY53" fmla="*/ 1333500 h 2019300"/>
                <a:gd name="connsiteX54" fmla="*/ 298889 w 1575239"/>
                <a:gd name="connsiteY54" fmla="*/ 1327150 h 2019300"/>
                <a:gd name="connsiteX55" fmla="*/ 317939 w 1575239"/>
                <a:gd name="connsiteY55" fmla="*/ 1320800 h 2019300"/>
                <a:gd name="connsiteX56" fmla="*/ 324289 w 1575239"/>
                <a:gd name="connsiteY56" fmla="*/ 1301750 h 2019300"/>
                <a:gd name="connsiteX57" fmla="*/ 343339 w 1575239"/>
                <a:gd name="connsiteY57" fmla="*/ 1225550 h 2019300"/>
                <a:gd name="connsiteX58" fmla="*/ 362389 w 1575239"/>
                <a:gd name="connsiteY58" fmla="*/ 1212850 h 2019300"/>
                <a:gd name="connsiteX59" fmla="*/ 368739 w 1575239"/>
                <a:gd name="connsiteY59" fmla="*/ 1193800 h 2019300"/>
                <a:gd name="connsiteX60" fmla="*/ 394139 w 1575239"/>
                <a:gd name="connsiteY60" fmla="*/ 1187450 h 2019300"/>
                <a:gd name="connsiteX61" fmla="*/ 413189 w 1575239"/>
                <a:gd name="connsiteY61" fmla="*/ 1181100 h 2019300"/>
                <a:gd name="connsiteX62" fmla="*/ 451289 w 1575239"/>
                <a:gd name="connsiteY62" fmla="*/ 1187450 h 2019300"/>
                <a:gd name="connsiteX63" fmla="*/ 444939 w 1575239"/>
                <a:gd name="connsiteY63" fmla="*/ 1244600 h 2019300"/>
                <a:gd name="connsiteX64" fmla="*/ 413189 w 1575239"/>
                <a:gd name="connsiteY64" fmla="*/ 1276350 h 2019300"/>
                <a:gd name="connsiteX65" fmla="*/ 394139 w 1575239"/>
                <a:gd name="connsiteY65" fmla="*/ 1282700 h 2019300"/>
                <a:gd name="connsiteX66" fmla="*/ 375089 w 1575239"/>
                <a:gd name="connsiteY66" fmla="*/ 1295400 h 2019300"/>
                <a:gd name="connsiteX67" fmla="*/ 362389 w 1575239"/>
                <a:gd name="connsiteY67" fmla="*/ 1314450 h 2019300"/>
                <a:gd name="connsiteX68" fmla="*/ 356039 w 1575239"/>
                <a:gd name="connsiteY68" fmla="*/ 1333500 h 2019300"/>
                <a:gd name="connsiteX69" fmla="*/ 336989 w 1575239"/>
                <a:gd name="connsiteY69" fmla="*/ 1346200 h 2019300"/>
                <a:gd name="connsiteX70" fmla="*/ 356039 w 1575239"/>
                <a:gd name="connsiteY70" fmla="*/ 1352550 h 2019300"/>
                <a:gd name="connsiteX71" fmla="*/ 387789 w 1575239"/>
                <a:gd name="connsiteY71" fmla="*/ 1390650 h 2019300"/>
                <a:gd name="connsiteX72" fmla="*/ 400489 w 1575239"/>
                <a:gd name="connsiteY72" fmla="*/ 1409700 h 2019300"/>
                <a:gd name="connsiteX73" fmla="*/ 400489 w 1575239"/>
                <a:gd name="connsiteY73" fmla="*/ 1460500 h 2019300"/>
                <a:gd name="connsiteX74" fmla="*/ 381439 w 1575239"/>
                <a:gd name="connsiteY74" fmla="*/ 1473200 h 2019300"/>
                <a:gd name="connsiteX75" fmla="*/ 273489 w 1575239"/>
                <a:gd name="connsiteY75" fmla="*/ 1479550 h 2019300"/>
                <a:gd name="connsiteX76" fmla="*/ 267139 w 1575239"/>
                <a:gd name="connsiteY76" fmla="*/ 1498600 h 2019300"/>
                <a:gd name="connsiteX77" fmla="*/ 279839 w 1575239"/>
                <a:gd name="connsiteY77" fmla="*/ 1517650 h 2019300"/>
                <a:gd name="connsiteX78" fmla="*/ 292539 w 1575239"/>
                <a:gd name="connsiteY78" fmla="*/ 1555750 h 2019300"/>
                <a:gd name="connsiteX79" fmla="*/ 311589 w 1575239"/>
                <a:gd name="connsiteY79" fmla="*/ 1562100 h 2019300"/>
                <a:gd name="connsiteX80" fmla="*/ 349689 w 1575239"/>
                <a:gd name="connsiteY80" fmla="*/ 1587500 h 2019300"/>
                <a:gd name="connsiteX81" fmla="*/ 343339 w 1575239"/>
                <a:gd name="connsiteY81" fmla="*/ 1606550 h 2019300"/>
                <a:gd name="connsiteX82" fmla="*/ 279839 w 1575239"/>
                <a:gd name="connsiteY82" fmla="*/ 1625600 h 2019300"/>
                <a:gd name="connsiteX83" fmla="*/ 267139 w 1575239"/>
                <a:gd name="connsiteY83" fmla="*/ 1663700 h 2019300"/>
                <a:gd name="connsiteX84" fmla="*/ 273489 w 1575239"/>
                <a:gd name="connsiteY84" fmla="*/ 1701800 h 2019300"/>
                <a:gd name="connsiteX85" fmla="*/ 305239 w 1575239"/>
                <a:gd name="connsiteY85" fmla="*/ 1733550 h 2019300"/>
                <a:gd name="connsiteX86" fmla="*/ 324289 w 1575239"/>
                <a:gd name="connsiteY86" fmla="*/ 1752600 h 2019300"/>
                <a:gd name="connsiteX87" fmla="*/ 336989 w 1575239"/>
                <a:gd name="connsiteY87" fmla="*/ 1790700 h 2019300"/>
                <a:gd name="connsiteX88" fmla="*/ 349689 w 1575239"/>
                <a:gd name="connsiteY88" fmla="*/ 1809750 h 2019300"/>
                <a:gd name="connsiteX89" fmla="*/ 362389 w 1575239"/>
                <a:gd name="connsiteY89" fmla="*/ 1847850 h 2019300"/>
                <a:gd name="connsiteX90" fmla="*/ 368739 w 1575239"/>
                <a:gd name="connsiteY90" fmla="*/ 1866900 h 2019300"/>
                <a:gd name="connsiteX91" fmla="*/ 375089 w 1575239"/>
                <a:gd name="connsiteY91" fmla="*/ 1866900 h 2019300"/>
                <a:gd name="connsiteX92" fmla="*/ 317939 w 1575239"/>
                <a:gd name="connsiteY92" fmla="*/ 1866900 h 2019300"/>
                <a:gd name="connsiteX93" fmla="*/ 349689 w 1575239"/>
                <a:gd name="connsiteY93" fmla="*/ 1955800 h 2019300"/>
                <a:gd name="connsiteX94" fmla="*/ 375089 w 1575239"/>
                <a:gd name="connsiteY94" fmla="*/ 1962150 h 2019300"/>
                <a:gd name="connsiteX95" fmla="*/ 425889 w 1575239"/>
                <a:gd name="connsiteY95" fmla="*/ 1968500 h 2019300"/>
                <a:gd name="connsiteX96" fmla="*/ 432239 w 1575239"/>
                <a:gd name="connsiteY96" fmla="*/ 1993900 h 2019300"/>
                <a:gd name="connsiteX97" fmla="*/ 476689 w 1575239"/>
                <a:gd name="connsiteY97" fmla="*/ 2012950 h 2019300"/>
                <a:gd name="connsiteX98" fmla="*/ 495739 w 1575239"/>
                <a:gd name="connsiteY98" fmla="*/ 2019300 h 2019300"/>
                <a:gd name="connsiteX99" fmla="*/ 514789 w 1575239"/>
                <a:gd name="connsiteY99" fmla="*/ 2012950 h 2019300"/>
                <a:gd name="connsiteX100" fmla="*/ 533839 w 1575239"/>
                <a:gd name="connsiteY100" fmla="*/ 1943100 h 2019300"/>
                <a:gd name="connsiteX101" fmla="*/ 546539 w 1575239"/>
                <a:gd name="connsiteY101" fmla="*/ 1924050 h 2019300"/>
                <a:gd name="connsiteX102" fmla="*/ 584639 w 1575239"/>
                <a:gd name="connsiteY102" fmla="*/ 1892300 h 2019300"/>
                <a:gd name="connsiteX103" fmla="*/ 603689 w 1575239"/>
                <a:gd name="connsiteY103" fmla="*/ 1854200 h 2019300"/>
                <a:gd name="connsiteX104" fmla="*/ 597339 w 1575239"/>
                <a:gd name="connsiteY104" fmla="*/ 1771650 h 2019300"/>
                <a:gd name="connsiteX105" fmla="*/ 571939 w 1575239"/>
                <a:gd name="connsiteY105" fmla="*/ 1714500 h 2019300"/>
                <a:gd name="connsiteX106" fmla="*/ 559239 w 1575239"/>
                <a:gd name="connsiteY106" fmla="*/ 1670050 h 2019300"/>
                <a:gd name="connsiteX107" fmla="*/ 565589 w 1575239"/>
                <a:gd name="connsiteY107" fmla="*/ 1638300 h 2019300"/>
                <a:gd name="connsiteX108" fmla="*/ 603689 w 1575239"/>
                <a:gd name="connsiteY108" fmla="*/ 1625600 h 2019300"/>
                <a:gd name="connsiteX109" fmla="*/ 667189 w 1575239"/>
                <a:gd name="connsiteY109" fmla="*/ 1631950 h 2019300"/>
                <a:gd name="connsiteX110" fmla="*/ 698939 w 1575239"/>
                <a:gd name="connsiteY110" fmla="*/ 1663700 h 2019300"/>
                <a:gd name="connsiteX111" fmla="*/ 717989 w 1575239"/>
                <a:gd name="connsiteY111" fmla="*/ 1676400 h 2019300"/>
                <a:gd name="connsiteX112" fmla="*/ 737039 w 1575239"/>
                <a:gd name="connsiteY112" fmla="*/ 1708150 h 2019300"/>
                <a:gd name="connsiteX113" fmla="*/ 794189 w 1575239"/>
                <a:gd name="connsiteY113" fmla="*/ 1720850 h 2019300"/>
                <a:gd name="connsiteX114" fmla="*/ 876739 w 1575239"/>
                <a:gd name="connsiteY114" fmla="*/ 1670050 h 2019300"/>
                <a:gd name="connsiteX115" fmla="*/ 889439 w 1575239"/>
                <a:gd name="connsiteY115" fmla="*/ 1689100 h 2019300"/>
                <a:gd name="connsiteX116" fmla="*/ 908489 w 1575239"/>
                <a:gd name="connsiteY116" fmla="*/ 1727200 h 2019300"/>
                <a:gd name="connsiteX117" fmla="*/ 933889 w 1575239"/>
                <a:gd name="connsiteY117" fmla="*/ 1733550 h 2019300"/>
                <a:gd name="connsiteX118" fmla="*/ 978339 w 1575239"/>
                <a:gd name="connsiteY118" fmla="*/ 1746250 h 2019300"/>
                <a:gd name="connsiteX119" fmla="*/ 1022789 w 1575239"/>
                <a:gd name="connsiteY119" fmla="*/ 1752600 h 2019300"/>
                <a:gd name="connsiteX120" fmla="*/ 1105339 w 1575239"/>
                <a:gd name="connsiteY120" fmla="*/ 1746250 h 2019300"/>
                <a:gd name="connsiteX121" fmla="*/ 1124389 w 1575239"/>
                <a:gd name="connsiteY121" fmla="*/ 1739900 h 2019300"/>
                <a:gd name="connsiteX122" fmla="*/ 1168839 w 1575239"/>
                <a:gd name="connsiteY122" fmla="*/ 1682750 h 2019300"/>
                <a:gd name="connsiteX123" fmla="*/ 1187889 w 1575239"/>
                <a:gd name="connsiteY123" fmla="*/ 1676400 h 2019300"/>
                <a:gd name="connsiteX124" fmla="*/ 1206939 w 1575239"/>
                <a:gd name="connsiteY124" fmla="*/ 1663700 h 2019300"/>
                <a:gd name="connsiteX125" fmla="*/ 1257739 w 1575239"/>
                <a:gd name="connsiteY125" fmla="*/ 1644650 h 2019300"/>
                <a:gd name="connsiteX126" fmla="*/ 1264089 w 1575239"/>
                <a:gd name="connsiteY126" fmla="*/ 1428750 h 2019300"/>
                <a:gd name="connsiteX127" fmla="*/ 1270439 w 1575239"/>
                <a:gd name="connsiteY127" fmla="*/ 1409700 h 2019300"/>
                <a:gd name="connsiteX128" fmla="*/ 1283139 w 1575239"/>
                <a:gd name="connsiteY128" fmla="*/ 1390650 h 2019300"/>
                <a:gd name="connsiteX129" fmla="*/ 1283139 w 1575239"/>
                <a:gd name="connsiteY129" fmla="*/ 1327150 h 2019300"/>
                <a:gd name="connsiteX130" fmla="*/ 1264089 w 1575239"/>
                <a:gd name="connsiteY130" fmla="*/ 1314450 h 2019300"/>
                <a:gd name="connsiteX131" fmla="*/ 1251389 w 1575239"/>
                <a:gd name="connsiteY131" fmla="*/ 1289050 h 2019300"/>
                <a:gd name="connsiteX132" fmla="*/ 1276789 w 1575239"/>
                <a:gd name="connsiteY132" fmla="*/ 1257300 h 2019300"/>
                <a:gd name="connsiteX133" fmla="*/ 1289489 w 1575239"/>
                <a:gd name="connsiteY133" fmla="*/ 1238250 h 2019300"/>
                <a:gd name="connsiteX134" fmla="*/ 1308539 w 1575239"/>
                <a:gd name="connsiteY134" fmla="*/ 1181100 h 2019300"/>
                <a:gd name="connsiteX135" fmla="*/ 1314889 w 1575239"/>
                <a:gd name="connsiteY135" fmla="*/ 1162050 h 2019300"/>
                <a:gd name="connsiteX136" fmla="*/ 1327589 w 1575239"/>
                <a:gd name="connsiteY136" fmla="*/ 1111250 h 2019300"/>
                <a:gd name="connsiteX137" fmla="*/ 1340289 w 1575239"/>
                <a:gd name="connsiteY137" fmla="*/ 1066800 h 2019300"/>
                <a:gd name="connsiteX138" fmla="*/ 1327589 w 1575239"/>
                <a:gd name="connsiteY138" fmla="*/ 1009650 h 2019300"/>
                <a:gd name="connsiteX139" fmla="*/ 1314889 w 1575239"/>
                <a:gd name="connsiteY139" fmla="*/ 990600 h 2019300"/>
                <a:gd name="connsiteX140" fmla="*/ 1302189 w 1575239"/>
                <a:gd name="connsiteY140" fmla="*/ 952500 h 2019300"/>
                <a:gd name="connsiteX141" fmla="*/ 1289489 w 1575239"/>
                <a:gd name="connsiteY141" fmla="*/ 927100 h 2019300"/>
                <a:gd name="connsiteX142" fmla="*/ 1283139 w 1575239"/>
                <a:gd name="connsiteY142" fmla="*/ 901700 h 2019300"/>
                <a:gd name="connsiteX143" fmla="*/ 1276789 w 1575239"/>
                <a:gd name="connsiteY143" fmla="*/ 882650 h 2019300"/>
                <a:gd name="connsiteX144" fmla="*/ 1283139 w 1575239"/>
                <a:gd name="connsiteY144" fmla="*/ 666750 h 2019300"/>
                <a:gd name="connsiteX145" fmla="*/ 1289489 w 1575239"/>
                <a:gd name="connsiteY145" fmla="*/ 635000 h 2019300"/>
                <a:gd name="connsiteX146" fmla="*/ 1302189 w 1575239"/>
                <a:gd name="connsiteY146" fmla="*/ 615950 h 2019300"/>
                <a:gd name="connsiteX147" fmla="*/ 1321239 w 1575239"/>
                <a:gd name="connsiteY147" fmla="*/ 577850 h 2019300"/>
                <a:gd name="connsiteX148" fmla="*/ 1327589 w 1575239"/>
                <a:gd name="connsiteY148" fmla="*/ 520700 h 2019300"/>
                <a:gd name="connsiteX149" fmla="*/ 1333939 w 1575239"/>
                <a:gd name="connsiteY149" fmla="*/ 501650 h 2019300"/>
                <a:gd name="connsiteX150" fmla="*/ 1340289 w 1575239"/>
                <a:gd name="connsiteY150" fmla="*/ 450850 h 2019300"/>
                <a:gd name="connsiteX151" fmla="*/ 1378389 w 1575239"/>
                <a:gd name="connsiteY151" fmla="*/ 431800 h 2019300"/>
                <a:gd name="connsiteX152" fmla="*/ 1403789 w 1575239"/>
                <a:gd name="connsiteY152" fmla="*/ 425450 h 2019300"/>
                <a:gd name="connsiteX153" fmla="*/ 1422839 w 1575239"/>
                <a:gd name="connsiteY153" fmla="*/ 419100 h 2019300"/>
                <a:gd name="connsiteX154" fmla="*/ 1460939 w 1575239"/>
                <a:gd name="connsiteY154" fmla="*/ 412750 h 2019300"/>
                <a:gd name="connsiteX155" fmla="*/ 1486339 w 1575239"/>
                <a:gd name="connsiteY155" fmla="*/ 406400 h 2019300"/>
                <a:gd name="connsiteX156" fmla="*/ 1448239 w 1575239"/>
                <a:gd name="connsiteY156" fmla="*/ 368300 h 2019300"/>
                <a:gd name="connsiteX157" fmla="*/ 1410139 w 1575239"/>
                <a:gd name="connsiteY157" fmla="*/ 349250 h 2019300"/>
                <a:gd name="connsiteX158" fmla="*/ 1372039 w 1575239"/>
                <a:gd name="connsiteY158" fmla="*/ 330200 h 2019300"/>
                <a:gd name="connsiteX159" fmla="*/ 1352989 w 1575239"/>
                <a:gd name="connsiteY159" fmla="*/ 285750 h 2019300"/>
                <a:gd name="connsiteX160" fmla="*/ 1333939 w 1575239"/>
                <a:gd name="connsiteY160" fmla="*/ 279400 h 2019300"/>
                <a:gd name="connsiteX161" fmla="*/ 1340289 w 1575239"/>
                <a:gd name="connsiteY161" fmla="*/ 228600 h 2019300"/>
                <a:gd name="connsiteX162" fmla="*/ 1359339 w 1575239"/>
                <a:gd name="connsiteY162" fmla="*/ 222250 h 2019300"/>
                <a:gd name="connsiteX163" fmla="*/ 1410139 w 1575239"/>
                <a:gd name="connsiteY163" fmla="*/ 228600 h 2019300"/>
                <a:gd name="connsiteX164" fmla="*/ 1467289 w 1575239"/>
                <a:gd name="connsiteY164" fmla="*/ 273050 h 2019300"/>
                <a:gd name="connsiteX165" fmla="*/ 1505389 w 1575239"/>
                <a:gd name="connsiteY165" fmla="*/ 285750 h 2019300"/>
                <a:gd name="connsiteX166" fmla="*/ 1524439 w 1575239"/>
                <a:gd name="connsiteY166" fmla="*/ 298450 h 2019300"/>
                <a:gd name="connsiteX167" fmla="*/ 1511739 w 1575239"/>
                <a:gd name="connsiteY167" fmla="*/ 304800 h 2019300"/>
                <a:gd name="connsiteX168" fmla="*/ 1518089 w 1575239"/>
                <a:gd name="connsiteY168" fmla="*/ 260350 h 2019300"/>
                <a:gd name="connsiteX169" fmla="*/ 1556189 w 1575239"/>
                <a:gd name="connsiteY169" fmla="*/ 228600 h 2019300"/>
                <a:gd name="connsiteX170" fmla="*/ 1575239 w 1575239"/>
                <a:gd name="connsiteY170" fmla="*/ 184150 h 2019300"/>
                <a:gd name="connsiteX171" fmla="*/ 1568889 w 1575239"/>
                <a:gd name="connsiteY171" fmla="*/ 165100 h 2019300"/>
                <a:gd name="connsiteX172" fmla="*/ 1479989 w 1575239"/>
                <a:gd name="connsiteY172" fmla="*/ 158750 h 2019300"/>
                <a:gd name="connsiteX173" fmla="*/ 1511739 w 1575239"/>
                <a:gd name="connsiteY173" fmla="*/ 127000 h 2019300"/>
                <a:gd name="connsiteX174" fmla="*/ 1479989 w 1575239"/>
                <a:gd name="connsiteY174" fmla="*/ 69850 h 2019300"/>
                <a:gd name="connsiteX175" fmla="*/ 1499039 w 1575239"/>
                <a:gd name="connsiteY175" fmla="*/ 63500 h 2019300"/>
                <a:gd name="connsiteX176" fmla="*/ 1479989 w 1575239"/>
                <a:gd name="connsiteY176" fmla="*/ 50800 h 2019300"/>
                <a:gd name="connsiteX177" fmla="*/ 1454589 w 1575239"/>
                <a:gd name="connsiteY177" fmla="*/ 44450 h 2019300"/>
                <a:gd name="connsiteX178" fmla="*/ 1397439 w 1575239"/>
                <a:gd name="connsiteY178" fmla="*/ 31750 h 2019300"/>
                <a:gd name="connsiteX179" fmla="*/ 1378389 w 1575239"/>
                <a:gd name="connsiteY179" fmla="*/ 19050 h 2019300"/>
                <a:gd name="connsiteX180" fmla="*/ 1321239 w 1575239"/>
                <a:gd name="connsiteY180" fmla="*/ 6350 h 2019300"/>
                <a:gd name="connsiteX181" fmla="*/ 1289489 w 1575239"/>
                <a:gd name="connsiteY181" fmla="*/ 0 h 2019300"/>
                <a:gd name="connsiteX182" fmla="*/ 1225989 w 1575239"/>
                <a:gd name="connsiteY182" fmla="*/ 6350 h 2019300"/>
                <a:gd name="connsiteX183" fmla="*/ 1225989 w 1575239"/>
                <a:gd name="connsiteY183" fmla="*/ 50800 h 2019300"/>
                <a:gd name="connsiteX184" fmla="*/ 1264089 w 1575239"/>
                <a:gd name="connsiteY184" fmla="*/ 57150 h 2019300"/>
                <a:gd name="connsiteX185" fmla="*/ 1264089 w 1575239"/>
                <a:gd name="connsiteY185" fmla="*/ 127000 h 2019300"/>
                <a:gd name="connsiteX186" fmla="*/ 1225989 w 1575239"/>
                <a:gd name="connsiteY186" fmla="*/ 120650 h 2019300"/>
                <a:gd name="connsiteX187" fmla="*/ 1187889 w 1575239"/>
                <a:gd name="connsiteY187" fmla="*/ 82550 h 2019300"/>
                <a:gd name="connsiteX188" fmla="*/ 1168839 w 1575239"/>
                <a:gd name="connsiteY188" fmla="*/ 63500 h 2019300"/>
                <a:gd name="connsiteX189" fmla="*/ 1137089 w 1575239"/>
                <a:gd name="connsiteY189" fmla="*/ 57150 h 2019300"/>
                <a:gd name="connsiteX190" fmla="*/ 1060889 w 1575239"/>
                <a:gd name="connsiteY190" fmla="*/ 50800 h 2019300"/>
                <a:gd name="connsiteX191" fmla="*/ 978339 w 1575239"/>
                <a:gd name="connsiteY191" fmla="*/ 50800 h 2019300"/>
                <a:gd name="connsiteX192" fmla="*/ 959289 w 1575239"/>
                <a:gd name="connsiteY192" fmla="*/ 63500 h 2019300"/>
                <a:gd name="connsiteX193" fmla="*/ 940239 w 1575239"/>
                <a:gd name="connsiteY193" fmla="*/ 101600 h 2019300"/>
                <a:gd name="connsiteX194" fmla="*/ 927539 w 1575239"/>
                <a:gd name="connsiteY194" fmla="*/ 120650 h 2019300"/>
                <a:gd name="connsiteX195" fmla="*/ 921189 w 1575239"/>
                <a:gd name="connsiteY195" fmla="*/ 139700 h 2019300"/>
                <a:gd name="connsiteX196" fmla="*/ 883089 w 1575239"/>
                <a:gd name="connsiteY196" fmla="*/ 184150 h 2019300"/>
                <a:gd name="connsiteX197" fmla="*/ 844989 w 1575239"/>
                <a:gd name="connsiteY197" fmla="*/ 177800 h 2019300"/>
                <a:gd name="connsiteX198" fmla="*/ 832289 w 1575239"/>
                <a:gd name="connsiteY198" fmla="*/ 158750 h 2019300"/>
                <a:gd name="connsiteX199" fmla="*/ 813239 w 1575239"/>
                <a:gd name="connsiteY199" fmla="*/ 139700 h 2019300"/>
                <a:gd name="connsiteX200" fmla="*/ 794189 w 1575239"/>
                <a:gd name="connsiteY200" fmla="*/ 95250 h 2019300"/>
                <a:gd name="connsiteX201" fmla="*/ 787839 w 1575239"/>
                <a:gd name="connsiteY201" fmla="*/ 69850 h 2019300"/>
                <a:gd name="connsiteX202" fmla="*/ 775139 w 1575239"/>
                <a:gd name="connsiteY202" fmla="*/ 50800 h 2019300"/>
                <a:gd name="connsiteX203" fmla="*/ 768789 w 1575239"/>
                <a:gd name="connsiteY203" fmla="*/ 31750 h 2019300"/>
                <a:gd name="connsiteX204" fmla="*/ 730689 w 1575239"/>
                <a:gd name="connsiteY204" fmla="*/ 12700 h 2019300"/>
                <a:gd name="connsiteX205" fmla="*/ 559239 w 1575239"/>
                <a:gd name="connsiteY205" fmla="*/ 25400 h 2019300"/>
                <a:gd name="connsiteX206" fmla="*/ 533839 w 1575239"/>
                <a:gd name="connsiteY206" fmla="*/ 31750 h 2019300"/>
                <a:gd name="connsiteX207" fmla="*/ 521139 w 1575239"/>
                <a:gd name="connsiteY207" fmla="*/ 50800 h 2019300"/>
                <a:gd name="connsiteX208" fmla="*/ 502089 w 1575239"/>
                <a:gd name="connsiteY208" fmla="*/ 63500 h 2019300"/>
                <a:gd name="connsiteX0" fmla="*/ 502089 w 1575239"/>
                <a:gd name="connsiteY0" fmla="*/ 63500 h 2019300"/>
                <a:gd name="connsiteX1" fmla="*/ 514789 w 1575239"/>
                <a:gd name="connsiteY1" fmla="*/ 228600 h 2019300"/>
                <a:gd name="connsiteX2" fmla="*/ 495739 w 1575239"/>
                <a:gd name="connsiteY2" fmla="*/ 273050 h 2019300"/>
                <a:gd name="connsiteX3" fmla="*/ 476689 w 1575239"/>
                <a:gd name="connsiteY3" fmla="*/ 285750 h 2019300"/>
                <a:gd name="connsiteX4" fmla="*/ 451289 w 1575239"/>
                <a:gd name="connsiteY4" fmla="*/ 241300 h 2019300"/>
                <a:gd name="connsiteX5" fmla="*/ 394139 w 1575239"/>
                <a:gd name="connsiteY5" fmla="*/ 209550 h 2019300"/>
                <a:gd name="connsiteX6" fmla="*/ 336989 w 1575239"/>
                <a:gd name="connsiteY6" fmla="*/ 254000 h 2019300"/>
                <a:gd name="connsiteX7" fmla="*/ 292539 w 1575239"/>
                <a:gd name="connsiteY7" fmla="*/ 311150 h 2019300"/>
                <a:gd name="connsiteX8" fmla="*/ 254439 w 1575239"/>
                <a:gd name="connsiteY8" fmla="*/ 323850 h 2019300"/>
                <a:gd name="connsiteX9" fmla="*/ 235389 w 1575239"/>
                <a:gd name="connsiteY9" fmla="*/ 330200 h 2019300"/>
                <a:gd name="connsiteX10" fmla="*/ 203639 w 1575239"/>
                <a:gd name="connsiteY10" fmla="*/ 368300 h 2019300"/>
                <a:gd name="connsiteX11" fmla="*/ 190939 w 1575239"/>
                <a:gd name="connsiteY11" fmla="*/ 406400 h 2019300"/>
                <a:gd name="connsiteX12" fmla="*/ 165539 w 1575239"/>
                <a:gd name="connsiteY12" fmla="*/ 444500 h 2019300"/>
                <a:gd name="connsiteX13" fmla="*/ 159189 w 1575239"/>
                <a:gd name="connsiteY13" fmla="*/ 463550 h 2019300"/>
                <a:gd name="connsiteX14" fmla="*/ 152839 w 1575239"/>
                <a:gd name="connsiteY14" fmla="*/ 501650 h 2019300"/>
                <a:gd name="connsiteX15" fmla="*/ 133789 w 1575239"/>
                <a:gd name="connsiteY15" fmla="*/ 508000 h 2019300"/>
                <a:gd name="connsiteX16" fmla="*/ 32189 w 1575239"/>
                <a:gd name="connsiteY16" fmla="*/ 520700 h 2019300"/>
                <a:gd name="connsiteX17" fmla="*/ 38539 w 1575239"/>
                <a:gd name="connsiteY17" fmla="*/ 552450 h 2019300"/>
                <a:gd name="connsiteX18" fmla="*/ 57589 w 1575239"/>
                <a:gd name="connsiteY18" fmla="*/ 558800 h 2019300"/>
                <a:gd name="connsiteX19" fmla="*/ 102039 w 1575239"/>
                <a:gd name="connsiteY19" fmla="*/ 552450 h 2019300"/>
                <a:gd name="connsiteX20" fmla="*/ 178239 w 1575239"/>
                <a:gd name="connsiteY20" fmla="*/ 539750 h 2019300"/>
                <a:gd name="connsiteX21" fmla="*/ 197289 w 1575239"/>
                <a:gd name="connsiteY21" fmla="*/ 552450 h 2019300"/>
                <a:gd name="connsiteX22" fmla="*/ 216339 w 1575239"/>
                <a:gd name="connsiteY22" fmla="*/ 596900 h 2019300"/>
                <a:gd name="connsiteX23" fmla="*/ 229039 w 1575239"/>
                <a:gd name="connsiteY23" fmla="*/ 635000 h 2019300"/>
                <a:gd name="connsiteX24" fmla="*/ 216339 w 1575239"/>
                <a:gd name="connsiteY24" fmla="*/ 698500 h 2019300"/>
                <a:gd name="connsiteX25" fmla="*/ 197289 w 1575239"/>
                <a:gd name="connsiteY25" fmla="*/ 717550 h 2019300"/>
                <a:gd name="connsiteX26" fmla="*/ 190939 w 1575239"/>
                <a:gd name="connsiteY26" fmla="*/ 762000 h 2019300"/>
                <a:gd name="connsiteX27" fmla="*/ 209989 w 1575239"/>
                <a:gd name="connsiteY27" fmla="*/ 768350 h 2019300"/>
                <a:gd name="connsiteX28" fmla="*/ 235389 w 1575239"/>
                <a:gd name="connsiteY28" fmla="*/ 806450 h 2019300"/>
                <a:gd name="connsiteX29" fmla="*/ 248089 w 1575239"/>
                <a:gd name="connsiteY29" fmla="*/ 844550 h 2019300"/>
                <a:gd name="connsiteX30" fmla="*/ 254439 w 1575239"/>
                <a:gd name="connsiteY30" fmla="*/ 863600 h 2019300"/>
                <a:gd name="connsiteX31" fmla="*/ 216339 w 1575239"/>
                <a:gd name="connsiteY31" fmla="*/ 882650 h 2019300"/>
                <a:gd name="connsiteX32" fmla="*/ 197289 w 1575239"/>
                <a:gd name="connsiteY32" fmla="*/ 889000 h 2019300"/>
                <a:gd name="connsiteX33" fmla="*/ 203639 w 1575239"/>
                <a:gd name="connsiteY33" fmla="*/ 927100 h 2019300"/>
                <a:gd name="connsiteX34" fmla="*/ 216339 w 1575239"/>
                <a:gd name="connsiteY34" fmla="*/ 946150 h 2019300"/>
                <a:gd name="connsiteX35" fmla="*/ 222689 w 1575239"/>
                <a:gd name="connsiteY35" fmla="*/ 996950 h 2019300"/>
                <a:gd name="connsiteX36" fmla="*/ 209989 w 1575239"/>
                <a:gd name="connsiteY36" fmla="*/ 1035050 h 2019300"/>
                <a:gd name="connsiteX37" fmla="*/ 190939 w 1575239"/>
                <a:gd name="connsiteY37" fmla="*/ 1041400 h 2019300"/>
                <a:gd name="connsiteX38" fmla="*/ 165539 w 1575239"/>
                <a:gd name="connsiteY38" fmla="*/ 1054100 h 2019300"/>
                <a:gd name="connsiteX39" fmla="*/ 70289 w 1575239"/>
                <a:gd name="connsiteY39" fmla="*/ 1047750 h 2019300"/>
                <a:gd name="connsiteX40" fmla="*/ 44889 w 1575239"/>
                <a:gd name="connsiteY40" fmla="*/ 1035050 h 2019300"/>
                <a:gd name="connsiteX41" fmla="*/ 25839 w 1575239"/>
                <a:gd name="connsiteY41" fmla="*/ 1028700 h 2019300"/>
                <a:gd name="connsiteX42" fmla="*/ 439 w 1575239"/>
                <a:gd name="connsiteY42" fmla="*/ 1066800 h 2019300"/>
                <a:gd name="connsiteX43" fmla="*/ 6789 w 1575239"/>
                <a:gd name="connsiteY43" fmla="*/ 1092200 h 2019300"/>
                <a:gd name="connsiteX44" fmla="*/ 25839 w 1575239"/>
                <a:gd name="connsiteY44" fmla="*/ 1111250 h 2019300"/>
                <a:gd name="connsiteX45" fmla="*/ 38539 w 1575239"/>
                <a:gd name="connsiteY45" fmla="*/ 1130300 h 2019300"/>
                <a:gd name="connsiteX46" fmla="*/ 57589 w 1575239"/>
                <a:gd name="connsiteY46" fmla="*/ 1149350 h 2019300"/>
                <a:gd name="connsiteX47" fmla="*/ 89339 w 1575239"/>
                <a:gd name="connsiteY47" fmla="*/ 1206500 h 2019300"/>
                <a:gd name="connsiteX48" fmla="*/ 63939 w 1575239"/>
                <a:gd name="connsiteY48" fmla="*/ 1231900 h 2019300"/>
                <a:gd name="connsiteX49" fmla="*/ 82989 w 1575239"/>
                <a:gd name="connsiteY49" fmla="*/ 1238250 h 2019300"/>
                <a:gd name="connsiteX50" fmla="*/ 133789 w 1575239"/>
                <a:gd name="connsiteY50" fmla="*/ 1257300 h 2019300"/>
                <a:gd name="connsiteX51" fmla="*/ 171889 w 1575239"/>
                <a:gd name="connsiteY51" fmla="*/ 1289050 h 2019300"/>
                <a:gd name="connsiteX52" fmla="*/ 190939 w 1575239"/>
                <a:gd name="connsiteY52" fmla="*/ 1308100 h 2019300"/>
                <a:gd name="connsiteX53" fmla="*/ 229039 w 1575239"/>
                <a:gd name="connsiteY53" fmla="*/ 1333500 h 2019300"/>
                <a:gd name="connsiteX54" fmla="*/ 298889 w 1575239"/>
                <a:gd name="connsiteY54" fmla="*/ 1327150 h 2019300"/>
                <a:gd name="connsiteX55" fmla="*/ 317939 w 1575239"/>
                <a:gd name="connsiteY55" fmla="*/ 1320800 h 2019300"/>
                <a:gd name="connsiteX56" fmla="*/ 324289 w 1575239"/>
                <a:gd name="connsiteY56" fmla="*/ 1301750 h 2019300"/>
                <a:gd name="connsiteX57" fmla="*/ 343339 w 1575239"/>
                <a:gd name="connsiteY57" fmla="*/ 1225550 h 2019300"/>
                <a:gd name="connsiteX58" fmla="*/ 362389 w 1575239"/>
                <a:gd name="connsiteY58" fmla="*/ 1212850 h 2019300"/>
                <a:gd name="connsiteX59" fmla="*/ 368739 w 1575239"/>
                <a:gd name="connsiteY59" fmla="*/ 1193800 h 2019300"/>
                <a:gd name="connsiteX60" fmla="*/ 394139 w 1575239"/>
                <a:gd name="connsiteY60" fmla="*/ 1187450 h 2019300"/>
                <a:gd name="connsiteX61" fmla="*/ 413189 w 1575239"/>
                <a:gd name="connsiteY61" fmla="*/ 1181100 h 2019300"/>
                <a:gd name="connsiteX62" fmla="*/ 451289 w 1575239"/>
                <a:gd name="connsiteY62" fmla="*/ 1187450 h 2019300"/>
                <a:gd name="connsiteX63" fmla="*/ 444939 w 1575239"/>
                <a:gd name="connsiteY63" fmla="*/ 1244600 h 2019300"/>
                <a:gd name="connsiteX64" fmla="*/ 413189 w 1575239"/>
                <a:gd name="connsiteY64" fmla="*/ 1276350 h 2019300"/>
                <a:gd name="connsiteX65" fmla="*/ 394139 w 1575239"/>
                <a:gd name="connsiteY65" fmla="*/ 1282700 h 2019300"/>
                <a:gd name="connsiteX66" fmla="*/ 375089 w 1575239"/>
                <a:gd name="connsiteY66" fmla="*/ 1295400 h 2019300"/>
                <a:gd name="connsiteX67" fmla="*/ 362389 w 1575239"/>
                <a:gd name="connsiteY67" fmla="*/ 1314450 h 2019300"/>
                <a:gd name="connsiteX68" fmla="*/ 356039 w 1575239"/>
                <a:gd name="connsiteY68" fmla="*/ 1333500 h 2019300"/>
                <a:gd name="connsiteX69" fmla="*/ 336989 w 1575239"/>
                <a:gd name="connsiteY69" fmla="*/ 1346200 h 2019300"/>
                <a:gd name="connsiteX70" fmla="*/ 356039 w 1575239"/>
                <a:gd name="connsiteY70" fmla="*/ 1352550 h 2019300"/>
                <a:gd name="connsiteX71" fmla="*/ 387789 w 1575239"/>
                <a:gd name="connsiteY71" fmla="*/ 1390650 h 2019300"/>
                <a:gd name="connsiteX72" fmla="*/ 400489 w 1575239"/>
                <a:gd name="connsiteY72" fmla="*/ 1409700 h 2019300"/>
                <a:gd name="connsiteX73" fmla="*/ 400489 w 1575239"/>
                <a:gd name="connsiteY73" fmla="*/ 1460500 h 2019300"/>
                <a:gd name="connsiteX74" fmla="*/ 381439 w 1575239"/>
                <a:gd name="connsiteY74" fmla="*/ 1473200 h 2019300"/>
                <a:gd name="connsiteX75" fmla="*/ 273489 w 1575239"/>
                <a:gd name="connsiteY75" fmla="*/ 1479550 h 2019300"/>
                <a:gd name="connsiteX76" fmla="*/ 267139 w 1575239"/>
                <a:gd name="connsiteY76" fmla="*/ 1498600 h 2019300"/>
                <a:gd name="connsiteX77" fmla="*/ 279839 w 1575239"/>
                <a:gd name="connsiteY77" fmla="*/ 1517650 h 2019300"/>
                <a:gd name="connsiteX78" fmla="*/ 292539 w 1575239"/>
                <a:gd name="connsiteY78" fmla="*/ 1555750 h 2019300"/>
                <a:gd name="connsiteX79" fmla="*/ 311589 w 1575239"/>
                <a:gd name="connsiteY79" fmla="*/ 1562100 h 2019300"/>
                <a:gd name="connsiteX80" fmla="*/ 349689 w 1575239"/>
                <a:gd name="connsiteY80" fmla="*/ 1587500 h 2019300"/>
                <a:gd name="connsiteX81" fmla="*/ 343339 w 1575239"/>
                <a:gd name="connsiteY81" fmla="*/ 1606550 h 2019300"/>
                <a:gd name="connsiteX82" fmla="*/ 279839 w 1575239"/>
                <a:gd name="connsiteY82" fmla="*/ 1625600 h 2019300"/>
                <a:gd name="connsiteX83" fmla="*/ 267139 w 1575239"/>
                <a:gd name="connsiteY83" fmla="*/ 1663700 h 2019300"/>
                <a:gd name="connsiteX84" fmla="*/ 273489 w 1575239"/>
                <a:gd name="connsiteY84" fmla="*/ 1701800 h 2019300"/>
                <a:gd name="connsiteX85" fmla="*/ 305239 w 1575239"/>
                <a:gd name="connsiteY85" fmla="*/ 1733550 h 2019300"/>
                <a:gd name="connsiteX86" fmla="*/ 324289 w 1575239"/>
                <a:gd name="connsiteY86" fmla="*/ 1752600 h 2019300"/>
                <a:gd name="connsiteX87" fmla="*/ 336989 w 1575239"/>
                <a:gd name="connsiteY87" fmla="*/ 1790700 h 2019300"/>
                <a:gd name="connsiteX88" fmla="*/ 349689 w 1575239"/>
                <a:gd name="connsiteY88" fmla="*/ 1809750 h 2019300"/>
                <a:gd name="connsiteX89" fmla="*/ 362389 w 1575239"/>
                <a:gd name="connsiteY89" fmla="*/ 1847850 h 2019300"/>
                <a:gd name="connsiteX90" fmla="*/ 368739 w 1575239"/>
                <a:gd name="connsiteY90" fmla="*/ 1866900 h 2019300"/>
                <a:gd name="connsiteX91" fmla="*/ 317939 w 1575239"/>
                <a:gd name="connsiteY91" fmla="*/ 1866900 h 2019300"/>
                <a:gd name="connsiteX92" fmla="*/ 349689 w 1575239"/>
                <a:gd name="connsiteY92" fmla="*/ 1955800 h 2019300"/>
                <a:gd name="connsiteX93" fmla="*/ 375089 w 1575239"/>
                <a:gd name="connsiteY93" fmla="*/ 1962150 h 2019300"/>
                <a:gd name="connsiteX94" fmla="*/ 425889 w 1575239"/>
                <a:gd name="connsiteY94" fmla="*/ 1968500 h 2019300"/>
                <a:gd name="connsiteX95" fmla="*/ 432239 w 1575239"/>
                <a:gd name="connsiteY95" fmla="*/ 1993900 h 2019300"/>
                <a:gd name="connsiteX96" fmla="*/ 476689 w 1575239"/>
                <a:gd name="connsiteY96" fmla="*/ 2012950 h 2019300"/>
                <a:gd name="connsiteX97" fmla="*/ 495739 w 1575239"/>
                <a:gd name="connsiteY97" fmla="*/ 2019300 h 2019300"/>
                <a:gd name="connsiteX98" fmla="*/ 514789 w 1575239"/>
                <a:gd name="connsiteY98" fmla="*/ 2012950 h 2019300"/>
                <a:gd name="connsiteX99" fmla="*/ 533839 w 1575239"/>
                <a:gd name="connsiteY99" fmla="*/ 1943100 h 2019300"/>
                <a:gd name="connsiteX100" fmla="*/ 546539 w 1575239"/>
                <a:gd name="connsiteY100" fmla="*/ 1924050 h 2019300"/>
                <a:gd name="connsiteX101" fmla="*/ 584639 w 1575239"/>
                <a:gd name="connsiteY101" fmla="*/ 1892300 h 2019300"/>
                <a:gd name="connsiteX102" fmla="*/ 603689 w 1575239"/>
                <a:gd name="connsiteY102" fmla="*/ 1854200 h 2019300"/>
                <a:gd name="connsiteX103" fmla="*/ 597339 w 1575239"/>
                <a:gd name="connsiteY103" fmla="*/ 1771650 h 2019300"/>
                <a:gd name="connsiteX104" fmla="*/ 571939 w 1575239"/>
                <a:gd name="connsiteY104" fmla="*/ 1714500 h 2019300"/>
                <a:gd name="connsiteX105" fmla="*/ 559239 w 1575239"/>
                <a:gd name="connsiteY105" fmla="*/ 1670050 h 2019300"/>
                <a:gd name="connsiteX106" fmla="*/ 565589 w 1575239"/>
                <a:gd name="connsiteY106" fmla="*/ 1638300 h 2019300"/>
                <a:gd name="connsiteX107" fmla="*/ 603689 w 1575239"/>
                <a:gd name="connsiteY107" fmla="*/ 1625600 h 2019300"/>
                <a:gd name="connsiteX108" fmla="*/ 667189 w 1575239"/>
                <a:gd name="connsiteY108" fmla="*/ 1631950 h 2019300"/>
                <a:gd name="connsiteX109" fmla="*/ 698939 w 1575239"/>
                <a:gd name="connsiteY109" fmla="*/ 1663700 h 2019300"/>
                <a:gd name="connsiteX110" fmla="*/ 717989 w 1575239"/>
                <a:gd name="connsiteY110" fmla="*/ 1676400 h 2019300"/>
                <a:gd name="connsiteX111" fmla="*/ 737039 w 1575239"/>
                <a:gd name="connsiteY111" fmla="*/ 1708150 h 2019300"/>
                <a:gd name="connsiteX112" fmla="*/ 794189 w 1575239"/>
                <a:gd name="connsiteY112" fmla="*/ 1720850 h 2019300"/>
                <a:gd name="connsiteX113" fmla="*/ 876739 w 1575239"/>
                <a:gd name="connsiteY113" fmla="*/ 1670050 h 2019300"/>
                <a:gd name="connsiteX114" fmla="*/ 889439 w 1575239"/>
                <a:gd name="connsiteY114" fmla="*/ 1689100 h 2019300"/>
                <a:gd name="connsiteX115" fmla="*/ 908489 w 1575239"/>
                <a:gd name="connsiteY115" fmla="*/ 1727200 h 2019300"/>
                <a:gd name="connsiteX116" fmla="*/ 933889 w 1575239"/>
                <a:gd name="connsiteY116" fmla="*/ 1733550 h 2019300"/>
                <a:gd name="connsiteX117" fmla="*/ 978339 w 1575239"/>
                <a:gd name="connsiteY117" fmla="*/ 1746250 h 2019300"/>
                <a:gd name="connsiteX118" fmla="*/ 1022789 w 1575239"/>
                <a:gd name="connsiteY118" fmla="*/ 1752600 h 2019300"/>
                <a:gd name="connsiteX119" fmla="*/ 1105339 w 1575239"/>
                <a:gd name="connsiteY119" fmla="*/ 1746250 h 2019300"/>
                <a:gd name="connsiteX120" fmla="*/ 1124389 w 1575239"/>
                <a:gd name="connsiteY120" fmla="*/ 1739900 h 2019300"/>
                <a:gd name="connsiteX121" fmla="*/ 1168839 w 1575239"/>
                <a:gd name="connsiteY121" fmla="*/ 1682750 h 2019300"/>
                <a:gd name="connsiteX122" fmla="*/ 1187889 w 1575239"/>
                <a:gd name="connsiteY122" fmla="*/ 1676400 h 2019300"/>
                <a:gd name="connsiteX123" fmla="*/ 1206939 w 1575239"/>
                <a:gd name="connsiteY123" fmla="*/ 1663700 h 2019300"/>
                <a:gd name="connsiteX124" fmla="*/ 1257739 w 1575239"/>
                <a:gd name="connsiteY124" fmla="*/ 1644650 h 2019300"/>
                <a:gd name="connsiteX125" fmla="*/ 1264089 w 1575239"/>
                <a:gd name="connsiteY125" fmla="*/ 1428750 h 2019300"/>
                <a:gd name="connsiteX126" fmla="*/ 1270439 w 1575239"/>
                <a:gd name="connsiteY126" fmla="*/ 1409700 h 2019300"/>
                <a:gd name="connsiteX127" fmla="*/ 1283139 w 1575239"/>
                <a:gd name="connsiteY127" fmla="*/ 1390650 h 2019300"/>
                <a:gd name="connsiteX128" fmla="*/ 1283139 w 1575239"/>
                <a:gd name="connsiteY128" fmla="*/ 1327150 h 2019300"/>
                <a:gd name="connsiteX129" fmla="*/ 1264089 w 1575239"/>
                <a:gd name="connsiteY129" fmla="*/ 1314450 h 2019300"/>
                <a:gd name="connsiteX130" fmla="*/ 1251389 w 1575239"/>
                <a:gd name="connsiteY130" fmla="*/ 1289050 h 2019300"/>
                <a:gd name="connsiteX131" fmla="*/ 1276789 w 1575239"/>
                <a:gd name="connsiteY131" fmla="*/ 1257300 h 2019300"/>
                <a:gd name="connsiteX132" fmla="*/ 1289489 w 1575239"/>
                <a:gd name="connsiteY132" fmla="*/ 1238250 h 2019300"/>
                <a:gd name="connsiteX133" fmla="*/ 1308539 w 1575239"/>
                <a:gd name="connsiteY133" fmla="*/ 1181100 h 2019300"/>
                <a:gd name="connsiteX134" fmla="*/ 1314889 w 1575239"/>
                <a:gd name="connsiteY134" fmla="*/ 1162050 h 2019300"/>
                <a:gd name="connsiteX135" fmla="*/ 1327589 w 1575239"/>
                <a:gd name="connsiteY135" fmla="*/ 1111250 h 2019300"/>
                <a:gd name="connsiteX136" fmla="*/ 1340289 w 1575239"/>
                <a:gd name="connsiteY136" fmla="*/ 1066800 h 2019300"/>
                <a:gd name="connsiteX137" fmla="*/ 1327589 w 1575239"/>
                <a:gd name="connsiteY137" fmla="*/ 1009650 h 2019300"/>
                <a:gd name="connsiteX138" fmla="*/ 1314889 w 1575239"/>
                <a:gd name="connsiteY138" fmla="*/ 990600 h 2019300"/>
                <a:gd name="connsiteX139" fmla="*/ 1302189 w 1575239"/>
                <a:gd name="connsiteY139" fmla="*/ 952500 h 2019300"/>
                <a:gd name="connsiteX140" fmla="*/ 1289489 w 1575239"/>
                <a:gd name="connsiteY140" fmla="*/ 927100 h 2019300"/>
                <a:gd name="connsiteX141" fmla="*/ 1283139 w 1575239"/>
                <a:gd name="connsiteY141" fmla="*/ 901700 h 2019300"/>
                <a:gd name="connsiteX142" fmla="*/ 1276789 w 1575239"/>
                <a:gd name="connsiteY142" fmla="*/ 882650 h 2019300"/>
                <a:gd name="connsiteX143" fmla="*/ 1283139 w 1575239"/>
                <a:gd name="connsiteY143" fmla="*/ 666750 h 2019300"/>
                <a:gd name="connsiteX144" fmla="*/ 1289489 w 1575239"/>
                <a:gd name="connsiteY144" fmla="*/ 635000 h 2019300"/>
                <a:gd name="connsiteX145" fmla="*/ 1302189 w 1575239"/>
                <a:gd name="connsiteY145" fmla="*/ 615950 h 2019300"/>
                <a:gd name="connsiteX146" fmla="*/ 1321239 w 1575239"/>
                <a:gd name="connsiteY146" fmla="*/ 577850 h 2019300"/>
                <a:gd name="connsiteX147" fmla="*/ 1327589 w 1575239"/>
                <a:gd name="connsiteY147" fmla="*/ 520700 h 2019300"/>
                <a:gd name="connsiteX148" fmla="*/ 1333939 w 1575239"/>
                <a:gd name="connsiteY148" fmla="*/ 501650 h 2019300"/>
                <a:gd name="connsiteX149" fmla="*/ 1340289 w 1575239"/>
                <a:gd name="connsiteY149" fmla="*/ 450850 h 2019300"/>
                <a:gd name="connsiteX150" fmla="*/ 1378389 w 1575239"/>
                <a:gd name="connsiteY150" fmla="*/ 431800 h 2019300"/>
                <a:gd name="connsiteX151" fmla="*/ 1403789 w 1575239"/>
                <a:gd name="connsiteY151" fmla="*/ 425450 h 2019300"/>
                <a:gd name="connsiteX152" fmla="*/ 1422839 w 1575239"/>
                <a:gd name="connsiteY152" fmla="*/ 419100 h 2019300"/>
                <a:gd name="connsiteX153" fmla="*/ 1460939 w 1575239"/>
                <a:gd name="connsiteY153" fmla="*/ 412750 h 2019300"/>
                <a:gd name="connsiteX154" fmla="*/ 1486339 w 1575239"/>
                <a:gd name="connsiteY154" fmla="*/ 406400 h 2019300"/>
                <a:gd name="connsiteX155" fmla="*/ 1448239 w 1575239"/>
                <a:gd name="connsiteY155" fmla="*/ 368300 h 2019300"/>
                <a:gd name="connsiteX156" fmla="*/ 1410139 w 1575239"/>
                <a:gd name="connsiteY156" fmla="*/ 349250 h 2019300"/>
                <a:gd name="connsiteX157" fmla="*/ 1372039 w 1575239"/>
                <a:gd name="connsiteY157" fmla="*/ 330200 h 2019300"/>
                <a:gd name="connsiteX158" fmla="*/ 1352989 w 1575239"/>
                <a:gd name="connsiteY158" fmla="*/ 285750 h 2019300"/>
                <a:gd name="connsiteX159" fmla="*/ 1333939 w 1575239"/>
                <a:gd name="connsiteY159" fmla="*/ 279400 h 2019300"/>
                <a:gd name="connsiteX160" fmla="*/ 1340289 w 1575239"/>
                <a:gd name="connsiteY160" fmla="*/ 228600 h 2019300"/>
                <a:gd name="connsiteX161" fmla="*/ 1359339 w 1575239"/>
                <a:gd name="connsiteY161" fmla="*/ 222250 h 2019300"/>
                <a:gd name="connsiteX162" fmla="*/ 1410139 w 1575239"/>
                <a:gd name="connsiteY162" fmla="*/ 228600 h 2019300"/>
                <a:gd name="connsiteX163" fmla="*/ 1467289 w 1575239"/>
                <a:gd name="connsiteY163" fmla="*/ 273050 h 2019300"/>
                <a:gd name="connsiteX164" fmla="*/ 1505389 w 1575239"/>
                <a:gd name="connsiteY164" fmla="*/ 285750 h 2019300"/>
                <a:gd name="connsiteX165" fmla="*/ 1524439 w 1575239"/>
                <a:gd name="connsiteY165" fmla="*/ 298450 h 2019300"/>
                <a:gd name="connsiteX166" fmla="*/ 1511739 w 1575239"/>
                <a:gd name="connsiteY166" fmla="*/ 304800 h 2019300"/>
                <a:gd name="connsiteX167" fmla="*/ 1518089 w 1575239"/>
                <a:gd name="connsiteY167" fmla="*/ 260350 h 2019300"/>
                <a:gd name="connsiteX168" fmla="*/ 1556189 w 1575239"/>
                <a:gd name="connsiteY168" fmla="*/ 228600 h 2019300"/>
                <a:gd name="connsiteX169" fmla="*/ 1575239 w 1575239"/>
                <a:gd name="connsiteY169" fmla="*/ 184150 h 2019300"/>
                <a:gd name="connsiteX170" fmla="*/ 1568889 w 1575239"/>
                <a:gd name="connsiteY170" fmla="*/ 165100 h 2019300"/>
                <a:gd name="connsiteX171" fmla="*/ 1479989 w 1575239"/>
                <a:gd name="connsiteY171" fmla="*/ 158750 h 2019300"/>
                <a:gd name="connsiteX172" fmla="*/ 1511739 w 1575239"/>
                <a:gd name="connsiteY172" fmla="*/ 127000 h 2019300"/>
                <a:gd name="connsiteX173" fmla="*/ 1479989 w 1575239"/>
                <a:gd name="connsiteY173" fmla="*/ 69850 h 2019300"/>
                <a:gd name="connsiteX174" fmla="*/ 1499039 w 1575239"/>
                <a:gd name="connsiteY174" fmla="*/ 63500 h 2019300"/>
                <a:gd name="connsiteX175" fmla="*/ 1479989 w 1575239"/>
                <a:gd name="connsiteY175" fmla="*/ 50800 h 2019300"/>
                <a:gd name="connsiteX176" fmla="*/ 1454589 w 1575239"/>
                <a:gd name="connsiteY176" fmla="*/ 44450 h 2019300"/>
                <a:gd name="connsiteX177" fmla="*/ 1397439 w 1575239"/>
                <a:gd name="connsiteY177" fmla="*/ 31750 h 2019300"/>
                <a:gd name="connsiteX178" fmla="*/ 1378389 w 1575239"/>
                <a:gd name="connsiteY178" fmla="*/ 19050 h 2019300"/>
                <a:gd name="connsiteX179" fmla="*/ 1321239 w 1575239"/>
                <a:gd name="connsiteY179" fmla="*/ 6350 h 2019300"/>
                <a:gd name="connsiteX180" fmla="*/ 1289489 w 1575239"/>
                <a:gd name="connsiteY180" fmla="*/ 0 h 2019300"/>
                <a:gd name="connsiteX181" fmla="*/ 1225989 w 1575239"/>
                <a:gd name="connsiteY181" fmla="*/ 6350 h 2019300"/>
                <a:gd name="connsiteX182" fmla="*/ 1225989 w 1575239"/>
                <a:gd name="connsiteY182" fmla="*/ 50800 h 2019300"/>
                <a:gd name="connsiteX183" fmla="*/ 1264089 w 1575239"/>
                <a:gd name="connsiteY183" fmla="*/ 57150 h 2019300"/>
                <a:gd name="connsiteX184" fmla="*/ 1264089 w 1575239"/>
                <a:gd name="connsiteY184" fmla="*/ 127000 h 2019300"/>
                <a:gd name="connsiteX185" fmla="*/ 1225989 w 1575239"/>
                <a:gd name="connsiteY185" fmla="*/ 120650 h 2019300"/>
                <a:gd name="connsiteX186" fmla="*/ 1187889 w 1575239"/>
                <a:gd name="connsiteY186" fmla="*/ 82550 h 2019300"/>
                <a:gd name="connsiteX187" fmla="*/ 1168839 w 1575239"/>
                <a:gd name="connsiteY187" fmla="*/ 63500 h 2019300"/>
                <a:gd name="connsiteX188" fmla="*/ 1137089 w 1575239"/>
                <a:gd name="connsiteY188" fmla="*/ 57150 h 2019300"/>
                <a:gd name="connsiteX189" fmla="*/ 1060889 w 1575239"/>
                <a:gd name="connsiteY189" fmla="*/ 50800 h 2019300"/>
                <a:gd name="connsiteX190" fmla="*/ 978339 w 1575239"/>
                <a:gd name="connsiteY190" fmla="*/ 50800 h 2019300"/>
                <a:gd name="connsiteX191" fmla="*/ 959289 w 1575239"/>
                <a:gd name="connsiteY191" fmla="*/ 63500 h 2019300"/>
                <a:gd name="connsiteX192" fmla="*/ 940239 w 1575239"/>
                <a:gd name="connsiteY192" fmla="*/ 101600 h 2019300"/>
                <a:gd name="connsiteX193" fmla="*/ 927539 w 1575239"/>
                <a:gd name="connsiteY193" fmla="*/ 120650 h 2019300"/>
                <a:gd name="connsiteX194" fmla="*/ 921189 w 1575239"/>
                <a:gd name="connsiteY194" fmla="*/ 139700 h 2019300"/>
                <a:gd name="connsiteX195" fmla="*/ 883089 w 1575239"/>
                <a:gd name="connsiteY195" fmla="*/ 184150 h 2019300"/>
                <a:gd name="connsiteX196" fmla="*/ 844989 w 1575239"/>
                <a:gd name="connsiteY196" fmla="*/ 177800 h 2019300"/>
                <a:gd name="connsiteX197" fmla="*/ 832289 w 1575239"/>
                <a:gd name="connsiteY197" fmla="*/ 158750 h 2019300"/>
                <a:gd name="connsiteX198" fmla="*/ 813239 w 1575239"/>
                <a:gd name="connsiteY198" fmla="*/ 139700 h 2019300"/>
                <a:gd name="connsiteX199" fmla="*/ 794189 w 1575239"/>
                <a:gd name="connsiteY199" fmla="*/ 95250 h 2019300"/>
                <a:gd name="connsiteX200" fmla="*/ 787839 w 1575239"/>
                <a:gd name="connsiteY200" fmla="*/ 69850 h 2019300"/>
                <a:gd name="connsiteX201" fmla="*/ 775139 w 1575239"/>
                <a:gd name="connsiteY201" fmla="*/ 50800 h 2019300"/>
                <a:gd name="connsiteX202" fmla="*/ 768789 w 1575239"/>
                <a:gd name="connsiteY202" fmla="*/ 31750 h 2019300"/>
                <a:gd name="connsiteX203" fmla="*/ 730689 w 1575239"/>
                <a:gd name="connsiteY203" fmla="*/ 12700 h 2019300"/>
                <a:gd name="connsiteX204" fmla="*/ 559239 w 1575239"/>
                <a:gd name="connsiteY204" fmla="*/ 25400 h 2019300"/>
                <a:gd name="connsiteX205" fmla="*/ 533839 w 1575239"/>
                <a:gd name="connsiteY205" fmla="*/ 31750 h 2019300"/>
                <a:gd name="connsiteX206" fmla="*/ 521139 w 1575239"/>
                <a:gd name="connsiteY206" fmla="*/ 50800 h 2019300"/>
                <a:gd name="connsiteX207" fmla="*/ 502089 w 1575239"/>
                <a:gd name="connsiteY207" fmla="*/ 63500 h 2019300"/>
                <a:gd name="connsiteX0" fmla="*/ 502089 w 1575239"/>
                <a:gd name="connsiteY0" fmla="*/ 63500 h 2019300"/>
                <a:gd name="connsiteX1" fmla="*/ 514789 w 1575239"/>
                <a:gd name="connsiteY1" fmla="*/ 228600 h 2019300"/>
                <a:gd name="connsiteX2" fmla="*/ 495739 w 1575239"/>
                <a:gd name="connsiteY2" fmla="*/ 273050 h 2019300"/>
                <a:gd name="connsiteX3" fmla="*/ 476689 w 1575239"/>
                <a:gd name="connsiteY3" fmla="*/ 285750 h 2019300"/>
                <a:gd name="connsiteX4" fmla="*/ 451289 w 1575239"/>
                <a:gd name="connsiteY4" fmla="*/ 241300 h 2019300"/>
                <a:gd name="connsiteX5" fmla="*/ 394139 w 1575239"/>
                <a:gd name="connsiteY5" fmla="*/ 209550 h 2019300"/>
                <a:gd name="connsiteX6" fmla="*/ 336989 w 1575239"/>
                <a:gd name="connsiteY6" fmla="*/ 254000 h 2019300"/>
                <a:gd name="connsiteX7" fmla="*/ 292539 w 1575239"/>
                <a:gd name="connsiteY7" fmla="*/ 311150 h 2019300"/>
                <a:gd name="connsiteX8" fmla="*/ 254439 w 1575239"/>
                <a:gd name="connsiteY8" fmla="*/ 323850 h 2019300"/>
                <a:gd name="connsiteX9" fmla="*/ 235389 w 1575239"/>
                <a:gd name="connsiteY9" fmla="*/ 330200 h 2019300"/>
                <a:gd name="connsiteX10" fmla="*/ 203639 w 1575239"/>
                <a:gd name="connsiteY10" fmla="*/ 368300 h 2019300"/>
                <a:gd name="connsiteX11" fmla="*/ 190939 w 1575239"/>
                <a:gd name="connsiteY11" fmla="*/ 406400 h 2019300"/>
                <a:gd name="connsiteX12" fmla="*/ 165539 w 1575239"/>
                <a:gd name="connsiteY12" fmla="*/ 444500 h 2019300"/>
                <a:gd name="connsiteX13" fmla="*/ 159189 w 1575239"/>
                <a:gd name="connsiteY13" fmla="*/ 463550 h 2019300"/>
                <a:gd name="connsiteX14" fmla="*/ 152839 w 1575239"/>
                <a:gd name="connsiteY14" fmla="*/ 501650 h 2019300"/>
                <a:gd name="connsiteX15" fmla="*/ 133789 w 1575239"/>
                <a:gd name="connsiteY15" fmla="*/ 508000 h 2019300"/>
                <a:gd name="connsiteX16" fmla="*/ 32189 w 1575239"/>
                <a:gd name="connsiteY16" fmla="*/ 520700 h 2019300"/>
                <a:gd name="connsiteX17" fmla="*/ 38539 w 1575239"/>
                <a:gd name="connsiteY17" fmla="*/ 552450 h 2019300"/>
                <a:gd name="connsiteX18" fmla="*/ 57589 w 1575239"/>
                <a:gd name="connsiteY18" fmla="*/ 558800 h 2019300"/>
                <a:gd name="connsiteX19" fmla="*/ 102039 w 1575239"/>
                <a:gd name="connsiteY19" fmla="*/ 552450 h 2019300"/>
                <a:gd name="connsiteX20" fmla="*/ 178239 w 1575239"/>
                <a:gd name="connsiteY20" fmla="*/ 539750 h 2019300"/>
                <a:gd name="connsiteX21" fmla="*/ 197289 w 1575239"/>
                <a:gd name="connsiteY21" fmla="*/ 552450 h 2019300"/>
                <a:gd name="connsiteX22" fmla="*/ 216339 w 1575239"/>
                <a:gd name="connsiteY22" fmla="*/ 596900 h 2019300"/>
                <a:gd name="connsiteX23" fmla="*/ 229039 w 1575239"/>
                <a:gd name="connsiteY23" fmla="*/ 635000 h 2019300"/>
                <a:gd name="connsiteX24" fmla="*/ 216339 w 1575239"/>
                <a:gd name="connsiteY24" fmla="*/ 698500 h 2019300"/>
                <a:gd name="connsiteX25" fmla="*/ 197289 w 1575239"/>
                <a:gd name="connsiteY25" fmla="*/ 717550 h 2019300"/>
                <a:gd name="connsiteX26" fmla="*/ 190939 w 1575239"/>
                <a:gd name="connsiteY26" fmla="*/ 762000 h 2019300"/>
                <a:gd name="connsiteX27" fmla="*/ 209989 w 1575239"/>
                <a:gd name="connsiteY27" fmla="*/ 768350 h 2019300"/>
                <a:gd name="connsiteX28" fmla="*/ 235389 w 1575239"/>
                <a:gd name="connsiteY28" fmla="*/ 806450 h 2019300"/>
                <a:gd name="connsiteX29" fmla="*/ 248089 w 1575239"/>
                <a:gd name="connsiteY29" fmla="*/ 844550 h 2019300"/>
                <a:gd name="connsiteX30" fmla="*/ 254439 w 1575239"/>
                <a:gd name="connsiteY30" fmla="*/ 863600 h 2019300"/>
                <a:gd name="connsiteX31" fmla="*/ 216339 w 1575239"/>
                <a:gd name="connsiteY31" fmla="*/ 882650 h 2019300"/>
                <a:gd name="connsiteX32" fmla="*/ 197289 w 1575239"/>
                <a:gd name="connsiteY32" fmla="*/ 889000 h 2019300"/>
                <a:gd name="connsiteX33" fmla="*/ 203639 w 1575239"/>
                <a:gd name="connsiteY33" fmla="*/ 927100 h 2019300"/>
                <a:gd name="connsiteX34" fmla="*/ 216339 w 1575239"/>
                <a:gd name="connsiteY34" fmla="*/ 946150 h 2019300"/>
                <a:gd name="connsiteX35" fmla="*/ 222689 w 1575239"/>
                <a:gd name="connsiteY35" fmla="*/ 996950 h 2019300"/>
                <a:gd name="connsiteX36" fmla="*/ 209989 w 1575239"/>
                <a:gd name="connsiteY36" fmla="*/ 1035050 h 2019300"/>
                <a:gd name="connsiteX37" fmla="*/ 190939 w 1575239"/>
                <a:gd name="connsiteY37" fmla="*/ 1041400 h 2019300"/>
                <a:gd name="connsiteX38" fmla="*/ 165539 w 1575239"/>
                <a:gd name="connsiteY38" fmla="*/ 1054100 h 2019300"/>
                <a:gd name="connsiteX39" fmla="*/ 70289 w 1575239"/>
                <a:gd name="connsiteY39" fmla="*/ 1047750 h 2019300"/>
                <a:gd name="connsiteX40" fmla="*/ 44889 w 1575239"/>
                <a:gd name="connsiteY40" fmla="*/ 1035050 h 2019300"/>
                <a:gd name="connsiteX41" fmla="*/ 25839 w 1575239"/>
                <a:gd name="connsiteY41" fmla="*/ 1028700 h 2019300"/>
                <a:gd name="connsiteX42" fmla="*/ 439 w 1575239"/>
                <a:gd name="connsiteY42" fmla="*/ 1066800 h 2019300"/>
                <a:gd name="connsiteX43" fmla="*/ 6789 w 1575239"/>
                <a:gd name="connsiteY43" fmla="*/ 1092200 h 2019300"/>
                <a:gd name="connsiteX44" fmla="*/ 25839 w 1575239"/>
                <a:gd name="connsiteY44" fmla="*/ 1111250 h 2019300"/>
                <a:gd name="connsiteX45" fmla="*/ 38539 w 1575239"/>
                <a:gd name="connsiteY45" fmla="*/ 1130300 h 2019300"/>
                <a:gd name="connsiteX46" fmla="*/ 57589 w 1575239"/>
                <a:gd name="connsiteY46" fmla="*/ 1149350 h 2019300"/>
                <a:gd name="connsiteX47" fmla="*/ 89339 w 1575239"/>
                <a:gd name="connsiteY47" fmla="*/ 1206500 h 2019300"/>
                <a:gd name="connsiteX48" fmla="*/ 63939 w 1575239"/>
                <a:gd name="connsiteY48" fmla="*/ 1231900 h 2019300"/>
                <a:gd name="connsiteX49" fmla="*/ 82989 w 1575239"/>
                <a:gd name="connsiteY49" fmla="*/ 1238250 h 2019300"/>
                <a:gd name="connsiteX50" fmla="*/ 133789 w 1575239"/>
                <a:gd name="connsiteY50" fmla="*/ 1257300 h 2019300"/>
                <a:gd name="connsiteX51" fmla="*/ 171889 w 1575239"/>
                <a:gd name="connsiteY51" fmla="*/ 1289050 h 2019300"/>
                <a:gd name="connsiteX52" fmla="*/ 190939 w 1575239"/>
                <a:gd name="connsiteY52" fmla="*/ 1308100 h 2019300"/>
                <a:gd name="connsiteX53" fmla="*/ 229039 w 1575239"/>
                <a:gd name="connsiteY53" fmla="*/ 1333500 h 2019300"/>
                <a:gd name="connsiteX54" fmla="*/ 298889 w 1575239"/>
                <a:gd name="connsiteY54" fmla="*/ 1327150 h 2019300"/>
                <a:gd name="connsiteX55" fmla="*/ 317939 w 1575239"/>
                <a:gd name="connsiteY55" fmla="*/ 1320800 h 2019300"/>
                <a:gd name="connsiteX56" fmla="*/ 324289 w 1575239"/>
                <a:gd name="connsiteY56" fmla="*/ 1301750 h 2019300"/>
                <a:gd name="connsiteX57" fmla="*/ 343339 w 1575239"/>
                <a:gd name="connsiteY57" fmla="*/ 1225550 h 2019300"/>
                <a:gd name="connsiteX58" fmla="*/ 362389 w 1575239"/>
                <a:gd name="connsiteY58" fmla="*/ 1212850 h 2019300"/>
                <a:gd name="connsiteX59" fmla="*/ 368739 w 1575239"/>
                <a:gd name="connsiteY59" fmla="*/ 1193800 h 2019300"/>
                <a:gd name="connsiteX60" fmla="*/ 394139 w 1575239"/>
                <a:gd name="connsiteY60" fmla="*/ 1187450 h 2019300"/>
                <a:gd name="connsiteX61" fmla="*/ 413189 w 1575239"/>
                <a:gd name="connsiteY61" fmla="*/ 1181100 h 2019300"/>
                <a:gd name="connsiteX62" fmla="*/ 451289 w 1575239"/>
                <a:gd name="connsiteY62" fmla="*/ 1187450 h 2019300"/>
                <a:gd name="connsiteX63" fmla="*/ 444939 w 1575239"/>
                <a:gd name="connsiteY63" fmla="*/ 1244600 h 2019300"/>
                <a:gd name="connsiteX64" fmla="*/ 413189 w 1575239"/>
                <a:gd name="connsiteY64" fmla="*/ 1276350 h 2019300"/>
                <a:gd name="connsiteX65" fmla="*/ 394139 w 1575239"/>
                <a:gd name="connsiteY65" fmla="*/ 1282700 h 2019300"/>
                <a:gd name="connsiteX66" fmla="*/ 375089 w 1575239"/>
                <a:gd name="connsiteY66" fmla="*/ 1295400 h 2019300"/>
                <a:gd name="connsiteX67" fmla="*/ 362389 w 1575239"/>
                <a:gd name="connsiteY67" fmla="*/ 1314450 h 2019300"/>
                <a:gd name="connsiteX68" fmla="*/ 356039 w 1575239"/>
                <a:gd name="connsiteY68" fmla="*/ 1333500 h 2019300"/>
                <a:gd name="connsiteX69" fmla="*/ 336989 w 1575239"/>
                <a:gd name="connsiteY69" fmla="*/ 1346200 h 2019300"/>
                <a:gd name="connsiteX70" fmla="*/ 356039 w 1575239"/>
                <a:gd name="connsiteY70" fmla="*/ 1352550 h 2019300"/>
                <a:gd name="connsiteX71" fmla="*/ 387789 w 1575239"/>
                <a:gd name="connsiteY71" fmla="*/ 1390650 h 2019300"/>
                <a:gd name="connsiteX72" fmla="*/ 400489 w 1575239"/>
                <a:gd name="connsiteY72" fmla="*/ 1409700 h 2019300"/>
                <a:gd name="connsiteX73" fmla="*/ 400489 w 1575239"/>
                <a:gd name="connsiteY73" fmla="*/ 1460500 h 2019300"/>
                <a:gd name="connsiteX74" fmla="*/ 381439 w 1575239"/>
                <a:gd name="connsiteY74" fmla="*/ 1473200 h 2019300"/>
                <a:gd name="connsiteX75" fmla="*/ 273489 w 1575239"/>
                <a:gd name="connsiteY75" fmla="*/ 1479550 h 2019300"/>
                <a:gd name="connsiteX76" fmla="*/ 267139 w 1575239"/>
                <a:gd name="connsiteY76" fmla="*/ 1498600 h 2019300"/>
                <a:gd name="connsiteX77" fmla="*/ 279839 w 1575239"/>
                <a:gd name="connsiteY77" fmla="*/ 1517650 h 2019300"/>
                <a:gd name="connsiteX78" fmla="*/ 292539 w 1575239"/>
                <a:gd name="connsiteY78" fmla="*/ 1555750 h 2019300"/>
                <a:gd name="connsiteX79" fmla="*/ 311589 w 1575239"/>
                <a:gd name="connsiteY79" fmla="*/ 1562100 h 2019300"/>
                <a:gd name="connsiteX80" fmla="*/ 349689 w 1575239"/>
                <a:gd name="connsiteY80" fmla="*/ 1587500 h 2019300"/>
                <a:gd name="connsiteX81" fmla="*/ 343339 w 1575239"/>
                <a:gd name="connsiteY81" fmla="*/ 1606550 h 2019300"/>
                <a:gd name="connsiteX82" fmla="*/ 279839 w 1575239"/>
                <a:gd name="connsiteY82" fmla="*/ 1625600 h 2019300"/>
                <a:gd name="connsiteX83" fmla="*/ 267139 w 1575239"/>
                <a:gd name="connsiteY83" fmla="*/ 1663700 h 2019300"/>
                <a:gd name="connsiteX84" fmla="*/ 273489 w 1575239"/>
                <a:gd name="connsiteY84" fmla="*/ 1701800 h 2019300"/>
                <a:gd name="connsiteX85" fmla="*/ 305239 w 1575239"/>
                <a:gd name="connsiteY85" fmla="*/ 1733550 h 2019300"/>
                <a:gd name="connsiteX86" fmla="*/ 324289 w 1575239"/>
                <a:gd name="connsiteY86" fmla="*/ 1752600 h 2019300"/>
                <a:gd name="connsiteX87" fmla="*/ 336989 w 1575239"/>
                <a:gd name="connsiteY87" fmla="*/ 1790700 h 2019300"/>
                <a:gd name="connsiteX88" fmla="*/ 349689 w 1575239"/>
                <a:gd name="connsiteY88" fmla="*/ 1809750 h 2019300"/>
                <a:gd name="connsiteX89" fmla="*/ 362389 w 1575239"/>
                <a:gd name="connsiteY89" fmla="*/ 1847850 h 2019300"/>
                <a:gd name="connsiteX90" fmla="*/ 317939 w 1575239"/>
                <a:gd name="connsiteY90" fmla="*/ 1866900 h 2019300"/>
                <a:gd name="connsiteX91" fmla="*/ 349689 w 1575239"/>
                <a:gd name="connsiteY91" fmla="*/ 1955800 h 2019300"/>
                <a:gd name="connsiteX92" fmla="*/ 375089 w 1575239"/>
                <a:gd name="connsiteY92" fmla="*/ 1962150 h 2019300"/>
                <a:gd name="connsiteX93" fmla="*/ 425889 w 1575239"/>
                <a:gd name="connsiteY93" fmla="*/ 1968500 h 2019300"/>
                <a:gd name="connsiteX94" fmla="*/ 432239 w 1575239"/>
                <a:gd name="connsiteY94" fmla="*/ 1993900 h 2019300"/>
                <a:gd name="connsiteX95" fmla="*/ 476689 w 1575239"/>
                <a:gd name="connsiteY95" fmla="*/ 2012950 h 2019300"/>
                <a:gd name="connsiteX96" fmla="*/ 495739 w 1575239"/>
                <a:gd name="connsiteY96" fmla="*/ 2019300 h 2019300"/>
                <a:gd name="connsiteX97" fmla="*/ 514789 w 1575239"/>
                <a:gd name="connsiteY97" fmla="*/ 2012950 h 2019300"/>
                <a:gd name="connsiteX98" fmla="*/ 533839 w 1575239"/>
                <a:gd name="connsiteY98" fmla="*/ 1943100 h 2019300"/>
                <a:gd name="connsiteX99" fmla="*/ 546539 w 1575239"/>
                <a:gd name="connsiteY99" fmla="*/ 1924050 h 2019300"/>
                <a:gd name="connsiteX100" fmla="*/ 584639 w 1575239"/>
                <a:gd name="connsiteY100" fmla="*/ 1892300 h 2019300"/>
                <a:gd name="connsiteX101" fmla="*/ 603689 w 1575239"/>
                <a:gd name="connsiteY101" fmla="*/ 1854200 h 2019300"/>
                <a:gd name="connsiteX102" fmla="*/ 597339 w 1575239"/>
                <a:gd name="connsiteY102" fmla="*/ 1771650 h 2019300"/>
                <a:gd name="connsiteX103" fmla="*/ 571939 w 1575239"/>
                <a:gd name="connsiteY103" fmla="*/ 1714500 h 2019300"/>
                <a:gd name="connsiteX104" fmla="*/ 559239 w 1575239"/>
                <a:gd name="connsiteY104" fmla="*/ 1670050 h 2019300"/>
                <a:gd name="connsiteX105" fmla="*/ 565589 w 1575239"/>
                <a:gd name="connsiteY105" fmla="*/ 1638300 h 2019300"/>
                <a:gd name="connsiteX106" fmla="*/ 603689 w 1575239"/>
                <a:gd name="connsiteY106" fmla="*/ 1625600 h 2019300"/>
                <a:gd name="connsiteX107" fmla="*/ 667189 w 1575239"/>
                <a:gd name="connsiteY107" fmla="*/ 1631950 h 2019300"/>
                <a:gd name="connsiteX108" fmla="*/ 698939 w 1575239"/>
                <a:gd name="connsiteY108" fmla="*/ 1663700 h 2019300"/>
                <a:gd name="connsiteX109" fmla="*/ 717989 w 1575239"/>
                <a:gd name="connsiteY109" fmla="*/ 1676400 h 2019300"/>
                <a:gd name="connsiteX110" fmla="*/ 737039 w 1575239"/>
                <a:gd name="connsiteY110" fmla="*/ 1708150 h 2019300"/>
                <a:gd name="connsiteX111" fmla="*/ 794189 w 1575239"/>
                <a:gd name="connsiteY111" fmla="*/ 1720850 h 2019300"/>
                <a:gd name="connsiteX112" fmla="*/ 876739 w 1575239"/>
                <a:gd name="connsiteY112" fmla="*/ 1670050 h 2019300"/>
                <a:gd name="connsiteX113" fmla="*/ 889439 w 1575239"/>
                <a:gd name="connsiteY113" fmla="*/ 1689100 h 2019300"/>
                <a:gd name="connsiteX114" fmla="*/ 908489 w 1575239"/>
                <a:gd name="connsiteY114" fmla="*/ 1727200 h 2019300"/>
                <a:gd name="connsiteX115" fmla="*/ 933889 w 1575239"/>
                <a:gd name="connsiteY115" fmla="*/ 1733550 h 2019300"/>
                <a:gd name="connsiteX116" fmla="*/ 978339 w 1575239"/>
                <a:gd name="connsiteY116" fmla="*/ 1746250 h 2019300"/>
                <a:gd name="connsiteX117" fmla="*/ 1022789 w 1575239"/>
                <a:gd name="connsiteY117" fmla="*/ 1752600 h 2019300"/>
                <a:gd name="connsiteX118" fmla="*/ 1105339 w 1575239"/>
                <a:gd name="connsiteY118" fmla="*/ 1746250 h 2019300"/>
                <a:gd name="connsiteX119" fmla="*/ 1124389 w 1575239"/>
                <a:gd name="connsiteY119" fmla="*/ 1739900 h 2019300"/>
                <a:gd name="connsiteX120" fmla="*/ 1168839 w 1575239"/>
                <a:gd name="connsiteY120" fmla="*/ 1682750 h 2019300"/>
                <a:gd name="connsiteX121" fmla="*/ 1187889 w 1575239"/>
                <a:gd name="connsiteY121" fmla="*/ 1676400 h 2019300"/>
                <a:gd name="connsiteX122" fmla="*/ 1206939 w 1575239"/>
                <a:gd name="connsiteY122" fmla="*/ 1663700 h 2019300"/>
                <a:gd name="connsiteX123" fmla="*/ 1257739 w 1575239"/>
                <a:gd name="connsiteY123" fmla="*/ 1644650 h 2019300"/>
                <a:gd name="connsiteX124" fmla="*/ 1264089 w 1575239"/>
                <a:gd name="connsiteY124" fmla="*/ 1428750 h 2019300"/>
                <a:gd name="connsiteX125" fmla="*/ 1270439 w 1575239"/>
                <a:gd name="connsiteY125" fmla="*/ 1409700 h 2019300"/>
                <a:gd name="connsiteX126" fmla="*/ 1283139 w 1575239"/>
                <a:gd name="connsiteY126" fmla="*/ 1390650 h 2019300"/>
                <a:gd name="connsiteX127" fmla="*/ 1283139 w 1575239"/>
                <a:gd name="connsiteY127" fmla="*/ 1327150 h 2019300"/>
                <a:gd name="connsiteX128" fmla="*/ 1264089 w 1575239"/>
                <a:gd name="connsiteY128" fmla="*/ 1314450 h 2019300"/>
                <a:gd name="connsiteX129" fmla="*/ 1251389 w 1575239"/>
                <a:gd name="connsiteY129" fmla="*/ 1289050 h 2019300"/>
                <a:gd name="connsiteX130" fmla="*/ 1276789 w 1575239"/>
                <a:gd name="connsiteY130" fmla="*/ 1257300 h 2019300"/>
                <a:gd name="connsiteX131" fmla="*/ 1289489 w 1575239"/>
                <a:gd name="connsiteY131" fmla="*/ 1238250 h 2019300"/>
                <a:gd name="connsiteX132" fmla="*/ 1308539 w 1575239"/>
                <a:gd name="connsiteY132" fmla="*/ 1181100 h 2019300"/>
                <a:gd name="connsiteX133" fmla="*/ 1314889 w 1575239"/>
                <a:gd name="connsiteY133" fmla="*/ 1162050 h 2019300"/>
                <a:gd name="connsiteX134" fmla="*/ 1327589 w 1575239"/>
                <a:gd name="connsiteY134" fmla="*/ 1111250 h 2019300"/>
                <a:gd name="connsiteX135" fmla="*/ 1340289 w 1575239"/>
                <a:gd name="connsiteY135" fmla="*/ 1066800 h 2019300"/>
                <a:gd name="connsiteX136" fmla="*/ 1327589 w 1575239"/>
                <a:gd name="connsiteY136" fmla="*/ 1009650 h 2019300"/>
                <a:gd name="connsiteX137" fmla="*/ 1314889 w 1575239"/>
                <a:gd name="connsiteY137" fmla="*/ 990600 h 2019300"/>
                <a:gd name="connsiteX138" fmla="*/ 1302189 w 1575239"/>
                <a:gd name="connsiteY138" fmla="*/ 952500 h 2019300"/>
                <a:gd name="connsiteX139" fmla="*/ 1289489 w 1575239"/>
                <a:gd name="connsiteY139" fmla="*/ 927100 h 2019300"/>
                <a:gd name="connsiteX140" fmla="*/ 1283139 w 1575239"/>
                <a:gd name="connsiteY140" fmla="*/ 901700 h 2019300"/>
                <a:gd name="connsiteX141" fmla="*/ 1276789 w 1575239"/>
                <a:gd name="connsiteY141" fmla="*/ 882650 h 2019300"/>
                <a:gd name="connsiteX142" fmla="*/ 1283139 w 1575239"/>
                <a:gd name="connsiteY142" fmla="*/ 666750 h 2019300"/>
                <a:gd name="connsiteX143" fmla="*/ 1289489 w 1575239"/>
                <a:gd name="connsiteY143" fmla="*/ 635000 h 2019300"/>
                <a:gd name="connsiteX144" fmla="*/ 1302189 w 1575239"/>
                <a:gd name="connsiteY144" fmla="*/ 615950 h 2019300"/>
                <a:gd name="connsiteX145" fmla="*/ 1321239 w 1575239"/>
                <a:gd name="connsiteY145" fmla="*/ 577850 h 2019300"/>
                <a:gd name="connsiteX146" fmla="*/ 1327589 w 1575239"/>
                <a:gd name="connsiteY146" fmla="*/ 520700 h 2019300"/>
                <a:gd name="connsiteX147" fmla="*/ 1333939 w 1575239"/>
                <a:gd name="connsiteY147" fmla="*/ 501650 h 2019300"/>
                <a:gd name="connsiteX148" fmla="*/ 1340289 w 1575239"/>
                <a:gd name="connsiteY148" fmla="*/ 450850 h 2019300"/>
                <a:gd name="connsiteX149" fmla="*/ 1378389 w 1575239"/>
                <a:gd name="connsiteY149" fmla="*/ 431800 h 2019300"/>
                <a:gd name="connsiteX150" fmla="*/ 1403789 w 1575239"/>
                <a:gd name="connsiteY150" fmla="*/ 425450 h 2019300"/>
                <a:gd name="connsiteX151" fmla="*/ 1422839 w 1575239"/>
                <a:gd name="connsiteY151" fmla="*/ 419100 h 2019300"/>
                <a:gd name="connsiteX152" fmla="*/ 1460939 w 1575239"/>
                <a:gd name="connsiteY152" fmla="*/ 412750 h 2019300"/>
                <a:gd name="connsiteX153" fmla="*/ 1486339 w 1575239"/>
                <a:gd name="connsiteY153" fmla="*/ 406400 h 2019300"/>
                <a:gd name="connsiteX154" fmla="*/ 1448239 w 1575239"/>
                <a:gd name="connsiteY154" fmla="*/ 368300 h 2019300"/>
                <a:gd name="connsiteX155" fmla="*/ 1410139 w 1575239"/>
                <a:gd name="connsiteY155" fmla="*/ 349250 h 2019300"/>
                <a:gd name="connsiteX156" fmla="*/ 1372039 w 1575239"/>
                <a:gd name="connsiteY156" fmla="*/ 330200 h 2019300"/>
                <a:gd name="connsiteX157" fmla="*/ 1352989 w 1575239"/>
                <a:gd name="connsiteY157" fmla="*/ 285750 h 2019300"/>
                <a:gd name="connsiteX158" fmla="*/ 1333939 w 1575239"/>
                <a:gd name="connsiteY158" fmla="*/ 279400 h 2019300"/>
                <a:gd name="connsiteX159" fmla="*/ 1340289 w 1575239"/>
                <a:gd name="connsiteY159" fmla="*/ 228600 h 2019300"/>
                <a:gd name="connsiteX160" fmla="*/ 1359339 w 1575239"/>
                <a:gd name="connsiteY160" fmla="*/ 222250 h 2019300"/>
                <a:gd name="connsiteX161" fmla="*/ 1410139 w 1575239"/>
                <a:gd name="connsiteY161" fmla="*/ 228600 h 2019300"/>
                <a:gd name="connsiteX162" fmla="*/ 1467289 w 1575239"/>
                <a:gd name="connsiteY162" fmla="*/ 273050 h 2019300"/>
                <a:gd name="connsiteX163" fmla="*/ 1505389 w 1575239"/>
                <a:gd name="connsiteY163" fmla="*/ 285750 h 2019300"/>
                <a:gd name="connsiteX164" fmla="*/ 1524439 w 1575239"/>
                <a:gd name="connsiteY164" fmla="*/ 298450 h 2019300"/>
                <a:gd name="connsiteX165" fmla="*/ 1511739 w 1575239"/>
                <a:gd name="connsiteY165" fmla="*/ 304800 h 2019300"/>
                <a:gd name="connsiteX166" fmla="*/ 1518089 w 1575239"/>
                <a:gd name="connsiteY166" fmla="*/ 260350 h 2019300"/>
                <a:gd name="connsiteX167" fmla="*/ 1556189 w 1575239"/>
                <a:gd name="connsiteY167" fmla="*/ 228600 h 2019300"/>
                <a:gd name="connsiteX168" fmla="*/ 1575239 w 1575239"/>
                <a:gd name="connsiteY168" fmla="*/ 184150 h 2019300"/>
                <a:gd name="connsiteX169" fmla="*/ 1568889 w 1575239"/>
                <a:gd name="connsiteY169" fmla="*/ 165100 h 2019300"/>
                <a:gd name="connsiteX170" fmla="*/ 1479989 w 1575239"/>
                <a:gd name="connsiteY170" fmla="*/ 158750 h 2019300"/>
                <a:gd name="connsiteX171" fmla="*/ 1511739 w 1575239"/>
                <a:gd name="connsiteY171" fmla="*/ 127000 h 2019300"/>
                <a:gd name="connsiteX172" fmla="*/ 1479989 w 1575239"/>
                <a:gd name="connsiteY172" fmla="*/ 69850 h 2019300"/>
                <a:gd name="connsiteX173" fmla="*/ 1499039 w 1575239"/>
                <a:gd name="connsiteY173" fmla="*/ 63500 h 2019300"/>
                <a:gd name="connsiteX174" fmla="*/ 1479989 w 1575239"/>
                <a:gd name="connsiteY174" fmla="*/ 50800 h 2019300"/>
                <a:gd name="connsiteX175" fmla="*/ 1454589 w 1575239"/>
                <a:gd name="connsiteY175" fmla="*/ 44450 h 2019300"/>
                <a:gd name="connsiteX176" fmla="*/ 1397439 w 1575239"/>
                <a:gd name="connsiteY176" fmla="*/ 31750 h 2019300"/>
                <a:gd name="connsiteX177" fmla="*/ 1378389 w 1575239"/>
                <a:gd name="connsiteY177" fmla="*/ 19050 h 2019300"/>
                <a:gd name="connsiteX178" fmla="*/ 1321239 w 1575239"/>
                <a:gd name="connsiteY178" fmla="*/ 6350 h 2019300"/>
                <a:gd name="connsiteX179" fmla="*/ 1289489 w 1575239"/>
                <a:gd name="connsiteY179" fmla="*/ 0 h 2019300"/>
                <a:gd name="connsiteX180" fmla="*/ 1225989 w 1575239"/>
                <a:gd name="connsiteY180" fmla="*/ 6350 h 2019300"/>
                <a:gd name="connsiteX181" fmla="*/ 1225989 w 1575239"/>
                <a:gd name="connsiteY181" fmla="*/ 50800 h 2019300"/>
                <a:gd name="connsiteX182" fmla="*/ 1264089 w 1575239"/>
                <a:gd name="connsiteY182" fmla="*/ 57150 h 2019300"/>
                <a:gd name="connsiteX183" fmla="*/ 1264089 w 1575239"/>
                <a:gd name="connsiteY183" fmla="*/ 127000 h 2019300"/>
                <a:gd name="connsiteX184" fmla="*/ 1225989 w 1575239"/>
                <a:gd name="connsiteY184" fmla="*/ 120650 h 2019300"/>
                <a:gd name="connsiteX185" fmla="*/ 1187889 w 1575239"/>
                <a:gd name="connsiteY185" fmla="*/ 82550 h 2019300"/>
                <a:gd name="connsiteX186" fmla="*/ 1168839 w 1575239"/>
                <a:gd name="connsiteY186" fmla="*/ 63500 h 2019300"/>
                <a:gd name="connsiteX187" fmla="*/ 1137089 w 1575239"/>
                <a:gd name="connsiteY187" fmla="*/ 57150 h 2019300"/>
                <a:gd name="connsiteX188" fmla="*/ 1060889 w 1575239"/>
                <a:gd name="connsiteY188" fmla="*/ 50800 h 2019300"/>
                <a:gd name="connsiteX189" fmla="*/ 978339 w 1575239"/>
                <a:gd name="connsiteY189" fmla="*/ 50800 h 2019300"/>
                <a:gd name="connsiteX190" fmla="*/ 959289 w 1575239"/>
                <a:gd name="connsiteY190" fmla="*/ 63500 h 2019300"/>
                <a:gd name="connsiteX191" fmla="*/ 940239 w 1575239"/>
                <a:gd name="connsiteY191" fmla="*/ 101600 h 2019300"/>
                <a:gd name="connsiteX192" fmla="*/ 927539 w 1575239"/>
                <a:gd name="connsiteY192" fmla="*/ 120650 h 2019300"/>
                <a:gd name="connsiteX193" fmla="*/ 921189 w 1575239"/>
                <a:gd name="connsiteY193" fmla="*/ 139700 h 2019300"/>
                <a:gd name="connsiteX194" fmla="*/ 883089 w 1575239"/>
                <a:gd name="connsiteY194" fmla="*/ 184150 h 2019300"/>
                <a:gd name="connsiteX195" fmla="*/ 844989 w 1575239"/>
                <a:gd name="connsiteY195" fmla="*/ 177800 h 2019300"/>
                <a:gd name="connsiteX196" fmla="*/ 832289 w 1575239"/>
                <a:gd name="connsiteY196" fmla="*/ 158750 h 2019300"/>
                <a:gd name="connsiteX197" fmla="*/ 813239 w 1575239"/>
                <a:gd name="connsiteY197" fmla="*/ 139700 h 2019300"/>
                <a:gd name="connsiteX198" fmla="*/ 794189 w 1575239"/>
                <a:gd name="connsiteY198" fmla="*/ 95250 h 2019300"/>
                <a:gd name="connsiteX199" fmla="*/ 787839 w 1575239"/>
                <a:gd name="connsiteY199" fmla="*/ 69850 h 2019300"/>
                <a:gd name="connsiteX200" fmla="*/ 775139 w 1575239"/>
                <a:gd name="connsiteY200" fmla="*/ 50800 h 2019300"/>
                <a:gd name="connsiteX201" fmla="*/ 768789 w 1575239"/>
                <a:gd name="connsiteY201" fmla="*/ 31750 h 2019300"/>
                <a:gd name="connsiteX202" fmla="*/ 730689 w 1575239"/>
                <a:gd name="connsiteY202" fmla="*/ 12700 h 2019300"/>
                <a:gd name="connsiteX203" fmla="*/ 559239 w 1575239"/>
                <a:gd name="connsiteY203" fmla="*/ 25400 h 2019300"/>
                <a:gd name="connsiteX204" fmla="*/ 533839 w 1575239"/>
                <a:gd name="connsiteY204" fmla="*/ 31750 h 2019300"/>
                <a:gd name="connsiteX205" fmla="*/ 521139 w 1575239"/>
                <a:gd name="connsiteY205" fmla="*/ 50800 h 2019300"/>
                <a:gd name="connsiteX206" fmla="*/ 502089 w 1575239"/>
                <a:gd name="connsiteY206" fmla="*/ 63500 h 2019300"/>
                <a:gd name="connsiteX0" fmla="*/ 502089 w 1575239"/>
                <a:gd name="connsiteY0" fmla="*/ 63500 h 2019300"/>
                <a:gd name="connsiteX1" fmla="*/ 514789 w 1575239"/>
                <a:gd name="connsiteY1" fmla="*/ 228600 h 2019300"/>
                <a:gd name="connsiteX2" fmla="*/ 495739 w 1575239"/>
                <a:gd name="connsiteY2" fmla="*/ 273050 h 2019300"/>
                <a:gd name="connsiteX3" fmla="*/ 476689 w 1575239"/>
                <a:gd name="connsiteY3" fmla="*/ 285750 h 2019300"/>
                <a:gd name="connsiteX4" fmla="*/ 451289 w 1575239"/>
                <a:gd name="connsiteY4" fmla="*/ 241300 h 2019300"/>
                <a:gd name="connsiteX5" fmla="*/ 394139 w 1575239"/>
                <a:gd name="connsiteY5" fmla="*/ 209550 h 2019300"/>
                <a:gd name="connsiteX6" fmla="*/ 336989 w 1575239"/>
                <a:gd name="connsiteY6" fmla="*/ 254000 h 2019300"/>
                <a:gd name="connsiteX7" fmla="*/ 292539 w 1575239"/>
                <a:gd name="connsiteY7" fmla="*/ 311150 h 2019300"/>
                <a:gd name="connsiteX8" fmla="*/ 254439 w 1575239"/>
                <a:gd name="connsiteY8" fmla="*/ 323850 h 2019300"/>
                <a:gd name="connsiteX9" fmla="*/ 235389 w 1575239"/>
                <a:gd name="connsiteY9" fmla="*/ 330200 h 2019300"/>
                <a:gd name="connsiteX10" fmla="*/ 203639 w 1575239"/>
                <a:gd name="connsiteY10" fmla="*/ 368300 h 2019300"/>
                <a:gd name="connsiteX11" fmla="*/ 190939 w 1575239"/>
                <a:gd name="connsiteY11" fmla="*/ 406400 h 2019300"/>
                <a:gd name="connsiteX12" fmla="*/ 165539 w 1575239"/>
                <a:gd name="connsiteY12" fmla="*/ 444500 h 2019300"/>
                <a:gd name="connsiteX13" fmla="*/ 159189 w 1575239"/>
                <a:gd name="connsiteY13" fmla="*/ 463550 h 2019300"/>
                <a:gd name="connsiteX14" fmla="*/ 152839 w 1575239"/>
                <a:gd name="connsiteY14" fmla="*/ 501650 h 2019300"/>
                <a:gd name="connsiteX15" fmla="*/ 133789 w 1575239"/>
                <a:gd name="connsiteY15" fmla="*/ 508000 h 2019300"/>
                <a:gd name="connsiteX16" fmla="*/ 32189 w 1575239"/>
                <a:gd name="connsiteY16" fmla="*/ 520700 h 2019300"/>
                <a:gd name="connsiteX17" fmla="*/ 38539 w 1575239"/>
                <a:gd name="connsiteY17" fmla="*/ 552450 h 2019300"/>
                <a:gd name="connsiteX18" fmla="*/ 57589 w 1575239"/>
                <a:gd name="connsiteY18" fmla="*/ 558800 h 2019300"/>
                <a:gd name="connsiteX19" fmla="*/ 102039 w 1575239"/>
                <a:gd name="connsiteY19" fmla="*/ 552450 h 2019300"/>
                <a:gd name="connsiteX20" fmla="*/ 178239 w 1575239"/>
                <a:gd name="connsiteY20" fmla="*/ 539750 h 2019300"/>
                <a:gd name="connsiteX21" fmla="*/ 197289 w 1575239"/>
                <a:gd name="connsiteY21" fmla="*/ 552450 h 2019300"/>
                <a:gd name="connsiteX22" fmla="*/ 216339 w 1575239"/>
                <a:gd name="connsiteY22" fmla="*/ 596900 h 2019300"/>
                <a:gd name="connsiteX23" fmla="*/ 229039 w 1575239"/>
                <a:gd name="connsiteY23" fmla="*/ 635000 h 2019300"/>
                <a:gd name="connsiteX24" fmla="*/ 216339 w 1575239"/>
                <a:gd name="connsiteY24" fmla="*/ 698500 h 2019300"/>
                <a:gd name="connsiteX25" fmla="*/ 197289 w 1575239"/>
                <a:gd name="connsiteY25" fmla="*/ 717550 h 2019300"/>
                <a:gd name="connsiteX26" fmla="*/ 190939 w 1575239"/>
                <a:gd name="connsiteY26" fmla="*/ 762000 h 2019300"/>
                <a:gd name="connsiteX27" fmla="*/ 209989 w 1575239"/>
                <a:gd name="connsiteY27" fmla="*/ 768350 h 2019300"/>
                <a:gd name="connsiteX28" fmla="*/ 235389 w 1575239"/>
                <a:gd name="connsiteY28" fmla="*/ 806450 h 2019300"/>
                <a:gd name="connsiteX29" fmla="*/ 248089 w 1575239"/>
                <a:gd name="connsiteY29" fmla="*/ 844550 h 2019300"/>
                <a:gd name="connsiteX30" fmla="*/ 254439 w 1575239"/>
                <a:gd name="connsiteY30" fmla="*/ 863600 h 2019300"/>
                <a:gd name="connsiteX31" fmla="*/ 216339 w 1575239"/>
                <a:gd name="connsiteY31" fmla="*/ 882650 h 2019300"/>
                <a:gd name="connsiteX32" fmla="*/ 197289 w 1575239"/>
                <a:gd name="connsiteY32" fmla="*/ 889000 h 2019300"/>
                <a:gd name="connsiteX33" fmla="*/ 203639 w 1575239"/>
                <a:gd name="connsiteY33" fmla="*/ 927100 h 2019300"/>
                <a:gd name="connsiteX34" fmla="*/ 216339 w 1575239"/>
                <a:gd name="connsiteY34" fmla="*/ 946150 h 2019300"/>
                <a:gd name="connsiteX35" fmla="*/ 222689 w 1575239"/>
                <a:gd name="connsiteY35" fmla="*/ 996950 h 2019300"/>
                <a:gd name="connsiteX36" fmla="*/ 209989 w 1575239"/>
                <a:gd name="connsiteY36" fmla="*/ 1035050 h 2019300"/>
                <a:gd name="connsiteX37" fmla="*/ 190939 w 1575239"/>
                <a:gd name="connsiteY37" fmla="*/ 1041400 h 2019300"/>
                <a:gd name="connsiteX38" fmla="*/ 165539 w 1575239"/>
                <a:gd name="connsiteY38" fmla="*/ 1054100 h 2019300"/>
                <a:gd name="connsiteX39" fmla="*/ 70289 w 1575239"/>
                <a:gd name="connsiteY39" fmla="*/ 1047750 h 2019300"/>
                <a:gd name="connsiteX40" fmla="*/ 44889 w 1575239"/>
                <a:gd name="connsiteY40" fmla="*/ 1035050 h 2019300"/>
                <a:gd name="connsiteX41" fmla="*/ 25839 w 1575239"/>
                <a:gd name="connsiteY41" fmla="*/ 1028700 h 2019300"/>
                <a:gd name="connsiteX42" fmla="*/ 439 w 1575239"/>
                <a:gd name="connsiteY42" fmla="*/ 1066800 h 2019300"/>
                <a:gd name="connsiteX43" fmla="*/ 6789 w 1575239"/>
                <a:gd name="connsiteY43" fmla="*/ 1092200 h 2019300"/>
                <a:gd name="connsiteX44" fmla="*/ 25839 w 1575239"/>
                <a:gd name="connsiteY44" fmla="*/ 1111250 h 2019300"/>
                <a:gd name="connsiteX45" fmla="*/ 38539 w 1575239"/>
                <a:gd name="connsiteY45" fmla="*/ 1130300 h 2019300"/>
                <a:gd name="connsiteX46" fmla="*/ 57589 w 1575239"/>
                <a:gd name="connsiteY46" fmla="*/ 1149350 h 2019300"/>
                <a:gd name="connsiteX47" fmla="*/ 89339 w 1575239"/>
                <a:gd name="connsiteY47" fmla="*/ 1206500 h 2019300"/>
                <a:gd name="connsiteX48" fmla="*/ 63939 w 1575239"/>
                <a:gd name="connsiteY48" fmla="*/ 1231900 h 2019300"/>
                <a:gd name="connsiteX49" fmla="*/ 82989 w 1575239"/>
                <a:gd name="connsiteY49" fmla="*/ 1238250 h 2019300"/>
                <a:gd name="connsiteX50" fmla="*/ 133789 w 1575239"/>
                <a:gd name="connsiteY50" fmla="*/ 1257300 h 2019300"/>
                <a:gd name="connsiteX51" fmla="*/ 171889 w 1575239"/>
                <a:gd name="connsiteY51" fmla="*/ 1289050 h 2019300"/>
                <a:gd name="connsiteX52" fmla="*/ 190939 w 1575239"/>
                <a:gd name="connsiteY52" fmla="*/ 1308100 h 2019300"/>
                <a:gd name="connsiteX53" fmla="*/ 229039 w 1575239"/>
                <a:gd name="connsiteY53" fmla="*/ 1333500 h 2019300"/>
                <a:gd name="connsiteX54" fmla="*/ 298889 w 1575239"/>
                <a:gd name="connsiteY54" fmla="*/ 1327150 h 2019300"/>
                <a:gd name="connsiteX55" fmla="*/ 317939 w 1575239"/>
                <a:gd name="connsiteY55" fmla="*/ 1320800 h 2019300"/>
                <a:gd name="connsiteX56" fmla="*/ 324289 w 1575239"/>
                <a:gd name="connsiteY56" fmla="*/ 1301750 h 2019300"/>
                <a:gd name="connsiteX57" fmla="*/ 343339 w 1575239"/>
                <a:gd name="connsiteY57" fmla="*/ 1225550 h 2019300"/>
                <a:gd name="connsiteX58" fmla="*/ 362389 w 1575239"/>
                <a:gd name="connsiteY58" fmla="*/ 1212850 h 2019300"/>
                <a:gd name="connsiteX59" fmla="*/ 368739 w 1575239"/>
                <a:gd name="connsiteY59" fmla="*/ 1193800 h 2019300"/>
                <a:gd name="connsiteX60" fmla="*/ 394139 w 1575239"/>
                <a:gd name="connsiteY60" fmla="*/ 1187450 h 2019300"/>
                <a:gd name="connsiteX61" fmla="*/ 413189 w 1575239"/>
                <a:gd name="connsiteY61" fmla="*/ 1181100 h 2019300"/>
                <a:gd name="connsiteX62" fmla="*/ 451289 w 1575239"/>
                <a:gd name="connsiteY62" fmla="*/ 1187450 h 2019300"/>
                <a:gd name="connsiteX63" fmla="*/ 444939 w 1575239"/>
                <a:gd name="connsiteY63" fmla="*/ 1244600 h 2019300"/>
                <a:gd name="connsiteX64" fmla="*/ 413189 w 1575239"/>
                <a:gd name="connsiteY64" fmla="*/ 1276350 h 2019300"/>
                <a:gd name="connsiteX65" fmla="*/ 394139 w 1575239"/>
                <a:gd name="connsiteY65" fmla="*/ 1282700 h 2019300"/>
                <a:gd name="connsiteX66" fmla="*/ 375089 w 1575239"/>
                <a:gd name="connsiteY66" fmla="*/ 1295400 h 2019300"/>
                <a:gd name="connsiteX67" fmla="*/ 362389 w 1575239"/>
                <a:gd name="connsiteY67" fmla="*/ 1314450 h 2019300"/>
                <a:gd name="connsiteX68" fmla="*/ 356039 w 1575239"/>
                <a:gd name="connsiteY68" fmla="*/ 1333500 h 2019300"/>
                <a:gd name="connsiteX69" fmla="*/ 336989 w 1575239"/>
                <a:gd name="connsiteY69" fmla="*/ 1346200 h 2019300"/>
                <a:gd name="connsiteX70" fmla="*/ 356039 w 1575239"/>
                <a:gd name="connsiteY70" fmla="*/ 1352550 h 2019300"/>
                <a:gd name="connsiteX71" fmla="*/ 387789 w 1575239"/>
                <a:gd name="connsiteY71" fmla="*/ 1390650 h 2019300"/>
                <a:gd name="connsiteX72" fmla="*/ 400489 w 1575239"/>
                <a:gd name="connsiteY72" fmla="*/ 1409700 h 2019300"/>
                <a:gd name="connsiteX73" fmla="*/ 400489 w 1575239"/>
                <a:gd name="connsiteY73" fmla="*/ 1460500 h 2019300"/>
                <a:gd name="connsiteX74" fmla="*/ 381439 w 1575239"/>
                <a:gd name="connsiteY74" fmla="*/ 1473200 h 2019300"/>
                <a:gd name="connsiteX75" fmla="*/ 273489 w 1575239"/>
                <a:gd name="connsiteY75" fmla="*/ 1479550 h 2019300"/>
                <a:gd name="connsiteX76" fmla="*/ 267139 w 1575239"/>
                <a:gd name="connsiteY76" fmla="*/ 1498600 h 2019300"/>
                <a:gd name="connsiteX77" fmla="*/ 279839 w 1575239"/>
                <a:gd name="connsiteY77" fmla="*/ 1517650 h 2019300"/>
                <a:gd name="connsiteX78" fmla="*/ 292539 w 1575239"/>
                <a:gd name="connsiteY78" fmla="*/ 1555750 h 2019300"/>
                <a:gd name="connsiteX79" fmla="*/ 311589 w 1575239"/>
                <a:gd name="connsiteY79" fmla="*/ 1562100 h 2019300"/>
                <a:gd name="connsiteX80" fmla="*/ 349689 w 1575239"/>
                <a:gd name="connsiteY80" fmla="*/ 1587500 h 2019300"/>
                <a:gd name="connsiteX81" fmla="*/ 343339 w 1575239"/>
                <a:gd name="connsiteY81" fmla="*/ 1606550 h 2019300"/>
                <a:gd name="connsiteX82" fmla="*/ 279839 w 1575239"/>
                <a:gd name="connsiteY82" fmla="*/ 1625600 h 2019300"/>
                <a:gd name="connsiteX83" fmla="*/ 267139 w 1575239"/>
                <a:gd name="connsiteY83" fmla="*/ 1663700 h 2019300"/>
                <a:gd name="connsiteX84" fmla="*/ 273489 w 1575239"/>
                <a:gd name="connsiteY84" fmla="*/ 1701800 h 2019300"/>
                <a:gd name="connsiteX85" fmla="*/ 305239 w 1575239"/>
                <a:gd name="connsiteY85" fmla="*/ 1733550 h 2019300"/>
                <a:gd name="connsiteX86" fmla="*/ 324289 w 1575239"/>
                <a:gd name="connsiteY86" fmla="*/ 1752600 h 2019300"/>
                <a:gd name="connsiteX87" fmla="*/ 336989 w 1575239"/>
                <a:gd name="connsiteY87" fmla="*/ 1790700 h 2019300"/>
                <a:gd name="connsiteX88" fmla="*/ 362389 w 1575239"/>
                <a:gd name="connsiteY88" fmla="*/ 1847850 h 2019300"/>
                <a:gd name="connsiteX89" fmla="*/ 317939 w 1575239"/>
                <a:gd name="connsiteY89" fmla="*/ 1866900 h 2019300"/>
                <a:gd name="connsiteX90" fmla="*/ 349689 w 1575239"/>
                <a:gd name="connsiteY90" fmla="*/ 1955800 h 2019300"/>
                <a:gd name="connsiteX91" fmla="*/ 375089 w 1575239"/>
                <a:gd name="connsiteY91" fmla="*/ 1962150 h 2019300"/>
                <a:gd name="connsiteX92" fmla="*/ 425889 w 1575239"/>
                <a:gd name="connsiteY92" fmla="*/ 1968500 h 2019300"/>
                <a:gd name="connsiteX93" fmla="*/ 432239 w 1575239"/>
                <a:gd name="connsiteY93" fmla="*/ 1993900 h 2019300"/>
                <a:gd name="connsiteX94" fmla="*/ 476689 w 1575239"/>
                <a:gd name="connsiteY94" fmla="*/ 2012950 h 2019300"/>
                <a:gd name="connsiteX95" fmla="*/ 495739 w 1575239"/>
                <a:gd name="connsiteY95" fmla="*/ 2019300 h 2019300"/>
                <a:gd name="connsiteX96" fmla="*/ 514789 w 1575239"/>
                <a:gd name="connsiteY96" fmla="*/ 2012950 h 2019300"/>
                <a:gd name="connsiteX97" fmla="*/ 533839 w 1575239"/>
                <a:gd name="connsiteY97" fmla="*/ 1943100 h 2019300"/>
                <a:gd name="connsiteX98" fmla="*/ 546539 w 1575239"/>
                <a:gd name="connsiteY98" fmla="*/ 1924050 h 2019300"/>
                <a:gd name="connsiteX99" fmla="*/ 584639 w 1575239"/>
                <a:gd name="connsiteY99" fmla="*/ 1892300 h 2019300"/>
                <a:gd name="connsiteX100" fmla="*/ 603689 w 1575239"/>
                <a:gd name="connsiteY100" fmla="*/ 1854200 h 2019300"/>
                <a:gd name="connsiteX101" fmla="*/ 597339 w 1575239"/>
                <a:gd name="connsiteY101" fmla="*/ 1771650 h 2019300"/>
                <a:gd name="connsiteX102" fmla="*/ 571939 w 1575239"/>
                <a:gd name="connsiteY102" fmla="*/ 1714500 h 2019300"/>
                <a:gd name="connsiteX103" fmla="*/ 559239 w 1575239"/>
                <a:gd name="connsiteY103" fmla="*/ 1670050 h 2019300"/>
                <a:gd name="connsiteX104" fmla="*/ 565589 w 1575239"/>
                <a:gd name="connsiteY104" fmla="*/ 1638300 h 2019300"/>
                <a:gd name="connsiteX105" fmla="*/ 603689 w 1575239"/>
                <a:gd name="connsiteY105" fmla="*/ 1625600 h 2019300"/>
                <a:gd name="connsiteX106" fmla="*/ 667189 w 1575239"/>
                <a:gd name="connsiteY106" fmla="*/ 1631950 h 2019300"/>
                <a:gd name="connsiteX107" fmla="*/ 698939 w 1575239"/>
                <a:gd name="connsiteY107" fmla="*/ 1663700 h 2019300"/>
                <a:gd name="connsiteX108" fmla="*/ 717989 w 1575239"/>
                <a:gd name="connsiteY108" fmla="*/ 1676400 h 2019300"/>
                <a:gd name="connsiteX109" fmla="*/ 737039 w 1575239"/>
                <a:gd name="connsiteY109" fmla="*/ 1708150 h 2019300"/>
                <a:gd name="connsiteX110" fmla="*/ 794189 w 1575239"/>
                <a:gd name="connsiteY110" fmla="*/ 1720850 h 2019300"/>
                <a:gd name="connsiteX111" fmla="*/ 876739 w 1575239"/>
                <a:gd name="connsiteY111" fmla="*/ 1670050 h 2019300"/>
                <a:gd name="connsiteX112" fmla="*/ 889439 w 1575239"/>
                <a:gd name="connsiteY112" fmla="*/ 1689100 h 2019300"/>
                <a:gd name="connsiteX113" fmla="*/ 908489 w 1575239"/>
                <a:gd name="connsiteY113" fmla="*/ 1727200 h 2019300"/>
                <a:gd name="connsiteX114" fmla="*/ 933889 w 1575239"/>
                <a:gd name="connsiteY114" fmla="*/ 1733550 h 2019300"/>
                <a:gd name="connsiteX115" fmla="*/ 978339 w 1575239"/>
                <a:gd name="connsiteY115" fmla="*/ 1746250 h 2019300"/>
                <a:gd name="connsiteX116" fmla="*/ 1022789 w 1575239"/>
                <a:gd name="connsiteY116" fmla="*/ 1752600 h 2019300"/>
                <a:gd name="connsiteX117" fmla="*/ 1105339 w 1575239"/>
                <a:gd name="connsiteY117" fmla="*/ 1746250 h 2019300"/>
                <a:gd name="connsiteX118" fmla="*/ 1124389 w 1575239"/>
                <a:gd name="connsiteY118" fmla="*/ 1739900 h 2019300"/>
                <a:gd name="connsiteX119" fmla="*/ 1168839 w 1575239"/>
                <a:gd name="connsiteY119" fmla="*/ 1682750 h 2019300"/>
                <a:gd name="connsiteX120" fmla="*/ 1187889 w 1575239"/>
                <a:gd name="connsiteY120" fmla="*/ 1676400 h 2019300"/>
                <a:gd name="connsiteX121" fmla="*/ 1206939 w 1575239"/>
                <a:gd name="connsiteY121" fmla="*/ 1663700 h 2019300"/>
                <a:gd name="connsiteX122" fmla="*/ 1257739 w 1575239"/>
                <a:gd name="connsiteY122" fmla="*/ 1644650 h 2019300"/>
                <a:gd name="connsiteX123" fmla="*/ 1264089 w 1575239"/>
                <a:gd name="connsiteY123" fmla="*/ 1428750 h 2019300"/>
                <a:gd name="connsiteX124" fmla="*/ 1270439 w 1575239"/>
                <a:gd name="connsiteY124" fmla="*/ 1409700 h 2019300"/>
                <a:gd name="connsiteX125" fmla="*/ 1283139 w 1575239"/>
                <a:gd name="connsiteY125" fmla="*/ 1390650 h 2019300"/>
                <a:gd name="connsiteX126" fmla="*/ 1283139 w 1575239"/>
                <a:gd name="connsiteY126" fmla="*/ 1327150 h 2019300"/>
                <a:gd name="connsiteX127" fmla="*/ 1264089 w 1575239"/>
                <a:gd name="connsiteY127" fmla="*/ 1314450 h 2019300"/>
                <a:gd name="connsiteX128" fmla="*/ 1251389 w 1575239"/>
                <a:gd name="connsiteY128" fmla="*/ 1289050 h 2019300"/>
                <a:gd name="connsiteX129" fmla="*/ 1276789 w 1575239"/>
                <a:gd name="connsiteY129" fmla="*/ 1257300 h 2019300"/>
                <a:gd name="connsiteX130" fmla="*/ 1289489 w 1575239"/>
                <a:gd name="connsiteY130" fmla="*/ 1238250 h 2019300"/>
                <a:gd name="connsiteX131" fmla="*/ 1308539 w 1575239"/>
                <a:gd name="connsiteY131" fmla="*/ 1181100 h 2019300"/>
                <a:gd name="connsiteX132" fmla="*/ 1314889 w 1575239"/>
                <a:gd name="connsiteY132" fmla="*/ 1162050 h 2019300"/>
                <a:gd name="connsiteX133" fmla="*/ 1327589 w 1575239"/>
                <a:gd name="connsiteY133" fmla="*/ 1111250 h 2019300"/>
                <a:gd name="connsiteX134" fmla="*/ 1340289 w 1575239"/>
                <a:gd name="connsiteY134" fmla="*/ 1066800 h 2019300"/>
                <a:gd name="connsiteX135" fmla="*/ 1327589 w 1575239"/>
                <a:gd name="connsiteY135" fmla="*/ 1009650 h 2019300"/>
                <a:gd name="connsiteX136" fmla="*/ 1314889 w 1575239"/>
                <a:gd name="connsiteY136" fmla="*/ 990600 h 2019300"/>
                <a:gd name="connsiteX137" fmla="*/ 1302189 w 1575239"/>
                <a:gd name="connsiteY137" fmla="*/ 952500 h 2019300"/>
                <a:gd name="connsiteX138" fmla="*/ 1289489 w 1575239"/>
                <a:gd name="connsiteY138" fmla="*/ 927100 h 2019300"/>
                <a:gd name="connsiteX139" fmla="*/ 1283139 w 1575239"/>
                <a:gd name="connsiteY139" fmla="*/ 901700 h 2019300"/>
                <a:gd name="connsiteX140" fmla="*/ 1276789 w 1575239"/>
                <a:gd name="connsiteY140" fmla="*/ 882650 h 2019300"/>
                <a:gd name="connsiteX141" fmla="*/ 1283139 w 1575239"/>
                <a:gd name="connsiteY141" fmla="*/ 666750 h 2019300"/>
                <a:gd name="connsiteX142" fmla="*/ 1289489 w 1575239"/>
                <a:gd name="connsiteY142" fmla="*/ 635000 h 2019300"/>
                <a:gd name="connsiteX143" fmla="*/ 1302189 w 1575239"/>
                <a:gd name="connsiteY143" fmla="*/ 615950 h 2019300"/>
                <a:gd name="connsiteX144" fmla="*/ 1321239 w 1575239"/>
                <a:gd name="connsiteY144" fmla="*/ 577850 h 2019300"/>
                <a:gd name="connsiteX145" fmla="*/ 1327589 w 1575239"/>
                <a:gd name="connsiteY145" fmla="*/ 520700 h 2019300"/>
                <a:gd name="connsiteX146" fmla="*/ 1333939 w 1575239"/>
                <a:gd name="connsiteY146" fmla="*/ 501650 h 2019300"/>
                <a:gd name="connsiteX147" fmla="*/ 1340289 w 1575239"/>
                <a:gd name="connsiteY147" fmla="*/ 450850 h 2019300"/>
                <a:gd name="connsiteX148" fmla="*/ 1378389 w 1575239"/>
                <a:gd name="connsiteY148" fmla="*/ 431800 h 2019300"/>
                <a:gd name="connsiteX149" fmla="*/ 1403789 w 1575239"/>
                <a:gd name="connsiteY149" fmla="*/ 425450 h 2019300"/>
                <a:gd name="connsiteX150" fmla="*/ 1422839 w 1575239"/>
                <a:gd name="connsiteY150" fmla="*/ 419100 h 2019300"/>
                <a:gd name="connsiteX151" fmla="*/ 1460939 w 1575239"/>
                <a:gd name="connsiteY151" fmla="*/ 412750 h 2019300"/>
                <a:gd name="connsiteX152" fmla="*/ 1486339 w 1575239"/>
                <a:gd name="connsiteY152" fmla="*/ 406400 h 2019300"/>
                <a:gd name="connsiteX153" fmla="*/ 1448239 w 1575239"/>
                <a:gd name="connsiteY153" fmla="*/ 368300 h 2019300"/>
                <a:gd name="connsiteX154" fmla="*/ 1410139 w 1575239"/>
                <a:gd name="connsiteY154" fmla="*/ 349250 h 2019300"/>
                <a:gd name="connsiteX155" fmla="*/ 1372039 w 1575239"/>
                <a:gd name="connsiteY155" fmla="*/ 330200 h 2019300"/>
                <a:gd name="connsiteX156" fmla="*/ 1352989 w 1575239"/>
                <a:gd name="connsiteY156" fmla="*/ 285750 h 2019300"/>
                <a:gd name="connsiteX157" fmla="*/ 1333939 w 1575239"/>
                <a:gd name="connsiteY157" fmla="*/ 279400 h 2019300"/>
                <a:gd name="connsiteX158" fmla="*/ 1340289 w 1575239"/>
                <a:gd name="connsiteY158" fmla="*/ 228600 h 2019300"/>
                <a:gd name="connsiteX159" fmla="*/ 1359339 w 1575239"/>
                <a:gd name="connsiteY159" fmla="*/ 222250 h 2019300"/>
                <a:gd name="connsiteX160" fmla="*/ 1410139 w 1575239"/>
                <a:gd name="connsiteY160" fmla="*/ 228600 h 2019300"/>
                <a:gd name="connsiteX161" fmla="*/ 1467289 w 1575239"/>
                <a:gd name="connsiteY161" fmla="*/ 273050 h 2019300"/>
                <a:gd name="connsiteX162" fmla="*/ 1505389 w 1575239"/>
                <a:gd name="connsiteY162" fmla="*/ 285750 h 2019300"/>
                <a:gd name="connsiteX163" fmla="*/ 1524439 w 1575239"/>
                <a:gd name="connsiteY163" fmla="*/ 298450 h 2019300"/>
                <a:gd name="connsiteX164" fmla="*/ 1511739 w 1575239"/>
                <a:gd name="connsiteY164" fmla="*/ 304800 h 2019300"/>
                <a:gd name="connsiteX165" fmla="*/ 1518089 w 1575239"/>
                <a:gd name="connsiteY165" fmla="*/ 260350 h 2019300"/>
                <a:gd name="connsiteX166" fmla="*/ 1556189 w 1575239"/>
                <a:gd name="connsiteY166" fmla="*/ 228600 h 2019300"/>
                <a:gd name="connsiteX167" fmla="*/ 1575239 w 1575239"/>
                <a:gd name="connsiteY167" fmla="*/ 184150 h 2019300"/>
                <a:gd name="connsiteX168" fmla="*/ 1568889 w 1575239"/>
                <a:gd name="connsiteY168" fmla="*/ 165100 h 2019300"/>
                <a:gd name="connsiteX169" fmla="*/ 1479989 w 1575239"/>
                <a:gd name="connsiteY169" fmla="*/ 158750 h 2019300"/>
                <a:gd name="connsiteX170" fmla="*/ 1511739 w 1575239"/>
                <a:gd name="connsiteY170" fmla="*/ 127000 h 2019300"/>
                <a:gd name="connsiteX171" fmla="*/ 1479989 w 1575239"/>
                <a:gd name="connsiteY171" fmla="*/ 69850 h 2019300"/>
                <a:gd name="connsiteX172" fmla="*/ 1499039 w 1575239"/>
                <a:gd name="connsiteY172" fmla="*/ 63500 h 2019300"/>
                <a:gd name="connsiteX173" fmla="*/ 1479989 w 1575239"/>
                <a:gd name="connsiteY173" fmla="*/ 50800 h 2019300"/>
                <a:gd name="connsiteX174" fmla="*/ 1454589 w 1575239"/>
                <a:gd name="connsiteY174" fmla="*/ 44450 h 2019300"/>
                <a:gd name="connsiteX175" fmla="*/ 1397439 w 1575239"/>
                <a:gd name="connsiteY175" fmla="*/ 31750 h 2019300"/>
                <a:gd name="connsiteX176" fmla="*/ 1378389 w 1575239"/>
                <a:gd name="connsiteY176" fmla="*/ 19050 h 2019300"/>
                <a:gd name="connsiteX177" fmla="*/ 1321239 w 1575239"/>
                <a:gd name="connsiteY177" fmla="*/ 6350 h 2019300"/>
                <a:gd name="connsiteX178" fmla="*/ 1289489 w 1575239"/>
                <a:gd name="connsiteY178" fmla="*/ 0 h 2019300"/>
                <a:gd name="connsiteX179" fmla="*/ 1225989 w 1575239"/>
                <a:gd name="connsiteY179" fmla="*/ 6350 h 2019300"/>
                <a:gd name="connsiteX180" fmla="*/ 1225989 w 1575239"/>
                <a:gd name="connsiteY180" fmla="*/ 50800 h 2019300"/>
                <a:gd name="connsiteX181" fmla="*/ 1264089 w 1575239"/>
                <a:gd name="connsiteY181" fmla="*/ 57150 h 2019300"/>
                <a:gd name="connsiteX182" fmla="*/ 1264089 w 1575239"/>
                <a:gd name="connsiteY182" fmla="*/ 127000 h 2019300"/>
                <a:gd name="connsiteX183" fmla="*/ 1225989 w 1575239"/>
                <a:gd name="connsiteY183" fmla="*/ 120650 h 2019300"/>
                <a:gd name="connsiteX184" fmla="*/ 1187889 w 1575239"/>
                <a:gd name="connsiteY184" fmla="*/ 82550 h 2019300"/>
                <a:gd name="connsiteX185" fmla="*/ 1168839 w 1575239"/>
                <a:gd name="connsiteY185" fmla="*/ 63500 h 2019300"/>
                <a:gd name="connsiteX186" fmla="*/ 1137089 w 1575239"/>
                <a:gd name="connsiteY186" fmla="*/ 57150 h 2019300"/>
                <a:gd name="connsiteX187" fmla="*/ 1060889 w 1575239"/>
                <a:gd name="connsiteY187" fmla="*/ 50800 h 2019300"/>
                <a:gd name="connsiteX188" fmla="*/ 978339 w 1575239"/>
                <a:gd name="connsiteY188" fmla="*/ 50800 h 2019300"/>
                <a:gd name="connsiteX189" fmla="*/ 959289 w 1575239"/>
                <a:gd name="connsiteY189" fmla="*/ 63500 h 2019300"/>
                <a:gd name="connsiteX190" fmla="*/ 940239 w 1575239"/>
                <a:gd name="connsiteY190" fmla="*/ 101600 h 2019300"/>
                <a:gd name="connsiteX191" fmla="*/ 927539 w 1575239"/>
                <a:gd name="connsiteY191" fmla="*/ 120650 h 2019300"/>
                <a:gd name="connsiteX192" fmla="*/ 921189 w 1575239"/>
                <a:gd name="connsiteY192" fmla="*/ 139700 h 2019300"/>
                <a:gd name="connsiteX193" fmla="*/ 883089 w 1575239"/>
                <a:gd name="connsiteY193" fmla="*/ 184150 h 2019300"/>
                <a:gd name="connsiteX194" fmla="*/ 844989 w 1575239"/>
                <a:gd name="connsiteY194" fmla="*/ 177800 h 2019300"/>
                <a:gd name="connsiteX195" fmla="*/ 832289 w 1575239"/>
                <a:gd name="connsiteY195" fmla="*/ 158750 h 2019300"/>
                <a:gd name="connsiteX196" fmla="*/ 813239 w 1575239"/>
                <a:gd name="connsiteY196" fmla="*/ 139700 h 2019300"/>
                <a:gd name="connsiteX197" fmla="*/ 794189 w 1575239"/>
                <a:gd name="connsiteY197" fmla="*/ 95250 h 2019300"/>
                <a:gd name="connsiteX198" fmla="*/ 787839 w 1575239"/>
                <a:gd name="connsiteY198" fmla="*/ 69850 h 2019300"/>
                <a:gd name="connsiteX199" fmla="*/ 775139 w 1575239"/>
                <a:gd name="connsiteY199" fmla="*/ 50800 h 2019300"/>
                <a:gd name="connsiteX200" fmla="*/ 768789 w 1575239"/>
                <a:gd name="connsiteY200" fmla="*/ 31750 h 2019300"/>
                <a:gd name="connsiteX201" fmla="*/ 730689 w 1575239"/>
                <a:gd name="connsiteY201" fmla="*/ 12700 h 2019300"/>
                <a:gd name="connsiteX202" fmla="*/ 559239 w 1575239"/>
                <a:gd name="connsiteY202" fmla="*/ 25400 h 2019300"/>
                <a:gd name="connsiteX203" fmla="*/ 533839 w 1575239"/>
                <a:gd name="connsiteY203" fmla="*/ 31750 h 2019300"/>
                <a:gd name="connsiteX204" fmla="*/ 521139 w 1575239"/>
                <a:gd name="connsiteY204" fmla="*/ 50800 h 2019300"/>
                <a:gd name="connsiteX205" fmla="*/ 502089 w 1575239"/>
                <a:gd name="connsiteY205" fmla="*/ 63500 h 2019300"/>
                <a:gd name="connsiteX0" fmla="*/ 502089 w 1575239"/>
                <a:gd name="connsiteY0" fmla="*/ 63500 h 2019300"/>
                <a:gd name="connsiteX1" fmla="*/ 514789 w 1575239"/>
                <a:gd name="connsiteY1" fmla="*/ 228600 h 2019300"/>
                <a:gd name="connsiteX2" fmla="*/ 495739 w 1575239"/>
                <a:gd name="connsiteY2" fmla="*/ 273050 h 2019300"/>
                <a:gd name="connsiteX3" fmla="*/ 476689 w 1575239"/>
                <a:gd name="connsiteY3" fmla="*/ 285750 h 2019300"/>
                <a:gd name="connsiteX4" fmla="*/ 451289 w 1575239"/>
                <a:gd name="connsiteY4" fmla="*/ 241300 h 2019300"/>
                <a:gd name="connsiteX5" fmla="*/ 394139 w 1575239"/>
                <a:gd name="connsiteY5" fmla="*/ 209550 h 2019300"/>
                <a:gd name="connsiteX6" fmla="*/ 336989 w 1575239"/>
                <a:gd name="connsiteY6" fmla="*/ 254000 h 2019300"/>
                <a:gd name="connsiteX7" fmla="*/ 292539 w 1575239"/>
                <a:gd name="connsiteY7" fmla="*/ 311150 h 2019300"/>
                <a:gd name="connsiteX8" fmla="*/ 254439 w 1575239"/>
                <a:gd name="connsiteY8" fmla="*/ 323850 h 2019300"/>
                <a:gd name="connsiteX9" fmla="*/ 235389 w 1575239"/>
                <a:gd name="connsiteY9" fmla="*/ 330200 h 2019300"/>
                <a:gd name="connsiteX10" fmla="*/ 203639 w 1575239"/>
                <a:gd name="connsiteY10" fmla="*/ 368300 h 2019300"/>
                <a:gd name="connsiteX11" fmla="*/ 190939 w 1575239"/>
                <a:gd name="connsiteY11" fmla="*/ 406400 h 2019300"/>
                <a:gd name="connsiteX12" fmla="*/ 165539 w 1575239"/>
                <a:gd name="connsiteY12" fmla="*/ 444500 h 2019300"/>
                <a:gd name="connsiteX13" fmla="*/ 159189 w 1575239"/>
                <a:gd name="connsiteY13" fmla="*/ 463550 h 2019300"/>
                <a:gd name="connsiteX14" fmla="*/ 152839 w 1575239"/>
                <a:gd name="connsiteY14" fmla="*/ 501650 h 2019300"/>
                <a:gd name="connsiteX15" fmla="*/ 133789 w 1575239"/>
                <a:gd name="connsiteY15" fmla="*/ 508000 h 2019300"/>
                <a:gd name="connsiteX16" fmla="*/ 32189 w 1575239"/>
                <a:gd name="connsiteY16" fmla="*/ 520700 h 2019300"/>
                <a:gd name="connsiteX17" fmla="*/ 38539 w 1575239"/>
                <a:gd name="connsiteY17" fmla="*/ 552450 h 2019300"/>
                <a:gd name="connsiteX18" fmla="*/ 57589 w 1575239"/>
                <a:gd name="connsiteY18" fmla="*/ 558800 h 2019300"/>
                <a:gd name="connsiteX19" fmla="*/ 102039 w 1575239"/>
                <a:gd name="connsiteY19" fmla="*/ 552450 h 2019300"/>
                <a:gd name="connsiteX20" fmla="*/ 178239 w 1575239"/>
                <a:gd name="connsiteY20" fmla="*/ 539750 h 2019300"/>
                <a:gd name="connsiteX21" fmla="*/ 197289 w 1575239"/>
                <a:gd name="connsiteY21" fmla="*/ 552450 h 2019300"/>
                <a:gd name="connsiteX22" fmla="*/ 216339 w 1575239"/>
                <a:gd name="connsiteY22" fmla="*/ 596900 h 2019300"/>
                <a:gd name="connsiteX23" fmla="*/ 229039 w 1575239"/>
                <a:gd name="connsiteY23" fmla="*/ 635000 h 2019300"/>
                <a:gd name="connsiteX24" fmla="*/ 216339 w 1575239"/>
                <a:gd name="connsiteY24" fmla="*/ 698500 h 2019300"/>
                <a:gd name="connsiteX25" fmla="*/ 197289 w 1575239"/>
                <a:gd name="connsiteY25" fmla="*/ 717550 h 2019300"/>
                <a:gd name="connsiteX26" fmla="*/ 190939 w 1575239"/>
                <a:gd name="connsiteY26" fmla="*/ 762000 h 2019300"/>
                <a:gd name="connsiteX27" fmla="*/ 209989 w 1575239"/>
                <a:gd name="connsiteY27" fmla="*/ 768350 h 2019300"/>
                <a:gd name="connsiteX28" fmla="*/ 235389 w 1575239"/>
                <a:gd name="connsiteY28" fmla="*/ 806450 h 2019300"/>
                <a:gd name="connsiteX29" fmla="*/ 248089 w 1575239"/>
                <a:gd name="connsiteY29" fmla="*/ 844550 h 2019300"/>
                <a:gd name="connsiteX30" fmla="*/ 254439 w 1575239"/>
                <a:gd name="connsiteY30" fmla="*/ 863600 h 2019300"/>
                <a:gd name="connsiteX31" fmla="*/ 216339 w 1575239"/>
                <a:gd name="connsiteY31" fmla="*/ 882650 h 2019300"/>
                <a:gd name="connsiteX32" fmla="*/ 197289 w 1575239"/>
                <a:gd name="connsiteY32" fmla="*/ 889000 h 2019300"/>
                <a:gd name="connsiteX33" fmla="*/ 203639 w 1575239"/>
                <a:gd name="connsiteY33" fmla="*/ 927100 h 2019300"/>
                <a:gd name="connsiteX34" fmla="*/ 216339 w 1575239"/>
                <a:gd name="connsiteY34" fmla="*/ 946150 h 2019300"/>
                <a:gd name="connsiteX35" fmla="*/ 222689 w 1575239"/>
                <a:gd name="connsiteY35" fmla="*/ 996950 h 2019300"/>
                <a:gd name="connsiteX36" fmla="*/ 209989 w 1575239"/>
                <a:gd name="connsiteY36" fmla="*/ 1035050 h 2019300"/>
                <a:gd name="connsiteX37" fmla="*/ 190939 w 1575239"/>
                <a:gd name="connsiteY37" fmla="*/ 1041400 h 2019300"/>
                <a:gd name="connsiteX38" fmla="*/ 165539 w 1575239"/>
                <a:gd name="connsiteY38" fmla="*/ 1054100 h 2019300"/>
                <a:gd name="connsiteX39" fmla="*/ 70289 w 1575239"/>
                <a:gd name="connsiteY39" fmla="*/ 1047750 h 2019300"/>
                <a:gd name="connsiteX40" fmla="*/ 44889 w 1575239"/>
                <a:gd name="connsiteY40" fmla="*/ 1035050 h 2019300"/>
                <a:gd name="connsiteX41" fmla="*/ 25839 w 1575239"/>
                <a:gd name="connsiteY41" fmla="*/ 1028700 h 2019300"/>
                <a:gd name="connsiteX42" fmla="*/ 439 w 1575239"/>
                <a:gd name="connsiteY42" fmla="*/ 1066800 h 2019300"/>
                <a:gd name="connsiteX43" fmla="*/ 6789 w 1575239"/>
                <a:gd name="connsiteY43" fmla="*/ 1092200 h 2019300"/>
                <a:gd name="connsiteX44" fmla="*/ 25839 w 1575239"/>
                <a:gd name="connsiteY44" fmla="*/ 1111250 h 2019300"/>
                <a:gd name="connsiteX45" fmla="*/ 38539 w 1575239"/>
                <a:gd name="connsiteY45" fmla="*/ 1130300 h 2019300"/>
                <a:gd name="connsiteX46" fmla="*/ 57589 w 1575239"/>
                <a:gd name="connsiteY46" fmla="*/ 1149350 h 2019300"/>
                <a:gd name="connsiteX47" fmla="*/ 89339 w 1575239"/>
                <a:gd name="connsiteY47" fmla="*/ 1206500 h 2019300"/>
                <a:gd name="connsiteX48" fmla="*/ 63939 w 1575239"/>
                <a:gd name="connsiteY48" fmla="*/ 1231900 h 2019300"/>
                <a:gd name="connsiteX49" fmla="*/ 82989 w 1575239"/>
                <a:gd name="connsiteY49" fmla="*/ 1238250 h 2019300"/>
                <a:gd name="connsiteX50" fmla="*/ 133789 w 1575239"/>
                <a:gd name="connsiteY50" fmla="*/ 1257300 h 2019300"/>
                <a:gd name="connsiteX51" fmla="*/ 171889 w 1575239"/>
                <a:gd name="connsiteY51" fmla="*/ 1289050 h 2019300"/>
                <a:gd name="connsiteX52" fmla="*/ 190939 w 1575239"/>
                <a:gd name="connsiteY52" fmla="*/ 1308100 h 2019300"/>
                <a:gd name="connsiteX53" fmla="*/ 229039 w 1575239"/>
                <a:gd name="connsiteY53" fmla="*/ 1333500 h 2019300"/>
                <a:gd name="connsiteX54" fmla="*/ 298889 w 1575239"/>
                <a:gd name="connsiteY54" fmla="*/ 1327150 h 2019300"/>
                <a:gd name="connsiteX55" fmla="*/ 317939 w 1575239"/>
                <a:gd name="connsiteY55" fmla="*/ 1320800 h 2019300"/>
                <a:gd name="connsiteX56" fmla="*/ 324289 w 1575239"/>
                <a:gd name="connsiteY56" fmla="*/ 1301750 h 2019300"/>
                <a:gd name="connsiteX57" fmla="*/ 343339 w 1575239"/>
                <a:gd name="connsiteY57" fmla="*/ 1225550 h 2019300"/>
                <a:gd name="connsiteX58" fmla="*/ 362389 w 1575239"/>
                <a:gd name="connsiteY58" fmla="*/ 1212850 h 2019300"/>
                <a:gd name="connsiteX59" fmla="*/ 368739 w 1575239"/>
                <a:gd name="connsiteY59" fmla="*/ 1193800 h 2019300"/>
                <a:gd name="connsiteX60" fmla="*/ 394139 w 1575239"/>
                <a:gd name="connsiteY60" fmla="*/ 1187450 h 2019300"/>
                <a:gd name="connsiteX61" fmla="*/ 413189 w 1575239"/>
                <a:gd name="connsiteY61" fmla="*/ 1181100 h 2019300"/>
                <a:gd name="connsiteX62" fmla="*/ 451289 w 1575239"/>
                <a:gd name="connsiteY62" fmla="*/ 1187450 h 2019300"/>
                <a:gd name="connsiteX63" fmla="*/ 444939 w 1575239"/>
                <a:gd name="connsiteY63" fmla="*/ 1244600 h 2019300"/>
                <a:gd name="connsiteX64" fmla="*/ 413189 w 1575239"/>
                <a:gd name="connsiteY64" fmla="*/ 1276350 h 2019300"/>
                <a:gd name="connsiteX65" fmla="*/ 394139 w 1575239"/>
                <a:gd name="connsiteY65" fmla="*/ 1282700 h 2019300"/>
                <a:gd name="connsiteX66" fmla="*/ 375089 w 1575239"/>
                <a:gd name="connsiteY66" fmla="*/ 1295400 h 2019300"/>
                <a:gd name="connsiteX67" fmla="*/ 362389 w 1575239"/>
                <a:gd name="connsiteY67" fmla="*/ 1314450 h 2019300"/>
                <a:gd name="connsiteX68" fmla="*/ 356039 w 1575239"/>
                <a:gd name="connsiteY68" fmla="*/ 1333500 h 2019300"/>
                <a:gd name="connsiteX69" fmla="*/ 336989 w 1575239"/>
                <a:gd name="connsiteY69" fmla="*/ 1346200 h 2019300"/>
                <a:gd name="connsiteX70" fmla="*/ 356039 w 1575239"/>
                <a:gd name="connsiteY70" fmla="*/ 1352550 h 2019300"/>
                <a:gd name="connsiteX71" fmla="*/ 387789 w 1575239"/>
                <a:gd name="connsiteY71" fmla="*/ 1390650 h 2019300"/>
                <a:gd name="connsiteX72" fmla="*/ 400489 w 1575239"/>
                <a:gd name="connsiteY72" fmla="*/ 1409700 h 2019300"/>
                <a:gd name="connsiteX73" fmla="*/ 400489 w 1575239"/>
                <a:gd name="connsiteY73" fmla="*/ 1460500 h 2019300"/>
                <a:gd name="connsiteX74" fmla="*/ 381439 w 1575239"/>
                <a:gd name="connsiteY74" fmla="*/ 1473200 h 2019300"/>
                <a:gd name="connsiteX75" fmla="*/ 273489 w 1575239"/>
                <a:gd name="connsiteY75" fmla="*/ 1479550 h 2019300"/>
                <a:gd name="connsiteX76" fmla="*/ 267139 w 1575239"/>
                <a:gd name="connsiteY76" fmla="*/ 1498600 h 2019300"/>
                <a:gd name="connsiteX77" fmla="*/ 279839 w 1575239"/>
                <a:gd name="connsiteY77" fmla="*/ 1517650 h 2019300"/>
                <a:gd name="connsiteX78" fmla="*/ 292539 w 1575239"/>
                <a:gd name="connsiteY78" fmla="*/ 1555750 h 2019300"/>
                <a:gd name="connsiteX79" fmla="*/ 311589 w 1575239"/>
                <a:gd name="connsiteY79" fmla="*/ 1562100 h 2019300"/>
                <a:gd name="connsiteX80" fmla="*/ 349689 w 1575239"/>
                <a:gd name="connsiteY80" fmla="*/ 1587500 h 2019300"/>
                <a:gd name="connsiteX81" fmla="*/ 343339 w 1575239"/>
                <a:gd name="connsiteY81" fmla="*/ 1606550 h 2019300"/>
                <a:gd name="connsiteX82" fmla="*/ 279839 w 1575239"/>
                <a:gd name="connsiteY82" fmla="*/ 1625600 h 2019300"/>
                <a:gd name="connsiteX83" fmla="*/ 267139 w 1575239"/>
                <a:gd name="connsiteY83" fmla="*/ 1663700 h 2019300"/>
                <a:gd name="connsiteX84" fmla="*/ 273489 w 1575239"/>
                <a:gd name="connsiteY84" fmla="*/ 1701800 h 2019300"/>
                <a:gd name="connsiteX85" fmla="*/ 305239 w 1575239"/>
                <a:gd name="connsiteY85" fmla="*/ 1733550 h 2019300"/>
                <a:gd name="connsiteX86" fmla="*/ 324289 w 1575239"/>
                <a:gd name="connsiteY86" fmla="*/ 1752600 h 2019300"/>
                <a:gd name="connsiteX87" fmla="*/ 336989 w 1575239"/>
                <a:gd name="connsiteY87" fmla="*/ 1790700 h 2019300"/>
                <a:gd name="connsiteX88" fmla="*/ 317939 w 1575239"/>
                <a:gd name="connsiteY88" fmla="*/ 1866900 h 2019300"/>
                <a:gd name="connsiteX89" fmla="*/ 349689 w 1575239"/>
                <a:gd name="connsiteY89" fmla="*/ 1955800 h 2019300"/>
                <a:gd name="connsiteX90" fmla="*/ 375089 w 1575239"/>
                <a:gd name="connsiteY90" fmla="*/ 1962150 h 2019300"/>
                <a:gd name="connsiteX91" fmla="*/ 425889 w 1575239"/>
                <a:gd name="connsiteY91" fmla="*/ 1968500 h 2019300"/>
                <a:gd name="connsiteX92" fmla="*/ 432239 w 1575239"/>
                <a:gd name="connsiteY92" fmla="*/ 1993900 h 2019300"/>
                <a:gd name="connsiteX93" fmla="*/ 476689 w 1575239"/>
                <a:gd name="connsiteY93" fmla="*/ 2012950 h 2019300"/>
                <a:gd name="connsiteX94" fmla="*/ 495739 w 1575239"/>
                <a:gd name="connsiteY94" fmla="*/ 2019300 h 2019300"/>
                <a:gd name="connsiteX95" fmla="*/ 514789 w 1575239"/>
                <a:gd name="connsiteY95" fmla="*/ 2012950 h 2019300"/>
                <a:gd name="connsiteX96" fmla="*/ 533839 w 1575239"/>
                <a:gd name="connsiteY96" fmla="*/ 1943100 h 2019300"/>
                <a:gd name="connsiteX97" fmla="*/ 546539 w 1575239"/>
                <a:gd name="connsiteY97" fmla="*/ 1924050 h 2019300"/>
                <a:gd name="connsiteX98" fmla="*/ 584639 w 1575239"/>
                <a:gd name="connsiteY98" fmla="*/ 1892300 h 2019300"/>
                <a:gd name="connsiteX99" fmla="*/ 603689 w 1575239"/>
                <a:gd name="connsiteY99" fmla="*/ 1854200 h 2019300"/>
                <a:gd name="connsiteX100" fmla="*/ 597339 w 1575239"/>
                <a:gd name="connsiteY100" fmla="*/ 1771650 h 2019300"/>
                <a:gd name="connsiteX101" fmla="*/ 571939 w 1575239"/>
                <a:gd name="connsiteY101" fmla="*/ 1714500 h 2019300"/>
                <a:gd name="connsiteX102" fmla="*/ 559239 w 1575239"/>
                <a:gd name="connsiteY102" fmla="*/ 1670050 h 2019300"/>
                <a:gd name="connsiteX103" fmla="*/ 565589 w 1575239"/>
                <a:gd name="connsiteY103" fmla="*/ 1638300 h 2019300"/>
                <a:gd name="connsiteX104" fmla="*/ 603689 w 1575239"/>
                <a:gd name="connsiteY104" fmla="*/ 1625600 h 2019300"/>
                <a:gd name="connsiteX105" fmla="*/ 667189 w 1575239"/>
                <a:gd name="connsiteY105" fmla="*/ 1631950 h 2019300"/>
                <a:gd name="connsiteX106" fmla="*/ 698939 w 1575239"/>
                <a:gd name="connsiteY106" fmla="*/ 1663700 h 2019300"/>
                <a:gd name="connsiteX107" fmla="*/ 717989 w 1575239"/>
                <a:gd name="connsiteY107" fmla="*/ 1676400 h 2019300"/>
                <a:gd name="connsiteX108" fmla="*/ 737039 w 1575239"/>
                <a:gd name="connsiteY108" fmla="*/ 1708150 h 2019300"/>
                <a:gd name="connsiteX109" fmla="*/ 794189 w 1575239"/>
                <a:gd name="connsiteY109" fmla="*/ 1720850 h 2019300"/>
                <a:gd name="connsiteX110" fmla="*/ 876739 w 1575239"/>
                <a:gd name="connsiteY110" fmla="*/ 1670050 h 2019300"/>
                <a:gd name="connsiteX111" fmla="*/ 889439 w 1575239"/>
                <a:gd name="connsiteY111" fmla="*/ 1689100 h 2019300"/>
                <a:gd name="connsiteX112" fmla="*/ 908489 w 1575239"/>
                <a:gd name="connsiteY112" fmla="*/ 1727200 h 2019300"/>
                <a:gd name="connsiteX113" fmla="*/ 933889 w 1575239"/>
                <a:gd name="connsiteY113" fmla="*/ 1733550 h 2019300"/>
                <a:gd name="connsiteX114" fmla="*/ 978339 w 1575239"/>
                <a:gd name="connsiteY114" fmla="*/ 1746250 h 2019300"/>
                <a:gd name="connsiteX115" fmla="*/ 1022789 w 1575239"/>
                <a:gd name="connsiteY115" fmla="*/ 1752600 h 2019300"/>
                <a:gd name="connsiteX116" fmla="*/ 1105339 w 1575239"/>
                <a:gd name="connsiteY116" fmla="*/ 1746250 h 2019300"/>
                <a:gd name="connsiteX117" fmla="*/ 1124389 w 1575239"/>
                <a:gd name="connsiteY117" fmla="*/ 1739900 h 2019300"/>
                <a:gd name="connsiteX118" fmla="*/ 1168839 w 1575239"/>
                <a:gd name="connsiteY118" fmla="*/ 1682750 h 2019300"/>
                <a:gd name="connsiteX119" fmla="*/ 1187889 w 1575239"/>
                <a:gd name="connsiteY119" fmla="*/ 1676400 h 2019300"/>
                <a:gd name="connsiteX120" fmla="*/ 1206939 w 1575239"/>
                <a:gd name="connsiteY120" fmla="*/ 1663700 h 2019300"/>
                <a:gd name="connsiteX121" fmla="*/ 1257739 w 1575239"/>
                <a:gd name="connsiteY121" fmla="*/ 1644650 h 2019300"/>
                <a:gd name="connsiteX122" fmla="*/ 1264089 w 1575239"/>
                <a:gd name="connsiteY122" fmla="*/ 1428750 h 2019300"/>
                <a:gd name="connsiteX123" fmla="*/ 1270439 w 1575239"/>
                <a:gd name="connsiteY123" fmla="*/ 1409700 h 2019300"/>
                <a:gd name="connsiteX124" fmla="*/ 1283139 w 1575239"/>
                <a:gd name="connsiteY124" fmla="*/ 1390650 h 2019300"/>
                <a:gd name="connsiteX125" fmla="*/ 1283139 w 1575239"/>
                <a:gd name="connsiteY125" fmla="*/ 1327150 h 2019300"/>
                <a:gd name="connsiteX126" fmla="*/ 1264089 w 1575239"/>
                <a:gd name="connsiteY126" fmla="*/ 1314450 h 2019300"/>
                <a:gd name="connsiteX127" fmla="*/ 1251389 w 1575239"/>
                <a:gd name="connsiteY127" fmla="*/ 1289050 h 2019300"/>
                <a:gd name="connsiteX128" fmla="*/ 1276789 w 1575239"/>
                <a:gd name="connsiteY128" fmla="*/ 1257300 h 2019300"/>
                <a:gd name="connsiteX129" fmla="*/ 1289489 w 1575239"/>
                <a:gd name="connsiteY129" fmla="*/ 1238250 h 2019300"/>
                <a:gd name="connsiteX130" fmla="*/ 1308539 w 1575239"/>
                <a:gd name="connsiteY130" fmla="*/ 1181100 h 2019300"/>
                <a:gd name="connsiteX131" fmla="*/ 1314889 w 1575239"/>
                <a:gd name="connsiteY131" fmla="*/ 1162050 h 2019300"/>
                <a:gd name="connsiteX132" fmla="*/ 1327589 w 1575239"/>
                <a:gd name="connsiteY132" fmla="*/ 1111250 h 2019300"/>
                <a:gd name="connsiteX133" fmla="*/ 1340289 w 1575239"/>
                <a:gd name="connsiteY133" fmla="*/ 1066800 h 2019300"/>
                <a:gd name="connsiteX134" fmla="*/ 1327589 w 1575239"/>
                <a:gd name="connsiteY134" fmla="*/ 1009650 h 2019300"/>
                <a:gd name="connsiteX135" fmla="*/ 1314889 w 1575239"/>
                <a:gd name="connsiteY135" fmla="*/ 990600 h 2019300"/>
                <a:gd name="connsiteX136" fmla="*/ 1302189 w 1575239"/>
                <a:gd name="connsiteY136" fmla="*/ 952500 h 2019300"/>
                <a:gd name="connsiteX137" fmla="*/ 1289489 w 1575239"/>
                <a:gd name="connsiteY137" fmla="*/ 927100 h 2019300"/>
                <a:gd name="connsiteX138" fmla="*/ 1283139 w 1575239"/>
                <a:gd name="connsiteY138" fmla="*/ 901700 h 2019300"/>
                <a:gd name="connsiteX139" fmla="*/ 1276789 w 1575239"/>
                <a:gd name="connsiteY139" fmla="*/ 882650 h 2019300"/>
                <a:gd name="connsiteX140" fmla="*/ 1283139 w 1575239"/>
                <a:gd name="connsiteY140" fmla="*/ 666750 h 2019300"/>
                <a:gd name="connsiteX141" fmla="*/ 1289489 w 1575239"/>
                <a:gd name="connsiteY141" fmla="*/ 635000 h 2019300"/>
                <a:gd name="connsiteX142" fmla="*/ 1302189 w 1575239"/>
                <a:gd name="connsiteY142" fmla="*/ 615950 h 2019300"/>
                <a:gd name="connsiteX143" fmla="*/ 1321239 w 1575239"/>
                <a:gd name="connsiteY143" fmla="*/ 577850 h 2019300"/>
                <a:gd name="connsiteX144" fmla="*/ 1327589 w 1575239"/>
                <a:gd name="connsiteY144" fmla="*/ 520700 h 2019300"/>
                <a:gd name="connsiteX145" fmla="*/ 1333939 w 1575239"/>
                <a:gd name="connsiteY145" fmla="*/ 501650 h 2019300"/>
                <a:gd name="connsiteX146" fmla="*/ 1340289 w 1575239"/>
                <a:gd name="connsiteY146" fmla="*/ 450850 h 2019300"/>
                <a:gd name="connsiteX147" fmla="*/ 1378389 w 1575239"/>
                <a:gd name="connsiteY147" fmla="*/ 431800 h 2019300"/>
                <a:gd name="connsiteX148" fmla="*/ 1403789 w 1575239"/>
                <a:gd name="connsiteY148" fmla="*/ 425450 h 2019300"/>
                <a:gd name="connsiteX149" fmla="*/ 1422839 w 1575239"/>
                <a:gd name="connsiteY149" fmla="*/ 419100 h 2019300"/>
                <a:gd name="connsiteX150" fmla="*/ 1460939 w 1575239"/>
                <a:gd name="connsiteY150" fmla="*/ 412750 h 2019300"/>
                <a:gd name="connsiteX151" fmla="*/ 1486339 w 1575239"/>
                <a:gd name="connsiteY151" fmla="*/ 406400 h 2019300"/>
                <a:gd name="connsiteX152" fmla="*/ 1448239 w 1575239"/>
                <a:gd name="connsiteY152" fmla="*/ 368300 h 2019300"/>
                <a:gd name="connsiteX153" fmla="*/ 1410139 w 1575239"/>
                <a:gd name="connsiteY153" fmla="*/ 349250 h 2019300"/>
                <a:gd name="connsiteX154" fmla="*/ 1372039 w 1575239"/>
                <a:gd name="connsiteY154" fmla="*/ 330200 h 2019300"/>
                <a:gd name="connsiteX155" fmla="*/ 1352989 w 1575239"/>
                <a:gd name="connsiteY155" fmla="*/ 285750 h 2019300"/>
                <a:gd name="connsiteX156" fmla="*/ 1333939 w 1575239"/>
                <a:gd name="connsiteY156" fmla="*/ 279400 h 2019300"/>
                <a:gd name="connsiteX157" fmla="*/ 1340289 w 1575239"/>
                <a:gd name="connsiteY157" fmla="*/ 228600 h 2019300"/>
                <a:gd name="connsiteX158" fmla="*/ 1359339 w 1575239"/>
                <a:gd name="connsiteY158" fmla="*/ 222250 h 2019300"/>
                <a:gd name="connsiteX159" fmla="*/ 1410139 w 1575239"/>
                <a:gd name="connsiteY159" fmla="*/ 228600 h 2019300"/>
                <a:gd name="connsiteX160" fmla="*/ 1467289 w 1575239"/>
                <a:gd name="connsiteY160" fmla="*/ 273050 h 2019300"/>
                <a:gd name="connsiteX161" fmla="*/ 1505389 w 1575239"/>
                <a:gd name="connsiteY161" fmla="*/ 285750 h 2019300"/>
                <a:gd name="connsiteX162" fmla="*/ 1524439 w 1575239"/>
                <a:gd name="connsiteY162" fmla="*/ 298450 h 2019300"/>
                <a:gd name="connsiteX163" fmla="*/ 1511739 w 1575239"/>
                <a:gd name="connsiteY163" fmla="*/ 304800 h 2019300"/>
                <a:gd name="connsiteX164" fmla="*/ 1518089 w 1575239"/>
                <a:gd name="connsiteY164" fmla="*/ 260350 h 2019300"/>
                <a:gd name="connsiteX165" fmla="*/ 1556189 w 1575239"/>
                <a:gd name="connsiteY165" fmla="*/ 228600 h 2019300"/>
                <a:gd name="connsiteX166" fmla="*/ 1575239 w 1575239"/>
                <a:gd name="connsiteY166" fmla="*/ 184150 h 2019300"/>
                <a:gd name="connsiteX167" fmla="*/ 1568889 w 1575239"/>
                <a:gd name="connsiteY167" fmla="*/ 165100 h 2019300"/>
                <a:gd name="connsiteX168" fmla="*/ 1479989 w 1575239"/>
                <a:gd name="connsiteY168" fmla="*/ 158750 h 2019300"/>
                <a:gd name="connsiteX169" fmla="*/ 1511739 w 1575239"/>
                <a:gd name="connsiteY169" fmla="*/ 127000 h 2019300"/>
                <a:gd name="connsiteX170" fmla="*/ 1479989 w 1575239"/>
                <a:gd name="connsiteY170" fmla="*/ 69850 h 2019300"/>
                <a:gd name="connsiteX171" fmla="*/ 1499039 w 1575239"/>
                <a:gd name="connsiteY171" fmla="*/ 63500 h 2019300"/>
                <a:gd name="connsiteX172" fmla="*/ 1479989 w 1575239"/>
                <a:gd name="connsiteY172" fmla="*/ 50800 h 2019300"/>
                <a:gd name="connsiteX173" fmla="*/ 1454589 w 1575239"/>
                <a:gd name="connsiteY173" fmla="*/ 44450 h 2019300"/>
                <a:gd name="connsiteX174" fmla="*/ 1397439 w 1575239"/>
                <a:gd name="connsiteY174" fmla="*/ 31750 h 2019300"/>
                <a:gd name="connsiteX175" fmla="*/ 1378389 w 1575239"/>
                <a:gd name="connsiteY175" fmla="*/ 19050 h 2019300"/>
                <a:gd name="connsiteX176" fmla="*/ 1321239 w 1575239"/>
                <a:gd name="connsiteY176" fmla="*/ 6350 h 2019300"/>
                <a:gd name="connsiteX177" fmla="*/ 1289489 w 1575239"/>
                <a:gd name="connsiteY177" fmla="*/ 0 h 2019300"/>
                <a:gd name="connsiteX178" fmla="*/ 1225989 w 1575239"/>
                <a:gd name="connsiteY178" fmla="*/ 6350 h 2019300"/>
                <a:gd name="connsiteX179" fmla="*/ 1225989 w 1575239"/>
                <a:gd name="connsiteY179" fmla="*/ 50800 h 2019300"/>
                <a:gd name="connsiteX180" fmla="*/ 1264089 w 1575239"/>
                <a:gd name="connsiteY180" fmla="*/ 57150 h 2019300"/>
                <a:gd name="connsiteX181" fmla="*/ 1264089 w 1575239"/>
                <a:gd name="connsiteY181" fmla="*/ 127000 h 2019300"/>
                <a:gd name="connsiteX182" fmla="*/ 1225989 w 1575239"/>
                <a:gd name="connsiteY182" fmla="*/ 120650 h 2019300"/>
                <a:gd name="connsiteX183" fmla="*/ 1187889 w 1575239"/>
                <a:gd name="connsiteY183" fmla="*/ 82550 h 2019300"/>
                <a:gd name="connsiteX184" fmla="*/ 1168839 w 1575239"/>
                <a:gd name="connsiteY184" fmla="*/ 63500 h 2019300"/>
                <a:gd name="connsiteX185" fmla="*/ 1137089 w 1575239"/>
                <a:gd name="connsiteY185" fmla="*/ 57150 h 2019300"/>
                <a:gd name="connsiteX186" fmla="*/ 1060889 w 1575239"/>
                <a:gd name="connsiteY186" fmla="*/ 50800 h 2019300"/>
                <a:gd name="connsiteX187" fmla="*/ 978339 w 1575239"/>
                <a:gd name="connsiteY187" fmla="*/ 50800 h 2019300"/>
                <a:gd name="connsiteX188" fmla="*/ 959289 w 1575239"/>
                <a:gd name="connsiteY188" fmla="*/ 63500 h 2019300"/>
                <a:gd name="connsiteX189" fmla="*/ 940239 w 1575239"/>
                <a:gd name="connsiteY189" fmla="*/ 101600 h 2019300"/>
                <a:gd name="connsiteX190" fmla="*/ 927539 w 1575239"/>
                <a:gd name="connsiteY190" fmla="*/ 120650 h 2019300"/>
                <a:gd name="connsiteX191" fmla="*/ 921189 w 1575239"/>
                <a:gd name="connsiteY191" fmla="*/ 139700 h 2019300"/>
                <a:gd name="connsiteX192" fmla="*/ 883089 w 1575239"/>
                <a:gd name="connsiteY192" fmla="*/ 184150 h 2019300"/>
                <a:gd name="connsiteX193" fmla="*/ 844989 w 1575239"/>
                <a:gd name="connsiteY193" fmla="*/ 177800 h 2019300"/>
                <a:gd name="connsiteX194" fmla="*/ 832289 w 1575239"/>
                <a:gd name="connsiteY194" fmla="*/ 158750 h 2019300"/>
                <a:gd name="connsiteX195" fmla="*/ 813239 w 1575239"/>
                <a:gd name="connsiteY195" fmla="*/ 139700 h 2019300"/>
                <a:gd name="connsiteX196" fmla="*/ 794189 w 1575239"/>
                <a:gd name="connsiteY196" fmla="*/ 95250 h 2019300"/>
                <a:gd name="connsiteX197" fmla="*/ 787839 w 1575239"/>
                <a:gd name="connsiteY197" fmla="*/ 69850 h 2019300"/>
                <a:gd name="connsiteX198" fmla="*/ 775139 w 1575239"/>
                <a:gd name="connsiteY198" fmla="*/ 50800 h 2019300"/>
                <a:gd name="connsiteX199" fmla="*/ 768789 w 1575239"/>
                <a:gd name="connsiteY199" fmla="*/ 31750 h 2019300"/>
                <a:gd name="connsiteX200" fmla="*/ 730689 w 1575239"/>
                <a:gd name="connsiteY200" fmla="*/ 12700 h 2019300"/>
                <a:gd name="connsiteX201" fmla="*/ 559239 w 1575239"/>
                <a:gd name="connsiteY201" fmla="*/ 25400 h 2019300"/>
                <a:gd name="connsiteX202" fmla="*/ 533839 w 1575239"/>
                <a:gd name="connsiteY202" fmla="*/ 31750 h 2019300"/>
                <a:gd name="connsiteX203" fmla="*/ 521139 w 1575239"/>
                <a:gd name="connsiteY203" fmla="*/ 50800 h 2019300"/>
                <a:gd name="connsiteX204" fmla="*/ 502089 w 1575239"/>
                <a:gd name="connsiteY204" fmla="*/ 63500 h 2019300"/>
                <a:gd name="connsiteX0" fmla="*/ 502089 w 1575239"/>
                <a:gd name="connsiteY0" fmla="*/ 63500 h 2019300"/>
                <a:gd name="connsiteX1" fmla="*/ 514789 w 1575239"/>
                <a:gd name="connsiteY1" fmla="*/ 228600 h 2019300"/>
                <a:gd name="connsiteX2" fmla="*/ 495739 w 1575239"/>
                <a:gd name="connsiteY2" fmla="*/ 273050 h 2019300"/>
                <a:gd name="connsiteX3" fmla="*/ 476689 w 1575239"/>
                <a:gd name="connsiteY3" fmla="*/ 285750 h 2019300"/>
                <a:gd name="connsiteX4" fmla="*/ 451289 w 1575239"/>
                <a:gd name="connsiteY4" fmla="*/ 241300 h 2019300"/>
                <a:gd name="connsiteX5" fmla="*/ 394139 w 1575239"/>
                <a:gd name="connsiteY5" fmla="*/ 209550 h 2019300"/>
                <a:gd name="connsiteX6" fmla="*/ 336989 w 1575239"/>
                <a:gd name="connsiteY6" fmla="*/ 254000 h 2019300"/>
                <a:gd name="connsiteX7" fmla="*/ 292539 w 1575239"/>
                <a:gd name="connsiteY7" fmla="*/ 311150 h 2019300"/>
                <a:gd name="connsiteX8" fmla="*/ 254439 w 1575239"/>
                <a:gd name="connsiteY8" fmla="*/ 323850 h 2019300"/>
                <a:gd name="connsiteX9" fmla="*/ 235389 w 1575239"/>
                <a:gd name="connsiteY9" fmla="*/ 330200 h 2019300"/>
                <a:gd name="connsiteX10" fmla="*/ 203639 w 1575239"/>
                <a:gd name="connsiteY10" fmla="*/ 368300 h 2019300"/>
                <a:gd name="connsiteX11" fmla="*/ 190939 w 1575239"/>
                <a:gd name="connsiteY11" fmla="*/ 406400 h 2019300"/>
                <a:gd name="connsiteX12" fmla="*/ 165539 w 1575239"/>
                <a:gd name="connsiteY12" fmla="*/ 444500 h 2019300"/>
                <a:gd name="connsiteX13" fmla="*/ 159189 w 1575239"/>
                <a:gd name="connsiteY13" fmla="*/ 463550 h 2019300"/>
                <a:gd name="connsiteX14" fmla="*/ 152839 w 1575239"/>
                <a:gd name="connsiteY14" fmla="*/ 501650 h 2019300"/>
                <a:gd name="connsiteX15" fmla="*/ 133789 w 1575239"/>
                <a:gd name="connsiteY15" fmla="*/ 508000 h 2019300"/>
                <a:gd name="connsiteX16" fmla="*/ 32189 w 1575239"/>
                <a:gd name="connsiteY16" fmla="*/ 520700 h 2019300"/>
                <a:gd name="connsiteX17" fmla="*/ 38539 w 1575239"/>
                <a:gd name="connsiteY17" fmla="*/ 552450 h 2019300"/>
                <a:gd name="connsiteX18" fmla="*/ 57589 w 1575239"/>
                <a:gd name="connsiteY18" fmla="*/ 558800 h 2019300"/>
                <a:gd name="connsiteX19" fmla="*/ 102039 w 1575239"/>
                <a:gd name="connsiteY19" fmla="*/ 552450 h 2019300"/>
                <a:gd name="connsiteX20" fmla="*/ 178239 w 1575239"/>
                <a:gd name="connsiteY20" fmla="*/ 539750 h 2019300"/>
                <a:gd name="connsiteX21" fmla="*/ 197289 w 1575239"/>
                <a:gd name="connsiteY21" fmla="*/ 552450 h 2019300"/>
                <a:gd name="connsiteX22" fmla="*/ 216339 w 1575239"/>
                <a:gd name="connsiteY22" fmla="*/ 596900 h 2019300"/>
                <a:gd name="connsiteX23" fmla="*/ 229039 w 1575239"/>
                <a:gd name="connsiteY23" fmla="*/ 635000 h 2019300"/>
                <a:gd name="connsiteX24" fmla="*/ 216339 w 1575239"/>
                <a:gd name="connsiteY24" fmla="*/ 698500 h 2019300"/>
                <a:gd name="connsiteX25" fmla="*/ 197289 w 1575239"/>
                <a:gd name="connsiteY25" fmla="*/ 717550 h 2019300"/>
                <a:gd name="connsiteX26" fmla="*/ 190939 w 1575239"/>
                <a:gd name="connsiteY26" fmla="*/ 762000 h 2019300"/>
                <a:gd name="connsiteX27" fmla="*/ 209989 w 1575239"/>
                <a:gd name="connsiteY27" fmla="*/ 768350 h 2019300"/>
                <a:gd name="connsiteX28" fmla="*/ 235389 w 1575239"/>
                <a:gd name="connsiteY28" fmla="*/ 806450 h 2019300"/>
                <a:gd name="connsiteX29" fmla="*/ 248089 w 1575239"/>
                <a:gd name="connsiteY29" fmla="*/ 844550 h 2019300"/>
                <a:gd name="connsiteX30" fmla="*/ 254439 w 1575239"/>
                <a:gd name="connsiteY30" fmla="*/ 863600 h 2019300"/>
                <a:gd name="connsiteX31" fmla="*/ 216339 w 1575239"/>
                <a:gd name="connsiteY31" fmla="*/ 882650 h 2019300"/>
                <a:gd name="connsiteX32" fmla="*/ 197289 w 1575239"/>
                <a:gd name="connsiteY32" fmla="*/ 889000 h 2019300"/>
                <a:gd name="connsiteX33" fmla="*/ 203639 w 1575239"/>
                <a:gd name="connsiteY33" fmla="*/ 927100 h 2019300"/>
                <a:gd name="connsiteX34" fmla="*/ 216339 w 1575239"/>
                <a:gd name="connsiteY34" fmla="*/ 946150 h 2019300"/>
                <a:gd name="connsiteX35" fmla="*/ 222689 w 1575239"/>
                <a:gd name="connsiteY35" fmla="*/ 996950 h 2019300"/>
                <a:gd name="connsiteX36" fmla="*/ 209989 w 1575239"/>
                <a:gd name="connsiteY36" fmla="*/ 1035050 h 2019300"/>
                <a:gd name="connsiteX37" fmla="*/ 190939 w 1575239"/>
                <a:gd name="connsiteY37" fmla="*/ 1041400 h 2019300"/>
                <a:gd name="connsiteX38" fmla="*/ 165539 w 1575239"/>
                <a:gd name="connsiteY38" fmla="*/ 1054100 h 2019300"/>
                <a:gd name="connsiteX39" fmla="*/ 70289 w 1575239"/>
                <a:gd name="connsiteY39" fmla="*/ 1047750 h 2019300"/>
                <a:gd name="connsiteX40" fmla="*/ 44889 w 1575239"/>
                <a:gd name="connsiteY40" fmla="*/ 1035050 h 2019300"/>
                <a:gd name="connsiteX41" fmla="*/ 25839 w 1575239"/>
                <a:gd name="connsiteY41" fmla="*/ 1028700 h 2019300"/>
                <a:gd name="connsiteX42" fmla="*/ 439 w 1575239"/>
                <a:gd name="connsiteY42" fmla="*/ 1066800 h 2019300"/>
                <a:gd name="connsiteX43" fmla="*/ 6789 w 1575239"/>
                <a:gd name="connsiteY43" fmla="*/ 1092200 h 2019300"/>
                <a:gd name="connsiteX44" fmla="*/ 25839 w 1575239"/>
                <a:gd name="connsiteY44" fmla="*/ 1111250 h 2019300"/>
                <a:gd name="connsiteX45" fmla="*/ 38539 w 1575239"/>
                <a:gd name="connsiteY45" fmla="*/ 1130300 h 2019300"/>
                <a:gd name="connsiteX46" fmla="*/ 57589 w 1575239"/>
                <a:gd name="connsiteY46" fmla="*/ 1149350 h 2019300"/>
                <a:gd name="connsiteX47" fmla="*/ 89339 w 1575239"/>
                <a:gd name="connsiteY47" fmla="*/ 1206500 h 2019300"/>
                <a:gd name="connsiteX48" fmla="*/ 63939 w 1575239"/>
                <a:gd name="connsiteY48" fmla="*/ 1231900 h 2019300"/>
                <a:gd name="connsiteX49" fmla="*/ 82989 w 1575239"/>
                <a:gd name="connsiteY49" fmla="*/ 1238250 h 2019300"/>
                <a:gd name="connsiteX50" fmla="*/ 133789 w 1575239"/>
                <a:gd name="connsiteY50" fmla="*/ 1257300 h 2019300"/>
                <a:gd name="connsiteX51" fmla="*/ 171889 w 1575239"/>
                <a:gd name="connsiteY51" fmla="*/ 1289050 h 2019300"/>
                <a:gd name="connsiteX52" fmla="*/ 190939 w 1575239"/>
                <a:gd name="connsiteY52" fmla="*/ 1308100 h 2019300"/>
                <a:gd name="connsiteX53" fmla="*/ 229039 w 1575239"/>
                <a:gd name="connsiteY53" fmla="*/ 1333500 h 2019300"/>
                <a:gd name="connsiteX54" fmla="*/ 298889 w 1575239"/>
                <a:gd name="connsiteY54" fmla="*/ 1327150 h 2019300"/>
                <a:gd name="connsiteX55" fmla="*/ 317939 w 1575239"/>
                <a:gd name="connsiteY55" fmla="*/ 1320800 h 2019300"/>
                <a:gd name="connsiteX56" fmla="*/ 324289 w 1575239"/>
                <a:gd name="connsiteY56" fmla="*/ 1301750 h 2019300"/>
                <a:gd name="connsiteX57" fmla="*/ 343339 w 1575239"/>
                <a:gd name="connsiteY57" fmla="*/ 1225550 h 2019300"/>
                <a:gd name="connsiteX58" fmla="*/ 362389 w 1575239"/>
                <a:gd name="connsiteY58" fmla="*/ 1212850 h 2019300"/>
                <a:gd name="connsiteX59" fmla="*/ 368739 w 1575239"/>
                <a:gd name="connsiteY59" fmla="*/ 1193800 h 2019300"/>
                <a:gd name="connsiteX60" fmla="*/ 394139 w 1575239"/>
                <a:gd name="connsiteY60" fmla="*/ 1187450 h 2019300"/>
                <a:gd name="connsiteX61" fmla="*/ 413189 w 1575239"/>
                <a:gd name="connsiteY61" fmla="*/ 1181100 h 2019300"/>
                <a:gd name="connsiteX62" fmla="*/ 451289 w 1575239"/>
                <a:gd name="connsiteY62" fmla="*/ 1187450 h 2019300"/>
                <a:gd name="connsiteX63" fmla="*/ 444939 w 1575239"/>
                <a:gd name="connsiteY63" fmla="*/ 1244600 h 2019300"/>
                <a:gd name="connsiteX64" fmla="*/ 413189 w 1575239"/>
                <a:gd name="connsiteY64" fmla="*/ 1276350 h 2019300"/>
                <a:gd name="connsiteX65" fmla="*/ 394139 w 1575239"/>
                <a:gd name="connsiteY65" fmla="*/ 1282700 h 2019300"/>
                <a:gd name="connsiteX66" fmla="*/ 375089 w 1575239"/>
                <a:gd name="connsiteY66" fmla="*/ 1295400 h 2019300"/>
                <a:gd name="connsiteX67" fmla="*/ 362389 w 1575239"/>
                <a:gd name="connsiteY67" fmla="*/ 1314450 h 2019300"/>
                <a:gd name="connsiteX68" fmla="*/ 356039 w 1575239"/>
                <a:gd name="connsiteY68" fmla="*/ 1333500 h 2019300"/>
                <a:gd name="connsiteX69" fmla="*/ 336989 w 1575239"/>
                <a:gd name="connsiteY69" fmla="*/ 1346200 h 2019300"/>
                <a:gd name="connsiteX70" fmla="*/ 356039 w 1575239"/>
                <a:gd name="connsiteY70" fmla="*/ 1352550 h 2019300"/>
                <a:gd name="connsiteX71" fmla="*/ 387789 w 1575239"/>
                <a:gd name="connsiteY71" fmla="*/ 1390650 h 2019300"/>
                <a:gd name="connsiteX72" fmla="*/ 400489 w 1575239"/>
                <a:gd name="connsiteY72" fmla="*/ 1409700 h 2019300"/>
                <a:gd name="connsiteX73" fmla="*/ 400489 w 1575239"/>
                <a:gd name="connsiteY73" fmla="*/ 1460500 h 2019300"/>
                <a:gd name="connsiteX74" fmla="*/ 381439 w 1575239"/>
                <a:gd name="connsiteY74" fmla="*/ 1473200 h 2019300"/>
                <a:gd name="connsiteX75" fmla="*/ 273489 w 1575239"/>
                <a:gd name="connsiteY75" fmla="*/ 1479550 h 2019300"/>
                <a:gd name="connsiteX76" fmla="*/ 267139 w 1575239"/>
                <a:gd name="connsiteY76" fmla="*/ 1498600 h 2019300"/>
                <a:gd name="connsiteX77" fmla="*/ 279839 w 1575239"/>
                <a:gd name="connsiteY77" fmla="*/ 1517650 h 2019300"/>
                <a:gd name="connsiteX78" fmla="*/ 292539 w 1575239"/>
                <a:gd name="connsiteY78" fmla="*/ 1555750 h 2019300"/>
                <a:gd name="connsiteX79" fmla="*/ 311589 w 1575239"/>
                <a:gd name="connsiteY79" fmla="*/ 1562100 h 2019300"/>
                <a:gd name="connsiteX80" fmla="*/ 349689 w 1575239"/>
                <a:gd name="connsiteY80" fmla="*/ 1587500 h 2019300"/>
                <a:gd name="connsiteX81" fmla="*/ 343339 w 1575239"/>
                <a:gd name="connsiteY81" fmla="*/ 1606550 h 2019300"/>
                <a:gd name="connsiteX82" fmla="*/ 279839 w 1575239"/>
                <a:gd name="connsiteY82" fmla="*/ 1625600 h 2019300"/>
                <a:gd name="connsiteX83" fmla="*/ 267139 w 1575239"/>
                <a:gd name="connsiteY83" fmla="*/ 1663700 h 2019300"/>
                <a:gd name="connsiteX84" fmla="*/ 273489 w 1575239"/>
                <a:gd name="connsiteY84" fmla="*/ 1701800 h 2019300"/>
                <a:gd name="connsiteX85" fmla="*/ 305239 w 1575239"/>
                <a:gd name="connsiteY85" fmla="*/ 1733550 h 2019300"/>
                <a:gd name="connsiteX86" fmla="*/ 324289 w 1575239"/>
                <a:gd name="connsiteY86" fmla="*/ 1752600 h 2019300"/>
                <a:gd name="connsiteX87" fmla="*/ 317939 w 1575239"/>
                <a:gd name="connsiteY87" fmla="*/ 1866900 h 2019300"/>
                <a:gd name="connsiteX88" fmla="*/ 349689 w 1575239"/>
                <a:gd name="connsiteY88" fmla="*/ 1955800 h 2019300"/>
                <a:gd name="connsiteX89" fmla="*/ 375089 w 1575239"/>
                <a:gd name="connsiteY89" fmla="*/ 1962150 h 2019300"/>
                <a:gd name="connsiteX90" fmla="*/ 425889 w 1575239"/>
                <a:gd name="connsiteY90" fmla="*/ 1968500 h 2019300"/>
                <a:gd name="connsiteX91" fmla="*/ 432239 w 1575239"/>
                <a:gd name="connsiteY91" fmla="*/ 1993900 h 2019300"/>
                <a:gd name="connsiteX92" fmla="*/ 476689 w 1575239"/>
                <a:gd name="connsiteY92" fmla="*/ 2012950 h 2019300"/>
                <a:gd name="connsiteX93" fmla="*/ 495739 w 1575239"/>
                <a:gd name="connsiteY93" fmla="*/ 2019300 h 2019300"/>
                <a:gd name="connsiteX94" fmla="*/ 514789 w 1575239"/>
                <a:gd name="connsiteY94" fmla="*/ 2012950 h 2019300"/>
                <a:gd name="connsiteX95" fmla="*/ 533839 w 1575239"/>
                <a:gd name="connsiteY95" fmla="*/ 1943100 h 2019300"/>
                <a:gd name="connsiteX96" fmla="*/ 546539 w 1575239"/>
                <a:gd name="connsiteY96" fmla="*/ 1924050 h 2019300"/>
                <a:gd name="connsiteX97" fmla="*/ 584639 w 1575239"/>
                <a:gd name="connsiteY97" fmla="*/ 1892300 h 2019300"/>
                <a:gd name="connsiteX98" fmla="*/ 603689 w 1575239"/>
                <a:gd name="connsiteY98" fmla="*/ 1854200 h 2019300"/>
                <a:gd name="connsiteX99" fmla="*/ 597339 w 1575239"/>
                <a:gd name="connsiteY99" fmla="*/ 1771650 h 2019300"/>
                <a:gd name="connsiteX100" fmla="*/ 571939 w 1575239"/>
                <a:gd name="connsiteY100" fmla="*/ 1714500 h 2019300"/>
                <a:gd name="connsiteX101" fmla="*/ 559239 w 1575239"/>
                <a:gd name="connsiteY101" fmla="*/ 1670050 h 2019300"/>
                <a:gd name="connsiteX102" fmla="*/ 565589 w 1575239"/>
                <a:gd name="connsiteY102" fmla="*/ 1638300 h 2019300"/>
                <a:gd name="connsiteX103" fmla="*/ 603689 w 1575239"/>
                <a:gd name="connsiteY103" fmla="*/ 1625600 h 2019300"/>
                <a:gd name="connsiteX104" fmla="*/ 667189 w 1575239"/>
                <a:gd name="connsiteY104" fmla="*/ 1631950 h 2019300"/>
                <a:gd name="connsiteX105" fmla="*/ 698939 w 1575239"/>
                <a:gd name="connsiteY105" fmla="*/ 1663700 h 2019300"/>
                <a:gd name="connsiteX106" fmla="*/ 717989 w 1575239"/>
                <a:gd name="connsiteY106" fmla="*/ 1676400 h 2019300"/>
                <a:gd name="connsiteX107" fmla="*/ 737039 w 1575239"/>
                <a:gd name="connsiteY107" fmla="*/ 1708150 h 2019300"/>
                <a:gd name="connsiteX108" fmla="*/ 794189 w 1575239"/>
                <a:gd name="connsiteY108" fmla="*/ 1720850 h 2019300"/>
                <a:gd name="connsiteX109" fmla="*/ 876739 w 1575239"/>
                <a:gd name="connsiteY109" fmla="*/ 1670050 h 2019300"/>
                <a:gd name="connsiteX110" fmla="*/ 889439 w 1575239"/>
                <a:gd name="connsiteY110" fmla="*/ 1689100 h 2019300"/>
                <a:gd name="connsiteX111" fmla="*/ 908489 w 1575239"/>
                <a:gd name="connsiteY111" fmla="*/ 1727200 h 2019300"/>
                <a:gd name="connsiteX112" fmla="*/ 933889 w 1575239"/>
                <a:gd name="connsiteY112" fmla="*/ 1733550 h 2019300"/>
                <a:gd name="connsiteX113" fmla="*/ 978339 w 1575239"/>
                <a:gd name="connsiteY113" fmla="*/ 1746250 h 2019300"/>
                <a:gd name="connsiteX114" fmla="*/ 1022789 w 1575239"/>
                <a:gd name="connsiteY114" fmla="*/ 1752600 h 2019300"/>
                <a:gd name="connsiteX115" fmla="*/ 1105339 w 1575239"/>
                <a:gd name="connsiteY115" fmla="*/ 1746250 h 2019300"/>
                <a:gd name="connsiteX116" fmla="*/ 1124389 w 1575239"/>
                <a:gd name="connsiteY116" fmla="*/ 1739900 h 2019300"/>
                <a:gd name="connsiteX117" fmla="*/ 1168839 w 1575239"/>
                <a:gd name="connsiteY117" fmla="*/ 1682750 h 2019300"/>
                <a:gd name="connsiteX118" fmla="*/ 1187889 w 1575239"/>
                <a:gd name="connsiteY118" fmla="*/ 1676400 h 2019300"/>
                <a:gd name="connsiteX119" fmla="*/ 1206939 w 1575239"/>
                <a:gd name="connsiteY119" fmla="*/ 1663700 h 2019300"/>
                <a:gd name="connsiteX120" fmla="*/ 1257739 w 1575239"/>
                <a:gd name="connsiteY120" fmla="*/ 1644650 h 2019300"/>
                <a:gd name="connsiteX121" fmla="*/ 1264089 w 1575239"/>
                <a:gd name="connsiteY121" fmla="*/ 1428750 h 2019300"/>
                <a:gd name="connsiteX122" fmla="*/ 1270439 w 1575239"/>
                <a:gd name="connsiteY122" fmla="*/ 1409700 h 2019300"/>
                <a:gd name="connsiteX123" fmla="*/ 1283139 w 1575239"/>
                <a:gd name="connsiteY123" fmla="*/ 1390650 h 2019300"/>
                <a:gd name="connsiteX124" fmla="*/ 1283139 w 1575239"/>
                <a:gd name="connsiteY124" fmla="*/ 1327150 h 2019300"/>
                <a:gd name="connsiteX125" fmla="*/ 1264089 w 1575239"/>
                <a:gd name="connsiteY125" fmla="*/ 1314450 h 2019300"/>
                <a:gd name="connsiteX126" fmla="*/ 1251389 w 1575239"/>
                <a:gd name="connsiteY126" fmla="*/ 1289050 h 2019300"/>
                <a:gd name="connsiteX127" fmla="*/ 1276789 w 1575239"/>
                <a:gd name="connsiteY127" fmla="*/ 1257300 h 2019300"/>
                <a:gd name="connsiteX128" fmla="*/ 1289489 w 1575239"/>
                <a:gd name="connsiteY128" fmla="*/ 1238250 h 2019300"/>
                <a:gd name="connsiteX129" fmla="*/ 1308539 w 1575239"/>
                <a:gd name="connsiteY129" fmla="*/ 1181100 h 2019300"/>
                <a:gd name="connsiteX130" fmla="*/ 1314889 w 1575239"/>
                <a:gd name="connsiteY130" fmla="*/ 1162050 h 2019300"/>
                <a:gd name="connsiteX131" fmla="*/ 1327589 w 1575239"/>
                <a:gd name="connsiteY131" fmla="*/ 1111250 h 2019300"/>
                <a:gd name="connsiteX132" fmla="*/ 1340289 w 1575239"/>
                <a:gd name="connsiteY132" fmla="*/ 1066800 h 2019300"/>
                <a:gd name="connsiteX133" fmla="*/ 1327589 w 1575239"/>
                <a:gd name="connsiteY133" fmla="*/ 1009650 h 2019300"/>
                <a:gd name="connsiteX134" fmla="*/ 1314889 w 1575239"/>
                <a:gd name="connsiteY134" fmla="*/ 990600 h 2019300"/>
                <a:gd name="connsiteX135" fmla="*/ 1302189 w 1575239"/>
                <a:gd name="connsiteY135" fmla="*/ 952500 h 2019300"/>
                <a:gd name="connsiteX136" fmla="*/ 1289489 w 1575239"/>
                <a:gd name="connsiteY136" fmla="*/ 927100 h 2019300"/>
                <a:gd name="connsiteX137" fmla="*/ 1283139 w 1575239"/>
                <a:gd name="connsiteY137" fmla="*/ 901700 h 2019300"/>
                <a:gd name="connsiteX138" fmla="*/ 1276789 w 1575239"/>
                <a:gd name="connsiteY138" fmla="*/ 882650 h 2019300"/>
                <a:gd name="connsiteX139" fmla="*/ 1283139 w 1575239"/>
                <a:gd name="connsiteY139" fmla="*/ 666750 h 2019300"/>
                <a:gd name="connsiteX140" fmla="*/ 1289489 w 1575239"/>
                <a:gd name="connsiteY140" fmla="*/ 635000 h 2019300"/>
                <a:gd name="connsiteX141" fmla="*/ 1302189 w 1575239"/>
                <a:gd name="connsiteY141" fmla="*/ 615950 h 2019300"/>
                <a:gd name="connsiteX142" fmla="*/ 1321239 w 1575239"/>
                <a:gd name="connsiteY142" fmla="*/ 577850 h 2019300"/>
                <a:gd name="connsiteX143" fmla="*/ 1327589 w 1575239"/>
                <a:gd name="connsiteY143" fmla="*/ 520700 h 2019300"/>
                <a:gd name="connsiteX144" fmla="*/ 1333939 w 1575239"/>
                <a:gd name="connsiteY144" fmla="*/ 501650 h 2019300"/>
                <a:gd name="connsiteX145" fmla="*/ 1340289 w 1575239"/>
                <a:gd name="connsiteY145" fmla="*/ 450850 h 2019300"/>
                <a:gd name="connsiteX146" fmla="*/ 1378389 w 1575239"/>
                <a:gd name="connsiteY146" fmla="*/ 431800 h 2019300"/>
                <a:gd name="connsiteX147" fmla="*/ 1403789 w 1575239"/>
                <a:gd name="connsiteY147" fmla="*/ 425450 h 2019300"/>
                <a:gd name="connsiteX148" fmla="*/ 1422839 w 1575239"/>
                <a:gd name="connsiteY148" fmla="*/ 419100 h 2019300"/>
                <a:gd name="connsiteX149" fmla="*/ 1460939 w 1575239"/>
                <a:gd name="connsiteY149" fmla="*/ 412750 h 2019300"/>
                <a:gd name="connsiteX150" fmla="*/ 1486339 w 1575239"/>
                <a:gd name="connsiteY150" fmla="*/ 406400 h 2019300"/>
                <a:gd name="connsiteX151" fmla="*/ 1448239 w 1575239"/>
                <a:gd name="connsiteY151" fmla="*/ 368300 h 2019300"/>
                <a:gd name="connsiteX152" fmla="*/ 1410139 w 1575239"/>
                <a:gd name="connsiteY152" fmla="*/ 349250 h 2019300"/>
                <a:gd name="connsiteX153" fmla="*/ 1372039 w 1575239"/>
                <a:gd name="connsiteY153" fmla="*/ 330200 h 2019300"/>
                <a:gd name="connsiteX154" fmla="*/ 1352989 w 1575239"/>
                <a:gd name="connsiteY154" fmla="*/ 285750 h 2019300"/>
                <a:gd name="connsiteX155" fmla="*/ 1333939 w 1575239"/>
                <a:gd name="connsiteY155" fmla="*/ 279400 h 2019300"/>
                <a:gd name="connsiteX156" fmla="*/ 1340289 w 1575239"/>
                <a:gd name="connsiteY156" fmla="*/ 228600 h 2019300"/>
                <a:gd name="connsiteX157" fmla="*/ 1359339 w 1575239"/>
                <a:gd name="connsiteY157" fmla="*/ 222250 h 2019300"/>
                <a:gd name="connsiteX158" fmla="*/ 1410139 w 1575239"/>
                <a:gd name="connsiteY158" fmla="*/ 228600 h 2019300"/>
                <a:gd name="connsiteX159" fmla="*/ 1467289 w 1575239"/>
                <a:gd name="connsiteY159" fmla="*/ 273050 h 2019300"/>
                <a:gd name="connsiteX160" fmla="*/ 1505389 w 1575239"/>
                <a:gd name="connsiteY160" fmla="*/ 285750 h 2019300"/>
                <a:gd name="connsiteX161" fmla="*/ 1524439 w 1575239"/>
                <a:gd name="connsiteY161" fmla="*/ 298450 h 2019300"/>
                <a:gd name="connsiteX162" fmla="*/ 1511739 w 1575239"/>
                <a:gd name="connsiteY162" fmla="*/ 304800 h 2019300"/>
                <a:gd name="connsiteX163" fmla="*/ 1518089 w 1575239"/>
                <a:gd name="connsiteY163" fmla="*/ 260350 h 2019300"/>
                <a:gd name="connsiteX164" fmla="*/ 1556189 w 1575239"/>
                <a:gd name="connsiteY164" fmla="*/ 228600 h 2019300"/>
                <a:gd name="connsiteX165" fmla="*/ 1575239 w 1575239"/>
                <a:gd name="connsiteY165" fmla="*/ 184150 h 2019300"/>
                <a:gd name="connsiteX166" fmla="*/ 1568889 w 1575239"/>
                <a:gd name="connsiteY166" fmla="*/ 165100 h 2019300"/>
                <a:gd name="connsiteX167" fmla="*/ 1479989 w 1575239"/>
                <a:gd name="connsiteY167" fmla="*/ 158750 h 2019300"/>
                <a:gd name="connsiteX168" fmla="*/ 1511739 w 1575239"/>
                <a:gd name="connsiteY168" fmla="*/ 127000 h 2019300"/>
                <a:gd name="connsiteX169" fmla="*/ 1479989 w 1575239"/>
                <a:gd name="connsiteY169" fmla="*/ 69850 h 2019300"/>
                <a:gd name="connsiteX170" fmla="*/ 1499039 w 1575239"/>
                <a:gd name="connsiteY170" fmla="*/ 63500 h 2019300"/>
                <a:gd name="connsiteX171" fmla="*/ 1479989 w 1575239"/>
                <a:gd name="connsiteY171" fmla="*/ 50800 h 2019300"/>
                <a:gd name="connsiteX172" fmla="*/ 1454589 w 1575239"/>
                <a:gd name="connsiteY172" fmla="*/ 44450 h 2019300"/>
                <a:gd name="connsiteX173" fmla="*/ 1397439 w 1575239"/>
                <a:gd name="connsiteY173" fmla="*/ 31750 h 2019300"/>
                <a:gd name="connsiteX174" fmla="*/ 1378389 w 1575239"/>
                <a:gd name="connsiteY174" fmla="*/ 19050 h 2019300"/>
                <a:gd name="connsiteX175" fmla="*/ 1321239 w 1575239"/>
                <a:gd name="connsiteY175" fmla="*/ 6350 h 2019300"/>
                <a:gd name="connsiteX176" fmla="*/ 1289489 w 1575239"/>
                <a:gd name="connsiteY176" fmla="*/ 0 h 2019300"/>
                <a:gd name="connsiteX177" fmla="*/ 1225989 w 1575239"/>
                <a:gd name="connsiteY177" fmla="*/ 6350 h 2019300"/>
                <a:gd name="connsiteX178" fmla="*/ 1225989 w 1575239"/>
                <a:gd name="connsiteY178" fmla="*/ 50800 h 2019300"/>
                <a:gd name="connsiteX179" fmla="*/ 1264089 w 1575239"/>
                <a:gd name="connsiteY179" fmla="*/ 57150 h 2019300"/>
                <a:gd name="connsiteX180" fmla="*/ 1264089 w 1575239"/>
                <a:gd name="connsiteY180" fmla="*/ 127000 h 2019300"/>
                <a:gd name="connsiteX181" fmla="*/ 1225989 w 1575239"/>
                <a:gd name="connsiteY181" fmla="*/ 120650 h 2019300"/>
                <a:gd name="connsiteX182" fmla="*/ 1187889 w 1575239"/>
                <a:gd name="connsiteY182" fmla="*/ 82550 h 2019300"/>
                <a:gd name="connsiteX183" fmla="*/ 1168839 w 1575239"/>
                <a:gd name="connsiteY183" fmla="*/ 63500 h 2019300"/>
                <a:gd name="connsiteX184" fmla="*/ 1137089 w 1575239"/>
                <a:gd name="connsiteY184" fmla="*/ 57150 h 2019300"/>
                <a:gd name="connsiteX185" fmla="*/ 1060889 w 1575239"/>
                <a:gd name="connsiteY185" fmla="*/ 50800 h 2019300"/>
                <a:gd name="connsiteX186" fmla="*/ 978339 w 1575239"/>
                <a:gd name="connsiteY186" fmla="*/ 50800 h 2019300"/>
                <a:gd name="connsiteX187" fmla="*/ 959289 w 1575239"/>
                <a:gd name="connsiteY187" fmla="*/ 63500 h 2019300"/>
                <a:gd name="connsiteX188" fmla="*/ 940239 w 1575239"/>
                <a:gd name="connsiteY188" fmla="*/ 101600 h 2019300"/>
                <a:gd name="connsiteX189" fmla="*/ 927539 w 1575239"/>
                <a:gd name="connsiteY189" fmla="*/ 120650 h 2019300"/>
                <a:gd name="connsiteX190" fmla="*/ 921189 w 1575239"/>
                <a:gd name="connsiteY190" fmla="*/ 139700 h 2019300"/>
                <a:gd name="connsiteX191" fmla="*/ 883089 w 1575239"/>
                <a:gd name="connsiteY191" fmla="*/ 184150 h 2019300"/>
                <a:gd name="connsiteX192" fmla="*/ 844989 w 1575239"/>
                <a:gd name="connsiteY192" fmla="*/ 177800 h 2019300"/>
                <a:gd name="connsiteX193" fmla="*/ 832289 w 1575239"/>
                <a:gd name="connsiteY193" fmla="*/ 158750 h 2019300"/>
                <a:gd name="connsiteX194" fmla="*/ 813239 w 1575239"/>
                <a:gd name="connsiteY194" fmla="*/ 139700 h 2019300"/>
                <a:gd name="connsiteX195" fmla="*/ 794189 w 1575239"/>
                <a:gd name="connsiteY195" fmla="*/ 95250 h 2019300"/>
                <a:gd name="connsiteX196" fmla="*/ 787839 w 1575239"/>
                <a:gd name="connsiteY196" fmla="*/ 69850 h 2019300"/>
                <a:gd name="connsiteX197" fmla="*/ 775139 w 1575239"/>
                <a:gd name="connsiteY197" fmla="*/ 50800 h 2019300"/>
                <a:gd name="connsiteX198" fmla="*/ 768789 w 1575239"/>
                <a:gd name="connsiteY198" fmla="*/ 31750 h 2019300"/>
                <a:gd name="connsiteX199" fmla="*/ 730689 w 1575239"/>
                <a:gd name="connsiteY199" fmla="*/ 12700 h 2019300"/>
                <a:gd name="connsiteX200" fmla="*/ 559239 w 1575239"/>
                <a:gd name="connsiteY200" fmla="*/ 25400 h 2019300"/>
                <a:gd name="connsiteX201" fmla="*/ 533839 w 1575239"/>
                <a:gd name="connsiteY201" fmla="*/ 31750 h 2019300"/>
                <a:gd name="connsiteX202" fmla="*/ 521139 w 1575239"/>
                <a:gd name="connsiteY202" fmla="*/ 50800 h 2019300"/>
                <a:gd name="connsiteX203" fmla="*/ 502089 w 1575239"/>
                <a:gd name="connsiteY203" fmla="*/ 63500 h 2019300"/>
                <a:gd name="connsiteX0" fmla="*/ 502089 w 1575239"/>
                <a:gd name="connsiteY0" fmla="*/ 63500 h 2019300"/>
                <a:gd name="connsiteX1" fmla="*/ 514789 w 1575239"/>
                <a:gd name="connsiteY1" fmla="*/ 228600 h 2019300"/>
                <a:gd name="connsiteX2" fmla="*/ 495739 w 1575239"/>
                <a:gd name="connsiteY2" fmla="*/ 273050 h 2019300"/>
                <a:gd name="connsiteX3" fmla="*/ 476689 w 1575239"/>
                <a:gd name="connsiteY3" fmla="*/ 285750 h 2019300"/>
                <a:gd name="connsiteX4" fmla="*/ 451289 w 1575239"/>
                <a:gd name="connsiteY4" fmla="*/ 241300 h 2019300"/>
                <a:gd name="connsiteX5" fmla="*/ 394139 w 1575239"/>
                <a:gd name="connsiteY5" fmla="*/ 209550 h 2019300"/>
                <a:gd name="connsiteX6" fmla="*/ 336989 w 1575239"/>
                <a:gd name="connsiteY6" fmla="*/ 254000 h 2019300"/>
                <a:gd name="connsiteX7" fmla="*/ 292539 w 1575239"/>
                <a:gd name="connsiteY7" fmla="*/ 311150 h 2019300"/>
                <a:gd name="connsiteX8" fmla="*/ 254439 w 1575239"/>
                <a:gd name="connsiteY8" fmla="*/ 323850 h 2019300"/>
                <a:gd name="connsiteX9" fmla="*/ 235389 w 1575239"/>
                <a:gd name="connsiteY9" fmla="*/ 330200 h 2019300"/>
                <a:gd name="connsiteX10" fmla="*/ 203639 w 1575239"/>
                <a:gd name="connsiteY10" fmla="*/ 368300 h 2019300"/>
                <a:gd name="connsiteX11" fmla="*/ 190939 w 1575239"/>
                <a:gd name="connsiteY11" fmla="*/ 406400 h 2019300"/>
                <a:gd name="connsiteX12" fmla="*/ 165539 w 1575239"/>
                <a:gd name="connsiteY12" fmla="*/ 444500 h 2019300"/>
                <a:gd name="connsiteX13" fmla="*/ 159189 w 1575239"/>
                <a:gd name="connsiteY13" fmla="*/ 463550 h 2019300"/>
                <a:gd name="connsiteX14" fmla="*/ 152839 w 1575239"/>
                <a:gd name="connsiteY14" fmla="*/ 501650 h 2019300"/>
                <a:gd name="connsiteX15" fmla="*/ 133789 w 1575239"/>
                <a:gd name="connsiteY15" fmla="*/ 508000 h 2019300"/>
                <a:gd name="connsiteX16" fmla="*/ 32189 w 1575239"/>
                <a:gd name="connsiteY16" fmla="*/ 520700 h 2019300"/>
                <a:gd name="connsiteX17" fmla="*/ 38539 w 1575239"/>
                <a:gd name="connsiteY17" fmla="*/ 552450 h 2019300"/>
                <a:gd name="connsiteX18" fmla="*/ 57589 w 1575239"/>
                <a:gd name="connsiteY18" fmla="*/ 558800 h 2019300"/>
                <a:gd name="connsiteX19" fmla="*/ 102039 w 1575239"/>
                <a:gd name="connsiteY19" fmla="*/ 552450 h 2019300"/>
                <a:gd name="connsiteX20" fmla="*/ 178239 w 1575239"/>
                <a:gd name="connsiteY20" fmla="*/ 539750 h 2019300"/>
                <a:gd name="connsiteX21" fmla="*/ 197289 w 1575239"/>
                <a:gd name="connsiteY21" fmla="*/ 552450 h 2019300"/>
                <a:gd name="connsiteX22" fmla="*/ 216339 w 1575239"/>
                <a:gd name="connsiteY22" fmla="*/ 596900 h 2019300"/>
                <a:gd name="connsiteX23" fmla="*/ 229039 w 1575239"/>
                <a:gd name="connsiteY23" fmla="*/ 635000 h 2019300"/>
                <a:gd name="connsiteX24" fmla="*/ 216339 w 1575239"/>
                <a:gd name="connsiteY24" fmla="*/ 698500 h 2019300"/>
                <a:gd name="connsiteX25" fmla="*/ 197289 w 1575239"/>
                <a:gd name="connsiteY25" fmla="*/ 717550 h 2019300"/>
                <a:gd name="connsiteX26" fmla="*/ 190939 w 1575239"/>
                <a:gd name="connsiteY26" fmla="*/ 762000 h 2019300"/>
                <a:gd name="connsiteX27" fmla="*/ 209989 w 1575239"/>
                <a:gd name="connsiteY27" fmla="*/ 768350 h 2019300"/>
                <a:gd name="connsiteX28" fmla="*/ 235389 w 1575239"/>
                <a:gd name="connsiteY28" fmla="*/ 806450 h 2019300"/>
                <a:gd name="connsiteX29" fmla="*/ 248089 w 1575239"/>
                <a:gd name="connsiteY29" fmla="*/ 844550 h 2019300"/>
                <a:gd name="connsiteX30" fmla="*/ 254439 w 1575239"/>
                <a:gd name="connsiteY30" fmla="*/ 863600 h 2019300"/>
                <a:gd name="connsiteX31" fmla="*/ 216339 w 1575239"/>
                <a:gd name="connsiteY31" fmla="*/ 882650 h 2019300"/>
                <a:gd name="connsiteX32" fmla="*/ 197289 w 1575239"/>
                <a:gd name="connsiteY32" fmla="*/ 889000 h 2019300"/>
                <a:gd name="connsiteX33" fmla="*/ 203639 w 1575239"/>
                <a:gd name="connsiteY33" fmla="*/ 927100 h 2019300"/>
                <a:gd name="connsiteX34" fmla="*/ 216339 w 1575239"/>
                <a:gd name="connsiteY34" fmla="*/ 946150 h 2019300"/>
                <a:gd name="connsiteX35" fmla="*/ 222689 w 1575239"/>
                <a:gd name="connsiteY35" fmla="*/ 996950 h 2019300"/>
                <a:gd name="connsiteX36" fmla="*/ 209989 w 1575239"/>
                <a:gd name="connsiteY36" fmla="*/ 1035050 h 2019300"/>
                <a:gd name="connsiteX37" fmla="*/ 190939 w 1575239"/>
                <a:gd name="connsiteY37" fmla="*/ 1041400 h 2019300"/>
                <a:gd name="connsiteX38" fmla="*/ 165539 w 1575239"/>
                <a:gd name="connsiteY38" fmla="*/ 1054100 h 2019300"/>
                <a:gd name="connsiteX39" fmla="*/ 70289 w 1575239"/>
                <a:gd name="connsiteY39" fmla="*/ 1047750 h 2019300"/>
                <a:gd name="connsiteX40" fmla="*/ 44889 w 1575239"/>
                <a:gd name="connsiteY40" fmla="*/ 1035050 h 2019300"/>
                <a:gd name="connsiteX41" fmla="*/ 25839 w 1575239"/>
                <a:gd name="connsiteY41" fmla="*/ 1028700 h 2019300"/>
                <a:gd name="connsiteX42" fmla="*/ 439 w 1575239"/>
                <a:gd name="connsiteY42" fmla="*/ 1066800 h 2019300"/>
                <a:gd name="connsiteX43" fmla="*/ 6789 w 1575239"/>
                <a:gd name="connsiteY43" fmla="*/ 1092200 h 2019300"/>
                <a:gd name="connsiteX44" fmla="*/ 25839 w 1575239"/>
                <a:gd name="connsiteY44" fmla="*/ 1111250 h 2019300"/>
                <a:gd name="connsiteX45" fmla="*/ 38539 w 1575239"/>
                <a:gd name="connsiteY45" fmla="*/ 1130300 h 2019300"/>
                <a:gd name="connsiteX46" fmla="*/ 57589 w 1575239"/>
                <a:gd name="connsiteY46" fmla="*/ 1149350 h 2019300"/>
                <a:gd name="connsiteX47" fmla="*/ 89339 w 1575239"/>
                <a:gd name="connsiteY47" fmla="*/ 1206500 h 2019300"/>
                <a:gd name="connsiteX48" fmla="*/ 63939 w 1575239"/>
                <a:gd name="connsiteY48" fmla="*/ 1231900 h 2019300"/>
                <a:gd name="connsiteX49" fmla="*/ 82989 w 1575239"/>
                <a:gd name="connsiteY49" fmla="*/ 1238250 h 2019300"/>
                <a:gd name="connsiteX50" fmla="*/ 133789 w 1575239"/>
                <a:gd name="connsiteY50" fmla="*/ 1257300 h 2019300"/>
                <a:gd name="connsiteX51" fmla="*/ 171889 w 1575239"/>
                <a:gd name="connsiteY51" fmla="*/ 1289050 h 2019300"/>
                <a:gd name="connsiteX52" fmla="*/ 190939 w 1575239"/>
                <a:gd name="connsiteY52" fmla="*/ 1308100 h 2019300"/>
                <a:gd name="connsiteX53" fmla="*/ 229039 w 1575239"/>
                <a:gd name="connsiteY53" fmla="*/ 1333500 h 2019300"/>
                <a:gd name="connsiteX54" fmla="*/ 298889 w 1575239"/>
                <a:gd name="connsiteY54" fmla="*/ 1327150 h 2019300"/>
                <a:gd name="connsiteX55" fmla="*/ 317939 w 1575239"/>
                <a:gd name="connsiteY55" fmla="*/ 1320800 h 2019300"/>
                <a:gd name="connsiteX56" fmla="*/ 324289 w 1575239"/>
                <a:gd name="connsiteY56" fmla="*/ 1301750 h 2019300"/>
                <a:gd name="connsiteX57" fmla="*/ 343339 w 1575239"/>
                <a:gd name="connsiteY57" fmla="*/ 1225550 h 2019300"/>
                <a:gd name="connsiteX58" fmla="*/ 362389 w 1575239"/>
                <a:gd name="connsiteY58" fmla="*/ 1212850 h 2019300"/>
                <a:gd name="connsiteX59" fmla="*/ 368739 w 1575239"/>
                <a:gd name="connsiteY59" fmla="*/ 1193800 h 2019300"/>
                <a:gd name="connsiteX60" fmla="*/ 394139 w 1575239"/>
                <a:gd name="connsiteY60" fmla="*/ 1187450 h 2019300"/>
                <a:gd name="connsiteX61" fmla="*/ 413189 w 1575239"/>
                <a:gd name="connsiteY61" fmla="*/ 1181100 h 2019300"/>
                <a:gd name="connsiteX62" fmla="*/ 451289 w 1575239"/>
                <a:gd name="connsiteY62" fmla="*/ 1187450 h 2019300"/>
                <a:gd name="connsiteX63" fmla="*/ 444939 w 1575239"/>
                <a:gd name="connsiteY63" fmla="*/ 1244600 h 2019300"/>
                <a:gd name="connsiteX64" fmla="*/ 413189 w 1575239"/>
                <a:gd name="connsiteY64" fmla="*/ 1276350 h 2019300"/>
                <a:gd name="connsiteX65" fmla="*/ 394139 w 1575239"/>
                <a:gd name="connsiteY65" fmla="*/ 1282700 h 2019300"/>
                <a:gd name="connsiteX66" fmla="*/ 375089 w 1575239"/>
                <a:gd name="connsiteY66" fmla="*/ 1295400 h 2019300"/>
                <a:gd name="connsiteX67" fmla="*/ 362389 w 1575239"/>
                <a:gd name="connsiteY67" fmla="*/ 1314450 h 2019300"/>
                <a:gd name="connsiteX68" fmla="*/ 356039 w 1575239"/>
                <a:gd name="connsiteY68" fmla="*/ 1333500 h 2019300"/>
                <a:gd name="connsiteX69" fmla="*/ 336989 w 1575239"/>
                <a:gd name="connsiteY69" fmla="*/ 1346200 h 2019300"/>
                <a:gd name="connsiteX70" fmla="*/ 356039 w 1575239"/>
                <a:gd name="connsiteY70" fmla="*/ 1352550 h 2019300"/>
                <a:gd name="connsiteX71" fmla="*/ 387789 w 1575239"/>
                <a:gd name="connsiteY71" fmla="*/ 1390650 h 2019300"/>
                <a:gd name="connsiteX72" fmla="*/ 400489 w 1575239"/>
                <a:gd name="connsiteY72" fmla="*/ 1409700 h 2019300"/>
                <a:gd name="connsiteX73" fmla="*/ 400489 w 1575239"/>
                <a:gd name="connsiteY73" fmla="*/ 1460500 h 2019300"/>
                <a:gd name="connsiteX74" fmla="*/ 381439 w 1575239"/>
                <a:gd name="connsiteY74" fmla="*/ 1473200 h 2019300"/>
                <a:gd name="connsiteX75" fmla="*/ 273489 w 1575239"/>
                <a:gd name="connsiteY75" fmla="*/ 1479550 h 2019300"/>
                <a:gd name="connsiteX76" fmla="*/ 267139 w 1575239"/>
                <a:gd name="connsiteY76" fmla="*/ 1498600 h 2019300"/>
                <a:gd name="connsiteX77" fmla="*/ 279839 w 1575239"/>
                <a:gd name="connsiteY77" fmla="*/ 1517650 h 2019300"/>
                <a:gd name="connsiteX78" fmla="*/ 292539 w 1575239"/>
                <a:gd name="connsiteY78" fmla="*/ 1555750 h 2019300"/>
                <a:gd name="connsiteX79" fmla="*/ 311589 w 1575239"/>
                <a:gd name="connsiteY79" fmla="*/ 1562100 h 2019300"/>
                <a:gd name="connsiteX80" fmla="*/ 349689 w 1575239"/>
                <a:gd name="connsiteY80" fmla="*/ 1587500 h 2019300"/>
                <a:gd name="connsiteX81" fmla="*/ 343339 w 1575239"/>
                <a:gd name="connsiteY81" fmla="*/ 1606550 h 2019300"/>
                <a:gd name="connsiteX82" fmla="*/ 279839 w 1575239"/>
                <a:gd name="connsiteY82" fmla="*/ 1625600 h 2019300"/>
                <a:gd name="connsiteX83" fmla="*/ 267139 w 1575239"/>
                <a:gd name="connsiteY83" fmla="*/ 1663700 h 2019300"/>
                <a:gd name="connsiteX84" fmla="*/ 273489 w 1575239"/>
                <a:gd name="connsiteY84" fmla="*/ 1701800 h 2019300"/>
                <a:gd name="connsiteX85" fmla="*/ 305239 w 1575239"/>
                <a:gd name="connsiteY85" fmla="*/ 1733550 h 2019300"/>
                <a:gd name="connsiteX86" fmla="*/ 298889 w 1575239"/>
                <a:gd name="connsiteY86" fmla="*/ 1755775 h 2019300"/>
                <a:gd name="connsiteX87" fmla="*/ 317939 w 1575239"/>
                <a:gd name="connsiteY87" fmla="*/ 1866900 h 2019300"/>
                <a:gd name="connsiteX88" fmla="*/ 349689 w 1575239"/>
                <a:gd name="connsiteY88" fmla="*/ 1955800 h 2019300"/>
                <a:gd name="connsiteX89" fmla="*/ 375089 w 1575239"/>
                <a:gd name="connsiteY89" fmla="*/ 1962150 h 2019300"/>
                <a:gd name="connsiteX90" fmla="*/ 425889 w 1575239"/>
                <a:gd name="connsiteY90" fmla="*/ 1968500 h 2019300"/>
                <a:gd name="connsiteX91" fmla="*/ 432239 w 1575239"/>
                <a:gd name="connsiteY91" fmla="*/ 1993900 h 2019300"/>
                <a:gd name="connsiteX92" fmla="*/ 476689 w 1575239"/>
                <a:gd name="connsiteY92" fmla="*/ 2012950 h 2019300"/>
                <a:gd name="connsiteX93" fmla="*/ 495739 w 1575239"/>
                <a:gd name="connsiteY93" fmla="*/ 2019300 h 2019300"/>
                <a:gd name="connsiteX94" fmla="*/ 514789 w 1575239"/>
                <a:gd name="connsiteY94" fmla="*/ 2012950 h 2019300"/>
                <a:gd name="connsiteX95" fmla="*/ 533839 w 1575239"/>
                <a:gd name="connsiteY95" fmla="*/ 1943100 h 2019300"/>
                <a:gd name="connsiteX96" fmla="*/ 546539 w 1575239"/>
                <a:gd name="connsiteY96" fmla="*/ 1924050 h 2019300"/>
                <a:gd name="connsiteX97" fmla="*/ 584639 w 1575239"/>
                <a:gd name="connsiteY97" fmla="*/ 1892300 h 2019300"/>
                <a:gd name="connsiteX98" fmla="*/ 603689 w 1575239"/>
                <a:gd name="connsiteY98" fmla="*/ 1854200 h 2019300"/>
                <a:gd name="connsiteX99" fmla="*/ 597339 w 1575239"/>
                <a:gd name="connsiteY99" fmla="*/ 1771650 h 2019300"/>
                <a:gd name="connsiteX100" fmla="*/ 571939 w 1575239"/>
                <a:gd name="connsiteY100" fmla="*/ 1714500 h 2019300"/>
                <a:gd name="connsiteX101" fmla="*/ 559239 w 1575239"/>
                <a:gd name="connsiteY101" fmla="*/ 1670050 h 2019300"/>
                <a:gd name="connsiteX102" fmla="*/ 565589 w 1575239"/>
                <a:gd name="connsiteY102" fmla="*/ 1638300 h 2019300"/>
                <a:gd name="connsiteX103" fmla="*/ 603689 w 1575239"/>
                <a:gd name="connsiteY103" fmla="*/ 1625600 h 2019300"/>
                <a:gd name="connsiteX104" fmla="*/ 667189 w 1575239"/>
                <a:gd name="connsiteY104" fmla="*/ 1631950 h 2019300"/>
                <a:gd name="connsiteX105" fmla="*/ 698939 w 1575239"/>
                <a:gd name="connsiteY105" fmla="*/ 1663700 h 2019300"/>
                <a:gd name="connsiteX106" fmla="*/ 717989 w 1575239"/>
                <a:gd name="connsiteY106" fmla="*/ 1676400 h 2019300"/>
                <a:gd name="connsiteX107" fmla="*/ 737039 w 1575239"/>
                <a:gd name="connsiteY107" fmla="*/ 1708150 h 2019300"/>
                <a:gd name="connsiteX108" fmla="*/ 794189 w 1575239"/>
                <a:gd name="connsiteY108" fmla="*/ 1720850 h 2019300"/>
                <a:gd name="connsiteX109" fmla="*/ 876739 w 1575239"/>
                <a:gd name="connsiteY109" fmla="*/ 1670050 h 2019300"/>
                <a:gd name="connsiteX110" fmla="*/ 889439 w 1575239"/>
                <a:gd name="connsiteY110" fmla="*/ 1689100 h 2019300"/>
                <a:gd name="connsiteX111" fmla="*/ 908489 w 1575239"/>
                <a:gd name="connsiteY111" fmla="*/ 1727200 h 2019300"/>
                <a:gd name="connsiteX112" fmla="*/ 933889 w 1575239"/>
                <a:gd name="connsiteY112" fmla="*/ 1733550 h 2019300"/>
                <a:gd name="connsiteX113" fmla="*/ 978339 w 1575239"/>
                <a:gd name="connsiteY113" fmla="*/ 1746250 h 2019300"/>
                <a:gd name="connsiteX114" fmla="*/ 1022789 w 1575239"/>
                <a:gd name="connsiteY114" fmla="*/ 1752600 h 2019300"/>
                <a:gd name="connsiteX115" fmla="*/ 1105339 w 1575239"/>
                <a:gd name="connsiteY115" fmla="*/ 1746250 h 2019300"/>
                <a:gd name="connsiteX116" fmla="*/ 1124389 w 1575239"/>
                <a:gd name="connsiteY116" fmla="*/ 1739900 h 2019300"/>
                <a:gd name="connsiteX117" fmla="*/ 1168839 w 1575239"/>
                <a:gd name="connsiteY117" fmla="*/ 1682750 h 2019300"/>
                <a:gd name="connsiteX118" fmla="*/ 1187889 w 1575239"/>
                <a:gd name="connsiteY118" fmla="*/ 1676400 h 2019300"/>
                <a:gd name="connsiteX119" fmla="*/ 1206939 w 1575239"/>
                <a:gd name="connsiteY119" fmla="*/ 1663700 h 2019300"/>
                <a:gd name="connsiteX120" fmla="*/ 1257739 w 1575239"/>
                <a:gd name="connsiteY120" fmla="*/ 1644650 h 2019300"/>
                <a:gd name="connsiteX121" fmla="*/ 1264089 w 1575239"/>
                <a:gd name="connsiteY121" fmla="*/ 1428750 h 2019300"/>
                <a:gd name="connsiteX122" fmla="*/ 1270439 w 1575239"/>
                <a:gd name="connsiteY122" fmla="*/ 1409700 h 2019300"/>
                <a:gd name="connsiteX123" fmla="*/ 1283139 w 1575239"/>
                <a:gd name="connsiteY123" fmla="*/ 1390650 h 2019300"/>
                <a:gd name="connsiteX124" fmla="*/ 1283139 w 1575239"/>
                <a:gd name="connsiteY124" fmla="*/ 1327150 h 2019300"/>
                <a:gd name="connsiteX125" fmla="*/ 1264089 w 1575239"/>
                <a:gd name="connsiteY125" fmla="*/ 1314450 h 2019300"/>
                <a:gd name="connsiteX126" fmla="*/ 1251389 w 1575239"/>
                <a:gd name="connsiteY126" fmla="*/ 1289050 h 2019300"/>
                <a:gd name="connsiteX127" fmla="*/ 1276789 w 1575239"/>
                <a:gd name="connsiteY127" fmla="*/ 1257300 h 2019300"/>
                <a:gd name="connsiteX128" fmla="*/ 1289489 w 1575239"/>
                <a:gd name="connsiteY128" fmla="*/ 1238250 h 2019300"/>
                <a:gd name="connsiteX129" fmla="*/ 1308539 w 1575239"/>
                <a:gd name="connsiteY129" fmla="*/ 1181100 h 2019300"/>
                <a:gd name="connsiteX130" fmla="*/ 1314889 w 1575239"/>
                <a:gd name="connsiteY130" fmla="*/ 1162050 h 2019300"/>
                <a:gd name="connsiteX131" fmla="*/ 1327589 w 1575239"/>
                <a:gd name="connsiteY131" fmla="*/ 1111250 h 2019300"/>
                <a:gd name="connsiteX132" fmla="*/ 1340289 w 1575239"/>
                <a:gd name="connsiteY132" fmla="*/ 1066800 h 2019300"/>
                <a:gd name="connsiteX133" fmla="*/ 1327589 w 1575239"/>
                <a:gd name="connsiteY133" fmla="*/ 1009650 h 2019300"/>
                <a:gd name="connsiteX134" fmla="*/ 1314889 w 1575239"/>
                <a:gd name="connsiteY134" fmla="*/ 990600 h 2019300"/>
                <a:gd name="connsiteX135" fmla="*/ 1302189 w 1575239"/>
                <a:gd name="connsiteY135" fmla="*/ 952500 h 2019300"/>
                <a:gd name="connsiteX136" fmla="*/ 1289489 w 1575239"/>
                <a:gd name="connsiteY136" fmla="*/ 927100 h 2019300"/>
                <a:gd name="connsiteX137" fmla="*/ 1283139 w 1575239"/>
                <a:gd name="connsiteY137" fmla="*/ 901700 h 2019300"/>
                <a:gd name="connsiteX138" fmla="*/ 1276789 w 1575239"/>
                <a:gd name="connsiteY138" fmla="*/ 882650 h 2019300"/>
                <a:gd name="connsiteX139" fmla="*/ 1283139 w 1575239"/>
                <a:gd name="connsiteY139" fmla="*/ 666750 h 2019300"/>
                <a:gd name="connsiteX140" fmla="*/ 1289489 w 1575239"/>
                <a:gd name="connsiteY140" fmla="*/ 635000 h 2019300"/>
                <a:gd name="connsiteX141" fmla="*/ 1302189 w 1575239"/>
                <a:gd name="connsiteY141" fmla="*/ 615950 h 2019300"/>
                <a:gd name="connsiteX142" fmla="*/ 1321239 w 1575239"/>
                <a:gd name="connsiteY142" fmla="*/ 577850 h 2019300"/>
                <a:gd name="connsiteX143" fmla="*/ 1327589 w 1575239"/>
                <a:gd name="connsiteY143" fmla="*/ 520700 h 2019300"/>
                <a:gd name="connsiteX144" fmla="*/ 1333939 w 1575239"/>
                <a:gd name="connsiteY144" fmla="*/ 501650 h 2019300"/>
                <a:gd name="connsiteX145" fmla="*/ 1340289 w 1575239"/>
                <a:gd name="connsiteY145" fmla="*/ 450850 h 2019300"/>
                <a:gd name="connsiteX146" fmla="*/ 1378389 w 1575239"/>
                <a:gd name="connsiteY146" fmla="*/ 431800 h 2019300"/>
                <a:gd name="connsiteX147" fmla="*/ 1403789 w 1575239"/>
                <a:gd name="connsiteY147" fmla="*/ 425450 h 2019300"/>
                <a:gd name="connsiteX148" fmla="*/ 1422839 w 1575239"/>
                <a:gd name="connsiteY148" fmla="*/ 419100 h 2019300"/>
                <a:gd name="connsiteX149" fmla="*/ 1460939 w 1575239"/>
                <a:gd name="connsiteY149" fmla="*/ 412750 h 2019300"/>
                <a:gd name="connsiteX150" fmla="*/ 1486339 w 1575239"/>
                <a:gd name="connsiteY150" fmla="*/ 406400 h 2019300"/>
                <a:gd name="connsiteX151" fmla="*/ 1448239 w 1575239"/>
                <a:gd name="connsiteY151" fmla="*/ 368300 h 2019300"/>
                <a:gd name="connsiteX152" fmla="*/ 1410139 w 1575239"/>
                <a:gd name="connsiteY152" fmla="*/ 349250 h 2019300"/>
                <a:gd name="connsiteX153" fmla="*/ 1372039 w 1575239"/>
                <a:gd name="connsiteY153" fmla="*/ 330200 h 2019300"/>
                <a:gd name="connsiteX154" fmla="*/ 1352989 w 1575239"/>
                <a:gd name="connsiteY154" fmla="*/ 285750 h 2019300"/>
                <a:gd name="connsiteX155" fmla="*/ 1333939 w 1575239"/>
                <a:gd name="connsiteY155" fmla="*/ 279400 h 2019300"/>
                <a:gd name="connsiteX156" fmla="*/ 1340289 w 1575239"/>
                <a:gd name="connsiteY156" fmla="*/ 228600 h 2019300"/>
                <a:gd name="connsiteX157" fmla="*/ 1359339 w 1575239"/>
                <a:gd name="connsiteY157" fmla="*/ 222250 h 2019300"/>
                <a:gd name="connsiteX158" fmla="*/ 1410139 w 1575239"/>
                <a:gd name="connsiteY158" fmla="*/ 228600 h 2019300"/>
                <a:gd name="connsiteX159" fmla="*/ 1467289 w 1575239"/>
                <a:gd name="connsiteY159" fmla="*/ 273050 h 2019300"/>
                <a:gd name="connsiteX160" fmla="*/ 1505389 w 1575239"/>
                <a:gd name="connsiteY160" fmla="*/ 285750 h 2019300"/>
                <a:gd name="connsiteX161" fmla="*/ 1524439 w 1575239"/>
                <a:gd name="connsiteY161" fmla="*/ 298450 h 2019300"/>
                <a:gd name="connsiteX162" fmla="*/ 1511739 w 1575239"/>
                <a:gd name="connsiteY162" fmla="*/ 304800 h 2019300"/>
                <a:gd name="connsiteX163" fmla="*/ 1518089 w 1575239"/>
                <a:gd name="connsiteY163" fmla="*/ 260350 h 2019300"/>
                <a:gd name="connsiteX164" fmla="*/ 1556189 w 1575239"/>
                <a:gd name="connsiteY164" fmla="*/ 228600 h 2019300"/>
                <a:gd name="connsiteX165" fmla="*/ 1575239 w 1575239"/>
                <a:gd name="connsiteY165" fmla="*/ 184150 h 2019300"/>
                <a:gd name="connsiteX166" fmla="*/ 1568889 w 1575239"/>
                <a:gd name="connsiteY166" fmla="*/ 165100 h 2019300"/>
                <a:gd name="connsiteX167" fmla="*/ 1479989 w 1575239"/>
                <a:gd name="connsiteY167" fmla="*/ 158750 h 2019300"/>
                <a:gd name="connsiteX168" fmla="*/ 1511739 w 1575239"/>
                <a:gd name="connsiteY168" fmla="*/ 127000 h 2019300"/>
                <a:gd name="connsiteX169" fmla="*/ 1479989 w 1575239"/>
                <a:gd name="connsiteY169" fmla="*/ 69850 h 2019300"/>
                <a:gd name="connsiteX170" fmla="*/ 1499039 w 1575239"/>
                <a:gd name="connsiteY170" fmla="*/ 63500 h 2019300"/>
                <a:gd name="connsiteX171" fmla="*/ 1479989 w 1575239"/>
                <a:gd name="connsiteY171" fmla="*/ 50800 h 2019300"/>
                <a:gd name="connsiteX172" fmla="*/ 1454589 w 1575239"/>
                <a:gd name="connsiteY172" fmla="*/ 44450 h 2019300"/>
                <a:gd name="connsiteX173" fmla="*/ 1397439 w 1575239"/>
                <a:gd name="connsiteY173" fmla="*/ 31750 h 2019300"/>
                <a:gd name="connsiteX174" fmla="*/ 1378389 w 1575239"/>
                <a:gd name="connsiteY174" fmla="*/ 19050 h 2019300"/>
                <a:gd name="connsiteX175" fmla="*/ 1321239 w 1575239"/>
                <a:gd name="connsiteY175" fmla="*/ 6350 h 2019300"/>
                <a:gd name="connsiteX176" fmla="*/ 1289489 w 1575239"/>
                <a:gd name="connsiteY176" fmla="*/ 0 h 2019300"/>
                <a:gd name="connsiteX177" fmla="*/ 1225989 w 1575239"/>
                <a:gd name="connsiteY177" fmla="*/ 6350 h 2019300"/>
                <a:gd name="connsiteX178" fmla="*/ 1225989 w 1575239"/>
                <a:gd name="connsiteY178" fmla="*/ 50800 h 2019300"/>
                <a:gd name="connsiteX179" fmla="*/ 1264089 w 1575239"/>
                <a:gd name="connsiteY179" fmla="*/ 57150 h 2019300"/>
                <a:gd name="connsiteX180" fmla="*/ 1264089 w 1575239"/>
                <a:gd name="connsiteY180" fmla="*/ 127000 h 2019300"/>
                <a:gd name="connsiteX181" fmla="*/ 1225989 w 1575239"/>
                <a:gd name="connsiteY181" fmla="*/ 120650 h 2019300"/>
                <a:gd name="connsiteX182" fmla="*/ 1187889 w 1575239"/>
                <a:gd name="connsiteY182" fmla="*/ 82550 h 2019300"/>
                <a:gd name="connsiteX183" fmla="*/ 1168839 w 1575239"/>
                <a:gd name="connsiteY183" fmla="*/ 63500 h 2019300"/>
                <a:gd name="connsiteX184" fmla="*/ 1137089 w 1575239"/>
                <a:gd name="connsiteY184" fmla="*/ 57150 h 2019300"/>
                <a:gd name="connsiteX185" fmla="*/ 1060889 w 1575239"/>
                <a:gd name="connsiteY185" fmla="*/ 50800 h 2019300"/>
                <a:gd name="connsiteX186" fmla="*/ 978339 w 1575239"/>
                <a:gd name="connsiteY186" fmla="*/ 50800 h 2019300"/>
                <a:gd name="connsiteX187" fmla="*/ 959289 w 1575239"/>
                <a:gd name="connsiteY187" fmla="*/ 63500 h 2019300"/>
                <a:gd name="connsiteX188" fmla="*/ 940239 w 1575239"/>
                <a:gd name="connsiteY188" fmla="*/ 101600 h 2019300"/>
                <a:gd name="connsiteX189" fmla="*/ 927539 w 1575239"/>
                <a:gd name="connsiteY189" fmla="*/ 120650 h 2019300"/>
                <a:gd name="connsiteX190" fmla="*/ 921189 w 1575239"/>
                <a:gd name="connsiteY190" fmla="*/ 139700 h 2019300"/>
                <a:gd name="connsiteX191" fmla="*/ 883089 w 1575239"/>
                <a:gd name="connsiteY191" fmla="*/ 184150 h 2019300"/>
                <a:gd name="connsiteX192" fmla="*/ 844989 w 1575239"/>
                <a:gd name="connsiteY192" fmla="*/ 177800 h 2019300"/>
                <a:gd name="connsiteX193" fmla="*/ 832289 w 1575239"/>
                <a:gd name="connsiteY193" fmla="*/ 158750 h 2019300"/>
                <a:gd name="connsiteX194" fmla="*/ 813239 w 1575239"/>
                <a:gd name="connsiteY194" fmla="*/ 139700 h 2019300"/>
                <a:gd name="connsiteX195" fmla="*/ 794189 w 1575239"/>
                <a:gd name="connsiteY195" fmla="*/ 95250 h 2019300"/>
                <a:gd name="connsiteX196" fmla="*/ 787839 w 1575239"/>
                <a:gd name="connsiteY196" fmla="*/ 69850 h 2019300"/>
                <a:gd name="connsiteX197" fmla="*/ 775139 w 1575239"/>
                <a:gd name="connsiteY197" fmla="*/ 50800 h 2019300"/>
                <a:gd name="connsiteX198" fmla="*/ 768789 w 1575239"/>
                <a:gd name="connsiteY198" fmla="*/ 31750 h 2019300"/>
                <a:gd name="connsiteX199" fmla="*/ 730689 w 1575239"/>
                <a:gd name="connsiteY199" fmla="*/ 12700 h 2019300"/>
                <a:gd name="connsiteX200" fmla="*/ 559239 w 1575239"/>
                <a:gd name="connsiteY200" fmla="*/ 25400 h 2019300"/>
                <a:gd name="connsiteX201" fmla="*/ 533839 w 1575239"/>
                <a:gd name="connsiteY201" fmla="*/ 31750 h 2019300"/>
                <a:gd name="connsiteX202" fmla="*/ 521139 w 1575239"/>
                <a:gd name="connsiteY202" fmla="*/ 50800 h 2019300"/>
                <a:gd name="connsiteX203" fmla="*/ 502089 w 1575239"/>
                <a:gd name="connsiteY203" fmla="*/ 63500 h 2019300"/>
                <a:gd name="connsiteX0" fmla="*/ 502089 w 1575239"/>
                <a:gd name="connsiteY0" fmla="*/ 63500 h 2019300"/>
                <a:gd name="connsiteX1" fmla="*/ 514789 w 1575239"/>
                <a:gd name="connsiteY1" fmla="*/ 228600 h 2019300"/>
                <a:gd name="connsiteX2" fmla="*/ 495739 w 1575239"/>
                <a:gd name="connsiteY2" fmla="*/ 273050 h 2019300"/>
                <a:gd name="connsiteX3" fmla="*/ 476689 w 1575239"/>
                <a:gd name="connsiteY3" fmla="*/ 285750 h 2019300"/>
                <a:gd name="connsiteX4" fmla="*/ 451289 w 1575239"/>
                <a:gd name="connsiteY4" fmla="*/ 241300 h 2019300"/>
                <a:gd name="connsiteX5" fmla="*/ 394139 w 1575239"/>
                <a:gd name="connsiteY5" fmla="*/ 209550 h 2019300"/>
                <a:gd name="connsiteX6" fmla="*/ 336989 w 1575239"/>
                <a:gd name="connsiteY6" fmla="*/ 254000 h 2019300"/>
                <a:gd name="connsiteX7" fmla="*/ 292539 w 1575239"/>
                <a:gd name="connsiteY7" fmla="*/ 311150 h 2019300"/>
                <a:gd name="connsiteX8" fmla="*/ 254439 w 1575239"/>
                <a:gd name="connsiteY8" fmla="*/ 323850 h 2019300"/>
                <a:gd name="connsiteX9" fmla="*/ 235389 w 1575239"/>
                <a:gd name="connsiteY9" fmla="*/ 330200 h 2019300"/>
                <a:gd name="connsiteX10" fmla="*/ 203639 w 1575239"/>
                <a:gd name="connsiteY10" fmla="*/ 368300 h 2019300"/>
                <a:gd name="connsiteX11" fmla="*/ 190939 w 1575239"/>
                <a:gd name="connsiteY11" fmla="*/ 406400 h 2019300"/>
                <a:gd name="connsiteX12" fmla="*/ 165539 w 1575239"/>
                <a:gd name="connsiteY12" fmla="*/ 444500 h 2019300"/>
                <a:gd name="connsiteX13" fmla="*/ 159189 w 1575239"/>
                <a:gd name="connsiteY13" fmla="*/ 463550 h 2019300"/>
                <a:gd name="connsiteX14" fmla="*/ 152839 w 1575239"/>
                <a:gd name="connsiteY14" fmla="*/ 501650 h 2019300"/>
                <a:gd name="connsiteX15" fmla="*/ 133789 w 1575239"/>
                <a:gd name="connsiteY15" fmla="*/ 508000 h 2019300"/>
                <a:gd name="connsiteX16" fmla="*/ 32189 w 1575239"/>
                <a:gd name="connsiteY16" fmla="*/ 520700 h 2019300"/>
                <a:gd name="connsiteX17" fmla="*/ 38539 w 1575239"/>
                <a:gd name="connsiteY17" fmla="*/ 552450 h 2019300"/>
                <a:gd name="connsiteX18" fmla="*/ 57589 w 1575239"/>
                <a:gd name="connsiteY18" fmla="*/ 558800 h 2019300"/>
                <a:gd name="connsiteX19" fmla="*/ 102039 w 1575239"/>
                <a:gd name="connsiteY19" fmla="*/ 552450 h 2019300"/>
                <a:gd name="connsiteX20" fmla="*/ 178239 w 1575239"/>
                <a:gd name="connsiteY20" fmla="*/ 539750 h 2019300"/>
                <a:gd name="connsiteX21" fmla="*/ 197289 w 1575239"/>
                <a:gd name="connsiteY21" fmla="*/ 552450 h 2019300"/>
                <a:gd name="connsiteX22" fmla="*/ 216339 w 1575239"/>
                <a:gd name="connsiteY22" fmla="*/ 596900 h 2019300"/>
                <a:gd name="connsiteX23" fmla="*/ 229039 w 1575239"/>
                <a:gd name="connsiteY23" fmla="*/ 635000 h 2019300"/>
                <a:gd name="connsiteX24" fmla="*/ 216339 w 1575239"/>
                <a:gd name="connsiteY24" fmla="*/ 698500 h 2019300"/>
                <a:gd name="connsiteX25" fmla="*/ 197289 w 1575239"/>
                <a:gd name="connsiteY25" fmla="*/ 717550 h 2019300"/>
                <a:gd name="connsiteX26" fmla="*/ 190939 w 1575239"/>
                <a:gd name="connsiteY26" fmla="*/ 762000 h 2019300"/>
                <a:gd name="connsiteX27" fmla="*/ 209989 w 1575239"/>
                <a:gd name="connsiteY27" fmla="*/ 768350 h 2019300"/>
                <a:gd name="connsiteX28" fmla="*/ 235389 w 1575239"/>
                <a:gd name="connsiteY28" fmla="*/ 806450 h 2019300"/>
                <a:gd name="connsiteX29" fmla="*/ 248089 w 1575239"/>
                <a:gd name="connsiteY29" fmla="*/ 844550 h 2019300"/>
                <a:gd name="connsiteX30" fmla="*/ 254439 w 1575239"/>
                <a:gd name="connsiteY30" fmla="*/ 863600 h 2019300"/>
                <a:gd name="connsiteX31" fmla="*/ 216339 w 1575239"/>
                <a:gd name="connsiteY31" fmla="*/ 882650 h 2019300"/>
                <a:gd name="connsiteX32" fmla="*/ 197289 w 1575239"/>
                <a:gd name="connsiteY32" fmla="*/ 889000 h 2019300"/>
                <a:gd name="connsiteX33" fmla="*/ 203639 w 1575239"/>
                <a:gd name="connsiteY33" fmla="*/ 927100 h 2019300"/>
                <a:gd name="connsiteX34" fmla="*/ 216339 w 1575239"/>
                <a:gd name="connsiteY34" fmla="*/ 946150 h 2019300"/>
                <a:gd name="connsiteX35" fmla="*/ 222689 w 1575239"/>
                <a:gd name="connsiteY35" fmla="*/ 996950 h 2019300"/>
                <a:gd name="connsiteX36" fmla="*/ 209989 w 1575239"/>
                <a:gd name="connsiteY36" fmla="*/ 1035050 h 2019300"/>
                <a:gd name="connsiteX37" fmla="*/ 190939 w 1575239"/>
                <a:gd name="connsiteY37" fmla="*/ 1041400 h 2019300"/>
                <a:gd name="connsiteX38" fmla="*/ 165539 w 1575239"/>
                <a:gd name="connsiteY38" fmla="*/ 1054100 h 2019300"/>
                <a:gd name="connsiteX39" fmla="*/ 70289 w 1575239"/>
                <a:gd name="connsiteY39" fmla="*/ 1047750 h 2019300"/>
                <a:gd name="connsiteX40" fmla="*/ 44889 w 1575239"/>
                <a:gd name="connsiteY40" fmla="*/ 1035050 h 2019300"/>
                <a:gd name="connsiteX41" fmla="*/ 25839 w 1575239"/>
                <a:gd name="connsiteY41" fmla="*/ 1028700 h 2019300"/>
                <a:gd name="connsiteX42" fmla="*/ 439 w 1575239"/>
                <a:gd name="connsiteY42" fmla="*/ 1066800 h 2019300"/>
                <a:gd name="connsiteX43" fmla="*/ 6789 w 1575239"/>
                <a:gd name="connsiteY43" fmla="*/ 1092200 h 2019300"/>
                <a:gd name="connsiteX44" fmla="*/ 25839 w 1575239"/>
                <a:gd name="connsiteY44" fmla="*/ 1111250 h 2019300"/>
                <a:gd name="connsiteX45" fmla="*/ 38539 w 1575239"/>
                <a:gd name="connsiteY45" fmla="*/ 1130300 h 2019300"/>
                <a:gd name="connsiteX46" fmla="*/ 57589 w 1575239"/>
                <a:gd name="connsiteY46" fmla="*/ 1149350 h 2019300"/>
                <a:gd name="connsiteX47" fmla="*/ 89339 w 1575239"/>
                <a:gd name="connsiteY47" fmla="*/ 1206500 h 2019300"/>
                <a:gd name="connsiteX48" fmla="*/ 63939 w 1575239"/>
                <a:gd name="connsiteY48" fmla="*/ 1231900 h 2019300"/>
                <a:gd name="connsiteX49" fmla="*/ 82989 w 1575239"/>
                <a:gd name="connsiteY49" fmla="*/ 1238250 h 2019300"/>
                <a:gd name="connsiteX50" fmla="*/ 133789 w 1575239"/>
                <a:gd name="connsiteY50" fmla="*/ 1257300 h 2019300"/>
                <a:gd name="connsiteX51" fmla="*/ 171889 w 1575239"/>
                <a:gd name="connsiteY51" fmla="*/ 1289050 h 2019300"/>
                <a:gd name="connsiteX52" fmla="*/ 190939 w 1575239"/>
                <a:gd name="connsiteY52" fmla="*/ 1308100 h 2019300"/>
                <a:gd name="connsiteX53" fmla="*/ 229039 w 1575239"/>
                <a:gd name="connsiteY53" fmla="*/ 1333500 h 2019300"/>
                <a:gd name="connsiteX54" fmla="*/ 298889 w 1575239"/>
                <a:gd name="connsiteY54" fmla="*/ 1327150 h 2019300"/>
                <a:gd name="connsiteX55" fmla="*/ 317939 w 1575239"/>
                <a:gd name="connsiteY55" fmla="*/ 1320800 h 2019300"/>
                <a:gd name="connsiteX56" fmla="*/ 324289 w 1575239"/>
                <a:gd name="connsiteY56" fmla="*/ 1301750 h 2019300"/>
                <a:gd name="connsiteX57" fmla="*/ 343339 w 1575239"/>
                <a:gd name="connsiteY57" fmla="*/ 1225550 h 2019300"/>
                <a:gd name="connsiteX58" fmla="*/ 362389 w 1575239"/>
                <a:gd name="connsiteY58" fmla="*/ 1212850 h 2019300"/>
                <a:gd name="connsiteX59" fmla="*/ 368739 w 1575239"/>
                <a:gd name="connsiteY59" fmla="*/ 1193800 h 2019300"/>
                <a:gd name="connsiteX60" fmla="*/ 394139 w 1575239"/>
                <a:gd name="connsiteY60" fmla="*/ 1187450 h 2019300"/>
                <a:gd name="connsiteX61" fmla="*/ 413189 w 1575239"/>
                <a:gd name="connsiteY61" fmla="*/ 1181100 h 2019300"/>
                <a:gd name="connsiteX62" fmla="*/ 451289 w 1575239"/>
                <a:gd name="connsiteY62" fmla="*/ 1187450 h 2019300"/>
                <a:gd name="connsiteX63" fmla="*/ 444939 w 1575239"/>
                <a:gd name="connsiteY63" fmla="*/ 1244600 h 2019300"/>
                <a:gd name="connsiteX64" fmla="*/ 413189 w 1575239"/>
                <a:gd name="connsiteY64" fmla="*/ 1276350 h 2019300"/>
                <a:gd name="connsiteX65" fmla="*/ 394139 w 1575239"/>
                <a:gd name="connsiteY65" fmla="*/ 1282700 h 2019300"/>
                <a:gd name="connsiteX66" fmla="*/ 375089 w 1575239"/>
                <a:gd name="connsiteY66" fmla="*/ 1295400 h 2019300"/>
                <a:gd name="connsiteX67" fmla="*/ 362389 w 1575239"/>
                <a:gd name="connsiteY67" fmla="*/ 1314450 h 2019300"/>
                <a:gd name="connsiteX68" fmla="*/ 356039 w 1575239"/>
                <a:gd name="connsiteY68" fmla="*/ 1333500 h 2019300"/>
                <a:gd name="connsiteX69" fmla="*/ 336989 w 1575239"/>
                <a:gd name="connsiteY69" fmla="*/ 1346200 h 2019300"/>
                <a:gd name="connsiteX70" fmla="*/ 356039 w 1575239"/>
                <a:gd name="connsiteY70" fmla="*/ 1352550 h 2019300"/>
                <a:gd name="connsiteX71" fmla="*/ 387789 w 1575239"/>
                <a:gd name="connsiteY71" fmla="*/ 1390650 h 2019300"/>
                <a:gd name="connsiteX72" fmla="*/ 400489 w 1575239"/>
                <a:gd name="connsiteY72" fmla="*/ 1409700 h 2019300"/>
                <a:gd name="connsiteX73" fmla="*/ 400489 w 1575239"/>
                <a:gd name="connsiteY73" fmla="*/ 1460500 h 2019300"/>
                <a:gd name="connsiteX74" fmla="*/ 336989 w 1575239"/>
                <a:gd name="connsiteY74" fmla="*/ 1416050 h 2019300"/>
                <a:gd name="connsiteX75" fmla="*/ 273489 w 1575239"/>
                <a:gd name="connsiteY75" fmla="*/ 1479550 h 2019300"/>
                <a:gd name="connsiteX76" fmla="*/ 267139 w 1575239"/>
                <a:gd name="connsiteY76" fmla="*/ 1498600 h 2019300"/>
                <a:gd name="connsiteX77" fmla="*/ 279839 w 1575239"/>
                <a:gd name="connsiteY77" fmla="*/ 1517650 h 2019300"/>
                <a:gd name="connsiteX78" fmla="*/ 292539 w 1575239"/>
                <a:gd name="connsiteY78" fmla="*/ 1555750 h 2019300"/>
                <a:gd name="connsiteX79" fmla="*/ 311589 w 1575239"/>
                <a:gd name="connsiteY79" fmla="*/ 1562100 h 2019300"/>
                <a:gd name="connsiteX80" fmla="*/ 349689 w 1575239"/>
                <a:gd name="connsiteY80" fmla="*/ 1587500 h 2019300"/>
                <a:gd name="connsiteX81" fmla="*/ 343339 w 1575239"/>
                <a:gd name="connsiteY81" fmla="*/ 1606550 h 2019300"/>
                <a:gd name="connsiteX82" fmla="*/ 279839 w 1575239"/>
                <a:gd name="connsiteY82" fmla="*/ 1625600 h 2019300"/>
                <a:gd name="connsiteX83" fmla="*/ 267139 w 1575239"/>
                <a:gd name="connsiteY83" fmla="*/ 1663700 h 2019300"/>
                <a:gd name="connsiteX84" fmla="*/ 273489 w 1575239"/>
                <a:gd name="connsiteY84" fmla="*/ 1701800 h 2019300"/>
                <a:gd name="connsiteX85" fmla="*/ 305239 w 1575239"/>
                <a:gd name="connsiteY85" fmla="*/ 1733550 h 2019300"/>
                <a:gd name="connsiteX86" fmla="*/ 298889 w 1575239"/>
                <a:gd name="connsiteY86" fmla="*/ 1755775 h 2019300"/>
                <a:gd name="connsiteX87" fmla="*/ 317939 w 1575239"/>
                <a:gd name="connsiteY87" fmla="*/ 1866900 h 2019300"/>
                <a:gd name="connsiteX88" fmla="*/ 349689 w 1575239"/>
                <a:gd name="connsiteY88" fmla="*/ 1955800 h 2019300"/>
                <a:gd name="connsiteX89" fmla="*/ 375089 w 1575239"/>
                <a:gd name="connsiteY89" fmla="*/ 1962150 h 2019300"/>
                <a:gd name="connsiteX90" fmla="*/ 425889 w 1575239"/>
                <a:gd name="connsiteY90" fmla="*/ 1968500 h 2019300"/>
                <a:gd name="connsiteX91" fmla="*/ 432239 w 1575239"/>
                <a:gd name="connsiteY91" fmla="*/ 1993900 h 2019300"/>
                <a:gd name="connsiteX92" fmla="*/ 476689 w 1575239"/>
                <a:gd name="connsiteY92" fmla="*/ 2012950 h 2019300"/>
                <a:gd name="connsiteX93" fmla="*/ 495739 w 1575239"/>
                <a:gd name="connsiteY93" fmla="*/ 2019300 h 2019300"/>
                <a:gd name="connsiteX94" fmla="*/ 514789 w 1575239"/>
                <a:gd name="connsiteY94" fmla="*/ 2012950 h 2019300"/>
                <a:gd name="connsiteX95" fmla="*/ 533839 w 1575239"/>
                <a:gd name="connsiteY95" fmla="*/ 1943100 h 2019300"/>
                <a:gd name="connsiteX96" fmla="*/ 546539 w 1575239"/>
                <a:gd name="connsiteY96" fmla="*/ 1924050 h 2019300"/>
                <a:gd name="connsiteX97" fmla="*/ 584639 w 1575239"/>
                <a:gd name="connsiteY97" fmla="*/ 1892300 h 2019300"/>
                <a:gd name="connsiteX98" fmla="*/ 603689 w 1575239"/>
                <a:gd name="connsiteY98" fmla="*/ 1854200 h 2019300"/>
                <a:gd name="connsiteX99" fmla="*/ 597339 w 1575239"/>
                <a:gd name="connsiteY99" fmla="*/ 1771650 h 2019300"/>
                <a:gd name="connsiteX100" fmla="*/ 571939 w 1575239"/>
                <a:gd name="connsiteY100" fmla="*/ 1714500 h 2019300"/>
                <a:gd name="connsiteX101" fmla="*/ 559239 w 1575239"/>
                <a:gd name="connsiteY101" fmla="*/ 1670050 h 2019300"/>
                <a:gd name="connsiteX102" fmla="*/ 565589 w 1575239"/>
                <a:gd name="connsiteY102" fmla="*/ 1638300 h 2019300"/>
                <a:gd name="connsiteX103" fmla="*/ 603689 w 1575239"/>
                <a:gd name="connsiteY103" fmla="*/ 1625600 h 2019300"/>
                <a:gd name="connsiteX104" fmla="*/ 667189 w 1575239"/>
                <a:gd name="connsiteY104" fmla="*/ 1631950 h 2019300"/>
                <a:gd name="connsiteX105" fmla="*/ 698939 w 1575239"/>
                <a:gd name="connsiteY105" fmla="*/ 1663700 h 2019300"/>
                <a:gd name="connsiteX106" fmla="*/ 717989 w 1575239"/>
                <a:gd name="connsiteY106" fmla="*/ 1676400 h 2019300"/>
                <a:gd name="connsiteX107" fmla="*/ 737039 w 1575239"/>
                <a:gd name="connsiteY107" fmla="*/ 1708150 h 2019300"/>
                <a:gd name="connsiteX108" fmla="*/ 794189 w 1575239"/>
                <a:gd name="connsiteY108" fmla="*/ 1720850 h 2019300"/>
                <a:gd name="connsiteX109" fmla="*/ 876739 w 1575239"/>
                <a:gd name="connsiteY109" fmla="*/ 1670050 h 2019300"/>
                <a:gd name="connsiteX110" fmla="*/ 889439 w 1575239"/>
                <a:gd name="connsiteY110" fmla="*/ 1689100 h 2019300"/>
                <a:gd name="connsiteX111" fmla="*/ 908489 w 1575239"/>
                <a:gd name="connsiteY111" fmla="*/ 1727200 h 2019300"/>
                <a:gd name="connsiteX112" fmla="*/ 933889 w 1575239"/>
                <a:gd name="connsiteY112" fmla="*/ 1733550 h 2019300"/>
                <a:gd name="connsiteX113" fmla="*/ 978339 w 1575239"/>
                <a:gd name="connsiteY113" fmla="*/ 1746250 h 2019300"/>
                <a:gd name="connsiteX114" fmla="*/ 1022789 w 1575239"/>
                <a:gd name="connsiteY114" fmla="*/ 1752600 h 2019300"/>
                <a:gd name="connsiteX115" fmla="*/ 1105339 w 1575239"/>
                <a:gd name="connsiteY115" fmla="*/ 1746250 h 2019300"/>
                <a:gd name="connsiteX116" fmla="*/ 1124389 w 1575239"/>
                <a:gd name="connsiteY116" fmla="*/ 1739900 h 2019300"/>
                <a:gd name="connsiteX117" fmla="*/ 1168839 w 1575239"/>
                <a:gd name="connsiteY117" fmla="*/ 1682750 h 2019300"/>
                <a:gd name="connsiteX118" fmla="*/ 1187889 w 1575239"/>
                <a:gd name="connsiteY118" fmla="*/ 1676400 h 2019300"/>
                <a:gd name="connsiteX119" fmla="*/ 1206939 w 1575239"/>
                <a:gd name="connsiteY119" fmla="*/ 1663700 h 2019300"/>
                <a:gd name="connsiteX120" fmla="*/ 1257739 w 1575239"/>
                <a:gd name="connsiteY120" fmla="*/ 1644650 h 2019300"/>
                <a:gd name="connsiteX121" fmla="*/ 1264089 w 1575239"/>
                <a:gd name="connsiteY121" fmla="*/ 1428750 h 2019300"/>
                <a:gd name="connsiteX122" fmla="*/ 1270439 w 1575239"/>
                <a:gd name="connsiteY122" fmla="*/ 1409700 h 2019300"/>
                <a:gd name="connsiteX123" fmla="*/ 1283139 w 1575239"/>
                <a:gd name="connsiteY123" fmla="*/ 1390650 h 2019300"/>
                <a:gd name="connsiteX124" fmla="*/ 1283139 w 1575239"/>
                <a:gd name="connsiteY124" fmla="*/ 1327150 h 2019300"/>
                <a:gd name="connsiteX125" fmla="*/ 1264089 w 1575239"/>
                <a:gd name="connsiteY125" fmla="*/ 1314450 h 2019300"/>
                <a:gd name="connsiteX126" fmla="*/ 1251389 w 1575239"/>
                <a:gd name="connsiteY126" fmla="*/ 1289050 h 2019300"/>
                <a:gd name="connsiteX127" fmla="*/ 1276789 w 1575239"/>
                <a:gd name="connsiteY127" fmla="*/ 1257300 h 2019300"/>
                <a:gd name="connsiteX128" fmla="*/ 1289489 w 1575239"/>
                <a:gd name="connsiteY128" fmla="*/ 1238250 h 2019300"/>
                <a:gd name="connsiteX129" fmla="*/ 1308539 w 1575239"/>
                <a:gd name="connsiteY129" fmla="*/ 1181100 h 2019300"/>
                <a:gd name="connsiteX130" fmla="*/ 1314889 w 1575239"/>
                <a:gd name="connsiteY130" fmla="*/ 1162050 h 2019300"/>
                <a:gd name="connsiteX131" fmla="*/ 1327589 w 1575239"/>
                <a:gd name="connsiteY131" fmla="*/ 1111250 h 2019300"/>
                <a:gd name="connsiteX132" fmla="*/ 1340289 w 1575239"/>
                <a:gd name="connsiteY132" fmla="*/ 1066800 h 2019300"/>
                <a:gd name="connsiteX133" fmla="*/ 1327589 w 1575239"/>
                <a:gd name="connsiteY133" fmla="*/ 1009650 h 2019300"/>
                <a:gd name="connsiteX134" fmla="*/ 1314889 w 1575239"/>
                <a:gd name="connsiteY134" fmla="*/ 990600 h 2019300"/>
                <a:gd name="connsiteX135" fmla="*/ 1302189 w 1575239"/>
                <a:gd name="connsiteY135" fmla="*/ 952500 h 2019300"/>
                <a:gd name="connsiteX136" fmla="*/ 1289489 w 1575239"/>
                <a:gd name="connsiteY136" fmla="*/ 927100 h 2019300"/>
                <a:gd name="connsiteX137" fmla="*/ 1283139 w 1575239"/>
                <a:gd name="connsiteY137" fmla="*/ 901700 h 2019300"/>
                <a:gd name="connsiteX138" fmla="*/ 1276789 w 1575239"/>
                <a:gd name="connsiteY138" fmla="*/ 882650 h 2019300"/>
                <a:gd name="connsiteX139" fmla="*/ 1283139 w 1575239"/>
                <a:gd name="connsiteY139" fmla="*/ 666750 h 2019300"/>
                <a:gd name="connsiteX140" fmla="*/ 1289489 w 1575239"/>
                <a:gd name="connsiteY140" fmla="*/ 635000 h 2019300"/>
                <a:gd name="connsiteX141" fmla="*/ 1302189 w 1575239"/>
                <a:gd name="connsiteY141" fmla="*/ 615950 h 2019300"/>
                <a:gd name="connsiteX142" fmla="*/ 1321239 w 1575239"/>
                <a:gd name="connsiteY142" fmla="*/ 577850 h 2019300"/>
                <a:gd name="connsiteX143" fmla="*/ 1327589 w 1575239"/>
                <a:gd name="connsiteY143" fmla="*/ 520700 h 2019300"/>
                <a:gd name="connsiteX144" fmla="*/ 1333939 w 1575239"/>
                <a:gd name="connsiteY144" fmla="*/ 501650 h 2019300"/>
                <a:gd name="connsiteX145" fmla="*/ 1340289 w 1575239"/>
                <a:gd name="connsiteY145" fmla="*/ 450850 h 2019300"/>
                <a:gd name="connsiteX146" fmla="*/ 1378389 w 1575239"/>
                <a:gd name="connsiteY146" fmla="*/ 431800 h 2019300"/>
                <a:gd name="connsiteX147" fmla="*/ 1403789 w 1575239"/>
                <a:gd name="connsiteY147" fmla="*/ 425450 h 2019300"/>
                <a:gd name="connsiteX148" fmla="*/ 1422839 w 1575239"/>
                <a:gd name="connsiteY148" fmla="*/ 419100 h 2019300"/>
                <a:gd name="connsiteX149" fmla="*/ 1460939 w 1575239"/>
                <a:gd name="connsiteY149" fmla="*/ 412750 h 2019300"/>
                <a:gd name="connsiteX150" fmla="*/ 1486339 w 1575239"/>
                <a:gd name="connsiteY150" fmla="*/ 406400 h 2019300"/>
                <a:gd name="connsiteX151" fmla="*/ 1448239 w 1575239"/>
                <a:gd name="connsiteY151" fmla="*/ 368300 h 2019300"/>
                <a:gd name="connsiteX152" fmla="*/ 1410139 w 1575239"/>
                <a:gd name="connsiteY152" fmla="*/ 349250 h 2019300"/>
                <a:gd name="connsiteX153" fmla="*/ 1372039 w 1575239"/>
                <a:gd name="connsiteY153" fmla="*/ 330200 h 2019300"/>
                <a:gd name="connsiteX154" fmla="*/ 1352989 w 1575239"/>
                <a:gd name="connsiteY154" fmla="*/ 285750 h 2019300"/>
                <a:gd name="connsiteX155" fmla="*/ 1333939 w 1575239"/>
                <a:gd name="connsiteY155" fmla="*/ 279400 h 2019300"/>
                <a:gd name="connsiteX156" fmla="*/ 1340289 w 1575239"/>
                <a:gd name="connsiteY156" fmla="*/ 228600 h 2019300"/>
                <a:gd name="connsiteX157" fmla="*/ 1359339 w 1575239"/>
                <a:gd name="connsiteY157" fmla="*/ 222250 h 2019300"/>
                <a:gd name="connsiteX158" fmla="*/ 1410139 w 1575239"/>
                <a:gd name="connsiteY158" fmla="*/ 228600 h 2019300"/>
                <a:gd name="connsiteX159" fmla="*/ 1467289 w 1575239"/>
                <a:gd name="connsiteY159" fmla="*/ 273050 h 2019300"/>
                <a:gd name="connsiteX160" fmla="*/ 1505389 w 1575239"/>
                <a:gd name="connsiteY160" fmla="*/ 285750 h 2019300"/>
                <a:gd name="connsiteX161" fmla="*/ 1524439 w 1575239"/>
                <a:gd name="connsiteY161" fmla="*/ 298450 h 2019300"/>
                <a:gd name="connsiteX162" fmla="*/ 1511739 w 1575239"/>
                <a:gd name="connsiteY162" fmla="*/ 304800 h 2019300"/>
                <a:gd name="connsiteX163" fmla="*/ 1518089 w 1575239"/>
                <a:gd name="connsiteY163" fmla="*/ 260350 h 2019300"/>
                <a:gd name="connsiteX164" fmla="*/ 1556189 w 1575239"/>
                <a:gd name="connsiteY164" fmla="*/ 228600 h 2019300"/>
                <a:gd name="connsiteX165" fmla="*/ 1575239 w 1575239"/>
                <a:gd name="connsiteY165" fmla="*/ 184150 h 2019300"/>
                <a:gd name="connsiteX166" fmla="*/ 1568889 w 1575239"/>
                <a:gd name="connsiteY166" fmla="*/ 165100 h 2019300"/>
                <a:gd name="connsiteX167" fmla="*/ 1479989 w 1575239"/>
                <a:gd name="connsiteY167" fmla="*/ 158750 h 2019300"/>
                <a:gd name="connsiteX168" fmla="*/ 1511739 w 1575239"/>
                <a:gd name="connsiteY168" fmla="*/ 127000 h 2019300"/>
                <a:gd name="connsiteX169" fmla="*/ 1479989 w 1575239"/>
                <a:gd name="connsiteY169" fmla="*/ 69850 h 2019300"/>
                <a:gd name="connsiteX170" fmla="*/ 1499039 w 1575239"/>
                <a:gd name="connsiteY170" fmla="*/ 63500 h 2019300"/>
                <a:gd name="connsiteX171" fmla="*/ 1479989 w 1575239"/>
                <a:gd name="connsiteY171" fmla="*/ 50800 h 2019300"/>
                <a:gd name="connsiteX172" fmla="*/ 1454589 w 1575239"/>
                <a:gd name="connsiteY172" fmla="*/ 44450 h 2019300"/>
                <a:gd name="connsiteX173" fmla="*/ 1397439 w 1575239"/>
                <a:gd name="connsiteY173" fmla="*/ 31750 h 2019300"/>
                <a:gd name="connsiteX174" fmla="*/ 1378389 w 1575239"/>
                <a:gd name="connsiteY174" fmla="*/ 19050 h 2019300"/>
                <a:gd name="connsiteX175" fmla="*/ 1321239 w 1575239"/>
                <a:gd name="connsiteY175" fmla="*/ 6350 h 2019300"/>
                <a:gd name="connsiteX176" fmla="*/ 1289489 w 1575239"/>
                <a:gd name="connsiteY176" fmla="*/ 0 h 2019300"/>
                <a:gd name="connsiteX177" fmla="*/ 1225989 w 1575239"/>
                <a:gd name="connsiteY177" fmla="*/ 6350 h 2019300"/>
                <a:gd name="connsiteX178" fmla="*/ 1225989 w 1575239"/>
                <a:gd name="connsiteY178" fmla="*/ 50800 h 2019300"/>
                <a:gd name="connsiteX179" fmla="*/ 1264089 w 1575239"/>
                <a:gd name="connsiteY179" fmla="*/ 57150 h 2019300"/>
                <a:gd name="connsiteX180" fmla="*/ 1264089 w 1575239"/>
                <a:gd name="connsiteY180" fmla="*/ 127000 h 2019300"/>
                <a:gd name="connsiteX181" fmla="*/ 1225989 w 1575239"/>
                <a:gd name="connsiteY181" fmla="*/ 120650 h 2019300"/>
                <a:gd name="connsiteX182" fmla="*/ 1187889 w 1575239"/>
                <a:gd name="connsiteY182" fmla="*/ 82550 h 2019300"/>
                <a:gd name="connsiteX183" fmla="*/ 1168839 w 1575239"/>
                <a:gd name="connsiteY183" fmla="*/ 63500 h 2019300"/>
                <a:gd name="connsiteX184" fmla="*/ 1137089 w 1575239"/>
                <a:gd name="connsiteY184" fmla="*/ 57150 h 2019300"/>
                <a:gd name="connsiteX185" fmla="*/ 1060889 w 1575239"/>
                <a:gd name="connsiteY185" fmla="*/ 50800 h 2019300"/>
                <a:gd name="connsiteX186" fmla="*/ 978339 w 1575239"/>
                <a:gd name="connsiteY186" fmla="*/ 50800 h 2019300"/>
                <a:gd name="connsiteX187" fmla="*/ 959289 w 1575239"/>
                <a:gd name="connsiteY187" fmla="*/ 63500 h 2019300"/>
                <a:gd name="connsiteX188" fmla="*/ 940239 w 1575239"/>
                <a:gd name="connsiteY188" fmla="*/ 101600 h 2019300"/>
                <a:gd name="connsiteX189" fmla="*/ 927539 w 1575239"/>
                <a:gd name="connsiteY189" fmla="*/ 120650 h 2019300"/>
                <a:gd name="connsiteX190" fmla="*/ 921189 w 1575239"/>
                <a:gd name="connsiteY190" fmla="*/ 139700 h 2019300"/>
                <a:gd name="connsiteX191" fmla="*/ 883089 w 1575239"/>
                <a:gd name="connsiteY191" fmla="*/ 184150 h 2019300"/>
                <a:gd name="connsiteX192" fmla="*/ 844989 w 1575239"/>
                <a:gd name="connsiteY192" fmla="*/ 177800 h 2019300"/>
                <a:gd name="connsiteX193" fmla="*/ 832289 w 1575239"/>
                <a:gd name="connsiteY193" fmla="*/ 158750 h 2019300"/>
                <a:gd name="connsiteX194" fmla="*/ 813239 w 1575239"/>
                <a:gd name="connsiteY194" fmla="*/ 139700 h 2019300"/>
                <a:gd name="connsiteX195" fmla="*/ 794189 w 1575239"/>
                <a:gd name="connsiteY195" fmla="*/ 95250 h 2019300"/>
                <a:gd name="connsiteX196" fmla="*/ 787839 w 1575239"/>
                <a:gd name="connsiteY196" fmla="*/ 69850 h 2019300"/>
                <a:gd name="connsiteX197" fmla="*/ 775139 w 1575239"/>
                <a:gd name="connsiteY197" fmla="*/ 50800 h 2019300"/>
                <a:gd name="connsiteX198" fmla="*/ 768789 w 1575239"/>
                <a:gd name="connsiteY198" fmla="*/ 31750 h 2019300"/>
                <a:gd name="connsiteX199" fmla="*/ 730689 w 1575239"/>
                <a:gd name="connsiteY199" fmla="*/ 12700 h 2019300"/>
                <a:gd name="connsiteX200" fmla="*/ 559239 w 1575239"/>
                <a:gd name="connsiteY200" fmla="*/ 25400 h 2019300"/>
                <a:gd name="connsiteX201" fmla="*/ 533839 w 1575239"/>
                <a:gd name="connsiteY201" fmla="*/ 31750 h 2019300"/>
                <a:gd name="connsiteX202" fmla="*/ 521139 w 1575239"/>
                <a:gd name="connsiteY202" fmla="*/ 50800 h 2019300"/>
                <a:gd name="connsiteX203" fmla="*/ 502089 w 1575239"/>
                <a:gd name="connsiteY203" fmla="*/ 63500 h 2019300"/>
                <a:gd name="connsiteX0" fmla="*/ 502089 w 1575239"/>
                <a:gd name="connsiteY0" fmla="*/ 63500 h 2019300"/>
                <a:gd name="connsiteX1" fmla="*/ 514789 w 1575239"/>
                <a:gd name="connsiteY1" fmla="*/ 228600 h 2019300"/>
                <a:gd name="connsiteX2" fmla="*/ 495739 w 1575239"/>
                <a:gd name="connsiteY2" fmla="*/ 273050 h 2019300"/>
                <a:gd name="connsiteX3" fmla="*/ 476689 w 1575239"/>
                <a:gd name="connsiteY3" fmla="*/ 285750 h 2019300"/>
                <a:gd name="connsiteX4" fmla="*/ 451289 w 1575239"/>
                <a:gd name="connsiteY4" fmla="*/ 241300 h 2019300"/>
                <a:gd name="connsiteX5" fmla="*/ 394139 w 1575239"/>
                <a:gd name="connsiteY5" fmla="*/ 209550 h 2019300"/>
                <a:gd name="connsiteX6" fmla="*/ 336989 w 1575239"/>
                <a:gd name="connsiteY6" fmla="*/ 254000 h 2019300"/>
                <a:gd name="connsiteX7" fmla="*/ 292539 w 1575239"/>
                <a:gd name="connsiteY7" fmla="*/ 311150 h 2019300"/>
                <a:gd name="connsiteX8" fmla="*/ 254439 w 1575239"/>
                <a:gd name="connsiteY8" fmla="*/ 323850 h 2019300"/>
                <a:gd name="connsiteX9" fmla="*/ 235389 w 1575239"/>
                <a:gd name="connsiteY9" fmla="*/ 330200 h 2019300"/>
                <a:gd name="connsiteX10" fmla="*/ 203639 w 1575239"/>
                <a:gd name="connsiteY10" fmla="*/ 368300 h 2019300"/>
                <a:gd name="connsiteX11" fmla="*/ 190939 w 1575239"/>
                <a:gd name="connsiteY11" fmla="*/ 406400 h 2019300"/>
                <a:gd name="connsiteX12" fmla="*/ 165539 w 1575239"/>
                <a:gd name="connsiteY12" fmla="*/ 444500 h 2019300"/>
                <a:gd name="connsiteX13" fmla="*/ 159189 w 1575239"/>
                <a:gd name="connsiteY13" fmla="*/ 463550 h 2019300"/>
                <a:gd name="connsiteX14" fmla="*/ 152839 w 1575239"/>
                <a:gd name="connsiteY14" fmla="*/ 501650 h 2019300"/>
                <a:gd name="connsiteX15" fmla="*/ 133789 w 1575239"/>
                <a:gd name="connsiteY15" fmla="*/ 508000 h 2019300"/>
                <a:gd name="connsiteX16" fmla="*/ 32189 w 1575239"/>
                <a:gd name="connsiteY16" fmla="*/ 520700 h 2019300"/>
                <a:gd name="connsiteX17" fmla="*/ 38539 w 1575239"/>
                <a:gd name="connsiteY17" fmla="*/ 552450 h 2019300"/>
                <a:gd name="connsiteX18" fmla="*/ 57589 w 1575239"/>
                <a:gd name="connsiteY18" fmla="*/ 558800 h 2019300"/>
                <a:gd name="connsiteX19" fmla="*/ 102039 w 1575239"/>
                <a:gd name="connsiteY19" fmla="*/ 552450 h 2019300"/>
                <a:gd name="connsiteX20" fmla="*/ 178239 w 1575239"/>
                <a:gd name="connsiteY20" fmla="*/ 539750 h 2019300"/>
                <a:gd name="connsiteX21" fmla="*/ 197289 w 1575239"/>
                <a:gd name="connsiteY21" fmla="*/ 552450 h 2019300"/>
                <a:gd name="connsiteX22" fmla="*/ 216339 w 1575239"/>
                <a:gd name="connsiteY22" fmla="*/ 596900 h 2019300"/>
                <a:gd name="connsiteX23" fmla="*/ 229039 w 1575239"/>
                <a:gd name="connsiteY23" fmla="*/ 635000 h 2019300"/>
                <a:gd name="connsiteX24" fmla="*/ 216339 w 1575239"/>
                <a:gd name="connsiteY24" fmla="*/ 698500 h 2019300"/>
                <a:gd name="connsiteX25" fmla="*/ 197289 w 1575239"/>
                <a:gd name="connsiteY25" fmla="*/ 717550 h 2019300"/>
                <a:gd name="connsiteX26" fmla="*/ 190939 w 1575239"/>
                <a:gd name="connsiteY26" fmla="*/ 762000 h 2019300"/>
                <a:gd name="connsiteX27" fmla="*/ 209989 w 1575239"/>
                <a:gd name="connsiteY27" fmla="*/ 768350 h 2019300"/>
                <a:gd name="connsiteX28" fmla="*/ 235389 w 1575239"/>
                <a:gd name="connsiteY28" fmla="*/ 806450 h 2019300"/>
                <a:gd name="connsiteX29" fmla="*/ 248089 w 1575239"/>
                <a:gd name="connsiteY29" fmla="*/ 844550 h 2019300"/>
                <a:gd name="connsiteX30" fmla="*/ 254439 w 1575239"/>
                <a:gd name="connsiteY30" fmla="*/ 863600 h 2019300"/>
                <a:gd name="connsiteX31" fmla="*/ 216339 w 1575239"/>
                <a:gd name="connsiteY31" fmla="*/ 882650 h 2019300"/>
                <a:gd name="connsiteX32" fmla="*/ 197289 w 1575239"/>
                <a:gd name="connsiteY32" fmla="*/ 889000 h 2019300"/>
                <a:gd name="connsiteX33" fmla="*/ 203639 w 1575239"/>
                <a:gd name="connsiteY33" fmla="*/ 927100 h 2019300"/>
                <a:gd name="connsiteX34" fmla="*/ 216339 w 1575239"/>
                <a:gd name="connsiteY34" fmla="*/ 946150 h 2019300"/>
                <a:gd name="connsiteX35" fmla="*/ 222689 w 1575239"/>
                <a:gd name="connsiteY35" fmla="*/ 996950 h 2019300"/>
                <a:gd name="connsiteX36" fmla="*/ 209989 w 1575239"/>
                <a:gd name="connsiteY36" fmla="*/ 1035050 h 2019300"/>
                <a:gd name="connsiteX37" fmla="*/ 190939 w 1575239"/>
                <a:gd name="connsiteY37" fmla="*/ 1041400 h 2019300"/>
                <a:gd name="connsiteX38" fmla="*/ 165539 w 1575239"/>
                <a:gd name="connsiteY38" fmla="*/ 1054100 h 2019300"/>
                <a:gd name="connsiteX39" fmla="*/ 70289 w 1575239"/>
                <a:gd name="connsiteY39" fmla="*/ 1047750 h 2019300"/>
                <a:gd name="connsiteX40" fmla="*/ 44889 w 1575239"/>
                <a:gd name="connsiteY40" fmla="*/ 1035050 h 2019300"/>
                <a:gd name="connsiteX41" fmla="*/ 25839 w 1575239"/>
                <a:gd name="connsiteY41" fmla="*/ 1028700 h 2019300"/>
                <a:gd name="connsiteX42" fmla="*/ 439 w 1575239"/>
                <a:gd name="connsiteY42" fmla="*/ 1066800 h 2019300"/>
                <a:gd name="connsiteX43" fmla="*/ 6789 w 1575239"/>
                <a:gd name="connsiteY43" fmla="*/ 1092200 h 2019300"/>
                <a:gd name="connsiteX44" fmla="*/ 25839 w 1575239"/>
                <a:gd name="connsiteY44" fmla="*/ 1111250 h 2019300"/>
                <a:gd name="connsiteX45" fmla="*/ 38539 w 1575239"/>
                <a:gd name="connsiteY45" fmla="*/ 1130300 h 2019300"/>
                <a:gd name="connsiteX46" fmla="*/ 57589 w 1575239"/>
                <a:gd name="connsiteY46" fmla="*/ 1149350 h 2019300"/>
                <a:gd name="connsiteX47" fmla="*/ 89339 w 1575239"/>
                <a:gd name="connsiteY47" fmla="*/ 1206500 h 2019300"/>
                <a:gd name="connsiteX48" fmla="*/ 63939 w 1575239"/>
                <a:gd name="connsiteY48" fmla="*/ 1231900 h 2019300"/>
                <a:gd name="connsiteX49" fmla="*/ 82989 w 1575239"/>
                <a:gd name="connsiteY49" fmla="*/ 1238250 h 2019300"/>
                <a:gd name="connsiteX50" fmla="*/ 133789 w 1575239"/>
                <a:gd name="connsiteY50" fmla="*/ 1257300 h 2019300"/>
                <a:gd name="connsiteX51" fmla="*/ 171889 w 1575239"/>
                <a:gd name="connsiteY51" fmla="*/ 1289050 h 2019300"/>
                <a:gd name="connsiteX52" fmla="*/ 190939 w 1575239"/>
                <a:gd name="connsiteY52" fmla="*/ 1308100 h 2019300"/>
                <a:gd name="connsiteX53" fmla="*/ 229039 w 1575239"/>
                <a:gd name="connsiteY53" fmla="*/ 1333500 h 2019300"/>
                <a:gd name="connsiteX54" fmla="*/ 298889 w 1575239"/>
                <a:gd name="connsiteY54" fmla="*/ 1327150 h 2019300"/>
                <a:gd name="connsiteX55" fmla="*/ 317939 w 1575239"/>
                <a:gd name="connsiteY55" fmla="*/ 1320800 h 2019300"/>
                <a:gd name="connsiteX56" fmla="*/ 324289 w 1575239"/>
                <a:gd name="connsiteY56" fmla="*/ 1301750 h 2019300"/>
                <a:gd name="connsiteX57" fmla="*/ 343339 w 1575239"/>
                <a:gd name="connsiteY57" fmla="*/ 1225550 h 2019300"/>
                <a:gd name="connsiteX58" fmla="*/ 362389 w 1575239"/>
                <a:gd name="connsiteY58" fmla="*/ 1212850 h 2019300"/>
                <a:gd name="connsiteX59" fmla="*/ 368739 w 1575239"/>
                <a:gd name="connsiteY59" fmla="*/ 1193800 h 2019300"/>
                <a:gd name="connsiteX60" fmla="*/ 394139 w 1575239"/>
                <a:gd name="connsiteY60" fmla="*/ 1187450 h 2019300"/>
                <a:gd name="connsiteX61" fmla="*/ 413189 w 1575239"/>
                <a:gd name="connsiteY61" fmla="*/ 1181100 h 2019300"/>
                <a:gd name="connsiteX62" fmla="*/ 451289 w 1575239"/>
                <a:gd name="connsiteY62" fmla="*/ 1187450 h 2019300"/>
                <a:gd name="connsiteX63" fmla="*/ 444939 w 1575239"/>
                <a:gd name="connsiteY63" fmla="*/ 1244600 h 2019300"/>
                <a:gd name="connsiteX64" fmla="*/ 413189 w 1575239"/>
                <a:gd name="connsiteY64" fmla="*/ 1276350 h 2019300"/>
                <a:gd name="connsiteX65" fmla="*/ 394139 w 1575239"/>
                <a:gd name="connsiteY65" fmla="*/ 1282700 h 2019300"/>
                <a:gd name="connsiteX66" fmla="*/ 375089 w 1575239"/>
                <a:gd name="connsiteY66" fmla="*/ 1295400 h 2019300"/>
                <a:gd name="connsiteX67" fmla="*/ 362389 w 1575239"/>
                <a:gd name="connsiteY67" fmla="*/ 1314450 h 2019300"/>
                <a:gd name="connsiteX68" fmla="*/ 356039 w 1575239"/>
                <a:gd name="connsiteY68" fmla="*/ 1333500 h 2019300"/>
                <a:gd name="connsiteX69" fmla="*/ 336989 w 1575239"/>
                <a:gd name="connsiteY69" fmla="*/ 1346200 h 2019300"/>
                <a:gd name="connsiteX70" fmla="*/ 356039 w 1575239"/>
                <a:gd name="connsiteY70" fmla="*/ 1352550 h 2019300"/>
                <a:gd name="connsiteX71" fmla="*/ 387789 w 1575239"/>
                <a:gd name="connsiteY71" fmla="*/ 1390650 h 2019300"/>
                <a:gd name="connsiteX72" fmla="*/ 400489 w 1575239"/>
                <a:gd name="connsiteY72" fmla="*/ 1409700 h 2019300"/>
                <a:gd name="connsiteX73" fmla="*/ 400489 w 1575239"/>
                <a:gd name="connsiteY73" fmla="*/ 1460500 h 2019300"/>
                <a:gd name="connsiteX74" fmla="*/ 336989 w 1575239"/>
                <a:gd name="connsiteY74" fmla="*/ 1416050 h 2019300"/>
                <a:gd name="connsiteX75" fmla="*/ 273489 w 1575239"/>
                <a:gd name="connsiteY75" fmla="*/ 1454150 h 2019300"/>
                <a:gd name="connsiteX76" fmla="*/ 267139 w 1575239"/>
                <a:gd name="connsiteY76" fmla="*/ 1498600 h 2019300"/>
                <a:gd name="connsiteX77" fmla="*/ 279839 w 1575239"/>
                <a:gd name="connsiteY77" fmla="*/ 1517650 h 2019300"/>
                <a:gd name="connsiteX78" fmla="*/ 292539 w 1575239"/>
                <a:gd name="connsiteY78" fmla="*/ 1555750 h 2019300"/>
                <a:gd name="connsiteX79" fmla="*/ 311589 w 1575239"/>
                <a:gd name="connsiteY79" fmla="*/ 1562100 h 2019300"/>
                <a:gd name="connsiteX80" fmla="*/ 349689 w 1575239"/>
                <a:gd name="connsiteY80" fmla="*/ 1587500 h 2019300"/>
                <a:gd name="connsiteX81" fmla="*/ 343339 w 1575239"/>
                <a:gd name="connsiteY81" fmla="*/ 1606550 h 2019300"/>
                <a:gd name="connsiteX82" fmla="*/ 279839 w 1575239"/>
                <a:gd name="connsiteY82" fmla="*/ 1625600 h 2019300"/>
                <a:gd name="connsiteX83" fmla="*/ 267139 w 1575239"/>
                <a:gd name="connsiteY83" fmla="*/ 1663700 h 2019300"/>
                <a:gd name="connsiteX84" fmla="*/ 273489 w 1575239"/>
                <a:gd name="connsiteY84" fmla="*/ 1701800 h 2019300"/>
                <a:gd name="connsiteX85" fmla="*/ 305239 w 1575239"/>
                <a:gd name="connsiteY85" fmla="*/ 1733550 h 2019300"/>
                <a:gd name="connsiteX86" fmla="*/ 298889 w 1575239"/>
                <a:gd name="connsiteY86" fmla="*/ 1755775 h 2019300"/>
                <a:gd name="connsiteX87" fmla="*/ 317939 w 1575239"/>
                <a:gd name="connsiteY87" fmla="*/ 1866900 h 2019300"/>
                <a:gd name="connsiteX88" fmla="*/ 349689 w 1575239"/>
                <a:gd name="connsiteY88" fmla="*/ 1955800 h 2019300"/>
                <a:gd name="connsiteX89" fmla="*/ 375089 w 1575239"/>
                <a:gd name="connsiteY89" fmla="*/ 1962150 h 2019300"/>
                <a:gd name="connsiteX90" fmla="*/ 425889 w 1575239"/>
                <a:gd name="connsiteY90" fmla="*/ 1968500 h 2019300"/>
                <a:gd name="connsiteX91" fmla="*/ 432239 w 1575239"/>
                <a:gd name="connsiteY91" fmla="*/ 1993900 h 2019300"/>
                <a:gd name="connsiteX92" fmla="*/ 476689 w 1575239"/>
                <a:gd name="connsiteY92" fmla="*/ 2012950 h 2019300"/>
                <a:gd name="connsiteX93" fmla="*/ 495739 w 1575239"/>
                <a:gd name="connsiteY93" fmla="*/ 2019300 h 2019300"/>
                <a:gd name="connsiteX94" fmla="*/ 514789 w 1575239"/>
                <a:gd name="connsiteY94" fmla="*/ 2012950 h 2019300"/>
                <a:gd name="connsiteX95" fmla="*/ 533839 w 1575239"/>
                <a:gd name="connsiteY95" fmla="*/ 1943100 h 2019300"/>
                <a:gd name="connsiteX96" fmla="*/ 546539 w 1575239"/>
                <a:gd name="connsiteY96" fmla="*/ 1924050 h 2019300"/>
                <a:gd name="connsiteX97" fmla="*/ 584639 w 1575239"/>
                <a:gd name="connsiteY97" fmla="*/ 1892300 h 2019300"/>
                <a:gd name="connsiteX98" fmla="*/ 603689 w 1575239"/>
                <a:gd name="connsiteY98" fmla="*/ 1854200 h 2019300"/>
                <a:gd name="connsiteX99" fmla="*/ 597339 w 1575239"/>
                <a:gd name="connsiteY99" fmla="*/ 1771650 h 2019300"/>
                <a:gd name="connsiteX100" fmla="*/ 571939 w 1575239"/>
                <a:gd name="connsiteY100" fmla="*/ 1714500 h 2019300"/>
                <a:gd name="connsiteX101" fmla="*/ 559239 w 1575239"/>
                <a:gd name="connsiteY101" fmla="*/ 1670050 h 2019300"/>
                <a:gd name="connsiteX102" fmla="*/ 565589 w 1575239"/>
                <a:gd name="connsiteY102" fmla="*/ 1638300 h 2019300"/>
                <a:gd name="connsiteX103" fmla="*/ 603689 w 1575239"/>
                <a:gd name="connsiteY103" fmla="*/ 1625600 h 2019300"/>
                <a:gd name="connsiteX104" fmla="*/ 667189 w 1575239"/>
                <a:gd name="connsiteY104" fmla="*/ 1631950 h 2019300"/>
                <a:gd name="connsiteX105" fmla="*/ 698939 w 1575239"/>
                <a:gd name="connsiteY105" fmla="*/ 1663700 h 2019300"/>
                <a:gd name="connsiteX106" fmla="*/ 717989 w 1575239"/>
                <a:gd name="connsiteY106" fmla="*/ 1676400 h 2019300"/>
                <a:gd name="connsiteX107" fmla="*/ 737039 w 1575239"/>
                <a:gd name="connsiteY107" fmla="*/ 1708150 h 2019300"/>
                <a:gd name="connsiteX108" fmla="*/ 794189 w 1575239"/>
                <a:gd name="connsiteY108" fmla="*/ 1720850 h 2019300"/>
                <a:gd name="connsiteX109" fmla="*/ 876739 w 1575239"/>
                <a:gd name="connsiteY109" fmla="*/ 1670050 h 2019300"/>
                <a:gd name="connsiteX110" fmla="*/ 889439 w 1575239"/>
                <a:gd name="connsiteY110" fmla="*/ 1689100 h 2019300"/>
                <a:gd name="connsiteX111" fmla="*/ 908489 w 1575239"/>
                <a:gd name="connsiteY111" fmla="*/ 1727200 h 2019300"/>
                <a:gd name="connsiteX112" fmla="*/ 933889 w 1575239"/>
                <a:gd name="connsiteY112" fmla="*/ 1733550 h 2019300"/>
                <a:gd name="connsiteX113" fmla="*/ 978339 w 1575239"/>
                <a:gd name="connsiteY113" fmla="*/ 1746250 h 2019300"/>
                <a:gd name="connsiteX114" fmla="*/ 1022789 w 1575239"/>
                <a:gd name="connsiteY114" fmla="*/ 1752600 h 2019300"/>
                <a:gd name="connsiteX115" fmla="*/ 1105339 w 1575239"/>
                <a:gd name="connsiteY115" fmla="*/ 1746250 h 2019300"/>
                <a:gd name="connsiteX116" fmla="*/ 1124389 w 1575239"/>
                <a:gd name="connsiteY116" fmla="*/ 1739900 h 2019300"/>
                <a:gd name="connsiteX117" fmla="*/ 1168839 w 1575239"/>
                <a:gd name="connsiteY117" fmla="*/ 1682750 h 2019300"/>
                <a:gd name="connsiteX118" fmla="*/ 1187889 w 1575239"/>
                <a:gd name="connsiteY118" fmla="*/ 1676400 h 2019300"/>
                <a:gd name="connsiteX119" fmla="*/ 1206939 w 1575239"/>
                <a:gd name="connsiteY119" fmla="*/ 1663700 h 2019300"/>
                <a:gd name="connsiteX120" fmla="*/ 1257739 w 1575239"/>
                <a:gd name="connsiteY120" fmla="*/ 1644650 h 2019300"/>
                <a:gd name="connsiteX121" fmla="*/ 1264089 w 1575239"/>
                <a:gd name="connsiteY121" fmla="*/ 1428750 h 2019300"/>
                <a:gd name="connsiteX122" fmla="*/ 1270439 w 1575239"/>
                <a:gd name="connsiteY122" fmla="*/ 1409700 h 2019300"/>
                <a:gd name="connsiteX123" fmla="*/ 1283139 w 1575239"/>
                <a:gd name="connsiteY123" fmla="*/ 1390650 h 2019300"/>
                <a:gd name="connsiteX124" fmla="*/ 1283139 w 1575239"/>
                <a:gd name="connsiteY124" fmla="*/ 1327150 h 2019300"/>
                <a:gd name="connsiteX125" fmla="*/ 1264089 w 1575239"/>
                <a:gd name="connsiteY125" fmla="*/ 1314450 h 2019300"/>
                <a:gd name="connsiteX126" fmla="*/ 1251389 w 1575239"/>
                <a:gd name="connsiteY126" fmla="*/ 1289050 h 2019300"/>
                <a:gd name="connsiteX127" fmla="*/ 1276789 w 1575239"/>
                <a:gd name="connsiteY127" fmla="*/ 1257300 h 2019300"/>
                <a:gd name="connsiteX128" fmla="*/ 1289489 w 1575239"/>
                <a:gd name="connsiteY128" fmla="*/ 1238250 h 2019300"/>
                <a:gd name="connsiteX129" fmla="*/ 1308539 w 1575239"/>
                <a:gd name="connsiteY129" fmla="*/ 1181100 h 2019300"/>
                <a:gd name="connsiteX130" fmla="*/ 1314889 w 1575239"/>
                <a:gd name="connsiteY130" fmla="*/ 1162050 h 2019300"/>
                <a:gd name="connsiteX131" fmla="*/ 1327589 w 1575239"/>
                <a:gd name="connsiteY131" fmla="*/ 1111250 h 2019300"/>
                <a:gd name="connsiteX132" fmla="*/ 1340289 w 1575239"/>
                <a:gd name="connsiteY132" fmla="*/ 1066800 h 2019300"/>
                <a:gd name="connsiteX133" fmla="*/ 1327589 w 1575239"/>
                <a:gd name="connsiteY133" fmla="*/ 1009650 h 2019300"/>
                <a:gd name="connsiteX134" fmla="*/ 1314889 w 1575239"/>
                <a:gd name="connsiteY134" fmla="*/ 990600 h 2019300"/>
                <a:gd name="connsiteX135" fmla="*/ 1302189 w 1575239"/>
                <a:gd name="connsiteY135" fmla="*/ 952500 h 2019300"/>
                <a:gd name="connsiteX136" fmla="*/ 1289489 w 1575239"/>
                <a:gd name="connsiteY136" fmla="*/ 927100 h 2019300"/>
                <a:gd name="connsiteX137" fmla="*/ 1283139 w 1575239"/>
                <a:gd name="connsiteY137" fmla="*/ 901700 h 2019300"/>
                <a:gd name="connsiteX138" fmla="*/ 1276789 w 1575239"/>
                <a:gd name="connsiteY138" fmla="*/ 882650 h 2019300"/>
                <a:gd name="connsiteX139" fmla="*/ 1283139 w 1575239"/>
                <a:gd name="connsiteY139" fmla="*/ 666750 h 2019300"/>
                <a:gd name="connsiteX140" fmla="*/ 1289489 w 1575239"/>
                <a:gd name="connsiteY140" fmla="*/ 635000 h 2019300"/>
                <a:gd name="connsiteX141" fmla="*/ 1302189 w 1575239"/>
                <a:gd name="connsiteY141" fmla="*/ 615950 h 2019300"/>
                <a:gd name="connsiteX142" fmla="*/ 1321239 w 1575239"/>
                <a:gd name="connsiteY142" fmla="*/ 577850 h 2019300"/>
                <a:gd name="connsiteX143" fmla="*/ 1327589 w 1575239"/>
                <a:gd name="connsiteY143" fmla="*/ 520700 h 2019300"/>
                <a:gd name="connsiteX144" fmla="*/ 1333939 w 1575239"/>
                <a:gd name="connsiteY144" fmla="*/ 501650 h 2019300"/>
                <a:gd name="connsiteX145" fmla="*/ 1340289 w 1575239"/>
                <a:gd name="connsiteY145" fmla="*/ 450850 h 2019300"/>
                <a:gd name="connsiteX146" fmla="*/ 1378389 w 1575239"/>
                <a:gd name="connsiteY146" fmla="*/ 431800 h 2019300"/>
                <a:gd name="connsiteX147" fmla="*/ 1403789 w 1575239"/>
                <a:gd name="connsiteY147" fmla="*/ 425450 h 2019300"/>
                <a:gd name="connsiteX148" fmla="*/ 1422839 w 1575239"/>
                <a:gd name="connsiteY148" fmla="*/ 419100 h 2019300"/>
                <a:gd name="connsiteX149" fmla="*/ 1460939 w 1575239"/>
                <a:gd name="connsiteY149" fmla="*/ 412750 h 2019300"/>
                <a:gd name="connsiteX150" fmla="*/ 1486339 w 1575239"/>
                <a:gd name="connsiteY150" fmla="*/ 406400 h 2019300"/>
                <a:gd name="connsiteX151" fmla="*/ 1448239 w 1575239"/>
                <a:gd name="connsiteY151" fmla="*/ 368300 h 2019300"/>
                <a:gd name="connsiteX152" fmla="*/ 1410139 w 1575239"/>
                <a:gd name="connsiteY152" fmla="*/ 349250 h 2019300"/>
                <a:gd name="connsiteX153" fmla="*/ 1372039 w 1575239"/>
                <a:gd name="connsiteY153" fmla="*/ 330200 h 2019300"/>
                <a:gd name="connsiteX154" fmla="*/ 1352989 w 1575239"/>
                <a:gd name="connsiteY154" fmla="*/ 285750 h 2019300"/>
                <a:gd name="connsiteX155" fmla="*/ 1333939 w 1575239"/>
                <a:gd name="connsiteY155" fmla="*/ 279400 h 2019300"/>
                <a:gd name="connsiteX156" fmla="*/ 1340289 w 1575239"/>
                <a:gd name="connsiteY156" fmla="*/ 228600 h 2019300"/>
                <a:gd name="connsiteX157" fmla="*/ 1359339 w 1575239"/>
                <a:gd name="connsiteY157" fmla="*/ 222250 h 2019300"/>
                <a:gd name="connsiteX158" fmla="*/ 1410139 w 1575239"/>
                <a:gd name="connsiteY158" fmla="*/ 228600 h 2019300"/>
                <a:gd name="connsiteX159" fmla="*/ 1467289 w 1575239"/>
                <a:gd name="connsiteY159" fmla="*/ 273050 h 2019300"/>
                <a:gd name="connsiteX160" fmla="*/ 1505389 w 1575239"/>
                <a:gd name="connsiteY160" fmla="*/ 285750 h 2019300"/>
                <a:gd name="connsiteX161" fmla="*/ 1524439 w 1575239"/>
                <a:gd name="connsiteY161" fmla="*/ 298450 h 2019300"/>
                <a:gd name="connsiteX162" fmla="*/ 1511739 w 1575239"/>
                <a:gd name="connsiteY162" fmla="*/ 304800 h 2019300"/>
                <a:gd name="connsiteX163" fmla="*/ 1518089 w 1575239"/>
                <a:gd name="connsiteY163" fmla="*/ 260350 h 2019300"/>
                <a:gd name="connsiteX164" fmla="*/ 1556189 w 1575239"/>
                <a:gd name="connsiteY164" fmla="*/ 228600 h 2019300"/>
                <a:gd name="connsiteX165" fmla="*/ 1575239 w 1575239"/>
                <a:gd name="connsiteY165" fmla="*/ 184150 h 2019300"/>
                <a:gd name="connsiteX166" fmla="*/ 1568889 w 1575239"/>
                <a:gd name="connsiteY166" fmla="*/ 165100 h 2019300"/>
                <a:gd name="connsiteX167" fmla="*/ 1479989 w 1575239"/>
                <a:gd name="connsiteY167" fmla="*/ 158750 h 2019300"/>
                <a:gd name="connsiteX168" fmla="*/ 1511739 w 1575239"/>
                <a:gd name="connsiteY168" fmla="*/ 127000 h 2019300"/>
                <a:gd name="connsiteX169" fmla="*/ 1479989 w 1575239"/>
                <a:gd name="connsiteY169" fmla="*/ 69850 h 2019300"/>
                <a:gd name="connsiteX170" fmla="*/ 1499039 w 1575239"/>
                <a:gd name="connsiteY170" fmla="*/ 63500 h 2019300"/>
                <a:gd name="connsiteX171" fmla="*/ 1479989 w 1575239"/>
                <a:gd name="connsiteY171" fmla="*/ 50800 h 2019300"/>
                <a:gd name="connsiteX172" fmla="*/ 1454589 w 1575239"/>
                <a:gd name="connsiteY172" fmla="*/ 44450 h 2019300"/>
                <a:gd name="connsiteX173" fmla="*/ 1397439 w 1575239"/>
                <a:gd name="connsiteY173" fmla="*/ 31750 h 2019300"/>
                <a:gd name="connsiteX174" fmla="*/ 1378389 w 1575239"/>
                <a:gd name="connsiteY174" fmla="*/ 19050 h 2019300"/>
                <a:gd name="connsiteX175" fmla="*/ 1321239 w 1575239"/>
                <a:gd name="connsiteY175" fmla="*/ 6350 h 2019300"/>
                <a:gd name="connsiteX176" fmla="*/ 1289489 w 1575239"/>
                <a:gd name="connsiteY176" fmla="*/ 0 h 2019300"/>
                <a:gd name="connsiteX177" fmla="*/ 1225989 w 1575239"/>
                <a:gd name="connsiteY177" fmla="*/ 6350 h 2019300"/>
                <a:gd name="connsiteX178" fmla="*/ 1225989 w 1575239"/>
                <a:gd name="connsiteY178" fmla="*/ 50800 h 2019300"/>
                <a:gd name="connsiteX179" fmla="*/ 1264089 w 1575239"/>
                <a:gd name="connsiteY179" fmla="*/ 57150 h 2019300"/>
                <a:gd name="connsiteX180" fmla="*/ 1264089 w 1575239"/>
                <a:gd name="connsiteY180" fmla="*/ 127000 h 2019300"/>
                <a:gd name="connsiteX181" fmla="*/ 1225989 w 1575239"/>
                <a:gd name="connsiteY181" fmla="*/ 120650 h 2019300"/>
                <a:gd name="connsiteX182" fmla="*/ 1187889 w 1575239"/>
                <a:gd name="connsiteY182" fmla="*/ 82550 h 2019300"/>
                <a:gd name="connsiteX183" fmla="*/ 1168839 w 1575239"/>
                <a:gd name="connsiteY183" fmla="*/ 63500 h 2019300"/>
                <a:gd name="connsiteX184" fmla="*/ 1137089 w 1575239"/>
                <a:gd name="connsiteY184" fmla="*/ 57150 h 2019300"/>
                <a:gd name="connsiteX185" fmla="*/ 1060889 w 1575239"/>
                <a:gd name="connsiteY185" fmla="*/ 50800 h 2019300"/>
                <a:gd name="connsiteX186" fmla="*/ 978339 w 1575239"/>
                <a:gd name="connsiteY186" fmla="*/ 50800 h 2019300"/>
                <a:gd name="connsiteX187" fmla="*/ 959289 w 1575239"/>
                <a:gd name="connsiteY187" fmla="*/ 63500 h 2019300"/>
                <a:gd name="connsiteX188" fmla="*/ 940239 w 1575239"/>
                <a:gd name="connsiteY188" fmla="*/ 101600 h 2019300"/>
                <a:gd name="connsiteX189" fmla="*/ 927539 w 1575239"/>
                <a:gd name="connsiteY189" fmla="*/ 120650 h 2019300"/>
                <a:gd name="connsiteX190" fmla="*/ 921189 w 1575239"/>
                <a:gd name="connsiteY190" fmla="*/ 139700 h 2019300"/>
                <a:gd name="connsiteX191" fmla="*/ 883089 w 1575239"/>
                <a:gd name="connsiteY191" fmla="*/ 184150 h 2019300"/>
                <a:gd name="connsiteX192" fmla="*/ 844989 w 1575239"/>
                <a:gd name="connsiteY192" fmla="*/ 177800 h 2019300"/>
                <a:gd name="connsiteX193" fmla="*/ 832289 w 1575239"/>
                <a:gd name="connsiteY193" fmla="*/ 158750 h 2019300"/>
                <a:gd name="connsiteX194" fmla="*/ 813239 w 1575239"/>
                <a:gd name="connsiteY194" fmla="*/ 139700 h 2019300"/>
                <a:gd name="connsiteX195" fmla="*/ 794189 w 1575239"/>
                <a:gd name="connsiteY195" fmla="*/ 95250 h 2019300"/>
                <a:gd name="connsiteX196" fmla="*/ 787839 w 1575239"/>
                <a:gd name="connsiteY196" fmla="*/ 69850 h 2019300"/>
                <a:gd name="connsiteX197" fmla="*/ 775139 w 1575239"/>
                <a:gd name="connsiteY197" fmla="*/ 50800 h 2019300"/>
                <a:gd name="connsiteX198" fmla="*/ 768789 w 1575239"/>
                <a:gd name="connsiteY198" fmla="*/ 31750 h 2019300"/>
                <a:gd name="connsiteX199" fmla="*/ 730689 w 1575239"/>
                <a:gd name="connsiteY199" fmla="*/ 12700 h 2019300"/>
                <a:gd name="connsiteX200" fmla="*/ 559239 w 1575239"/>
                <a:gd name="connsiteY200" fmla="*/ 25400 h 2019300"/>
                <a:gd name="connsiteX201" fmla="*/ 533839 w 1575239"/>
                <a:gd name="connsiteY201" fmla="*/ 31750 h 2019300"/>
                <a:gd name="connsiteX202" fmla="*/ 521139 w 1575239"/>
                <a:gd name="connsiteY202" fmla="*/ 50800 h 2019300"/>
                <a:gd name="connsiteX203" fmla="*/ 502089 w 1575239"/>
                <a:gd name="connsiteY203" fmla="*/ 63500 h 2019300"/>
                <a:gd name="connsiteX0" fmla="*/ 502089 w 1575239"/>
                <a:gd name="connsiteY0" fmla="*/ 63500 h 2019300"/>
                <a:gd name="connsiteX1" fmla="*/ 514789 w 1575239"/>
                <a:gd name="connsiteY1" fmla="*/ 228600 h 2019300"/>
                <a:gd name="connsiteX2" fmla="*/ 495739 w 1575239"/>
                <a:gd name="connsiteY2" fmla="*/ 273050 h 2019300"/>
                <a:gd name="connsiteX3" fmla="*/ 476689 w 1575239"/>
                <a:gd name="connsiteY3" fmla="*/ 285750 h 2019300"/>
                <a:gd name="connsiteX4" fmla="*/ 451289 w 1575239"/>
                <a:gd name="connsiteY4" fmla="*/ 241300 h 2019300"/>
                <a:gd name="connsiteX5" fmla="*/ 394139 w 1575239"/>
                <a:gd name="connsiteY5" fmla="*/ 209550 h 2019300"/>
                <a:gd name="connsiteX6" fmla="*/ 336989 w 1575239"/>
                <a:gd name="connsiteY6" fmla="*/ 254000 h 2019300"/>
                <a:gd name="connsiteX7" fmla="*/ 292539 w 1575239"/>
                <a:gd name="connsiteY7" fmla="*/ 311150 h 2019300"/>
                <a:gd name="connsiteX8" fmla="*/ 254439 w 1575239"/>
                <a:gd name="connsiteY8" fmla="*/ 323850 h 2019300"/>
                <a:gd name="connsiteX9" fmla="*/ 235389 w 1575239"/>
                <a:gd name="connsiteY9" fmla="*/ 330200 h 2019300"/>
                <a:gd name="connsiteX10" fmla="*/ 203639 w 1575239"/>
                <a:gd name="connsiteY10" fmla="*/ 368300 h 2019300"/>
                <a:gd name="connsiteX11" fmla="*/ 190939 w 1575239"/>
                <a:gd name="connsiteY11" fmla="*/ 406400 h 2019300"/>
                <a:gd name="connsiteX12" fmla="*/ 165539 w 1575239"/>
                <a:gd name="connsiteY12" fmla="*/ 444500 h 2019300"/>
                <a:gd name="connsiteX13" fmla="*/ 159189 w 1575239"/>
                <a:gd name="connsiteY13" fmla="*/ 463550 h 2019300"/>
                <a:gd name="connsiteX14" fmla="*/ 152839 w 1575239"/>
                <a:gd name="connsiteY14" fmla="*/ 501650 h 2019300"/>
                <a:gd name="connsiteX15" fmla="*/ 133789 w 1575239"/>
                <a:gd name="connsiteY15" fmla="*/ 508000 h 2019300"/>
                <a:gd name="connsiteX16" fmla="*/ 32189 w 1575239"/>
                <a:gd name="connsiteY16" fmla="*/ 520700 h 2019300"/>
                <a:gd name="connsiteX17" fmla="*/ 38539 w 1575239"/>
                <a:gd name="connsiteY17" fmla="*/ 552450 h 2019300"/>
                <a:gd name="connsiteX18" fmla="*/ 57589 w 1575239"/>
                <a:gd name="connsiteY18" fmla="*/ 558800 h 2019300"/>
                <a:gd name="connsiteX19" fmla="*/ 102039 w 1575239"/>
                <a:gd name="connsiteY19" fmla="*/ 552450 h 2019300"/>
                <a:gd name="connsiteX20" fmla="*/ 178239 w 1575239"/>
                <a:gd name="connsiteY20" fmla="*/ 539750 h 2019300"/>
                <a:gd name="connsiteX21" fmla="*/ 197289 w 1575239"/>
                <a:gd name="connsiteY21" fmla="*/ 552450 h 2019300"/>
                <a:gd name="connsiteX22" fmla="*/ 216339 w 1575239"/>
                <a:gd name="connsiteY22" fmla="*/ 596900 h 2019300"/>
                <a:gd name="connsiteX23" fmla="*/ 229039 w 1575239"/>
                <a:gd name="connsiteY23" fmla="*/ 635000 h 2019300"/>
                <a:gd name="connsiteX24" fmla="*/ 216339 w 1575239"/>
                <a:gd name="connsiteY24" fmla="*/ 698500 h 2019300"/>
                <a:gd name="connsiteX25" fmla="*/ 197289 w 1575239"/>
                <a:gd name="connsiteY25" fmla="*/ 717550 h 2019300"/>
                <a:gd name="connsiteX26" fmla="*/ 190939 w 1575239"/>
                <a:gd name="connsiteY26" fmla="*/ 762000 h 2019300"/>
                <a:gd name="connsiteX27" fmla="*/ 209989 w 1575239"/>
                <a:gd name="connsiteY27" fmla="*/ 768350 h 2019300"/>
                <a:gd name="connsiteX28" fmla="*/ 235389 w 1575239"/>
                <a:gd name="connsiteY28" fmla="*/ 806450 h 2019300"/>
                <a:gd name="connsiteX29" fmla="*/ 248089 w 1575239"/>
                <a:gd name="connsiteY29" fmla="*/ 844550 h 2019300"/>
                <a:gd name="connsiteX30" fmla="*/ 254439 w 1575239"/>
                <a:gd name="connsiteY30" fmla="*/ 863600 h 2019300"/>
                <a:gd name="connsiteX31" fmla="*/ 216339 w 1575239"/>
                <a:gd name="connsiteY31" fmla="*/ 882650 h 2019300"/>
                <a:gd name="connsiteX32" fmla="*/ 197289 w 1575239"/>
                <a:gd name="connsiteY32" fmla="*/ 889000 h 2019300"/>
                <a:gd name="connsiteX33" fmla="*/ 203639 w 1575239"/>
                <a:gd name="connsiteY33" fmla="*/ 927100 h 2019300"/>
                <a:gd name="connsiteX34" fmla="*/ 216339 w 1575239"/>
                <a:gd name="connsiteY34" fmla="*/ 946150 h 2019300"/>
                <a:gd name="connsiteX35" fmla="*/ 222689 w 1575239"/>
                <a:gd name="connsiteY35" fmla="*/ 996950 h 2019300"/>
                <a:gd name="connsiteX36" fmla="*/ 209989 w 1575239"/>
                <a:gd name="connsiteY36" fmla="*/ 1035050 h 2019300"/>
                <a:gd name="connsiteX37" fmla="*/ 190939 w 1575239"/>
                <a:gd name="connsiteY37" fmla="*/ 1041400 h 2019300"/>
                <a:gd name="connsiteX38" fmla="*/ 165539 w 1575239"/>
                <a:gd name="connsiteY38" fmla="*/ 1054100 h 2019300"/>
                <a:gd name="connsiteX39" fmla="*/ 70289 w 1575239"/>
                <a:gd name="connsiteY39" fmla="*/ 1047750 h 2019300"/>
                <a:gd name="connsiteX40" fmla="*/ 44889 w 1575239"/>
                <a:gd name="connsiteY40" fmla="*/ 1035050 h 2019300"/>
                <a:gd name="connsiteX41" fmla="*/ 25839 w 1575239"/>
                <a:gd name="connsiteY41" fmla="*/ 1028700 h 2019300"/>
                <a:gd name="connsiteX42" fmla="*/ 439 w 1575239"/>
                <a:gd name="connsiteY42" fmla="*/ 1066800 h 2019300"/>
                <a:gd name="connsiteX43" fmla="*/ 6789 w 1575239"/>
                <a:gd name="connsiteY43" fmla="*/ 1092200 h 2019300"/>
                <a:gd name="connsiteX44" fmla="*/ 25839 w 1575239"/>
                <a:gd name="connsiteY44" fmla="*/ 1111250 h 2019300"/>
                <a:gd name="connsiteX45" fmla="*/ 38539 w 1575239"/>
                <a:gd name="connsiteY45" fmla="*/ 1130300 h 2019300"/>
                <a:gd name="connsiteX46" fmla="*/ 57589 w 1575239"/>
                <a:gd name="connsiteY46" fmla="*/ 1149350 h 2019300"/>
                <a:gd name="connsiteX47" fmla="*/ 89339 w 1575239"/>
                <a:gd name="connsiteY47" fmla="*/ 1206500 h 2019300"/>
                <a:gd name="connsiteX48" fmla="*/ 63939 w 1575239"/>
                <a:gd name="connsiteY48" fmla="*/ 1231900 h 2019300"/>
                <a:gd name="connsiteX49" fmla="*/ 82989 w 1575239"/>
                <a:gd name="connsiteY49" fmla="*/ 1238250 h 2019300"/>
                <a:gd name="connsiteX50" fmla="*/ 133789 w 1575239"/>
                <a:gd name="connsiteY50" fmla="*/ 1257300 h 2019300"/>
                <a:gd name="connsiteX51" fmla="*/ 171889 w 1575239"/>
                <a:gd name="connsiteY51" fmla="*/ 1289050 h 2019300"/>
                <a:gd name="connsiteX52" fmla="*/ 190939 w 1575239"/>
                <a:gd name="connsiteY52" fmla="*/ 1308100 h 2019300"/>
                <a:gd name="connsiteX53" fmla="*/ 229039 w 1575239"/>
                <a:gd name="connsiteY53" fmla="*/ 1333500 h 2019300"/>
                <a:gd name="connsiteX54" fmla="*/ 298889 w 1575239"/>
                <a:gd name="connsiteY54" fmla="*/ 1327150 h 2019300"/>
                <a:gd name="connsiteX55" fmla="*/ 317939 w 1575239"/>
                <a:gd name="connsiteY55" fmla="*/ 1320800 h 2019300"/>
                <a:gd name="connsiteX56" fmla="*/ 324289 w 1575239"/>
                <a:gd name="connsiteY56" fmla="*/ 1301750 h 2019300"/>
                <a:gd name="connsiteX57" fmla="*/ 343339 w 1575239"/>
                <a:gd name="connsiteY57" fmla="*/ 1225550 h 2019300"/>
                <a:gd name="connsiteX58" fmla="*/ 362389 w 1575239"/>
                <a:gd name="connsiteY58" fmla="*/ 1212850 h 2019300"/>
                <a:gd name="connsiteX59" fmla="*/ 368739 w 1575239"/>
                <a:gd name="connsiteY59" fmla="*/ 1193800 h 2019300"/>
                <a:gd name="connsiteX60" fmla="*/ 394139 w 1575239"/>
                <a:gd name="connsiteY60" fmla="*/ 1187450 h 2019300"/>
                <a:gd name="connsiteX61" fmla="*/ 413189 w 1575239"/>
                <a:gd name="connsiteY61" fmla="*/ 1181100 h 2019300"/>
                <a:gd name="connsiteX62" fmla="*/ 451289 w 1575239"/>
                <a:gd name="connsiteY62" fmla="*/ 1187450 h 2019300"/>
                <a:gd name="connsiteX63" fmla="*/ 444939 w 1575239"/>
                <a:gd name="connsiteY63" fmla="*/ 1244600 h 2019300"/>
                <a:gd name="connsiteX64" fmla="*/ 413189 w 1575239"/>
                <a:gd name="connsiteY64" fmla="*/ 1276350 h 2019300"/>
                <a:gd name="connsiteX65" fmla="*/ 394139 w 1575239"/>
                <a:gd name="connsiteY65" fmla="*/ 1282700 h 2019300"/>
                <a:gd name="connsiteX66" fmla="*/ 375089 w 1575239"/>
                <a:gd name="connsiteY66" fmla="*/ 1295400 h 2019300"/>
                <a:gd name="connsiteX67" fmla="*/ 362389 w 1575239"/>
                <a:gd name="connsiteY67" fmla="*/ 1314450 h 2019300"/>
                <a:gd name="connsiteX68" fmla="*/ 356039 w 1575239"/>
                <a:gd name="connsiteY68" fmla="*/ 1333500 h 2019300"/>
                <a:gd name="connsiteX69" fmla="*/ 336989 w 1575239"/>
                <a:gd name="connsiteY69" fmla="*/ 1346200 h 2019300"/>
                <a:gd name="connsiteX70" fmla="*/ 356039 w 1575239"/>
                <a:gd name="connsiteY70" fmla="*/ 1352550 h 2019300"/>
                <a:gd name="connsiteX71" fmla="*/ 387789 w 1575239"/>
                <a:gd name="connsiteY71" fmla="*/ 1390650 h 2019300"/>
                <a:gd name="connsiteX72" fmla="*/ 400489 w 1575239"/>
                <a:gd name="connsiteY72" fmla="*/ 1409700 h 2019300"/>
                <a:gd name="connsiteX73" fmla="*/ 400489 w 1575239"/>
                <a:gd name="connsiteY73" fmla="*/ 1460500 h 2019300"/>
                <a:gd name="connsiteX74" fmla="*/ 340164 w 1575239"/>
                <a:gd name="connsiteY74" fmla="*/ 1393825 h 2019300"/>
                <a:gd name="connsiteX75" fmla="*/ 273489 w 1575239"/>
                <a:gd name="connsiteY75" fmla="*/ 1454150 h 2019300"/>
                <a:gd name="connsiteX76" fmla="*/ 267139 w 1575239"/>
                <a:gd name="connsiteY76" fmla="*/ 1498600 h 2019300"/>
                <a:gd name="connsiteX77" fmla="*/ 279839 w 1575239"/>
                <a:gd name="connsiteY77" fmla="*/ 1517650 h 2019300"/>
                <a:gd name="connsiteX78" fmla="*/ 292539 w 1575239"/>
                <a:gd name="connsiteY78" fmla="*/ 1555750 h 2019300"/>
                <a:gd name="connsiteX79" fmla="*/ 311589 w 1575239"/>
                <a:gd name="connsiteY79" fmla="*/ 1562100 h 2019300"/>
                <a:gd name="connsiteX80" fmla="*/ 349689 w 1575239"/>
                <a:gd name="connsiteY80" fmla="*/ 1587500 h 2019300"/>
                <a:gd name="connsiteX81" fmla="*/ 343339 w 1575239"/>
                <a:gd name="connsiteY81" fmla="*/ 1606550 h 2019300"/>
                <a:gd name="connsiteX82" fmla="*/ 279839 w 1575239"/>
                <a:gd name="connsiteY82" fmla="*/ 1625600 h 2019300"/>
                <a:gd name="connsiteX83" fmla="*/ 267139 w 1575239"/>
                <a:gd name="connsiteY83" fmla="*/ 1663700 h 2019300"/>
                <a:gd name="connsiteX84" fmla="*/ 273489 w 1575239"/>
                <a:gd name="connsiteY84" fmla="*/ 1701800 h 2019300"/>
                <a:gd name="connsiteX85" fmla="*/ 305239 w 1575239"/>
                <a:gd name="connsiteY85" fmla="*/ 1733550 h 2019300"/>
                <a:gd name="connsiteX86" fmla="*/ 298889 w 1575239"/>
                <a:gd name="connsiteY86" fmla="*/ 1755775 h 2019300"/>
                <a:gd name="connsiteX87" fmla="*/ 317939 w 1575239"/>
                <a:gd name="connsiteY87" fmla="*/ 1866900 h 2019300"/>
                <a:gd name="connsiteX88" fmla="*/ 349689 w 1575239"/>
                <a:gd name="connsiteY88" fmla="*/ 1955800 h 2019300"/>
                <a:gd name="connsiteX89" fmla="*/ 375089 w 1575239"/>
                <a:gd name="connsiteY89" fmla="*/ 1962150 h 2019300"/>
                <a:gd name="connsiteX90" fmla="*/ 425889 w 1575239"/>
                <a:gd name="connsiteY90" fmla="*/ 1968500 h 2019300"/>
                <a:gd name="connsiteX91" fmla="*/ 432239 w 1575239"/>
                <a:gd name="connsiteY91" fmla="*/ 1993900 h 2019300"/>
                <a:gd name="connsiteX92" fmla="*/ 476689 w 1575239"/>
                <a:gd name="connsiteY92" fmla="*/ 2012950 h 2019300"/>
                <a:gd name="connsiteX93" fmla="*/ 495739 w 1575239"/>
                <a:gd name="connsiteY93" fmla="*/ 2019300 h 2019300"/>
                <a:gd name="connsiteX94" fmla="*/ 514789 w 1575239"/>
                <a:gd name="connsiteY94" fmla="*/ 2012950 h 2019300"/>
                <a:gd name="connsiteX95" fmla="*/ 533839 w 1575239"/>
                <a:gd name="connsiteY95" fmla="*/ 1943100 h 2019300"/>
                <a:gd name="connsiteX96" fmla="*/ 546539 w 1575239"/>
                <a:gd name="connsiteY96" fmla="*/ 1924050 h 2019300"/>
                <a:gd name="connsiteX97" fmla="*/ 584639 w 1575239"/>
                <a:gd name="connsiteY97" fmla="*/ 1892300 h 2019300"/>
                <a:gd name="connsiteX98" fmla="*/ 603689 w 1575239"/>
                <a:gd name="connsiteY98" fmla="*/ 1854200 h 2019300"/>
                <a:gd name="connsiteX99" fmla="*/ 597339 w 1575239"/>
                <a:gd name="connsiteY99" fmla="*/ 1771650 h 2019300"/>
                <a:gd name="connsiteX100" fmla="*/ 571939 w 1575239"/>
                <a:gd name="connsiteY100" fmla="*/ 1714500 h 2019300"/>
                <a:gd name="connsiteX101" fmla="*/ 559239 w 1575239"/>
                <a:gd name="connsiteY101" fmla="*/ 1670050 h 2019300"/>
                <a:gd name="connsiteX102" fmla="*/ 565589 w 1575239"/>
                <a:gd name="connsiteY102" fmla="*/ 1638300 h 2019300"/>
                <a:gd name="connsiteX103" fmla="*/ 603689 w 1575239"/>
                <a:gd name="connsiteY103" fmla="*/ 1625600 h 2019300"/>
                <a:gd name="connsiteX104" fmla="*/ 667189 w 1575239"/>
                <a:gd name="connsiteY104" fmla="*/ 1631950 h 2019300"/>
                <a:gd name="connsiteX105" fmla="*/ 698939 w 1575239"/>
                <a:gd name="connsiteY105" fmla="*/ 1663700 h 2019300"/>
                <a:gd name="connsiteX106" fmla="*/ 717989 w 1575239"/>
                <a:gd name="connsiteY106" fmla="*/ 1676400 h 2019300"/>
                <a:gd name="connsiteX107" fmla="*/ 737039 w 1575239"/>
                <a:gd name="connsiteY107" fmla="*/ 1708150 h 2019300"/>
                <a:gd name="connsiteX108" fmla="*/ 794189 w 1575239"/>
                <a:gd name="connsiteY108" fmla="*/ 1720850 h 2019300"/>
                <a:gd name="connsiteX109" fmla="*/ 876739 w 1575239"/>
                <a:gd name="connsiteY109" fmla="*/ 1670050 h 2019300"/>
                <a:gd name="connsiteX110" fmla="*/ 889439 w 1575239"/>
                <a:gd name="connsiteY110" fmla="*/ 1689100 h 2019300"/>
                <a:gd name="connsiteX111" fmla="*/ 908489 w 1575239"/>
                <a:gd name="connsiteY111" fmla="*/ 1727200 h 2019300"/>
                <a:gd name="connsiteX112" fmla="*/ 933889 w 1575239"/>
                <a:gd name="connsiteY112" fmla="*/ 1733550 h 2019300"/>
                <a:gd name="connsiteX113" fmla="*/ 978339 w 1575239"/>
                <a:gd name="connsiteY113" fmla="*/ 1746250 h 2019300"/>
                <a:gd name="connsiteX114" fmla="*/ 1022789 w 1575239"/>
                <a:gd name="connsiteY114" fmla="*/ 1752600 h 2019300"/>
                <a:gd name="connsiteX115" fmla="*/ 1105339 w 1575239"/>
                <a:gd name="connsiteY115" fmla="*/ 1746250 h 2019300"/>
                <a:gd name="connsiteX116" fmla="*/ 1124389 w 1575239"/>
                <a:gd name="connsiteY116" fmla="*/ 1739900 h 2019300"/>
                <a:gd name="connsiteX117" fmla="*/ 1168839 w 1575239"/>
                <a:gd name="connsiteY117" fmla="*/ 1682750 h 2019300"/>
                <a:gd name="connsiteX118" fmla="*/ 1187889 w 1575239"/>
                <a:gd name="connsiteY118" fmla="*/ 1676400 h 2019300"/>
                <a:gd name="connsiteX119" fmla="*/ 1206939 w 1575239"/>
                <a:gd name="connsiteY119" fmla="*/ 1663700 h 2019300"/>
                <a:gd name="connsiteX120" fmla="*/ 1257739 w 1575239"/>
                <a:gd name="connsiteY120" fmla="*/ 1644650 h 2019300"/>
                <a:gd name="connsiteX121" fmla="*/ 1264089 w 1575239"/>
                <a:gd name="connsiteY121" fmla="*/ 1428750 h 2019300"/>
                <a:gd name="connsiteX122" fmla="*/ 1270439 w 1575239"/>
                <a:gd name="connsiteY122" fmla="*/ 1409700 h 2019300"/>
                <a:gd name="connsiteX123" fmla="*/ 1283139 w 1575239"/>
                <a:gd name="connsiteY123" fmla="*/ 1390650 h 2019300"/>
                <a:gd name="connsiteX124" fmla="*/ 1283139 w 1575239"/>
                <a:gd name="connsiteY124" fmla="*/ 1327150 h 2019300"/>
                <a:gd name="connsiteX125" fmla="*/ 1264089 w 1575239"/>
                <a:gd name="connsiteY125" fmla="*/ 1314450 h 2019300"/>
                <a:gd name="connsiteX126" fmla="*/ 1251389 w 1575239"/>
                <a:gd name="connsiteY126" fmla="*/ 1289050 h 2019300"/>
                <a:gd name="connsiteX127" fmla="*/ 1276789 w 1575239"/>
                <a:gd name="connsiteY127" fmla="*/ 1257300 h 2019300"/>
                <a:gd name="connsiteX128" fmla="*/ 1289489 w 1575239"/>
                <a:gd name="connsiteY128" fmla="*/ 1238250 h 2019300"/>
                <a:gd name="connsiteX129" fmla="*/ 1308539 w 1575239"/>
                <a:gd name="connsiteY129" fmla="*/ 1181100 h 2019300"/>
                <a:gd name="connsiteX130" fmla="*/ 1314889 w 1575239"/>
                <a:gd name="connsiteY130" fmla="*/ 1162050 h 2019300"/>
                <a:gd name="connsiteX131" fmla="*/ 1327589 w 1575239"/>
                <a:gd name="connsiteY131" fmla="*/ 1111250 h 2019300"/>
                <a:gd name="connsiteX132" fmla="*/ 1340289 w 1575239"/>
                <a:gd name="connsiteY132" fmla="*/ 1066800 h 2019300"/>
                <a:gd name="connsiteX133" fmla="*/ 1327589 w 1575239"/>
                <a:gd name="connsiteY133" fmla="*/ 1009650 h 2019300"/>
                <a:gd name="connsiteX134" fmla="*/ 1314889 w 1575239"/>
                <a:gd name="connsiteY134" fmla="*/ 990600 h 2019300"/>
                <a:gd name="connsiteX135" fmla="*/ 1302189 w 1575239"/>
                <a:gd name="connsiteY135" fmla="*/ 952500 h 2019300"/>
                <a:gd name="connsiteX136" fmla="*/ 1289489 w 1575239"/>
                <a:gd name="connsiteY136" fmla="*/ 927100 h 2019300"/>
                <a:gd name="connsiteX137" fmla="*/ 1283139 w 1575239"/>
                <a:gd name="connsiteY137" fmla="*/ 901700 h 2019300"/>
                <a:gd name="connsiteX138" fmla="*/ 1276789 w 1575239"/>
                <a:gd name="connsiteY138" fmla="*/ 882650 h 2019300"/>
                <a:gd name="connsiteX139" fmla="*/ 1283139 w 1575239"/>
                <a:gd name="connsiteY139" fmla="*/ 666750 h 2019300"/>
                <a:gd name="connsiteX140" fmla="*/ 1289489 w 1575239"/>
                <a:gd name="connsiteY140" fmla="*/ 635000 h 2019300"/>
                <a:gd name="connsiteX141" fmla="*/ 1302189 w 1575239"/>
                <a:gd name="connsiteY141" fmla="*/ 615950 h 2019300"/>
                <a:gd name="connsiteX142" fmla="*/ 1321239 w 1575239"/>
                <a:gd name="connsiteY142" fmla="*/ 577850 h 2019300"/>
                <a:gd name="connsiteX143" fmla="*/ 1327589 w 1575239"/>
                <a:gd name="connsiteY143" fmla="*/ 520700 h 2019300"/>
                <a:gd name="connsiteX144" fmla="*/ 1333939 w 1575239"/>
                <a:gd name="connsiteY144" fmla="*/ 501650 h 2019300"/>
                <a:gd name="connsiteX145" fmla="*/ 1340289 w 1575239"/>
                <a:gd name="connsiteY145" fmla="*/ 450850 h 2019300"/>
                <a:gd name="connsiteX146" fmla="*/ 1378389 w 1575239"/>
                <a:gd name="connsiteY146" fmla="*/ 431800 h 2019300"/>
                <a:gd name="connsiteX147" fmla="*/ 1403789 w 1575239"/>
                <a:gd name="connsiteY147" fmla="*/ 425450 h 2019300"/>
                <a:gd name="connsiteX148" fmla="*/ 1422839 w 1575239"/>
                <a:gd name="connsiteY148" fmla="*/ 419100 h 2019300"/>
                <a:gd name="connsiteX149" fmla="*/ 1460939 w 1575239"/>
                <a:gd name="connsiteY149" fmla="*/ 412750 h 2019300"/>
                <a:gd name="connsiteX150" fmla="*/ 1486339 w 1575239"/>
                <a:gd name="connsiteY150" fmla="*/ 406400 h 2019300"/>
                <a:gd name="connsiteX151" fmla="*/ 1448239 w 1575239"/>
                <a:gd name="connsiteY151" fmla="*/ 368300 h 2019300"/>
                <a:gd name="connsiteX152" fmla="*/ 1410139 w 1575239"/>
                <a:gd name="connsiteY152" fmla="*/ 349250 h 2019300"/>
                <a:gd name="connsiteX153" fmla="*/ 1372039 w 1575239"/>
                <a:gd name="connsiteY153" fmla="*/ 330200 h 2019300"/>
                <a:gd name="connsiteX154" fmla="*/ 1352989 w 1575239"/>
                <a:gd name="connsiteY154" fmla="*/ 285750 h 2019300"/>
                <a:gd name="connsiteX155" fmla="*/ 1333939 w 1575239"/>
                <a:gd name="connsiteY155" fmla="*/ 279400 h 2019300"/>
                <a:gd name="connsiteX156" fmla="*/ 1340289 w 1575239"/>
                <a:gd name="connsiteY156" fmla="*/ 228600 h 2019300"/>
                <a:gd name="connsiteX157" fmla="*/ 1359339 w 1575239"/>
                <a:gd name="connsiteY157" fmla="*/ 222250 h 2019300"/>
                <a:gd name="connsiteX158" fmla="*/ 1410139 w 1575239"/>
                <a:gd name="connsiteY158" fmla="*/ 228600 h 2019300"/>
                <a:gd name="connsiteX159" fmla="*/ 1467289 w 1575239"/>
                <a:gd name="connsiteY159" fmla="*/ 273050 h 2019300"/>
                <a:gd name="connsiteX160" fmla="*/ 1505389 w 1575239"/>
                <a:gd name="connsiteY160" fmla="*/ 285750 h 2019300"/>
                <a:gd name="connsiteX161" fmla="*/ 1524439 w 1575239"/>
                <a:gd name="connsiteY161" fmla="*/ 298450 h 2019300"/>
                <a:gd name="connsiteX162" fmla="*/ 1511739 w 1575239"/>
                <a:gd name="connsiteY162" fmla="*/ 304800 h 2019300"/>
                <a:gd name="connsiteX163" fmla="*/ 1518089 w 1575239"/>
                <a:gd name="connsiteY163" fmla="*/ 260350 h 2019300"/>
                <a:gd name="connsiteX164" fmla="*/ 1556189 w 1575239"/>
                <a:gd name="connsiteY164" fmla="*/ 228600 h 2019300"/>
                <a:gd name="connsiteX165" fmla="*/ 1575239 w 1575239"/>
                <a:gd name="connsiteY165" fmla="*/ 184150 h 2019300"/>
                <a:gd name="connsiteX166" fmla="*/ 1568889 w 1575239"/>
                <a:gd name="connsiteY166" fmla="*/ 165100 h 2019300"/>
                <a:gd name="connsiteX167" fmla="*/ 1479989 w 1575239"/>
                <a:gd name="connsiteY167" fmla="*/ 158750 h 2019300"/>
                <a:gd name="connsiteX168" fmla="*/ 1511739 w 1575239"/>
                <a:gd name="connsiteY168" fmla="*/ 127000 h 2019300"/>
                <a:gd name="connsiteX169" fmla="*/ 1479989 w 1575239"/>
                <a:gd name="connsiteY169" fmla="*/ 69850 h 2019300"/>
                <a:gd name="connsiteX170" fmla="*/ 1499039 w 1575239"/>
                <a:gd name="connsiteY170" fmla="*/ 63500 h 2019300"/>
                <a:gd name="connsiteX171" fmla="*/ 1479989 w 1575239"/>
                <a:gd name="connsiteY171" fmla="*/ 50800 h 2019300"/>
                <a:gd name="connsiteX172" fmla="*/ 1454589 w 1575239"/>
                <a:gd name="connsiteY172" fmla="*/ 44450 h 2019300"/>
                <a:gd name="connsiteX173" fmla="*/ 1397439 w 1575239"/>
                <a:gd name="connsiteY173" fmla="*/ 31750 h 2019300"/>
                <a:gd name="connsiteX174" fmla="*/ 1378389 w 1575239"/>
                <a:gd name="connsiteY174" fmla="*/ 19050 h 2019300"/>
                <a:gd name="connsiteX175" fmla="*/ 1321239 w 1575239"/>
                <a:gd name="connsiteY175" fmla="*/ 6350 h 2019300"/>
                <a:gd name="connsiteX176" fmla="*/ 1289489 w 1575239"/>
                <a:gd name="connsiteY176" fmla="*/ 0 h 2019300"/>
                <a:gd name="connsiteX177" fmla="*/ 1225989 w 1575239"/>
                <a:gd name="connsiteY177" fmla="*/ 6350 h 2019300"/>
                <a:gd name="connsiteX178" fmla="*/ 1225989 w 1575239"/>
                <a:gd name="connsiteY178" fmla="*/ 50800 h 2019300"/>
                <a:gd name="connsiteX179" fmla="*/ 1264089 w 1575239"/>
                <a:gd name="connsiteY179" fmla="*/ 57150 h 2019300"/>
                <a:gd name="connsiteX180" fmla="*/ 1264089 w 1575239"/>
                <a:gd name="connsiteY180" fmla="*/ 127000 h 2019300"/>
                <a:gd name="connsiteX181" fmla="*/ 1225989 w 1575239"/>
                <a:gd name="connsiteY181" fmla="*/ 120650 h 2019300"/>
                <a:gd name="connsiteX182" fmla="*/ 1187889 w 1575239"/>
                <a:gd name="connsiteY182" fmla="*/ 82550 h 2019300"/>
                <a:gd name="connsiteX183" fmla="*/ 1168839 w 1575239"/>
                <a:gd name="connsiteY183" fmla="*/ 63500 h 2019300"/>
                <a:gd name="connsiteX184" fmla="*/ 1137089 w 1575239"/>
                <a:gd name="connsiteY184" fmla="*/ 57150 h 2019300"/>
                <a:gd name="connsiteX185" fmla="*/ 1060889 w 1575239"/>
                <a:gd name="connsiteY185" fmla="*/ 50800 h 2019300"/>
                <a:gd name="connsiteX186" fmla="*/ 978339 w 1575239"/>
                <a:gd name="connsiteY186" fmla="*/ 50800 h 2019300"/>
                <a:gd name="connsiteX187" fmla="*/ 959289 w 1575239"/>
                <a:gd name="connsiteY187" fmla="*/ 63500 h 2019300"/>
                <a:gd name="connsiteX188" fmla="*/ 940239 w 1575239"/>
                <a:gd name="connsiteY188" fmla="*/ 101600 h 2019300"/>
                <a:gd name="connsiteX189" fmla="*/ 927539 w 1575239"/>
                <a:gd name="connsiteY189" fmla="*/ 120650 h 2019300"/>
                <a:gd name="connsiteX190" fmla="*/ 921189 w 1575239"/>
                <a:gd name="connsiteY190" fmla="*/ 139700 h 2019300"/>
                <a:gd name="connsiteX191" fmla="*/ 883089 w 1575239"/>
                <a:gd name="connsiteY191" fmla="*/ 184150 h 2019300"/>
                <a:gd name="connsiteX192" fmla="*/ 844989 w 1575239"/>
                <a:gd name="connsiteY192" fmla="*/ 177800 h 2019300"/>
                <a:gd name="connsiteX193" fmla="*/ 832289 w 1575239"/>
                <a:gd name="connsiteY193" fmla="*/ 158750 h 2019300"/>
                <a:gd name="connsiteX194" fmla="*/ 813239 w 1575239"/>
                <a:gd name="connsiteY194" fmla="*/ 139700 h 2019300"/>
                <a:gd name="connsiteX195" fmla="*/ 794189 w 1575239"/>
                <a:gd name="connsiteY195" fmla="*/ 95250 h 2019300"/>
                <a:gd name="connsiteX196" fmla="*/ 787839 w 1575239"/>
                <a:gd name="connsiteY196" fmla="*/ 69850 h 2019300"/>
                <a:gd name="connsiteX197" fmla="*/ 775139 w 1575239"/>
                <a:gd name="connsiteY197" fmla="*/ 50800 h 2019300"/>
                <a:gd name="connsiteX198" fmla="*/ 768789 w 1575239"/>
                <a:gd name="connsiteY198" fmla="*/ 31750 h 2019300"/>
                <a:gd name="connsiteX199" fmla="*/ 730689 w 1575239"/>
                <a:gd name="connsiteY199" fmla="*/ 12700 h 2019300"/>
                <a:gd name="connsiteX200" fmla="*/ 559239 w 1575239"/>
                <a:gd name="connsiteY200" fmla="*/ 25400 h 2019300"/>
                <a:gd name="connsiteX201" fmla="*/ 533839 w 1575239"/>
                <a:gd name="connsiteY201" fmla="*/ 31750 h 2019300"/>
                <a:gd name="connsiteX202" fmla="*/ 521139 w 1575239"/>
                <a:gd name="connsiteY202" fmla="*/ 50800 h 2019300"/>
                <a:gd name="connsiteX203" fmla="*/ 502089 w 1575239"/>
                <a:gd name="connsiteY203" fmla="*/ 63500 h 2019300"/>
                <a:gd name="connsiteX0" fmla="*/ 502089 w 1575239"/>
                <a:gd name="connsiteY0" fmla="*/ 63500 h 2019300"/>
                <a:gd name="connsiteX1" fmla="*/ 514789 w 1575239"/>
                <a:gd name="connsiteY1" fmla="*/ 228600 h 2019300"/>
                <a:gd name="connsiteX2" fmla="*/ 495739 w 1575239"/>
                <a:gd name="connsiteY2" fmla="*/ 273050 h 2019300"/>
                <a:gd name="connsiteX3" fmla="*/ 476689 w 1575239"/>
                <a:gd name="connsiteY3" fmla="*/ 285750 h 2019300"/>
                <a:gd name="connsiteX4" fmla="*/ 451289 w 1575239"/>
                <a:gd name="connsiteY4" fmla="*/ 241300 h 2019300"/>
                <a:gd name="connsiteX5" fmla="*/ 394139 w 1575239"/>
                <a:gd name="connsiteY5" fmla="*/ 209550 h 2019300"/>
                <a:gd name="connsiteX6" fmla="*/ 336989 w 1575239"/>
                <a:gd name="connsiteY6" fmla="*/ 254000 h 2019300"/>
                <a:gd name="connsiteX7" fmla="*/ 292539 w 1575239"/>
                <a:gd name="connsiteY7" fmla="*/ 311150 h 2019300"/>
                <a:gd name="connsiteX8" fmla="*/ 254439 w 1575239"/>
                <a:gd name="connsiteY8" fmla="*/ 323850 h 2019300"/>
                <a:gd name="connsiteX9" fmla="*/ 235389 w 1575239"/>
                <a:gd name="connsiteY9" fmla="*/ 330200 h 2019300"/>
                <a:gd name="connsiteX10" fmla="*/ 203639 w 1575239"/>
                <a:gd name="connsiteY10" fmla="*/ 368300 h 2019300"/>
                <a:gd name="connsiteX11" fmla="*/ 190939 w 1575239"/>
                <a:gd name="connsiteY11" fmla="*/ 406400 h 2019300"/>
                <a:gd name="connsiteX12" fmla="*/ 165539 w 1575239"/>
                <a:gd name="connsiteY12" fmla="*/ 444500 h 2019300"/>
                <a:gd name="connsiteX13" fmla="*/ 159189 w 1575239"/>
                <a:gd name="connsiteY13" fmla="*/ 463550 h 2019300"/>
                <a:gd name="connsiteX14" fmla="*/ 152839 w 1575239"/>
                <a:gd name="connsiteY14" fmla="*/ 501650 h 2019300"/>
                <a:gd name="connsiteX15" fmla="*/ 133789 w 1575239"/>
                <a:gd name="connsiteY15" fmla="*/ 508000 h 2019300"/>
                <a:gd name="connsiteX16" fmla="*/ 32189 w 1575239"/>
                <a:gd name="connsiteY16" fmla="*/ 520700 h 2019300"/>
                <a:gd name="connsiteX17" fmla="*/ 38539 w 1575239"/>
                <a:gd name="connsiteY17" fmla="*/ 552450 h 2019300"/>
                <a:gd name="connsiteX18" fmla="*/ 57589 w 1575239"/>
                <a:gd name="connsiteY18" fmla="*/ 558800 h 2019300"/>
                <a:gd name="connsiteX19" fmla="*/ 102039 w 1575239"/>
                <a:gd name="connsiteY19" fmla="*/ 552450 h 2019300"/>
                <a:gd name="connsiteX20" fmla="*/ 178239 w 1575239"/>
                <a:gd name="connsiteY20" fmla="*/ 539750 h 2019300"/>
                <a:gd name="connsiteX21" fmla="*/ 197289 w 1575239"/>
                <a:gd name="connsiteY21" fmla="*/ 552450 h 2019300"/>
                <a:gd name="connsiteX22" fmla="*/ 216339 w 1575239"/>
                <a:gd name="connsiteY22" fmla="*/ 596900 h 2019300"/>
                <a:gd name="connsiteX23" fmla="*/ 229039 w 1575239"/>
                <a:gd name="connsiteY23" fmla="*/ 635000 h 2019300"/>
                <a:gd name="connsiteX24" fmla="*/ 216339 w 1575239"/>
                <a:gd name="connsiteY24" fmla="*/ 698500 h 2019300"/>
                <a:gd name="connsiteX25" fmla="*/ 197289 w 1575239"/>
                <a:gd name="connsiteY25" fmla="*/ 717550 h 2019300"/>
                <a:gd name="connsiteX26" fmla="*/ 190939 w 1575239"/>
                <a:gd name="connsiteY26" fmla="*/ 762000 h 2019300"/>
                <a:gd name="connsiteX27" fmla="*/ 209989 w 1575239"/>
                <a:gd name="connsiteY27" fmla="*/ 768350 h 2019300"/>
                <a:gd name="connsiteX28" fmla="*/ 235389 w 1575239"/>
                <a:gd name="connsiteY28" fmla="*/ 806450 h 2019300"/>
                <a:gd name="connsiteX29" fmla="*/ 248089 w 1575239"/>
                <a:gd name="connsiteY29" fmla="*/ 844550 h 2019300"/>
                <a:gd name="connsiteX30" fmla="*/ 254439 w 1575239"/>
                <a:gd name="connsiteY30" fmla="*/ 863600 h 2019300"/>
                <a:gd name="connsiteX31" fmla="*/ 216339 w 1575239"/>
                <a:gd name="connsiteY31" fmla="*/ 882650 h 2019300"/>
                <a:gd name="connsiteX32" fmla="*/ 197289 w 1575239"/>
                <a:gd name="connsiteY32" fmla="*/ 889000 h 2019300"/>
                <a:gd name="connsiteX33" fmla="*/ 203639 w 1575239"/>
                <a:gd name="connsiteY33" fmla="*/ 927100 h 2019300"/>
                <a:gd name="connsiteX34" fmla="*/ 216339 w 1575239"/>
                <a:gd name="connsiteY34" fmla="*/ 946150 h 2019300"/>
                <a:gd name="connsiteX35" fmla="*/ 222689 w 1575239"/>
                <a:gd name="connsiteY35" fmla="*/ 996950 h 2019300"/>
                <a:gd name="connsiteX36" fmla="*/ 209989 w 1575239"/>
                <a:gd name="connsiteY36" fmla="*/ 1035050 h 2019300"/>
                <a:gd name="connsiteX37" fmla="*/ 190939 w 1575239"/>
                <a:gd name="connsiteY37" fmla="*/ 1041400 h 2019300"/>
                <a:gd name="connsiteX38" fmla="*/ 165539 w 1575239"/>
                <a:gd name="connsiteY38" fmla="*/ 1054100 h 2019300"/>
                <a:gd name="connsiteX39" fmla="*/ 70289 w 1575239"/>
                <a:gd name="connsiteY39" fmla="*/ 1047750 h 2019300"/>
                <a:gd name="connsiteX40" fmla="*/ 44889 w 1575239"/>
                <a:gd name="connsiteY40" fmla="*/ 1035050 h 2019300"/>
                <a:gd name="connsiteX41" fmla="*/ 25839 w 1575239"/>
                <a:gd name="connsiteY41" fmla="*/ 1028700 h 2019300"/>
                <a:gd name="connsiteX42" fmla="*/ 439 w 1575239"/>
                <a:gd name="connsiteY42" fmla="*/ 1066800 h 2019300"/>
                <a:gd name="connsiteX43" fmla="*/ 6789 w 1575239"/>
                <a:gd name="connsiteY43" fmla="*/ 1092200 h 2019300"/>
                <a:gd name="connsiteX44" fmla="*/ 25839 w 1575239"/>
                <a:gd name="connsiteY44" fmla="*/ 1111250 h 2019300"/>
                <a:gd name="connsiteX45" fmla="*/ 38539 w 1575239"/>
                <a:gd name="connsiteY45" fmla="*/ 1130300 h 2019300"/>
                <a:gd name="connsiteX46" fmla="*/ 57589 w 1575239"/>
                <a:gd name="connsiteY46" fmla="*/ 1149350 h 2019300"/>
                <a:gd name="connsiteX47" fmla="*/ 89339 w 1575239"/>
                <a:gd name="connsiteY47" fmla="*/ 1206500 h 2019300"/>
                <a:gd name="connsiteX48" fmla="*/ 63939 w 1575239"/>
                <a:gd name="connsiteY48" fmla="*/ 1231900 h 2019300"/>
                <a:gd name="connsiteX49" fmla="*/ 82989 w 1575239"/>
                <a:gd name="connsiteY49" fmla="*/ 1238250 h 2019300"/>
                <a:gd name="connsiteX50" fmla="*/ 133789 w 1575239"/>
                <a:gd name="connsiteY50" fmla="*/ 1257300 h 2019300"/>
                <a:gd name="connsiteX51" fmla="*/ 171889 w 1575239"/>
                <a:gd name="connsiteY51" fmla="*/ 1289050 h 2019300"/>
                <a:gd name="connsiteX52" fmla="*/ 190939 w 1575239"/>
                <a:gd name="connsiteY52" fmla="*/ 1308100 h 2019300"/>
                <a:gd name="connsiteX53" fmla="*/ 229039 w 1575239"/>
                <a:gd name="connsiteY53" fmla="*/ 1333500 h 2019300"/>
                <a:gd name="connsiteX54" fmla="*/ 298889 w 1575239"/>
                <a:gd name="connsiteY54" fmla="*/ 1327150 h 2019300"/>
                <a:gd name="connsiteX55" fmla="*/ 317939 w 1575239"/>
                <a:gd name="connsiteY55" fmla="*/ 1320800 h 2019300"/>
                <a:gd name="connsiteX56" fmla="*/ 324289 w 1575239"/>
                <a:gd name="connsiteY56" fmla="*/ 1301750 h 2019300"/>
                <a:gd name="connsiteX57" fmla="*/ 343339 w 1575239"/>
                <a:gd name="connsiteY57" fmla="*/ 1225550 h 2019300"/>
                <a:gd name="connsiteX58" fmla="*/ 362389 w 1575239"/>
                <a:gd name="connsiteY58" fmla="*/ 1212850 h 2019300"/>
                <a:gd name="connsiteX59" fmla="*/ 368739 w 1575239"/>
                <a:gd name="connsiteY59" fmla="*/ 1193800 h 2019300"/>
                <a:gd name="connsiteX60" fmla="*/ 394139 w 1575239"/>
                <a:gd name="connsiteY60" fmla="*/ 1187450 h 2019300"/>
                <a:gd name="connsiteX61" fmla="*/ 413189 w 1575239"/>
                <a:gd name="connsiteY61" fmla="*/ 1181100 h 2019300"/>
                <a:gd name="connsiteX62" fmla="*/ 451289 w 1575239"/>
                <a:gd name="connsiteY62" fmla="*/ 1187450 h 2019300"/>
                <a:gd name="connsiteX63" fmla="*/ 444939 w 1575239"/>
                <a:gd name="connsiteY63" fmla="*/ 1244600 h 2019300"/>
                <a:gd name="connsiteX64" fmla="*/ 413189 w 1575239"/>
                <a:gd name="connsiteY64" fmla="*/ 1276350 h 2019300"/>
                <a:gd name="connsiteX65" fmla="*/ 394139 w 1575239"/>
                <a:gd name="connsiteY65" fmla="*/ 1282700 h 2019300"/>
                <a:gd name="connsiteX66" fmla="*/ 375089 w 1575239"/>
                <a:gd name="connsiteY66" fmla="*/ 1295400 h 2019300"/>
                <a:gd name="connsiteX67" fmla="*/ 362389 w 1575239"/>
                <a:gd name="connsiteY67" fmla="*/ 1314450 h 2019300"/>
                <a:gd name="connsiteX68" fmla="*/ 356039 w 1575239"/>
                <a:gd name="connsiteY68" fmla="*/ 1333500 h 2019300"/>
                <a:gd name="connsiteX69" fmla="*/ 336989 w 1575239"/>
                <a:gd name="connsiteY69" fmla="*/ 1346200 h 2019300"/>
                <a:gd name="connsiteX70" fmla="*/ 356039 w 1575239"/>
                <a:gd name="connsiteY70" fmla="*/ 1352550 h 2019300"/>
                <a:gd name="connsiteX71" fmla="*/ 387789 w 1575239"/>
                <a:gd name="connsiteY71" fmla="*/ 1390650 h 2019300"/>
                <a:gd name="connsiteX72" fmla="*/ 400489 w 1575239"/>
                <a:gd name="connsiteY72" fmla="*/ 1409700 h 2019300"/>
                <a:gd name="connsiteX73" fmla="*/ 400489 w 1575239"/>
                <a:gd name="connsiteY73" fmla="*/ 1460500 h 2019300"/>
                <a:gd name="connsiteX74" fmla="*/ 340164 w 1575239"/>
                <a:gd name="connsiteY74" fmla="*/ 1393825 h 2019300"/>
                <a:gd name="connsiteX75" fmla="*/ 260789 w 1575239"/>
                <a:gd name="connsiteY75" fmla="*/ 1450975 h 2019300"/>
                <a:gd name="connsiteX76" fmla="*/ 267139 w 1575239"/>
                <a:gd name="connsiteY76" fmla="*/ 1498600 h 2019300"/>
                <a:gd name="connsiteX77" fmla="*/ 279839 w 1575239"/>
                <a:gd name="connsiteY77" fmla="*/ 1517650 h 2019300"/>
                <a:gd name="connsiteX78" fmla="*/ 292539 w 1575239"/>
                <a:gd name="connsiteY78" fmla="*/ 1555750 h 2019300"/>
                <a:gd name="connsiteX79" fmla="*/ 311589 w 1575239"/>
                <a:gd name="connsiteY79" fmla="*/ 1562100 h 2019300"/>
                <a:gd name="connsiteX80" fmla="*/ 349689 w 1575239"/>
                <a:gd name="connsiteY80" fmla="*/ 1587500 h 2019300"/>
                <a:gd name="connsiteX81" fmla="*/ 343339 w 1575239"/>
                <a:gd name="connsiteY81" fmla="*/ 1606550 h 2019300"/>
                <a:gd name="connsiteX82" fmla="*/ 279839 w 1575239"/>
                <a:gd name="connsiteY82" fmla="*/ 1625600 h 2019300"/>
                <a:gd name="connsiteX83" fmla="*/ 267139 w 1575239"/>
                <a:gd name="connsiteY83" fmla="*/ 1663700 h 2019300"/>
                <a:gd name="connsiteX84" fmla="*/ 273489 w 1575239"/>
                <a:gd name="connsiteY84" fmla="*/ 1701800 h 2019300"/>
                <a:gd name="connsiteX85" fmla="*/ 305239 w 1575239"/>
                <a:gd name="connsiteY85" fmla="*/ 1733550 h 2019300"/>
                <a:gd name="connsiteX86" fmla="*/ 298889 w 1575239"/>
                <a:gd name="connsiteY86" fmla="*/ 1755775 h 2019300"/>
                <a:gd name="connsiteX87" fmla="*/ 317939 w 1575239"/>
                <a:gd name="connsiteY87" fmla="*/ 1866900 h 2019300"/>
                <a:gd name="connsiteX88" fmla="*/ 349689 w 1575239"/>
                <a:gd name="connsiteY88" fmla="*/ 1955800 h 2019300"/>
                <a:gd name="connsiteX89" fmla="*/ 375089 w 1575239"/>
                <a:gd name="connsiteY89" fmla="*/ 1962150 h 2019300"/>
                <a:gd name="connsiteX90" fmla="*/ 425889 w 1575239"/>
                <a:gd name="connsiteY90" fmla="*/ 1968500 h 2019300"/>
                <a:gd name="connsiteX91" fmla="*/ 432239 w 1575239"/>
                <a:gd name="connsiteY91" fmla="*/ 1993900 h 2019300"/>
                <a:gd name="connsiteX92" fmla="*/ 476689 w 1575239"/>
                <a:gd name="connsiteY92" fmla="*/ 2012950 h 2019300"/>
                <a:gd name="connsiteX93" fmla="*/ 495739 w 1575239"/>
                <a:gd name="connsiteY93" fmla="*/ 2019300 h 2019300"/>
                <a:gd name="connsiteX94" fmla="*/ 514789 w 1575239"/>
                <a:gd name="connsiteY94" fmla="*/ 2012950 h 2019300"/>
                <a:gd name="connsiteX95" fmla="*/ 533839 w 1575239"/>
                <a:gd name="connsiteY95" fmla="*/ 1943100 h 2019300"/>
                <a:gd name="connsiteX96" fmla="*/ 546539 w 1575239"/>
                <a:gd name="connsiteY96" fmla="*/ 1924050 h 2019300"/>
                <a:gd name="connsiteX97" fmla="*/ 584639 w 1575239"/>
                <a:gd name="connsiteY97" fmla="*/ 1892300 h 2019300"/>
                <a:gd name="connsiteX98" fmla="*/ 603689 w 1575239"/>
                <a:gd name="connsiteY98" fmla="*/ 1854200 h 2019300"/>
                <a:gd name="connsiteX99" fmla="*/ 597339 w 1575239"/>
                <a:gd name="connsiteY99" fmla="*/ 1771650 h 2019300"/>
                <a:gd name="connsiteX100" fmla="*/ 571939 w 1575239"/>
                <a:gd name="connsiteY100" fmla="*/ 1714500 h 2019300"/>
                <a:gd name="connsiteX101" fmla="*/ 559239 w 1575239"/>
                <a:gd name="connsiteY101" fmla="*/ 1670050 h 2019300"/>
                <a:gd name="connsiteX102" fmla="*/ 565589 w 1575239"/>
                <a:gd name="connsiteY102" fmla="*/ 1638300 h 2019300"/>
                <a:gd name="connsiteX103" fmla="*/ 603689 w 1575239"/>
                <a:gd name="connsiteY103" fmla="*/ 1625600 h 2019300"/>
                <a:gd name="connsiteX104" fmla="*/ 667189 w 1575239"/>
                <a:gd name="connsiteY104" fmla="*/ 1631950 h 2019300"/>
                <a:gd name="connsiteX105" fmla="*/ 698939 w 1575239"/>
                <a:gd name="connsiteY105" fmla="*/ 1663700 h 2019300"/>
                <a:gd name="connsiteX106" fmla="*/ 717989 w 1575239"/>
                <a:gd name="connsiteY106" fmla="*/ 1676400 h 2019300"/>
                <a:gd name="connsiteX107" fmla="*/ 737039 w 1575239"/>
                <a:gd name="connsiteY107" fmla="*/ 1708150 h 2019300"/>
                <a:gd name="connsiteX108" fmla="*/ 794189 w 1575239"/>
                <a:gd name="connsiteY108" fmla="*/ 1720850 h 2019300"/>
                <a:gd name="connsiteX109" fmla="*/ 876739 w 1575239"/>
                <a:gd name="connsiteY109" fmla="*/ 1670050 h 2019300"/>
                <a:gd name="connsiteX110" fmla="*/ 889439 w 1575239"/>
                <a:gd name="connsiteY110" fmla="*/ 1689100 h 2019300"/>
                <a:gd name="connsiteX111" fmla="*/ 908489 w 1575239"/>
                <a:gd name="connsiteY111" fmla="*/ 1727200 h 2019300"/>
                <a:gd name="connsiteX112" fmla="*/ 933889 w 1575239"/>
                <a:gd name="connsiteY112" fmla="*/ 1733550 h 2019300"/>
                <a:gd name="connsiteX113" fmla="*/ 978339 w 1575239"/>
                <a:gd name="connsiteY113" fmla="*/ 1746250 h 2019300"/>
                <a:gd name="connsiteX114" fmla="*/ 1022789 w 1575239"/>
                <a:gd name="connsiteY114" fmla="*/ 1752600 h 2019300"/>
                <a:gd name="connsiteX115" fmla="*/ 1105339 w 1575239"/>
                <a:gd name="connsiteY115" fmla="*/ 1746250 h 2019300"/>
                <a:gd name="connsiteX116" fmla="*/ 1124389 w 1575239"/>
                <a:gd name="connsiteY116" fmla="*/ 1739900 h 2019300"/>
                <a:gd name="connsiteX117" fmla="*/ 1168839 w 1575239"/>
                <a:gd name="connsiteY117" fmla="*/ 1682750 h 2019300"/>
                <a:gd name="connsiteX118" fmla="*/ 1187889 w 1575239"/>
                <a:gd name="connsiteY118" fmla="*/ 1676400 h 2019300"/>
                <a:gd name="connsiteX119" fmla="*/ 1206939 w 1575239"/>
                <a:gd name="connsiteY119" fmla="*/ 1663700 h 2019300"/>
                <a:gd name="connsiteX120" fmla="*/ 1257739 w 1575239"/>
                <a:gd name="connsiteY120" fmla="*/ 1644650 h 2019300"/>
                <a:gd name="connsiteX121" fmla="*/ 1264089 w 1575239"/>
                <a:gd name="connsiteY121" fmla="*/ 1428750 h 2019300"/>
                <a:gd name="connsiteX122" fmla="*/ 1270439 w 1575239"/>
                <a:gd name="connsiteY122" fmla="*/ 1409700 h 2019300"/>
                <a:gd name="connsiteX123" fmla="*/ 1283139 w 1575239"/>
                <a:gd name="connsiteY123" fmla="*/ 1390650 h 2019300"/>
                <a:gd name="connsiteX124" fmla="*/ 1283139 w 1575239"/>
                <a:gd name="connsiteY124" fmla="*/ 1327150 h 2019300"/>
                <a:gd name="connsiteX125" fmla="*/ 1264089 w 1575239"/>
                <a:gd name="connsiteY125" fmla="*/ 1314450 h 2019300"/>
                <a:gd name="connsiteX126" fmla="*/ 1251389 w 1575239"/>
                <a:gd name="connsiteY126" fmla="*/ 1289050 h 2019300"/>
                <a:gd name="connsiteX127" fmla="*/ 1276789 w 1575239"/>
                <a:gd name="connsiteY127" fmla="*/ 1257300 h 2019300"/>
                <a:gd name="connsiteX128" fmla="*/ 1289489 w 1575239"/>
                <a:gd name="connsiteY128" fmla="*/ 1238250 h 2019300"/>
                <a:gd name="connsiteX129" fmla="*/ 1308539 w 1575239"/>
                <a:gd name="connsiteY129" fmla="*/ 1181100 h 2019300"/>
                <a:gd name="connsiteX130" fmla="*/ 1314889 w 1575239"/>
                <a:gd name="connsiteY130" fmla="*/ 1162050 h 2019300"/>
                <a:gd name="connsiteX131" fmla="*/ 1327589 w 1575239"/>
                <a:gd name="connsiteY131" fmla="*/ 1111250 h 2019300"/>
                <a:gd name="connsiteX132" fmla="*/ 1340289 w 1575239"/>
                <a:gd name="connsiteY132" fmla="*/ 1066800 h 2019300"/>
                <a:gd name="connsiteX133" fmla="*/ 1327589 w 1575239"/>
                <a:gd name="connsiteY133" fmla="*/ 1009650 h 2019300"/>
                <a:gd name="connsiteX134" fmla="*/ 1314889 w 1575239"/>
                <a:gd name="connsiteY134" fmla="*/ 990600 h 2019300"/>
                <a:gd name="connsiteX135" fmla="*/ 1302189 w 1575239"/>
                <a:gd name="connsiteY135" fmla="*/ 952500 h 2019300"/>
                <a:gd name="connsiteX136" fmla="*/ 1289489 w 1575239"/>
                <a:gd name="connsiteY136" fmla="*/ 927100 h 2019300"/>
                <a:gd name="connsiteX137" fmla="*/ 1283139 w 1575239"/>
                <a:gd name="connsiteY137" fmla="*/ 901700 h 2019300"/>
                <a:gd name="connsiteX138" fmla="*/ 1276789 w 1575239"/>
                <a:gd name="connsiteY138" fmla="*/ 882650 h 2019300"/>
                <a:gd name="connsiteX139" fmla="*/ 1283139 w 1575239"/>
                <a:gd name="connsiteY139" fmla="*/ 666750 h 2019300"/>
                <a:gd name="connsiteX140" fmla="*/ 1289489 w 1575239"/>
                <a:gd name="connsiteY140" fmla="*/ 635000 h 2019300"/>
                <a:gd name="connsiteX141" fmla="*/ 1302189 w 1575239"/>
                <a:gd name="connsiteY141" fmla="*/ 615950 h 2019300"/>
                <a:gd name="connsiteX142" fmla="*/ 1321239 w 1575239"/>
                <a:gd name="connsiteY142" fmla="*/ 577850 h 2019300"/>
                <a:gd name="connsiteX143" fmla="*/ 1327589 w 1575239"/>
                <a:gd name="connsiteY143" fmla="*/ 520700 h 2019300"/>
                <a:gd name="connsiteX144" fmla="*/ 1333939 w 1575239"/>
                <a:gd name="connsiteY144" fmla="*/ 501650 h 2019300"/>
                <a:gd name="connsiteX145" fmla="*/ 1340289 w 1575239"/>
                <a:gd name="connsiteY145" fmla="*/ 450850 h 2019300"/>
                <a:gd name="connsiteX146" fmla="*/ 1378389 w 1575239"/>
                <a:gd name="connsiteY146" fmla="*/ 431800 h 2019300"/>
                <a:gd name="connsiteX147" fmla="*/ 1403789 w 1575239"/>
                <a:gd name="connsiteY147" fmla="*/ 425450 h 2019300"/>
                <a:gd name="connsiteX148" fmla="*/ 1422839 w 1575239"/>
                <a:gd name="connsiteY148" fmla="*/ 419100 h 2019300"/>
                <a:gd name="connsiteX149" fmla="*/ 1460939 w 1575239"/>
                <a:gd name="connsiteY149" fmla="*/ 412750 h 2019300"/>
                <a:gd name="connsiteX150" fmla="*/ 1486339 w 1575239"/>
                <a:gd name="connsiteY150" fmla="*/ 406400 h 2019300"/>
                <a:gd name="connsiteX151" fmla="*/ 1448239 w 1575239"/>
                <a:gd name="connsiteY151" fmla="*/ 368300 h 2019300"/>
                <a:gd name="connsiteX152" fmla="*/ 1410139 w 1575239"/>
                <a:gd name="connsiteY152" fmla="*/ 349250 h 2019300"/>
                <a:gd name="connsiteX153" fmla="*/ 1372039 w 1575239"/>
                <a:gd name="connsiteY153" fmla="*/ 330200 h 2019300"/>
                <a:gd name="connsiteX154" fmla="*/ 1352989 w 1575239"/>
                <a:gd name="connsiteY154" fmla="*/ 285750 h 2019300"/>
                <a:gd name="connsiteX155" fmla="*/ 1333939 w 1575239"/>
                <a:gd name="connsiteY155" fmla="*/ 279400 h 2019300"/>
                <a:gd name="connsiteX156" fmla="*/ 1340289 w 1575239"/>
                <a:gd name="connsiteY156" fmla="*/ 228600 h 2019300"/>
                <a:gd name="connsiteX157" fmla="*/ 1359339 w 1575239"/>
                <a:gd name="connsiteY157" fmla="*/ 222250 h 2019300"/>
                <a:gd name="connsiteX158" fmla="*/ 1410139 w 1575239"/>
                <a:gd name="connsiteY158" fmla="*/ 228600 h 2019300"/>
                <a:gd name="connsiteX159" fmla="*/ 1467289 w 1575239"/>
                <a:gd name="connsiteY159" fmla="*/ 273050 h 2019300"/>
                <a:gd name="connsiteX160" fmla="*/ 1505389 w 1575239"/>
                <a:gd name="connsiteY160" fmla="*/ 285750 h 2019300"/>
                <a:gd name="connsiteX161" fmla="*/ 1524439 w 1575239"/>
                <a:gd name="connsiteY161" fmla="*/ 298450 h 2019300"/>
                <a:gd name="connsiteX162" fmla="*/ 1511739 w 1575239"/>
                <a:gd name="connsiteY162" fmla="*/ 304800 h 2019300"/>
                <a:gd name="connsiteX163" fmla="*/ 1518089 w 1575239"/>
                <a:gd name="connsiteY163" fmla="*/ 260350 h 2019300"/>
                <a:gd name="connsiteX164" fmla="*/ 1556189 w 1575239"/>
                <a:gd name="connsiteY164" fmla="*/ 228600 h 2019300"/>
                <a:gd name="connsiteX165" fmla="*/ 1575239 w 1575239"/>
                <a:gd name="connsiteY165" fmla="*/ 184150 h 2019300"/>
                <a:gd name="connsiteX166" fmla="*/ 1568889 w 1575239"/>
                <a:gd name="connsiteY166" fmla="*/ 165100 h 2019300"/>
                <a:gd name="connsiteX167" fmla="*/ 1479989 w 1575239"/>
                <a:gd name="connsiteY167" fmla="*/ 158750 h 2019300"/>
                <a:gd name="connsiteX168" fmla="*/ 1511739 w 1575239"/>
                <a:gd name="connsiteY168" fmla="*/ 127000 h 2019300"/>
                <a:gd name="connsiteX169" fmla="*/ 1479989 w 1575239"/>
                <a:gd name="connsiteY169" fmla="*/ 69850 h 2019300"/>
                <a:gd name="connsiteX170" fmla="*/ 1499039 w 1575239"/>
                <a:gd name="connsiteY170" fmla="*/ 63500 h 2019300"/>
                <a:gd name="connsiteX171" fmla="*/ 1479989 w 1575239"/>
                <a:gd name="connsiteY171" fmla="*/ 50800 h 2019300"/>
                <a:gd name="connsiteX172" fmla="*/ 1454589 w 1575239"/>
                <a:gd name="connsiteY172" fmla="*/ 44450 h 2019300"/>
                <a:gd name="connsiteX173" fmla="*/ 1397439 w 1575239"/>
                <a:gd name="connsiteY173" fmla="*/ 31750 h 2019300"/>
                <a:gd name="connsiteX174" fmla="*/ 1378389 w 1575239"/>
                <a:gd name="connsiteY174" fmla="*/ 19050 h 2019300"/>
                <a:gd name="connsiteX175" fmla="*/ 1321239 w 1575239"/>
                <a:gd name="connsiteY175" fmla="*/ 6350 h 2019300"/>
                <a:gd name="connsiteX176" fmla="*/ 1289489 w 1575239"/>
                <a:gd name="connsiteY176" fmla="*/ 0 h 2019300"/>
                <a:gd name="connsiteX177" fmla="*/ 1225989 w 1575239"/>
                <a:gd name="connsiteY177" fmla="*/ 6350 h 2019300"/>
                <a:gd name="connsiteX178" fmla="*/ 1225989 w 1575239"/>
                <a:gd name="connsiteY178" fmla="*/ 50800 h 2019300"/>
                <a:gd name="connsiteX179" fmla="*/ 1264089 w 1575239"/>
                <a:gd name="connsiteY179" fmla="*/ 57150 h 2019300"/>
                <a:gd name="connsiteX180" fmla="*/ 1264089 w 1575239"/>
                <a:gd name="connsiteY180" fmla="*/ 127000 h 2019300"/>
                <a:gd name="connsiteX181" fmla="*/ 1225989 w 1575239"/>
                <a:gd name="connsiteY181" fmla="*/ 120650 h 2019300"/>
                <a:gd name="connsiteX182" fmla="*/ 1187889 w 1575239"/>
                <a:gd name="connsiteY182" fmla="*/ 82550 h 2019300"/>
                <a:gd name="connsiteX183" fmla="*/ 1168839 w 1575239"/>
                <a:gd name="connsiteY183" fmla="*/ 63500 h 2019300"/>
                <a:gd name="connsiteX184" fmla="*/ 1137089 w 1575239"/>
                <a:gd name="connsiteY184" fmla="*/ 57150 h 2019300"/>
                <a:gd name="connsiteX185" fmla="*/ 1060889 w 1575239"/>
                <a:gd name="connsiteY185" fmla="*/ 50800 h 2019300"/>
                <a:gd name="connsiteX186" fmla="*/ 978339 w 1575239"/>
                <a:gd name="connsiteY186" fmla="*/ 50800 h 2019300"/>
                <a:gd name="connsiteX187" fmla="*/ 959289 w 1575239"/>
                <a:gd name="connsiteY187" fmla="*/ 63500 h 2019300"/>
                <a:gd name="connsiteX188" fmla="*/ 940239 w 1575239"/>
                <a:gd name="connsiteY188" fmla="*/ 101600 h 2019300"/>
                <a:gd name="connsiteX189" fmla="*/ 927539 w 1575239"/>
                <a:gd name="connsiteY189" fmla="*/ 120650 h 2019300"/>
                <a:gd name="connsiteX190" fmla="*/ 921189 w 1575239"/>
                <a:gd name="connsiteY190" fmla="*/ 139700 h 2019300"/>
                <a:gd name="connsiteX191" fmla="*/ 883089 w 1575239"/>
                <a:gd name="connsiteY191" fmla="*/ 184150 h 2019300"/>
                <a:gd name="connsiteX192" fmla="*/ 844989 w 1575239"/>
                <a:gd name="connsiteY192" fmla="*/ 177800 h 2019300"/>
                <a:gd name="connsiteX193" fmla="*/ 832289 w 1575239"/>
                <a:gd name="connsiteY193" fmla="*/ 158750 h 2019300"/>
                <a:gd name="connsiteX194" fmla="*/ 813239 w 1575239"/>
                <a:gd name="connsiteY194" fmla="*/ 139700 h 2019300"/>
                <a:gd name="connsiteX195" fmla="*/ 794189 w 1575239"/>
                <a:gd name="connsiteY195" fmla="*/ 95250 h 2019300"/>
                <a:gd name="connsiteX196" fmla="*/ 787839 w 1575239"/>
                <a:gd name="connsiteY196" fmla="*/ 69850 h 2019300"/>
                <a:gd name="connsiteX197" fmla="*/ 775139 w 1575239"/>
                <a:gd name="connsiteY197" fmla="*/ 50800 h 2019300"/>
                <a:gd name="connsiteX198" fmla="*/ 768789 w 1575239"/>
                <a:gd name="connsiteY198" fmla="*/ 31750 h 2019300"/>
                <a:gd name="connsiteX199" fmla="*/ 730689 w 1575239"/>
                <a:gd name="connsiteY199" fmla="*/ 12700 h 2019300"/>
                <a:gd name="connsiteX200" fmla="*/ 559239 w 1575239"/>
                <a:gd name="connsiteY200" fmla="*/ 25400 h 2019300"/>
                <a:gd name="connsiteX201" fmla="*/ 533839 w 1575239"/>
                <a:gd name="connsiteY201" fmla="*/ 31750 h 2019300"/>
                <a:gd name="connsiteX202" fmla="*/ 521139 w 1575239"/>
                <a:gd name="connsiteY202" fmla="*/ 50800 h 2019300"/>
                <a:gd name="connsiteX203" fmla="*/ 502089 w 1575239"/>
                <a:gd name="connsiteY203" fmla="*/ 63500 h 2019300"/>
                <a:gd name="connsiteX0" fmla="*/ 502089 w 1575239"/>
                <a:gd name="connsiteY0" fmla="*/ 63500 h 2019300"/>
                <a:gd name="connsiteX1" fmla="*/ 514789 w 1575239"/>
                <a:gd name="connsiteY1" fmla="*/ 228600 h 2019300"/>
                <a:gd name="connsiteX2" fmla="*/ 495739 w 1575239"/>
                <a:gd name="connsiteY2" fmla="*/ 273050 h 2019300"/>
                <a:gd name="connsiteX3" fmla="*/ 476689 w 1575239"/>
                <a:gd name="connsiteY3" fmla="*/ 285750 h 2019300"/>
                <a:gd name="connsiteX4" fmla="*/ 451289 w 1575239"/>
                <a:gd name="connsiteY4" fmla="*/ 241300 h 2019300"/>
                <a:gd name="connsiteX5" fmla="*/ 394139 w 1575239"/>
                <a:gd name="connsiteY5" fmla="*/ 209550 h 2019300"/>
                <a:gd name="connsiteX6" fmla="*/ 336989 w 1575239"/>
                <a:gd name="connsiteY6" fmla="*/ 254000 h 2019300"/>
                <a:gd name="connsiteX7" fmla="*/ 292539 w 1575239"/>
                <a:gd name="connsiteY7" fmla="*/ 311150 h 2019300"/>
                <a:gd name="connsiteX8" fmla="*/ 254439 w 1575239"/>
                <a:gd name="connsiteY8" fmla="*/ 323850 h 2019300"/>
                <a:gd name="connsiteX9" fmla="*/ 235389 w 1575239"/>
                <a:gd name="connsiteY9" fmla="*/ 330200 h 2019300"/>
                <a:gd name="connsiteX10" fmla="*/ 203639 w 1575239"/>
                <a:gd name="connsiteY10" fmla="*/ 368300 h 2019300"/>
                <a:gd name="connsiteX11" fmla="*/ 190939 w 1575239"/>
                <a:gd name="connsiteY11" fmla="*/ 406400 h 2019300"/>
                <a:gd name="connsiteX12" fmla="*/ 165539 w 1575239"/>
                <a:gd name="connsiteY12" fmla="*/ 444500 h 2019300"/>
                <a:gd name="connsiteX13" fmla="*/ 159189 w 1575239"/>
                <a:gd name="connsiteY13" fmla="*/ 463550 h 2019300"/>
                <a:gd name="connsiteX14" fmla="*/ 152839 w 1575239"/>
                <a:gd name="connsiteY14" fmla="*/ 501650 h 2019300"/>
                <a:gd name="connsiteX15" fmla="*/ 133789 w 1575239"/>
                <a:gd name="connsiteY15" fmla="*/ 508000 h 2019300"/>
                <a:gd name="connsiteX16" fmla="*/ 32189 w 1575239"/>
                <a:gd name="connsiteY16" fmla="*/ 520700 h 2019300"/>
                <a:gd name="connsiteX17" fmla="*/ 38539 w 1575239"/>
                <a:gd name="connsiteY17" fmla="*/ 552450 h 2019300"/>
                <a:gd name="connsiteX18" fmla="*/ 57589 w 1575239"/>
                <a:gd name="connsiteY18" fmla="*/ 558800 h 2019300"/>
                <a:gd name="connsiteX19" fmla="*/ 102039 w 1575239"/>
                <a:gd name="connsiteY19" fmla="*/ 552450 h 2019300"/>
                <a:gd name="connsiteX20" fmla="*/ 178239 w 1575239"/>
                <a:gd name="connsiteY20" fmla="*/ 539750 h 2019300"/>
                <a:gd name="connsiteX21" fmla="*/ 197289 w 1575239"/>
                <a:gd name="connsiteY21" fmla="*/ 552450 h 2019300"/>
                <a:gd name="connsiteX22" fmla="*/ 216339 w 1575239"/>
                <a:gd name="connsiteY22" fmla="*/ 596900 h 2019300"/>
                <a:gd name="connsiteX23" fmla="*/ 229039 w 1575239"/>
                <a:gd name="connsiteY23" fmla="*/ 635000 h 2019300"/>
                <a:gd name="connsiteX24" fmla="*/ 216339 w 1575239"/>
                <a:gd name="connsiteY24" fmla="*/ 698500 h 2019300"/>
                <a:gd name="connsiteX25" fmla="*/ 197289 w 1575239"/>
                <a:gd name="connsiteY25" fmla="*/ 717550 h 2019300"/>
                <a:gd name="connsiteX26" fmla="*/ 190939 w 1575239"/>
                <a:gd name="connsiteY26" fmla="*/ 762000 h 2019300"/>
                <a:gd name="connsiteX27" fmla="*/ 209989 w 1575239"/>
                <a:gd name="connsiteY27" fmla="*/ 768350 h 2019300"/>
                <a:gd name="connsiteX28" fmla="*/ 235389 w 1575239"/>
                <a:gd name="connsiteY28" fmla="*/ 806450 h 2019300"/>
                <a:gd name="connsiteX29" fmla="*/ 248089 w 1575239"/>
                <a:gd name="connsiteY29" fmla="*/ 844550 h 2019300"/>
                <a:gd name="connsiteX30" fmla="*/ 254439 w 1575239"/>
                <a:gd name="connsiteY30" fmla="*/ 863600 h 2019300"/>
                <a:gd name="connsiteX31" fmla="*/ 216339 w 1575239"/>
                <a:gd name="connsiteY31" fmla="*/ 882650 h 2019300"/>
                <a:gd name="connsiteX32" fmla="*/ 197289 w 1575239"/>
                <a:gd name="connsiteY32" fmla="*/ 889000 h 2019300"/>
                <a:gd name="connsiteX33" fmla="*/ 203639 w 1575239"/>
                <a:gd name="connsiteY33" fmla="*/ 927100 h 2019300"/>
                <a:gd name="connsiteX34" fmla="*/ 216339 w 1575239"/>
                <a:gd name="connsiteY34" fmla="*/ 946150 h 2019300"/>
                <a:gd name="connsiteX35" fmla="*/ 222689 w 1575239"/>
                <a:gd name="connsiteY35" fmla="*/ 996950 h 2019300"/>
                <a:gd name="connsiteX36" fmla="*/ 209989 w 1575239"/>
                <a:gd name="connsiteY36" fmla="*/ 1035050 h 2019300"/>
                <a:gd name="connsiteX37" fmla="*/ 190939 w 1575239"/>
                <a:gd name="connsiteY37" fmla="*/ 1041400 h 2019300"/>
                <a:gd name="connsiteX38" fmla="*/ 165539 w 1575239"/>
                <a:gd name="connsiteY38" fmla="*/ 1054100 h 2019300"/>
                <a:gd name="connsiteX39" fmla="*/ 70289 w 1575239"/>
                <a:gd name="connsiteY39" fmla="*/ 1047750 h 2019300"/>
                <a:gd name="connsiteX40" fmla="*/ 44889 w 1575239"/>
                <a:gd name="connsiteY40" fmla="*/ 1035050 h 2019300"/>
                <a:gd name="connsiteX41" fmla="*/ 25839 w 1575239"/>
                <a:gd name="connsiteY41" fmla="*/ 1028700 h 2019300"/>
                <a:gd name="connsiteX42" fmla="*/ 439 w 1575239"/>
                <a:gd name="connsiteY42" fmla="*/ 1066800 h 2019300"/>
                <a:gd name="connsiteX43" fmla="*/ 6789 w 1575239"/>
                <a:gd name="connsiteY43" fmla="*/ 1092200 h 2019300"/>
                <a:gd name="connsiteX44" fmla="*/ 25839 w 1575239"/>
                <a:gd name="connsiteY44" fmla="*/ 1111250 h 2019300"/>
                <a:gd name="connsiteX45" fmla="*/ 38539 w 1575239"/>
                <a:gd name="connsiteY45" fmla="*/ 1130300 h 2019300"/>
                <a:gd name="connsiteX46" fmla="*/ 57589 w 1575239"/>
                <a:gd name="connsiteY46" fmla="*/ 1149350 h 2019300"/>
                <a:gd name="connsiteX47" fmla="*/ 89339 w 1575239"/>
                <a:gd name="connsiteY47" fmla="*/ 1206500 h 2019300"/>
                <a:gd name="connsiteX48" fmla="*/ 63939 w 1575239"/>
                <a:gd name="connsiteY48" fmla="*/ 1231900 h 2019300"/>
                <a:gd name="connsiteX49" fmla="*/ 82989 w 1575239"/>
                <a:gd name="connsiteY49" fmla="*/ 1238250 h 2019300"/>
                <a:gd name="connsiteX50" fmla="*/ 133789 w 1575239"/>
                <a:gd name="connsiteY50" fmla="*/ 1257300 h 2019300"/>
                <a:gd name="connsiteX51" fmla="*/ 171889 w 1575239"/>
                <a:gd name="connsiteY51" fmla="*/ 1289050 h 2019300"/>
                <a:gd name="connsiteX52" fmla="*/ 190939 w 1575239"/>
                <a:gd name="connsiteY52" fmla="*/ 1308100 h 2019300"/>
                <a:gd name="connsiteX53" fmla="*/ 229039 w 1575239"/>
                <a:gd name="connsiteY53" fmla="*/ 1333500 h 2019300"/>
                <a:gd name="connsiteX54" fmla="*/ 298889 w 1575239"/>
                <a:gd name="connsiteY54" fmla="*/ 1327150 h 2019300"/>
                <a:gd name="connsiteX55" fmla="*/ 317939 w 1575239"/>
                <a:gd name="connsiteY55" fmla="*/ 1320800 h 2019300"/>
                <a:gd name="connsiteX56" fmla="*/ 324289 w 1575239"/>
                <a:gd name="connsiteY56" fmla="*/ 1301750 h 2019300"/>
                <a:gd name="connsiteX57" fmla="*/ 343339 w 1575239"/>
                <a:gd name="connsiteY57" fmla="*/ 1225550 h 2019300"/>
                <a:gd name="connsiteX58" fmla="*/ 362389 w 1575239"/>
                <a:gd name="connsiteY58" fmla="*/ 1212850 h 2019300"/>
                <a:gd name="connsiteX59" fmla="*/ 368739 w 1575239"/>
                <a:gd name="connsiteY59" fmla="*/ 1193800 h 2019300"/>
                <a:gd name="connsiteX60" fmla="*/ 394139 w 1575239"/>
                <a:gd name="connsiteY60" fmla="*/ 1187450 h 2019300"/>
                <a:gd name="connsiteX61" fmla="*/ 413189 w 1575239"/>
                <a:gd name="connsiteY61" fmla="*/ 1181100 h 2019300"/>
                <a:gd name="connsiteX62" fmla="*/ 451289 w 1575239"/>
                <a:gd name="connsiteY62" fmla="*/ 1187450 h 2019300"/>
                <a:gd name="connsiteX63" fmla="*/ 444939 w 1575239"/>
                <a:gd name="connsiteY63" fmla="*/ 1244600 h 2019300"/>
                <a:gd name="connsiteX64" fmla="*/ 413189 w 1575239"/>
                <a:gd name="connsiteY64" fmla="*/ 1276350 h 2019300"/>
                <a:gd name="connsiteX65" fmla="*/ 394139 w 1575239"/>
                <a:gd name="connsiteY65" fmla="*/ 1282700 h 2019300"/>
                <a:gd name="connsiteX66" fmla="*/ 375089 w 1575239"/>
                <a:gd name="connsiteY66" fmla="*/ 1295400 h 2019300"/>
                <a:gd name="connsiteX67" fmla="*/ 362389 w 1575239"/>
                <a:gd name="connsiteY67" fmla="*/ 1314450 h 2019300"/>
                <a:gd name="connsiteX68" fmla="*/ 356039 w 1575239"/>
                <a:gd name="connsiteY68" fmla="*/ 1333500 h 2019300"/>
                <a:gd name="connsiteX69" fmla="*/ 336989 w 1575239"/>
                <a:gd name="connsiteY69" fmla="*/ 1346200 h 2019300"/>
                <a:gd name="connsiteX70" fmla="*/ 387789 w 1575239"/>
                <a:gd name="connsiteY70" fmla="*/ 1390650 h 2019300"/>
                <a:gd name="connsiteX71" fmla="*/ 400489 w 1575239"/>
                <a:gd name="connsiteY71" fmla="*/ 1409700 h 2019300"/>
                <a:gd name="connsiteX72" fmla="*/ 400489 w 1575239"/>
                <a:gd name="connsiteY72" fmla="*/ 1460500 h 2019300"/>
                <a:gd name="connsiteX73" fmla="*/ 340164 w 1575239"/>
                <a:gd name="connsiteY73" fmla="*/ 1393825 h 2019300"/>
                <a:gd name="connsiteX74" fmla="*/ 260789 w 1575239"/>
                <a:gd name="connsiteY74" fmla="*/ 1450975 h 2019300"/>
                <a:gd name="connsiteX75" fmla="*/ 267139 w 1575239"/>
                <a:gd name="connsiteY75" fmla="*/ 1498600 h 2019300"/>
                <a:gd name="connsiteX76" fmla="*/ 279839 w 1575239"/>
                <a:gd name="connsiteY76" fmla="*/ 1517650 h 2019300"/>
                <a:gd name="connsiteX77" fmla="*/ 292539 w 1575239"/>
                <a:gd name="connsiteY77" fmla="*/ 1555750 h 2019300"/>
                <a:gd name="connsiteX78" fmla="*/ 311589 w 1575239"/>
                <a:gd name="connsiteY78" fmla="*/ 1562100 h 2019300"/>
                <a:gd name="connsiteX79" fmla="*/ 349689 w 1575239"/>
                <a:gd name="connsiteY79" fmla="*/ 1587500 h 2019300"/>
                <a:gd name="connsiteX80" fmla="*/ 343339 w 1575239"/>
                <a:gd name="connsiteY80" fmla="*/ 1606550 h 2019300"/>
                <a:gd name="connsiteX81" fmla="*/ 279839 w 1575239"/>
                <a:gd name="connsiteY81" fmla="*/ 1625600 h 2019300"/>
                <a:gd name="connsiteX82" fmla="*/ 267139 w 1575239"/>
                <a:gd name="connsiteY82" fmla="*/ 1663700 h 2019300"/>
                <a:gd name="connsiteX83" fmla="*/ 273489 w 1575239"/>
                <a:gd name="connsiteY83" fmla="*/ 1701800 h 2019300"/>
                <a:gd name="connsiteX84" fmla="*/ 305239 w 1575239"/>
                <a:gd name="connsiteY84" fmla="*/ 1733550 h 2019300"/>
                <a:gd name="connsiteX85" fmla="*/ 298889 w 1575239"/>
                <a:gd name="connsiteY85" fmla="*/ 1755775 h 2019300"/>
                <a:gd name="connsiteX86" fmla="*/ 317939 w 1575239"/>
                <a:gd name="connsiteY86" fmla="*/ 1866900 h 2019300"/>
                <a:gd name="connsiteX87" fmla="*/ 349689 w 1575239"/>
                <a:gd name="connsiteY87" fmla="*/ 1955800 h 2019300"/>
                <a:gd name="connsiteX88" fmla="*/ 375089 w 1575239"/>
                <a:gd name="connsiteY88" fmla="*/ 1962150 h 2019300"/>
                <a:gd name="connsiteX89" fmla="*/ 425889 w 1575239"/>
                <a:gd name="connsiteY89" fmla="*/ 1968500 h 2019300"/>
                <a:gd name="connsiteX90" fmla="*/ 432239 w 1575239"/>
                <a:gd name="connsiteY90" fmla="*/ 1993900 h 2019300"/>
                <a:gd name="connsiteX91" fmla="*/ 476689 w 1575239"/>
                <a:gd name="connsiteY91" fmla="*/ 2012950 h 2019300"/>
                <a:gd name="connsiteX92" fmla="*/ 495739 w 1575239"/>
                <a:gd name="connsiteY92" fmla="*/ 2019300 h 2019300"/>
                <a:gd name="connsiteX93" fmla="*/ 514789 w 1575239"/>
                <a:gd name="connsiteY93" fmla="*/ 2012950 h 2019300"/>
                <a:gd name="connsiteX94" fmla="*/ 533839 w 1575239"/>
                <a:gd name="connsiteY94" fmla="*/ 1943100 h 2019300"/>
                <a:gd name="connsiteX95" fmla="*/ 546539 w 1575239"/>
                <a:gd name="connsiteY95" fmla="*/ 1924050 h 2019300"/>
                <a:gd name="connsiteX96" fmla="*/ 584639 w 1575239"/>
                <a:gd name="connsiteY96" fmla="*/ 1892300 h 2019300"/>
                <a:gd name="connsiteX97" fmla="*/ 603689 w 1575239"/>
                <a:gd name="connsiteY97" fmla="*/ 1854200 h 2019300"/>
                <a:gd name="connsiteX98" fmla="*/ 597339 w 1575239"/>
                <a:gd name="connsiteY98" fmla="*/ 1771650 h 2019300"/>
                <a:gd name="connsiteX99" fmla="*/ 571939 w 1575239"/>
                <a:gd name="connsiteY99" fmla="*/ 1714500 h 2019300"/>
                <a:gd name="connsiteX100" fmla="*/ 559239 w 1575239"/>
                <a:gd name="connsiteY100" fmla="*/ 1670050 h 2019300"/>
                <a:gd name="connsiteX101" fmla="*/ 565589 w 1575239"/>
                <a:gd name="connsiteY101" fmla="*/ 1638300 h 2019300"/>
                <a:gd name="connsiteX102" fmla="*/ 603689 w 1575239"/>
                <a:gd name="connsiteY102" fmla="*/ 1625600 h 2019300"/>
                <a:gd name="connsiteX103" fmla="*/ 667189 w 1575239"/>
                <a:gd name="connsiteY103" fmla="*/ 1631950 h 2019300"/>
                <a:gd name="connsiteX104" fmla="*/ 698939 w 1575239"/>
                <a:gd name="connsiteY104" fmla="*/ 1663700 h 2019300"/>
                <a:gd name="connsiteX105" fmla="*/ 717989 w 1575239"/>
                <a:gd name="connsiteY105" fmla="*/ 1676400 h 2019300"/>
                <a:gd name="connsiteX106" fmla="*/ 737039 w 1575239"/>
                <a:gd name="connsiteY106" fmla="*/ 1708150 h 2019300"/>
                <a:gd name="connsiteX107" fmla="*/ 794189 w 1575239"/>
                <a:gd name="connsiteY107" fmla="*/ 1720850 h 2019300"/>
                <a:gd name="connsiteX108" fmla="*/ 876739 w 1575239"/>
                <a:gd name="connsiteY108" fmla="*/ 1670050 h 2019300"/>
                <a:gd name="connsiteX109" fmla="*/ 889439 w 1575239"/>
                <a:gd name="connsiteY109" fmla="*/ 1689100 h 2019300"/>
                <a:gd name="connsiteX110" fmla="*/ 908489 w 1575239"/>
                <a:gd name="connsiteY110" fmla="*/ 1727200 h 2019300"/>
                <a:gd name="connsiteX111" fmla="*/ 933889 w 1575239"/>
                <a:gd name="connsiteY111" fmla="*/ 1733550 h 2019300"/>
                <a:gd name="connsiteX112" fmla="*/ 978339 w 1575239"/>
                <a:gd name="connsiteY112" fmla="*/ 1746250 h 2019300"/>
                <a:gd name="connsiteX113" fmla="*/ 1022789 w 1575239"/>
                <a:gd name="connsiteY113" fmla="*/ 1752600 h 2019300"/>
                <a:gd name="connsiteX114" fmla="*/ 1105339 w 1575239"/>
                <a:gd name="connsiteY114" fmla="*/ 1746250 h 2019300"/>
                <a:gd name="connsiteX115" fmla="*/ 1124389 w 1575239"/>
                <a:gd name="connsiteY115" fmla="*/ 1739900 h 2019300"/>
                <a:gd name="connsiteX116" fmla="*/ 1168839 w 1575239"/>
                <a:gd name="connsiteY116" fmla="*/ 1682750 h 2019300"/>
                <a:gd name="connsiteX117" fmla="*/ 1187889 w 1575239"/>
                <a:gd name="connsiteY117" fmla="*/ 1676400 h 2019300"/>
                <a:gd name="connsiteX118" fmla="*/ 1206939 w 1575239"/>
                <a:gd name="connsiteY118" fmla="*/ 1663700 h 2019300"/>
                <a:gd name="connsiteX119" fmla="*/ 1257739 w 1575239"/>
                <a:gd name="connsiteY119" fmla="*/ 1644650 h 2019300"/>
                <a:gd name="connsiteX120" fmla="*/ 1264089 w 1575239"/>
                <a:gd name="connsiteY120" fmla="*/ 1428750 h 2019300"/>
                <a:gd name="connsiteX121" fmla="*/ 1270439 w 1575239"/>
                <a:gd name="connsiteY121" fmla="*/ 1409700 h 2019300"/>
                <a:gd name="connsiteX122" fmla="*/ 1283139 w 1575239"/>
                <a:gd name="connsiteY122" fmla="*/ 1390650 h 2019300"/>
                <a:gd name="connsiteX123" fmla="*/ 1283139 w 1575239"/>
                <a:gd name="connsiteY123" fmla="*/ 1327150 h 2019300"/>
                <a:gd name="connsiteX124" fmla="*/ 1264089 w 1575239"/>
                <a:gd name="connsiteY124" fmla="*/ 1314450 h 2019300"/>
                <a:gd name="connsiteX125" fmla="*/ 1251389 w 1575239"/>
                <a:gd name="connsiteY125" fmla="*/ 1289050 h 2019300"/>
                <a:gd name="connsiteX126" fmla="*/ 1276789 w 1575239"/>
                <a:gd name="connsiteY126" fmla="*/ 1257300 h 2019300"/>
                <a:gd name="connsiteX127" fmla="*/ 1289489 w 1575239"/>
                <a:gd name="connsiteY127" fmla="*/ 1238250 h 2019300"/>
                <a:gd name="connsiteX128" fmla="*/ 1308539 w 1575239"/>
                <a:gd name="connsiteY128" fmla="*/ 1181100 h 2019300"/>
                <a:gd name="connsiteX129" fmla="*/ 1314889 w 1575239"/>
                <a:gd name="connsiteY129" fmla="*/ 1162050 h 2019300"/>
                <a:gd name="connsiteX130" fmla="*/ 1327589 w 1575239"/>
                <a:gd name="connsiteY130" fmla="*/ 1111250 h 2019300"/>
                <a:gd name="connsiteX131" fmla="*/ 1340289 w 1575239"/>
                <a:gd name="connsiteY131" fmla="*/ 1066800 h 2019300"/>
                <a:gd name="connsiteX132" fmla="*/ 1327589 w 1575239"/>
                <a:gd name="connsiteY132" fmla="*/ 1009650 h 2019300"/>
                <a:gd name="connsiteX133" fmla="*/ 1314889 w 1575239"/>
                <a:gd name="connsiteY133" fmla="*/ 990600 h 2019300"/>
                <a:gd name="connsiteX134" fmla="*/ 1302189 w 1575239"/>
                <a:gd name="connsiteY134" fmla="*/ 952500 h 2019300"/>
                <a:gd name="connsiteX135" fmla="*/ 1289489 w 1575239"/>
                <a:gd name="connsiteY135" fmla="*/ 927100 h 2019300"/>
                <a:gd name="connsiteX136" fmla="*/ 1283139 w 1575239"/>
                <a:gd name="connsiteY136" fmla="*/ 901700 h 2019300"/>
                <a:gd name="connsiteX137" fmla="*/ 1276789 w 1575239"/>
                <a:gd name="connsiteY137" fmla="*/ 882650 h 2019300"/>
                <a:gd name="connsiteX138" fmla="*/ 1283139 w 1575239"/>
                <a:gd name="connsiteY138" fmla="*/ 666750 h 2019300"/>
                <a:gd name="connsiteX139" fmla="*/ 1289489 w 1575239"/>
                <a:gd name="connsiteY139" fmla="*/ 635000 h 2019300"/>
                <a:gd name="connsiteX140" fmla="*/ 1302189 w 1575239"/>
                <a:gd name="connsiteY140" fmla="*/ 615950 h 2019300"/>
                <a:gd name="connsiteX141" fmla="*/ 1321239 w 1575239"/>
                <a:gd name="connsiteY141" fmla="*/ 577850 h 2019300"/>
                <a:gd name="connsiteX142" fmla="*/ 1327589 w 1575239"/>
                <a:gd name="connsiteY142" fmla="*/ 520700 h 2019300"/>
                <a:gd name="connsiteX143" fmla="*/ 1333939 w 1575239"/>
                <a:gd name="connsiteY143" fmla="*/ 501650 h 2019300"/>
                <a:gd name="connsiteX144" fmla="*/ 1340289 w 1575239"/>
                <a:gd name="connsiteY144" fmla="*/ 450850 h 2019300"/>
                <a:gd name="connsiteX145" fmla="*/ 1378389 w 1575239"/>
                <a:gd name="connsiteY145" fmla="*/ 431800 h 2019300"/>
                <a:gd name="connsiteX146" fmla="*/ 1403789 w 1575239"/>
                <a:gd name="connsiteY146" fmla="*/ 425450 h 2019300"/>
                <a:gd name="connsiteX147" fmla="*/ 1422839 w 1575239"/>
                <a:gd name="connsiteY147" fmla="*/ 419100 h 2019300"/>
                <a:gd name="connsiteX148" fmla="*/ 1460939 w 1575239"/>
                <a:gd name="connsiteY148" fmla="*/ 412750 h 2019300"/>
                <a:gd name="connsiteX149" fmla="*/ 1486339 w 1575239"/>
                <a:gd name="connsiteY149" fmla="*/ 406400 h 2019300"/>
                <a:gd name="connsiteX150" fmla="*/ 1448239 w 1575239"/>
                <a:gd name="connsiteY150" fmla="*/ 368300 h 2019300"/>
                <a:gd name="connsiteX151" fmla="*/ 1410139 w 1575239"/>
                <a:gd name="connsiteY151" fmla="*/ 349250 h 2019300"/>
                <a:gd name="connsiteX152" fmla="*/ 1372039 w 1575239"/>
                <a:gd name="connsiteY152" fmla="*/ 330200 h 2019300"/>
                <a:gd name="connsiteX153" fmla="*/ 1352989 w 1575239"/>
                <a:gd name="connsiteY153" fmla="*/ 285750 h 2019300"/>
                <a:gd name="connsiteX154" fmla="*/ 1333939 w 1575239"/>
                <a:gd name="connsiteY154" fmla="*/ 279400 h 2019300"/>
                <a:gd name="connsiteX155" fmla="*/ 1340289 w 1575239"/>
                <a:gd name="connsiteY155" fmla="*/ 228600 h 2019300"/>
                <a:gd name="connsiteX156" fmla="*/ 1359339 w 1575239"/>
                <a:gd name="connsiteY156" fmla="*/ 222250 h 2019300"/>
                <a:gd name="connsiteX157" fmla="*/ 1410139 w 1575239"/>
                <a:gd name="connsiteY157" fmla="*/ 228600 h 2019300"/>
                <a:gd name="connsiteX158" fmla="*/ 1467289 w 1575239"/>
                <a:gd name="connsiteY158" fmla="*/ 273050 h 2019300"/>
                <a:gd name="connsiteX159" fmla="*/ 1505389 w 1575239"/>
                <a:gd name="connsiteY159" fmla="*/ 285750 h 2019300"/>
                <a:gd name="connsiteX160" fmla="*/ 1524439 w 1575239"/>
                <a:gd name="connsiteY160" fmla="*/ 298450 h 2019300"/>
                <a:gd name="connsiteX161" fmla="*/ 1511739 w 1575239"/>
                <a:gd name="connsiteY161" fmla="*/ 304800 h 2019300"/>
                <a:gd name="connsiteX162" fmla="*/ 1518089 w 1575239"/>
                <a:gd name="connsiteY162" fmla="*/ 260350 h 2019300"/>
                <a:gd name="connsiteX163" fmla="*/ 1556189 w 1575239"/>
                <a:gd name="connsiteY163" fmla="*/ 228600 h 2019300"/>
                <a:gd name="connsiteX164" fmla="*/ 1575239 w 1575239"/>
                <a:gd name="connsiteY164" fmla="*/ 184150 h 2019300"/>
                <a:gd name="connsiteX165" fmla="*/ 1568889 w 1575239"/>
                <a:gd name="connsiteY165" fmla="*/ 165100 h 2019300"/>
                <a:gd name="connsiteX166" fmla="*/ 1479989 w 1575239"/>
                <a:gd name="connsiteY166" fmla="*/ 158750 h 2019300"/>
                <a:gd name="connsiteX167" fmla="*/ 1511739 w 1575239"/>
                <a:gd name="connsiteY167" fmla="*/ 127000 h 2019300"/>
                <a:gd name="connsiteX168" fmla="*/ 1479989 w 1575239"/>
                <a:gd name="connsiteY168" fmla="*/ 69850 h 2019300"/>
                <a:gd name="connsiteX169" fmla="*/ 1499039 w 1575239"/>
                <a:gd name="connsiteY169" fmla="*/ 63500 h 2019300"/>
                <a:gd name="connsiteX170" fmla="*/ 1479989 w 1575239"/>
                <a:gd name="connsiteY170" fmla="*/ 50800 h 2019300"/>
                <a:gd name="connsiteX171" fmla="*/ 1454589 w 1575239"/>
                <a:gd name="connsiteY171" fmla="*/ 44450 h 2019300"/>
                <a:gd name="connsiteX172" fmla="*/ 1397439 w 1575239"/>
                <a:gd name="connsiteY172" fmla="*/ 31750 h 2019300"/>
                <a:gd name="connsiteX173" fmla="*/ 1378389 w 1575239"/>
                <a:gd name="connsiteY173" fmla="*/ 19050 h 2019300"/>
                <a:gd name="connsiteX174" fmla="*/ 1321239 w 1575239"/>
                <a:gd name="connsiteY174" fmla="*/ 6350 h 2019300"/>
                <a:gd name="connsiteX175" fmla="*/ 1289489 w 1575239"/>
                <a:gd name="connsiteY175" fmla="*/ 0 h 2019300"/>
                <a:gd name="connsiteX176" fmla="*/ 1225989 w 1575239"/>
                <a:gd name="connsiteY176" fmla="*/ 6350 h 2019300"/>
                <a:gd name="connsiteX177" fmla="*/ 1225989 w 1575239"/>
                <a:gd name="connsiteY177" fmla="*/ 50800 h 2019300"/>
                <a:gd name="connsiteX178" fmla="*/ 1264089 w 1575239"/>
                <a:gd name="connsiteY178" fmla="*/ 57150 h 2019300"/>
                <a:gd name="connsiteX179" fmla="*/ 1264089 w 1575239"/>
                <a:gd name="connsiteY179" fmla="*/ 127000 h 2019300"/>
                <a:gd name="connsiteX180" fmla="*/ 1225989 w 1575239"/>
                <a:gd name="connsiteY180" fmla="*/ 120650 h 2019300"/>
                <a:gd name="connsiteX181" fmla="*/ 1187889 w 1575239"/>
                <a:gd name="connsiteY181" fmla="*/ 82550 h 2019300"/>
                <a:gd name="connsiteX182" fmla="*/ 1168839 w 1575239"/>
                <a:gd name="connsiteY182" fmla="*/ 63500 h 2019300"/>
                <a:gd name="connsiteX183" fmla="*/ 1137089 w 1575239"/>
                <a:gd name="connsiteY183" fmla="*/ 57150 h 2019300"/>
                <a:gd name="connsiteX184" fmla="*/ 1060889 w 1575239"/>
                <a:gd name="connsiteY184" fmla="*/ 50800 h 2019300"/>
                <a:gd name="connsiteX185" fmla="*/ 978339 w 1575239"/>
                <a:gd name="connsiteY185" fmla="*/ 50800 h 2019300"/>
                <a:gd name="connsiteX186" fmla="*/ 959289 w 1575239"/>
                <a:gd name="connsiteY186" fmla="*/ 63500 h 2019300"/>
                <a:gd name="connsiteX187" fmla="*/ 940239 w 1575239"/>
                <a:gd name="connsiteY187" fmla="*/ 101600 h 2019300"/>
                <a:gd name="connsiteX188" fmla="*/ 927539 w 1575239"/>
                <a:gd name="connsiteY188" fmla="*/ 120650 h 2019300"/>
                <a:gd name="connsiteX189" fmla="*/ 921189 w 1575239"/>
                <a:gd name="connsiteY189" fmla="*/ 139700 h 2019300"/>
                <a:gd name="connsiteX190" fmla="*/ 883089 w 1575239"/>
                <a:gd name="connsiteY190" fmla="*/ 184150 h 2019300"/>
                <a:gd name="connsiteX191" fmla="*/ 844989 w 1575239"/>
                <a:gd name="connsiteY191" fmla="*/ 177800 h 2019300"/>
                <a:gd name="connsiteX192" fmla="*/ 832289 w 1575239"/>
                <a:gd name="connsiteY192" fmla="*/ 158750 h 2019300"/>
                <a:gd name="connsiteX193" fmla="*/ 813239 w 1575239"/>
                <a:gd name="connsiteY193" fmla="*/ 139700 h 2019300"/>
                <a:gd name="connsiteX194" fmla="*/ 794189 w 1575239"/>
                <a:gd name="connsiteY194" fmla="*/ 95250 h 2019300"/>
                <a:gd name="connsiteX195" fmla="*/ 787839 w 1575239"/>
                <a:gd name="connsiteY195" fmla="*/ 69850 h 2019300"/>
                <a:gd name="connsiteX196" fmla="*/ 775139 w 1575239"/>
                <a:gd name="connsiteY196" fmla="*/ 50800 h 2019300"/>
                <a:gd name="connsiteX197" fmla="*/ 768789 w 1575239"/>
                <a:gd name="connsiteY197" fmla="*/ 31750 h 2019300"/>
                <a:gd name="connsiteX198" fmla="*/ 730689 w 1575239"/>
                <a:gd name="connsiteY198" fmla="*/ 12700 h 2019300"/>
                <a:gd name="connsiteX199" fmla="*/ 559239 w 1575239"/>
                <a:gd name="connsiteY199" fmla="*/ 25400 h 2019300"/>
                <a:gd name="connsiteX200" fmla="*/ 533839 w 1575239"/>
                <a:gd name="connsiteY200" fmla="*/ 31750 h 2019300"/>
                <a:gd name="connsiteX201" fmla="*/ 521139 w 1575239"/>
                <a:gd name="connsiteY201" fmla="*/ 50800 h 2019300"/>
                <a:gd name="connsiteX202" fmla="*/ 502089 w 1575239"/>
                <a:gd name="connsiteY202" fmla="*/ 63500 h 2019300"/>
                <a:gd name="connsiteX0" fmla="*/ 502089 w 1575239"/>
                <a:gd name="connsiteY0" fmla="*/ 63500 h 2019300"/>
                <a:gd name="connsiteX1" fmla="*/ 514789 w 1575239"/>
                <a:gd name="connsiteY1" fmla="*/ 228600 h 2019300"/>
                <a:gd name="connsiteX2" fmla="*/ 495739 w 1575239"/>
                <a:gd name="connsiteY2" fmla="*/ 273050 h 2019300"/>
                <a:gd name="connsiteX3" fmla="*/ 476689 w 1575239"/>
                <a:gd name="connsiteY3" fmla="*/ 285750 h 2019300"/>
                <a:gd name="connsiteX4" fmla="*/ 451289 w 1575239"/>
                <a:gd name="connsiteY4" fmla="*/ 241300 h 2019300"/>
                <a:gd name="connsiteX5" fmla="*/ 394139 w 1575239"/>
                <a:gd name="connsiteY5" fmla="*/ 209550 h 2019300"/>
                <a:gd name="connsiteX6" fmla="*/ 336989 w 1575239"/>
                <a:gd name="connsiteY6" fmla="*/ 254000 h 2019300"/>
                <a:gd name="connsiteX7" fmla="*/ 292539 w 1575239"/>
                <a:gd name="connsiteY7" fmla="*/ 311150 h 2019300"/>
                <a:gd name="connsiteX8" fmla="*/ 254439 w 1575239"/>
                <a:gd name="connsiteY8" fmla="*/ 323850 h 2019300"/>
                <a:gd name="connsiteX9" fmla="*/ 235389 w 1575239"/>
                <a:gd name="connsiteY9" fmla="*/ 330200 h 2019300"/>
                <a:gd name="connsiteX10" fmla="*/ 203639 w 1575239"/>
                <a:gd name="connsiteY10" fmla="*/ 368300 h 2019300"/>
                <a:gd name="connsiteX11" fmla="*/ 190939 w 1575239"/>
                <a:gd name="connsiteY11" fmla="*/ 406400 h 2019300"/>
                <a:gd name="connsiteX12" fmla="*/ 165539 w 1575239"/>
                <a:gd name="connsiteY12" fmla="*/ 444500 h 2019300"/>
                <a:gd name="connsiteX13" fmla="*/ 159189 w 1575239"/>
                <a:gd name="connsiteY13" fmla="*/ 463550 h 2019300"/>
                <a:gd name="connsiteX14" fmla="*/ 152839 w 1575239"/>
                <a:gd name="connsiteY14" fmla="*/ 501650 h 2019300"/>
                <a:gd name="connsiteX15" fmla="*/ 133789 w 1575239"/>
                <a:gd name="connsiteY15" fmla="*/ 508000 h 2019300"/>
                <a:gd name="connsiteX16" fmla="*/ 32189 w 1575239"/>
                <a:gd name="connsiteY16" fmla="*/ 520700 h 2019300"/>
                <a:gd name="connsiteX17" fmla="*/ 38539 w 1575239"/>
                <a:gd name="connsiteY17" fmla="*/ 552450 h 2019300"/>
                <a:gd name="connsiteX18" fmla="*/ 57589 w 1575239"/>
                <a:gd name="connsiteY18" fmla="*/ 558800 h 2019300"/>
                <a:gd name="connsiteX19" fmla="*/ 102039 w 1575239"/>
                <a:gd name="connsiteY19" fmla="*/ 552450 h 2019300"/>
                <a:gd name="connsiteX20" fmla="*/ 178239 w 1575239"/>
                <a:gd name="connsiteY20" fmla="*/ 539750 h 2019300"/>
                <a:gd name="connsiteX21" fmla="*/ 197289 w 1575239"/>
                <a:gd name="connsiteY21" fmla="*/ 552450 h 2019300"/>
                <a:gd name="connsiteX22" fmla="*/ 216339 w 1575239"/>
                <a:gd name="connsiteY22" fmla="*/ 596900 h 2019300"/>
                <a:gd name="connsiteX23" fmla="*/ 229039 w 1575239"/>
                <a:gd name="connsiteY23" fmla="*/ 635000 h 2019300"/>
                <a:gd name="connsiteX24" fmla="*/ 216339 w 1575239"/>
                <a:gd name="connsiteY24" fmla="*/ 698500 h 2019300"/>
                <a:gd name="connsiteX25" fmla="*/ 197289 w 1575239"/>
                <a:gd name="connsiteY25" fmla="*/ 717550 h 2019300"/>
                <a:gd name="connsiteX26" fmla="*/ 190939 w 1575239"/>
                <a:gd name="connsiteY26" fmla="*/ 762000 h 2019300"/>
                <a:gd name="connsiteX27" fmla="*/ 209989 w 1575239"/>
                <a:gd name="connsiteY27" fmla="*/ 768350 h 2019300"/>
                <a:gd name="connsiteX28" fmla="*/ 235389 w 1575239"/>
                <a:gd name="connsiteY28" fmla="*/ 806450 h 2019300"/>
                <a:gd name="connsiteX29" fmla="*/ 248089 w 1575239"/>
                <a:gd name="connsiteY29" fmla="*/ 844550 h 2019300"/>
                <a:gd name="connsiteX30" fmla="*/ 254439 w 1575239"/>
                <a:gd name="connsiteY30" fmla="*/ 863600 h 2019300"/>
                <a:gd name="connsiteX31" fmla="*/ 216339 w 1575239"/>
                <a:gd name="connsiteY31" fmla="*/ 882650 h 2019300"/>
                <a:gd name="connsiteX32" fmla="*/ 197289 w 1575239"/>
                <a:gd name="connsiteY32" fmla="*/ 889000 h 2019300"/>
                <a:gd name="connsiteX33" fmla="*/ 203639 w 1575239"/>
                <a:gd name="connsiteY33" fmla="*/ 927100 h 2019300"/>
                <a:gd name="connsiteX34" fmla="*/ 216339 w 1575239"/>
                <a:gd name="connsiteY34" fmla="*/ 946150 h 2019300"/>
                <a:gd name="connsiteX35" fmla="*/ 222689 w 1575239"/>
                <a:gd name="connsiteY35" fmla="*/ 996950 h 2019300"/>
                <a:gd name="connsiteX36" fmla="*/ 209989 w 1575239"/>
                <a:gd name="connsiteY36" fmla="*/ 1035050 h 2019300"/>
                <a:gd name="connsiteX37" fmla="*/ 190939 w 1575239"/>
                <a:gd name="connsiteY37" fmla="*/ 1041400 h 2019300"/>
                <a:gd name="connsiteX38" fmla="*/ 165539 w 1575239"/>
                <a:gd name="connsiteY38" fmla="*/ 1054100 h 2019300"/>
                <a:gd name="connsiteX39" fmla="*/ 70289 w 1575239"/>
                <a:gd name="connsiteY39" fmla="*/ 1047750 h 2019300"/>
                <a:gd name="connsiteX40" fmla="*/ 44889 w 1575239"/>
                <a:gd name="connsiteY40" fmla="*/ 1035050 h 2019300"/>
                <a:gd name="connsiteX41" fmla="*/ 25839 w 1575239"/>
                <a:gd name="connsiteY41" fmla="*/ 1028700 h 2019300"/>
                <a:gd name="connsiteX42" fmla="*/ 439 w 1575239"/>
                <a:gd name="connsiteY42" fmla="*/ 1066800 h 2019300"/>
                <a:gd name="connsiteX43" fmla="*/ 6789 w 1575239"/>
                <a:gd name="connsiteY43" fmla="*/ 1092200 h 2019300"/>
                <a:gd name="connsiteX44" fmla="*/ 25839 w 1575239"/>
                <a:gd name="connsiteY44" fmla="*/ 1111250 h 2019300"/>
                <a:gd name="connsiteX45" fmla="*/ 38539 w 1575239"/>
                <a:gd name="connsiteY45" fmla="*/ 1130300 h 2019300"/>
                <a:gd name="connsiteX46" fmla="*/ 57589 w 1575239"/>
                <a:gd name="connsiteY46" fmla="*/ 1149350 h 2019300"/>
                <a:gd name="connsiteX47" fmla="*/ 89339 w 1575239"/>
                <a:gd name="connsiteY47" fmla="*/ 1206500 h 2019300"/>
                <a:gd name="connsiteX48" fmla="*/ 63939 w 1575239"/>
                <a:gd name="connsiteY48" fmla="*/ 1231900 h 2019300"/>
                <a:gd name="connsiteX49" fmla="*/ 82989 w 1575239"/>
                <a:gd name="connsiteY49" fmla="*/ 1238250 h 2019300"/>
                <a:gd name="connsiteX50" fmla="*/ 133789 w 1575239"/>
                <a:gd name="connsiteY50" fmla="*/ 1257300 h 2019300"/>
                <a:gd name="connsiteX51" fmla="*/ 171889 w 1575239"/>
                <a:gd name="connsiteY51" fmla="*/ 1289050 h 2019300"/>
                <a:gd name="connsiteX52" fmla="*/ 190939 w 1575239"/>
                <a:gd name="connsiteY52" fmla="*/ 1308100 h 2019300"/>
                <a:gd name="connsiteX53" fmla="*/ 229039 w 1575239"/>
                <a:gd name="connsiteY53" fmla="*/ 1333500 h 2019300"/>
                <a:gd name="connsiteX54" fmla="*/ 298889 w 1575239"/>
                <a:gd name="connsiteY54" fmla="*/ 1327150 h 2019300"/>
                <a:gd name="connsiteX55" fmla="*/ 317939 w 1575239"/>
                <a:gd name="connsiteY55" fmla="*/ 1320800 h 2019300"/>
                <a:gd name="connsiteX56" fmla="*/ 324289 w 1575239"/>
                <a:gd name="connsiteY56" fmla="*/ 1301750 h 2019300"/>
                <a:gd name="connsiteX57" fmla="*/ 343339 w 1575239"/>
                <a:gd name="connsiteY57" fmla="*/ 1225550 h 2019300"/>
                <a:gd name="connsiteX58" fmla="*/ 362389 w 1575239"/>
                <a:gd name="connsiteY58" fmla="*/ 1212850 h 2019300"/>
                <a:gd name="connsiteX59" fmla="*/ 368739 w 1575239"/>
                <a:gd name="connsiteY59" fmla="*/ 1193800 h 2019300"/>
                <a:gd name="connsiteX60" fmla="*/ 394139 w 1575239"/>
                <a:gd name="connsiteY60" fmla="*/ 1187450 h 2019300"/>
                <a:gd name="connsiteX61" fmla="*/ 413189 w 1575239"/>
                <a:gd name="connsiteY61" fmla="*/ 1181100 h 2019300"/>
                <a:gd name="connsiteX62" fmla="*/ 451289 w 1575239"/>
                <a:gd name="connsiteY62" fmla="*/ 1187450 h 2019300"/>
                <a:gd name="connsiteX63" fmla="*/ 444939 w 1575239"/>
                <a:gd name="connsiteY63" fmla="*/ 1244600 h 2019300"/>
                <a:gd name="connsiteX64" fmla="*/ 413189 w 1575239"/>
                <a:gd name="connsiteY64" fmla="*/ 1276350 h 2019300"/>
                <a:gd name="connsiteX65" fmla="*/ 394139 w 1575239"/>
                <a:gd name="connsiteY65" fmla="*/ 1282700 h 2019300"/>
                <a:gd name="connsiteX66" fmla="*/ 375089 w 1575239"/>
                <a:gd name="connsiteY66" fmla="*/ 1295400 h 2019300"/>
                <a:gd name="connsiteX67" fmla="*/ 362389 w 1575239"/>
                <a:gd name="connsiteY67" fmla="*/ 1314450 h 2019300"/>
                <a:gd name="connsiteX68" fmla="*/ 356039 w 1575239"/>
                <a:gd name="connsiteY68" fmla="*/ 1333500 h 2019300"/>
                <a:gd name="connsiteX69" fmla="*/ 324289 w 1575239"/>
                <a:gd name="connsiteY69" fmla="*/ 1365250 h 2019300"/>
                <a:gd name="connsiteX70" fmla="*/ 387789 w 1575239"/>
                <a:gd name="connsiteY70" fmla="*/ 1390650 h 2019300"/>
                <a:gd name="connsiteX71" fmla="*/ 400489 w 1575239"/>
                <a:gd name="connsiteY71" fmla="*/ 1409700 h 2019300"/>
                <a:gd name="connsiteX72" fmla="*/ 400489 w 1575239"/>
                <a:gd name="connsiteY72" fmla="*/ 1460500 h 2019300"/>
                <a:gd name="connsiteX73" fmla="*/ 340164 w 1575239"/>
                <a:gd name="connsiteY73" fmla="*/ 1393825 h 2019300"/>
                <a:gd name="connsiteX74" fmla="*/ 260789 w 1575239"/>
                <a:gd name="connsiteY74" fmla="*/ 1450975 h 2019300"/>
                <a:gd name="connsiteX75" fmla="*/ 267139 w 1575239"/>
                <a:gd name="connsiteY75" fmla="*/ 1498600 h 2019300"/>
                <a:gd name="connsiteX76" fmla="*/ 279839 w 1575239"/>
                <a:gd name="connsiteY76" fmla="*/ 1517650 h 2019300"/>
                <a:gd name="connsiteX77" fmla="*/ 292539 w 1575239"/>
                <a:gd name="connsiteY77" fmla="*/ 1555750 h 2019300"/>
                <a:gd name="connsiteX78" fmla="*/ 311589 w 1575239"/>
                <a:gd name="connsiteY78" fmla="*/ 1562100 h 2019300"/>
                <a:gd name="connsiteX79" fmla="*/ 349689 w 1575239"/>
                <a:gd name="connsiteY79" fmla="*/ 1587500 h 2019300"/>
                <a:gd name="connsiteX80" fmla="*/ 343339 w 1575239"/>
                <a:gd name="connsiteY80" fmla="*/ 1606550 h 2019300"/>
                <a:gd name="connsiteX81" fmla="*/ 279839 w 1575239"/>
                <a:gd name="connsiteY81" fmla="*/ 1625600 h 2019300"/>
                <a:gd name="connsiteX82" fmla="*/ 267139 w 1575239"/>
                <a:gd name="connsiteY82" fmla="*/ 1663700 h 2019300"/>
                <a:gd name="connsiteX83" fmla="*/ 273489 w 1575239"/>
                <a:gd name="connsiteY83" fmla="*/ 1701800 h 2019300"/>
                <a:gd name="connsiteX84" fmla="*/ 305239 w 1575239"/>
                <a:gd name="connsiteY84" fmla="*/ 1733550 h 2019300"/>
                <a:gd name="connsiteX85" fmla="*/ 298889 w 1575239"/>
                <a:gd name="connsiteY85" fmla="*/ 1755775 h 2019300"/>
                <a:gd name="connsiteX86" fmla="*/ 317939 w 1575239"/>
                <a:gd name="connsiteY86" fmla="*/ 1866900 h 2019300"/>
                <a:gd name="connsiteX87" fmla="*/ 349689 w 1575239"/>
                <a:gd name="connsiteY87" fmla="*/ 1955800 h 2019300"/>
                <a:gd name="connsiteX88" fmla="*/ 375089 w 1575239"/>
                <a:gd name="connsiteY88" fmla="*/ 1962150 h 2019300"/>
                <a:gd name="connsiteX89" fmla="*/ 425889 w 1575239"/>
                <a:gd name="connsiteY89" fmla="*/ 1968500 h 2019300"/>
                <a:gd name="connsiteX90" fmla="*/ 432239 w 1575239"/>
                <a:gd name="connsiteY90" fmla="*/ 1993900 h 2019300"/>
                <a:gd name="connsiteX91" fmla="*/ 476689 w 1575239"/>
                <a:gd name="connsiteY91" fmla="*/ 2012950 h 2019300"/>
                <a:gd name="connsiteX92" fmla="*/ 495739 w 1575239"/>
                <a:gd name="connsiteY92" fmla="*/ 2019300 h 2019300"/>
                <a:gd name="connsiteX93" fmla="*/ 514789 w 1575239"/>
                <a:gd name="connsiteY93" fmla="*/ 2012950 h 2019300"/>
                <a:gd name="connsiteX94" fmla="*/ 533839 w 1575239"/>
                <a:gd name="connsiteY94" fmla="*/ 1943100 h 2019300"/>
                <a:gd name="connsiteX95" fmla="*/ 546539 w 1575239"/>
                <a:gd name="connsiteY95" fmla="*/ 1924050 h 2019300"/>
                <a:gd name="connsiteX96" fmla="*/ 584639 w 1575239"/>
                <a:gd name="connsiteY96" fmla="*/ 1892300 h 2019300"/>
                <a:gd name="connsiteX97" fmla="*/ 603689 w 1575239"/>
                <a:gd name="connsiteY97" fmla="*/ 1854200 h 2019300"/>
                <a:gd name="connsiteX98" fmla="*/ 597339 w 1575239"/>
                <a:gd name="connsiteY98" fmla="*/ 1771650 h 2019300"/>
                <a:gd name="connsiteX99" fmla="*/ 571939 w 1575239"/>
                <a:gd name="connsiteY99" fmla="*/ 1714500 h 2019300"/>
                <a:gd name="connsiteX100" fmla="*/ 559239 w 1575239"/>
                <a:gd name="connsiteY100" fmla="*/ 1670050 h 2019300"/>
                <a:gd name="connsiteX101" fmla="*/ 565589 w 1575239"/>
                <a:gd name="connsiteY101" fmla="*/ 1638300 h 2019300"/>
                <a:gd name="connsiteX102" fmla="*/ 603689 w 1575239"/>
                <a:gd name="connsiteY102" fmla="*/ 1625600 h 2019300"/>
                <a:gd name="connsiteX103" fmla="*/ 667189 w 1575239"/>
                <a:gd name="connsiteY103" fmla="*/ 1631950 h 2019300"/>
                <a:gd name="connsiteX104" fmla="*/ 698939 w 1575239"/>
                <a:gd name="connsiteY104" fmla="*/ 1663700 h 2019300"/>
                <a:gd name="connsiteX105" fmla="*/ 717989 w 1575239"/>
                <a:gd name="connsiteY105" fmla="*/ 1676400 h 2019300"/>
                <a:gd name="connsiteX106" fmla="*/ 737039 w 1575239"/>
                <a:gd name="connsiteY106" fmla="*/ 1708150 h 2019300"/>
                <a:gd name="connsiteX107" fmla="*/ 794189 w 1575239"/>
                <a:gd name="connsiteY107" fmla="*/ 1720850 h 2019300"/>
                <a:gd name="connsiteX108" fmla="*/ 876739 w 1575239"/>
                <a:gd name="connsiteY108" fmla="*/ 1670050 h 2019300"/>
                <a:gd name="connsiteX109" fmla="*/ 889439 w 1575239"/>
                <a:gd name="connsiteY109" fmla="*/ 1689100 h 2019300"/>
                <a:gd name="connsiteX110" fmla="*/ 908489 w 1575239"/>
                <a:gd name="connsiteY110" fmla="*/ 1727200 h 2019300"/>
                <a:gd name="connsiteX111" fmla="*/ 933889 w 1575239"/>
                <a:gd name="connsiteY111" fmla="*/ 1733550 h 2019300"/>
                <a:gd name="connsiteX112" fmla="*/ 978339 w 1575239"/>
                <a:gd name="connsiteY112" fmla="*/ 1746250 h 2019300"/>
                <a:gd name="connsiteX113" fmla="*/ 1022789 w 1575239"/>
                <a:gd name="connsiteY113" fmla="*/ 1752600 h 2019300"/>
                <a:gd name="connsiteX114" fmla="*/ 1105339 w 1575239"/>
                <a:gd name="connsiteY114" fmla="*/ 1746250 h 2019300"/>
                <a:gd name="connsiteX115" fmla="*/ 1124389 w 1575239"/>
                <a:gd name="connsiteY115" fmla="*/ 1739900 h 2019300"/>
                <a:gd name="connsiteX116" fmla="*/ 1168839 w 1575239"/>
                <a:gd name="connsiteY116" fmla="*/ 1682750 h 2019300"/>
                <a:gd name="connsiteX117" fmla="*/ 1187889 w 1575239"/>
                <a:gd name="connsiteY117" fmla="*/ 1676400 h 2019300"/>
                <a:gd name="connsiteX118" fmla="*/ 1206939 w 1575239"/>
                <a:gd name="connsiteY118" fmla="*/ 1663700 h 2019300"/>
                <a:gd name="connsiteX119" fmla="*/ 1257739 w 1575239"/>
                <a:gd name="connsiteY119" fmla="*/ 1644650 h 2019300"/>
                <a:gd name="connsiteX120" fmla="*/ 1264089 w 1575239"/>
                <a:gd name="connsiteY120" fmla="*/ 1428750 h 2019300"/>
                <a:gd name="connsiteX121" fmla="*/ 1270439 w 1575239"/>
                <a:gd name="connsiteY121" fmla="*/ 1409700 h 2019300"/>
                <a:gd name="connsiteX122" fmla="*/ 1283139 w 1575239"/>
                <a:gd name="connsiteY122" fmla="*/ 1390650 h 2019300"/>
                <a:gd name="connsiteX123" fmla="*/ 1283139 w 1575239"/>
                <a:gd name="connsiteY123" fmla="*/ 1327150 h 2019300"/>
                <a:gd name="connsiteX124" fmla="*/ 1264089 w 1575239"/>
                <a:gd name="connsiteY124" fmla="*/ 1314450 h 2019300"/>
                <a:gd name="connsiteX125" fmla="*/ 1251389 w 1575239"/>
                <a:gd name="connsiteY125" fmla="*/ 1289050 h 2019300"/>
                <a:gd name="connsiteX126" fmla="*/ 1276789 w 1575239"/>
                <a:gd name="connsiteY126" fmla="*/ 1257300 h 2019300"/>
                <a:gd name="connsiteX127" fmla="*/ 1289489 w 1575239"/>
                <a:gd name="connsiteY127" fmla="*/ 1238250 h 2019300"/>
                <a:gd name="connsiteX128" fmla="*/ 1308539 w 1575239"/>
                <a:gd name="connsiteY128" fmla="*/ 1181100 h 2019300"/>
                <a:gd name="connsiteX129" fmla="*/ 1314889 w 1575239"/>
                <a:gd name="connsiteY129" fmla="*/ 1162050 h 2019300"/>
                <a:gd name="connsiteX130" fmla="*/ 1327589 w 1575239"/>
                <a:gd name="connsiteY130" fmla="*/ 1111250 h 2019300"/>
                <a:gd name="connsiteX131" fmla="*/ 1340289 w 1575239"/>
                <a:gd name="connsiteY131" fmla="*/ 1066800 h 2019300"/>
                <a:gd name="connsiteX132" fmla="*/ 1327589 w 1575239"/>
                <a:gd name="connsiteY132" fmla="*/ 1009650 h 2019300"/>
                <a:gd name="connsiteX133" fmla="*/ 1314889 w 1575239"/>
                <a:gd name="connsiteY133" fmla="*/ 990600 h 2019300"/>
                <a:gd name="connsiteX134" fmla="*/ 1302189 w 1575239"/>
                <a:gd name="connsiteY134" fmla="*/ 952500 h 2019300"/>
                <a:gd name="connsiteX135" fmla="*/ 1289489 w 1575239"/>
                <a:gd name="connsiteY135" fmla="*/ 927100 h 2019300"/>
                <a:gd name="connsiteX136" fmla="*/ 1283139 w 1575239"/>
                <a:gd name="connsiteY136" fmla="*/ 901700 h 2019300"/>
                <a:gd name="connsiteX137" fmla="*/ 1276789 w 1575239"/>
                <a:gd name="connsiteY137" fmla="*/ 882650 h 2019300"/>
                <a:gd name="connsiteX138" fmla="*/ 1283139 w 1575239"/>
                <a:gd name="connsiteY138" fmla="*/ 666750 h 2019300"/>
                <a:gd name="connsiteX139" fmla="*/ 1289489 w 1575239"/>
                <a:gd name="connsiteY139" fmla="*/ 635000 h 2019300"/>
                <a:gd name="connsiteX140" fmla="*/ 1302189 w 1575239"/>
                <a:gd name="connsiteY140" fmla="*/ 615950 h 2019300"/>
                <a:gd name="connsiteX141" fmla="*/ 1321239 w 1575239"/>
                <a:gd name="connsiteY141" fmla="*/ 577850 h 2019300"/>
                <a:gd name="connsiteX142" fmla="*/ 1327589 w 1575239"/>
                <a:gd name="connsiteY142" fmla="*/ 520700 h 2019300"/>
                <a:gd name="connsiteX143" fmla="*/ 1333939 w 1575239"/>
                <a:gd name="connsiteY143" fmla="*/ 501650 h 2019300"/>
                <a:gd name="connsiteX144" fmla="*/ 1340289 w 1575239"/>
                <a:gd name="connsiteY144" fmla="*/ 450850 h 2019300"/>
                <a:gd name="connsiteX145" fmla="*/ 1378389 w 1575239"/>
                <a:gd name="connsiteY145" fmla="*/ 431800 h 2019300"/>
                <a:gd name="connsiteX146" fmla="*/ 1403789 w 1575239"/>
                <a:gd name="connsiteY146" fmla="*/ 425450 h 2019300"/>
                <a:gd name="connsiteX147" fmla="*/ 1422839 w 1575239"/>
                <a:gd name="connsiteY147" fmla="*/ 419100 h 2019300"/>
                <a:gd name="connsiteX148" fmla="*/ 1460939 w 1575239"/>
                <a:gd name="connsiteY148" fmla="*/ 412750 h 2019300"/>
                <a:gd name="connsiteX149" fmla="*/ 1486339 w 1575239"/>
                <a:gd name="connsiteY149" fmla="*/ 406400 h 2019300"/>
                <a:gd name="connsiteX150" fmla="*/ 1448239 w 1575239"/>
                <a:gd name="connsiteY150" fmla="*/ 368300 h 2019300"/>
                <a:gd name="connsiteX151" fmla="*/ 1410139 w 1575239"/>
                <a:gd name="connsiteY151" fmla="*/ 349250 h 2019300"/>
                <a:gd name="connsiteX152" fmla="*/ 1372039 w 1575239"/>
                <a:gd name="connsiteY152" fmla="*/ 330200 h 2019300"/>
                <a:gd name="connsiteX153" fmla="*/ 1352989 w 1575239"/>
                <a:gd name="connsiteY153" fmla="*/ 285750 h 2019300"/>
                <a:gd name="connsiteX154" fmla="*/ 1333939 w 1575239"/>
                <a:gd name="connsiteY154" fmla="*/ 279400 h 2019300"/>
                <a:gd name="connsiteX155" fmla="*/ 1340289 w 1575239"/>
                <a:gd name="connsiteY155" fmla="*/ 228600 h 2019300"/>
                <a:gd name="connsiteX156" fmla="*/ 1359339 w 1575239"/>
                <a:gd name="connsiteY156" fmla="*/ 222250 h 2019300"/>
                <a:gd name="connsiteX157" fmla="*/ 1410139 w 1575239"/>
                <a:gd name="connsiteY157" fmla="*/ 228600 h 2019300"/>
                <a:gd name="connsiteX158" fmla="*/ 1467289 w 1575239"/>
                <a:gd name="connsiteY158" fmla="*/ 273050 h 2019300"/>
                <a:gd name="connsiteX159" fmla="*/ 1505389 w 1575239"/>
                <a:gd name="connsiteY159" fmla="*/ 285750 h 2019300"/>
                <a:gd name="connsiteX160" fmla="*/ 1524439 w 1575239"/>
                <a:gd name="connsiteY160" fmla="*/ 298450 h 2019300"/>
                <a:gd name="connsiteX161" fmla="*/ 1511739 w 1575239"/>
                <a:gd name="connsiteY161" fmla="*/ 304800 h 2019300"/>
                <a:gd name="connsiteX162" fmla="*/ 1518089 w 1575239"/>
                <a:gd name="connsiteY162" fmla="*/ 260350 h 2019300"/>
                <a:gd name="connsiteX163" fmla="*/ 1556189 w 1575239"/>
                <a:gd name="connsiteY163" fmla="*/ 228600 h 2019300"/>
                <a:gd name="connsiteX164" fmla="*/ 1575239 w 1575239"/>
                <a:gd name="connsiteY164" fmla="*/ 184150 h 2019300"/>
                <a:gd name="connsiteX165" fmla="*/ 1568889 w 1575239"/>
                <a:gd name="connsiteY165" fmla="*/ 165100 h 2019300"/>
                <a:gd name="connsiteX166" fmla="*/ 1479989 w 1575239"/>
                <a:gd name="connsiteY166" fmla="*/ 158750 h 2019300"/>
                <a:gd name="connsiteX167" fmla="*/ 1511739 w 1575239"/>
                <a:gd name="connsiteY167" fmla="*/ 127000 h 2019300"/>
                <a:gd name="connsiteX168" fmla="*/ 1479989 w 1575239"/>
                <a:gd name="connsiteY168" fmla="*/ 69850 h 2019300"/>
                <a:gd name="connsiteX169" fmla="*/ 1499039 w 1575239"/>
                <a:gd name="connsiteY169" fmla="*/ 63500 h 2019300"/>
                <a:gd name="connsiteX170" fmla="*/ 1479989 w 1575239"/>
                <a:gd name="connsiteY170" fmla="*/ 50800 h 2019300"/>
                <a:gd name="connsiteX171" fmla="*/ 1454589 w 1575239"/>
                <a:gd name="connsiteY171" fmla="*/ 44450 h 2019300"/>
                <a:gd name="connsiteX172" fmla="*/ 1397439 w 1575239"/>
                <a:gd name="connsiteY172" fmla="*/ 31750 h 2019300"/>
                <a:gd name="connsiteX173" fmla="*/ 1378389 w 1575239"/>
                <a:gd name="connsiteY173" fmla="*/ 19050 h 2019300"/>
                <a:gd name="connsiteX174" fmla="*/ 1321239 w 1575239"/>
                <a:gd name="connsiteY174" fmla="*/ 6350 h 2019300"/>
                <a:gd name="connsiteX175" fmla="*/ 1289489 w 1575239"/>
                <a:gd name="connsiteY175" fmla="*/ 0 h 2019300"/>
                <a:gd name="connsiteX176" fmla="*/ 1225989 w 1575239"/>
                <a:gd name="connsiteY176" fmla="*/ 6350 h 2019300"/>
                <a:gd name="connsiteX177" fmla="*/ 1225989 w 1575239"/>
                <a:gd name="connsiteY177" fmla="*/ 50800 h 2019300"/>
                <a:gd name="connsiteX178" fmla="*/ 1264089 w 1575239"/>
                <a:gd name="connsiteY178" fmla="*/ 57150 h 2019300"/>
                <a:gd name="connsiteX179" fmla="*/ 1264089 w 1575239"/>
                <a:gd name="connsiteY179" fmla="*/ 127000 h 2019300"/>
                <a:gd name="connsiteX180" fmla="*/ 1225989 w 1575239"/>
                <a:gd name="connsiteY180" fmla="*/ 120650 h 2019300"/>
                <a:gd name="connsiteX181" fmla="*/ 1187889 w 1575239"/>
                <a:gd name="connsiteY181" fmla="*/ 82550 h 2019300"/>
                <a:gd name="connsiteX182" fmla="*/ 1168839 w 1575239"/>
                <a:gd name="connsiteY182" fmla="*/ 63500 h 2019300"/>
                <a:gd name="connsiteX183" fmla="*/ 1137089 w 1575239"/>
                <a:gd name="connsiteY183" fmla="*/ 57150 h 2019300"/>
                <a:gd name="connsiteX184" fmla="*/ 1060889 w 1575239"/>
                <a:gd name="connsiteY184" fmla="*/ 50800 h 2019300"/>
                <a:gd name="connsiteX185" fmla="*/ 978339 w 1575239"/>
                <a:gd name="connsiteY185" fmla="*/ 50800 h 2019300"/>
                <a:gd name="connsiteX186" fmla="*/ 959289 w 1575239"/>
                <a:gd name="connsiteY186" fmla="*/ 63500 h 2019300"/>
                <a:gd name="connsiteX187" fmla="*/ 940239 w 1575239"/>
                <a:gd name="connsiteY187" fmla="*/ 101600 h 2019300"/>
                <a:gd name="connsiteX188" fmla="*/ 927539 w 1575239"/>
                <a:gd name="connsiteY188" fmla="*/ 120650 h 2019300"/>
                <a:gd name="connsiteX189" fmla="*/ 921189 w 1575239"/>
                <a:gd name="connsiteY189" fmla="*/ 139700 h 2019300"/>
                <a:gd name="connsiteX190" fmla="*/ 883089 w 1575239"/>
                <a:gd name="connsiteY190" fmla="*/ 184150 h 2019300"/>
                <a:gd name="connsiteX191" fmla="*/ 844989 w 1575239"/>
                <a:gd name="connsiteY191" fmla="*/ 177800 h 2019300"/>
                <a:gd name="connsiteX192" fmla="*/ 832289 w 1575239"/>
                <a:gd name="connsiteY192" fmla="*/ 158750 h 2019300"/>
                <a:gd name="connsiteX193" fmla="*/ 813239 w 1575239"/>
                <a:gd name="connsiteY193" fmla="*/ 139700 h 2019300"/>
                <a:gd name="connsiteX194" fmla="*/ 794189 w 1575239"/>
                <a:gd name="connsiteY194" fmla="*/ 95250 h 2019300"/>
                <a:gd name="connsiteX195" fmla="*/ 787839 w 1575239"/>
                <a:gd name="connsiteY195" fmla="*/ 69850 h 2019300"/>
                <a:gd name="connsiteX196" fmla="*/ 775139 w 1575239"/>
                <a:gd name="connsiteY196" fmla="*/ 50800 h 2019300"/>
                <a:gd name="connsiteX197" fmla="*/ 768789 w 1575239"/>
                <a:gd name="connsiteY197" fmla="*/ 31750 h 2019300"/>
                <a:gd name="connsiteX198" fmla="*/ 730689 w 1575239"/>
                <a:gd name="connsiteY198" fmla="*/ 12700 h 2019300"/>
                <a:gd name="connsiteX199" fmla="*/ 559239 w 1575239"/>
                <a:gd name="connsiteY199" fmla="*/ 25400 h 2019300"/>
                <a:gd name="connsiteX200" fmla="*/ 533839 w 1575239"/>
                <a:gd name="connsiteY200" fmla="*/ 31750 h 2019300"/>
                <a:gd name="connsiteX201" fmla="*/ 521139 w 1575239"/>
                <a:gd name="connsiteY201" fmla="*/ 50800 h 2019300"/>
                <a:gd name="connsiteX202" fmla="*/ 502089 w 1575239"/>
                <a:gd name="connsiteY202" fmla="*/ 63500 h 2019300"/>
                <a:gd name="connsiteX0" fmla="*/ 502089 w 1575239"/>
                <a:gd name="connsiteY0" fmla="*/ 63500 h 2019300"/>
                <a:gd name="connsiteX1" fmla="*/ 514789 w 1575239"/>
                <a:gd name="connsiteY1" fmla="*/ 228600 h 2019300"/>
                <a:gd name="connsiteX2" fmla="*/ 495739 w 1575239"/>
                <a:gd name="connsiteY2" fmla="*/ 273050 h 2019300"/>
                <a:gd name="connsiteX3" fmla="*/ 476689 w 1575239"/>
                <a:gd name="connsiteY3" fmla="*/ 285750 h 2019300"/>
                <a:gd name="connsiteX4" fmla="*/ 451289 w 1575239"/>
                <a:gd name="connsiteY4" fmla="*/ 241300 h 2019300"/>
                <a:gd name="connsiteX5" fmla="*/ 394139 w 1575239"/>
                <a:gd name="connsiteY5" fmla="*/ 209550 h 2019300"/>
                <a:gd name="connsiteX6" fmla="*/ 336989 w 1575239"/>
                <a:gd name="connsiteY6" fmla="*/ 254000 h 2019300"/>
                <a:gd name="connsiteX7" fmla="*/ 292539 w 1575239"/>
                <a:gd name="connsiteY7" fmla="*/ 311150 h 2019300"/>
                <a:gd name="connsiteX8" fmla="*/ 254439 w 1575239"/>
                <a:gd name="connsiteY8" fmla="*/ 323850 h 2019300"/>
                <a:gd name="connsiteX9" fmla="*/ 235389 w 1575239"/>
                <a:gd name="connsiteY9" fmla="*/ 330200 h 2019300"/>
                <a:gd name="connsiteX10" fmla="*/ 203639 w 1575239"/>
                <a:gd name="connsiteY10" fmla="*/ 368300 h 2019300"/>
                <a:gd name="connsiteX11" fmla="*/ 190939 w 1575239"/>
                <a:gd name="connsiteY11" fmla="*/ 406400 h 2019300"/>
                <a:gd name="connsiteX12" fmla="*/ 165539 w 1575239"/>
                <a:gd name="connsiteY12" fmla="*/ 444500 h 2019300"/>
                <a:gd name="connsiteX13" fmla="*/ 159189 w 1575239"/>
                <a:gd name="connsiteY13" fmla="*/ 463550 h 2019300"/>
                <a:gd name="connsiteX14" fmla="*/ 152839 w 1575239"/>
                <a:gd name="connsiteY14" fmla="*/ 501650 h 2019300"/>
                <a:gd name="connsiteX15" fmla="*/ 133789 w 1575239"/>
                <a:gd name="connsiteY15" fmla="*/ 508000 h 2019300"/>
                <a:gd name="connsiteX16" fmla="*/ 32189 w 1575239"/>
                <a:gd name="connsiteY16" fmla="*/ 520700 h 2019300"/>
                <a:gd name="connsiteX17" fmla="*/ 38539 w 1575239"/>
                <a:gd name="connsiteY17" fmla="*/ 552450 h 2019300"/>
                <a:gd name="connsiteX18" fmla="*/ 57589 w 1575239"/>
                <a:gd name="connsiteY18" fmla="*/ 558800 h 2019300"/>
                <a:gd name="connsiteX19" fmla="*/ 102039 w 1575239"/>
                <a:gd name="connsiteY19" fmla="*/ 552450 h 2019300"/>
                <a:gd name="connsiteX20" fmla="*/ 178239 w 1575239"/>
                <a:gd name="connsiteY20" fmla="*/ 539750 h 2019300"/>
                <a:gd name="connsiteX21" fmla="*/ 197289 w 1575239"/>
                <a:gd name="connsiteY21" fmla="*/ 552450 h 2019300"/>
                <a:gd name="connsiteX22" fmla="*/ 216339 w 1575239"/>
                <a:gd name="connsiteY22" fmla="*/ 596900 h 2019300"/>
                <a:gd name="connsiteX23" fmla="*/ 229039 w 1575239"/>
                <a:gd name="connsiteY23" fmla="*/ 635000 h 2019300"/>
                <a:gd name="connsiteX24" fmla="*/ 216339 w 1575239"/>
                <a:gd name="connsiteY24" fmla="*/ 698500 h 2019300"/>
                <a:gd name="connsiteX25" fmla="*/ 197289 w 1575239"/>
                <a:gd name="connsiteY25" fmla="*/ 717550 h 2019300"/>
                <a:gd name="connsiteX26" fmla="*/ 190939 w 1575239"/>
                <a:gd name="connsiteY26" fmla="*/ 762000 h 2019300"/>
                <a:gd name="connsiteX27" fmla="*/ 209989 w 1575239"/>
                <a:gd name="connsiteY27" fmla="*/ 768350 h 2019300"/>
                <a:gd name="connsiteX28" fmla="*/ 235389 w 1575239"/>
                <a:gd name="connsiteY28" fmla="*/ 806450 h 2019300"/>
                <a:gd name="connsiteX29" fmla="*/ 248089 w 1575239"/>
                <a:gd name="connsiteY29" fmla="*/ 844550 h 2019300"/>
                <a:gd name="connsiteX30" fmla="*/ 254439 w 1575239"/>
                <a:gd name="connsiteY30" fmla="*/ 863600 h 2019300"/>
                <a:gd name="connsiteX31" fmla="*/ 216339 w 1575239"/>
                <a:gd name="connsiteY31" fmla="*/ 882650 h 2019300"/>
                <a:gd name="connsiteX32" fmla="*/ 197289 w 1575239"/>
                <a:gd name="connsiteY32" fmla="*/ 889000 h 2019300"/>
                <a:gd name="connsiteX33" fmla="*/ 203639 w 1575239"/>
                <a:gd name="connsiteY33" fmla="*/ 927100 h 2019300"/>
                <a:gd name="connsiteX34" fmla="*/ 216339 w 1575239"/>
                <a:gd name="connsiteY34" fmla="*/ 946150 h 2019300"/>
                <a:gd name="connsiteX35" fmla="*/ 222689 w 1575239"/>
                <a:gd name="connsiteY35" fmla="*/ 996950 h 2019300"/>
                <a:gd name="connsiteX36" fmla="*/ 209989 w 1575239"/>
                <a:gd name="connsiteY36" fmla="*/ 1035050 h 2019300"/>
                <a:gd name="connsiteX37" fmla="*/ 190939 w 1575239"/>
                <a:gd name="connsiteY37" fmla="*/ 1041400 h 2019300"/>
                <a:gd name="connsiteX38" fmla="*/ 165539 w 1575239"/>
                <a:gd name="connsiteY38" fmla="*/ 1054100 h 2019300"/>
                <a:gd name="connsiteX39" fmla="*/ 70289 w 1575239"/>
                <a:gd name="connsiteY39" fmla="*/ 1047750 h 2019300"/>
                <a:gd name="connsiteX40" fmla="*/ 44889 w 1575239"/>
                <a:gd name="connsiteY40" fmla="*/ 1035050 h 2019300"/>
                <a:gd name="connsiteX41" fmla="*/ 25839 w 1575239"/>
                <a:gd name="connsiteY41" fmla="*/ 1028700 h 2019300"/>
                <a:gd name="connsiteX42" fmla="*/ 439 w 1575239"/>
                <a:gd name="connsiteY42" fmla="*/ 1066800 h 2019300"/>
                <a:gd name="connsiteX43" fmla="*/ 6789 w 1575239"/>
                <a:gd name="connsiteY43" fmla="*/ 1092200 h 2019300"/>
                <a:gd name="connsiteX44" fmla="*/ 25839 w 1575239"/>
                <a:gd name="connsiteY44" fmla="*/ 1111250 h 2019300"/>
                <a:gd name="connsiteX45" fmla="*/ 38539 w 1575239"/>
                <a:gd name="connsiteY45" fmla="*/ 1130300 h 2019300"/>
                <a:gd name="connsiteX46" fmla="*/ 57589 w 1575239"/>
                <a:gd name="connsiteY46" fmla="*/ 1149350 h 2019300"/>
                <a:gd name="connsiteX47" fmla="*/ 89339 w 1575239"/>
                <a:gd name="connsiteY47" fmla="*/ 1206500 h 2019300"/>
                <a:gd name="connsiteX48" fmla="*/ 63939 w 1575239"/>
                <a:gd name="connsiteY48" fmla="*/ 1231900 h 2019300"/>
                <a:gd name="connsiteX49" fmla="*/ 82989 w 1575239"/>
                <a:gd name="connsiteY49" fmla="*/ 1238250 h 2019300"/>
                <a:gd name="connsiteX50" fmla="*/ 133789 w 1575239"/>
                <a:gd name="connsiteY50" fmla="*/ 1257300 h 2019300"/>
                <a:gd name="connsiteX51" fmla="*/ 171889 w 1575239"/>
                <a:gd name="connsiteY51" fmla="*/ 1289050 h 2019300"/>
                <a:gd name="connsiteX52" fmla="*/ 190939 w 1575239"/>
                <a:gd name="connsiteY52" fmla="*/ 1308100 h 2019300"/>
                <a:gd name="connsiteX53" fmla="*/ 229039 w 1575239"/>
                <a:gd name="connsiteY53" fmla="*/ 1333500 h 2019300"/>
                <a:gd name="connsiteX54" fmla="*/ 298889 w 1575239"/>
                <a:gd name="connsiteY54" fmla="*/ 1327150 h 2019300"/>
                <a:gd name="connsiteX55" fmla="*/ 317939 w 1575239"/>
                <a:gd name="connsiteY55" fmla="*/ 1320800 h 2019300"/>
                <a:gd name="connsiteX56" fmla="*/ 324289 w 1575239"/>
                <a:gd name="connsiteY56" fmla="*/ 1301750 h 2019300"/>
                <a:gd name="connsiteX57" fmla="*/ 343339 w 1575239"/>
                <a:gd name="connsiteY57" fmla="*/ 1225550 h 2019300"/>
                <a:gd name="connsiteX58" fmla="*/ 362389 w 1575239"/>
                <a:gd name="connsiteY58" fmla="*/ 1212850 h 2019300"/>
                <a:gd name="connsiteX59" fmla="*/ 368739 w 1575239"/>
                <a:gd name="connsiteY59" fmla="*/ 1193800 h 2019300"/>
                <a:gd name="connsiteX60" fmla="*/ 394139 w 1575239"/>
                <a:gd name="connsiteY60" fmla="*/ 1187450 h 2019300"/>
                <a:gd name="connsiteX61" fmla="*/ 413189 w 1575239"/>
                <a:gd name="connsiteY61" fmla="*/ 1181100 h 2019300"/>
                <a:gd name="connsiteX62" fmla="*/ 429064 w 1575239"/>
                <a:gd name="connsiteY62" fmla="*/ 1219200 h 2019300"/>
                <a:gd name="connsiteX63" fmla="*/ 444939 w 1575239"/>
                <a:gd name="connsiteY63" fmla="*/ 1244600 h 2019300"/>
                <a:gd name="connsiteX64" fmla="*/ 413189 w 1575239"/>
                <a:gd name="connsiteY64" fmla="*/ 1276350 h 2019300"/>
                <a:gd name="connsiteX65" fmla="*/ 394139 w 1575239"/>
                <a:gd name="connsiteY65" fmla="*/ 1282700 h 2019300"/>
                <a:gd name="connsiteX66" fmla="*/ 375089 w 1575239"/>
                <a:gd name="connsiteY66" fmla="*/ 1295400 h 2019300"/>
                <a:gd name="connsiteX67" fmla="*/ 362389 w 1575239"/>
                <a:gd name="connsiteY67" fmla="*/ 1314450 h 2019300"/>
                <a:gd name="connsiteX68" fmla="*/ 356039 w 1575239"/>
                <a:gd name="connsiteY68" fmla="*/ 1333500 h 2019300"/>
                <a:gd name="connsiteX69" fmla="*/ 324289 w 1575239"/>
                <a:gd name="connsiteY69" fmla="*/ 1365250 h 2019300"/>
                <a:gd name="connsiteX70" fmla="*/ 387789 w 1575239"/>
                <a:gd name="connsiteY70" fmla="*/ 1390650 h 2019300"/>
                <a:gd name="connsiteX71" fmla="*/ 400489 w 1575239"/>
                <a:gd name="connsiteY71" fmla="*/ 1409700 h 2019300"/>
                <a:gd name="connsiteX72" fmla="*/ 400489 w 1575239"/>
                <a:gd name="connsiteY72" fmla="*/ 1460500 h 2019300"/>
                <a:gd name="connsiteX73" fmla="*/ 340164 w 1575239"/>
                <a:gd name="connsiteY73" fmla="*/ 1393825 h 2019300"/>
                <a:gd name="connsiteX74" fmla="*/ 260789 w 1575239"/>
                <a:gd name="connsiteY74" fmla="*/ 1450975 h 2019300"/>
                <a:gd name="connsiteX75" fmla="*/ 267139 w 1575239"/>
                <a:gd name="connsiteY75" fmla="*/ 1498600 h 2019300"/>
                <a:gd name="connsiteX76" fmla="*/ 279839 w 1575239"/>
                <a:gd name="connsiteY76" fmla="*/ 1517650 h 2019300"/>
                <a:gd name="connsiteX77" fmla="*/ 292539 w 1575239"/>
                <a:gd name="connsiteY77" fmla="*/ 1555750 h 2019300"/>
                <a:gd name="connsiteX78" fmla="*/ 311589 w 1575239"/>
                <a:gd name="connsiteY78" fmla="*/ 1562100 h 2019300"/>
                <a:gd name="connsiteX79" fmla="*/ 349689 w 1575239"/>
                <a:gd name="connsiteY79" fmla="*/ 1587500 h 2019300"/>
                <a:gd name="connsiteX80" fmla="*/ 343339 w 1575239"/>
                <a:gd name="connsiteY80" fmla="*/ 1606550 h 2019300"/>
                <a:gd name="connsiteX81" fmla="*/ 279839 w 1575239"/>
                <a:gd name="connsiteY81" fmla="*/ 1625600 h 2019300"/>
                <a:gd name="connsiteX82" fmla="*/ 267139 w 1575239"/>
                <a:gd name="connsiteY82" fmla="*/ 1663700 h 2019300"/>
                <a:gd name="connsiteX83" fmla="*/ 273489 w 1575239"/>
                <a:gd name="connsiteY83" fmla="*/ 1701800 h 2019300"/>
                <a:gd name="connsiteX84" fmla="*/ 305239 w 1575239"/>
                <a:gd name="connsiteY84" fmla="*/ 1733550 h 2019300"/>
                <a:gd name="connsiteX85" fmla="*/ 298889 w 1575239"/>
                <a:gd name="connsiteY85" fmla="*/ 1755775 h 2019300"/>
                <a:gd name="connsiteX86" fmla="*/ 317939 w 1575239"/>
                <a:gd name="connsiteY86" fmla="*/ 1866900 h 2019300"/>
                <a:gd name="connsiteX87" fmla="*/ 349689 w 1575239"/>
                <a:gd name="connsiteY87" fmla="*/ 1955800 h 2019300"/>
                <a:gd name="connsiteX88" fmla="*/ 375089 w 1575239"/>
                <a:gd name="connsiteY88" fmla="*/ 1962150 h 2019300"/>
                <a:gd name="connsiteX89" fmla="*/ 425889 w 1575239"/>
                <a:gd name="connsiteY89" fmla="*/ 1968500 h 2019300"/>
                <a:gd name="connsiteX90" fmla="*/ 432239 w 1575239"/>
                <a:gd name="connsiteY90" fmla="*/ 1993900 h 2019300"/>
                <a:gd name="connsiteX91" fmla="*/ 476689 w 1575239"/>
                <a:gd name="connsiteY91" fmla="*/ 2012950 h 2019300"/>
                <a:gd name="connsiteX92" fmla="*/ 495739 w 1575239"/>
                <a:gd name="connsiteY92" fmla="*/ 2019300 h 2019300"/>
                <a:gd name="connsiteX93" fmla="*/ 514789 w 1575239"/>
                <a:gd name="connsiteY93" fmla="*/ 2012950 h 2019300"/>
                <a:gd name="connsiteX94" fmla="*/ 533839 w 1575239"/>
                <a:gd name="connsiteY94" fmla="*/ 1943100 h 2019300"/>
                <a:gd name="connsiteX95" fmla="*/ 546539 w 1575239"/>
                <a:gd name="connsiteY95" fmla="*/ 1924050 h 2019300"/>
                <a:gd name="connsiteX96" fmla="*/ 584639 w 1575239"/>
                <a:gd name="connsiteY96" fmla="*/ 1892300 h 2019300"/>
                <a:gd name="connsiteX97" fmla="*/ 603689 w 1575239"/>
                <a:gd name="connsiteY97" fmla="*/ 1854200 h 2019300"/>
                <a:gd name="connsiteX98" fmla="*/ 597339 w 1575239"/>
                <a:gd name="connsiteY98" fmla="*/ 1771650 h 2019300"/>
                <a:gd name="connsiteX99" fmla="*/ 571939 w 1575239"/>
                <a:gd name="connsiteY99" fmla="*/ 1714500 h 2019300"/>
                <a:gd name="connsiteX100" fmla="*/ 559239 w 1575239"/>
                <a:gd name="connsiteY100" fmla="*/ 1670050 h 2019300"/>
                <a:gd name="connsiteX101" fmla="*/ 565589 w 1575239"/>
                <a:gd name="connsiteY101" fmla="*/ 1638300 h 2019300"/>
                <a:gd name="connsiteX102" fmla="*/ 603689 w 1575239"/>
                <a:gd name="connsiteY102" fmla="*/ 1625600 h 2019300"/>
                <a:gd name="connsiteX103" fmla="*/ 667189 w 1575239"/>
                <a:gd name="connsiteY103" fmla="*/ 1631950 h 2019300"/>
                <a:gd name="connsiteX104" fmla="*/ 698939 w 1575239"/>
                <a:gd name="connsiteY104" fmla="*/ 1663700 h 2019300"/>
                <a:gd name="connsiteX105" fmla="*/ 717989 w 1575239"/>
                <a:gd name="connsiteY105" fmla="*/ 1676400 h 2019300"/>
                <a:gd name="connsiteX106" fmla="*/ 737039 w 1575239"/>
                <a:gd name="connsiteY106" fmla="*/ 1708150 h 2019300"/>
                <a:gd name="connsiteX107" fmla="*/ 794189 w 1575239"/>
                <a:gd name="connsiteY107" fmla="*/ 1720850 h 2019300"/>
                <a:gd name="connsiteX108" fmla="*/ 876739 w 1575239"/>
                <a:gd name="connsiteY108" fmla="*/ 1670050 h 2019300"/>
                <a:gd name="connsiteX109" fmla="*/ 889439 w 1575239"/>
                <a:gd name="connsiteY109" fmla="*/ 1689100 h 2019300"/>
                <a:gd name="connsiteX110" fmla="*/ 908489 w 1575239"/>
                <a:gd name="connsiteY110" fmla="*/ 1727200 h 2019300"/>
                <a:gd name="connsiteX111" fmla="*/ 933889 w 1575239"/>
                <a:gd name="connsiteY111" fmla="*/ 1733550 h 2019300"/>
                <a:gd name="connsiteX112" fmla="*/ 978339 w 1575239"/>
                <a:gd name="connsiteY112" fmla="*/ 1746250 h 2019300"/>
                <a:gd name="connsiteX113" fmla="*/ 1022789 w 1575239"/>
                <a:gd name="connsiteY113" fmla="*/ 1752600 h 2019300"/>
                <a:gd name="connsiteX114" fmla="*/ 1105339 w 1575239"/>
                <a:gd name="connsiteY114" fmla="*/ 1746250 h 2019300"/>
                <a:gd name="connsiteX115" fmla="*/ 1124389 w 1575239"/>
                <a:gd name="connsiteY115" fmla="*/ 1739900 h 2019300"/>
                <a:gd name="connsiteX116" fmla="*/ 1168839 w 1575239"/>
                <a:gd name="connsiteY116" fmla="*/ 1682750 h 2019300"/>
                <a:gd name="connsiteX117" fmla="*/ 1187889 w 1575239"/>
                <a:gd name="connsiteY117" fmla="*/ 1676400 h 2019300"/>
                <a:gd name="connsiteX118" fmla="*/ 1206939 w 1575239"/>
                <a:gd name="connsiteY118" fmla="*/ 1663700 h 2019300"/>
                <a:gd name="connsiteX119" fmla="*/ 1257739 w 1575239"/>
                <a:gd name="connsiteY119" fmla="*/ 1644650 h 2019300"/>
                <a:gd name="connsiteX120" fmla="*/ 1264089 w 1575239"/>
                <a:gd name="connsiteY120" fmla="*/ 1428750 h 2019300"/>
                <a:gd name="connsiteX121" fmla="*/ 1270439 w 1575239"/>
                <a:gd name="connsiteY121" fmla="*/ 1409700 h 2019300"/>
                <a:gd name="connsiteX122" fmla="*/ 1283139 w 1575239"/>
                <a:gd name="connsiteY122" fmla="*/ 1390650 h 2019300"/>
                <a:gd name="connsiteX123" fmla="*/ 1283139 w 1575239"/>
                <a:gd name="connsiteY123" fmla="*/ 1327150 h 2019300"/>
                <a:gd name="connsiteX124" fmla="*/ 1264089 w 1575239"/>
                <a:gd name="connsiteY124" fmla="*/ 1314450 h 2019300"/>
                <a:gd name="connsiteX125" fmla="*/ 1251389 w 1575239"/>
                <a:gd name="connsiteY125" fmla="*/ 1289050 h 2019300"/>
                <a:gd name="connsiteX126" fmla="*/ 1276789 w 1575239"/>
                <a:gd name="connsiteY126" fmla="*/ 1257300 h 2019300"/>
                <a:gd name="connsiteX127" fmla="*/ 1289489 w 1575239"/>
                <a:gd name="connsiteY127" fmla="*/ 1238250 h 2019300"/>
                <a:gd name="connsiteX128" fmla="*/ 1308539 w 1575239"/>
                <a:gd name="connsiteY128" fmla="*/ 1181100 h 2019300"/>
                <a:gd name="connsiteX129" fmla="*/ 1314889 w 1575239"/>
                <a:gd name="connsiteY129" fmla="*/ 1162050 h 2019300"/>
                <a:gd name="connsiteX130" fmla="*/ 1327589 w 1575239"/>
                <a:gd name="connsiteY130" fmla="*/ 1111250 h 2019300"/>
                <a:gd name="connsiteX131" fmla="*/ 1340289 w 1575239"/>
                <a:gd name="connsiteY131" fmla="*/ 1066800 h 2019300"/>
                <a:gd name="connsiteX132" fmla="*/ 1327589 w 1575239"/>
                <a:gd name="connsiteY132" fmla="*/ 1009650 h 2019300"/>
                <a:gd name="connsiteX133" fmla="*/ 1314889 w 1575239"/>
                <a:gd name="connsiteY133" fmla="*/ 990600 h 2019300"/>
                <a:gd name="connsiteX134" fmla="*/ 1302189 w 1575239"/>
                <a:gd name="connsiteY134" fmla="*/ 952500 h 2019300"/>
                <a:gd name="connsiteX135" fmla="*/ 1289489 w 1575239"/>
                <a:gd name="connsiteY135" fmla="*/ 927100 h 2019300"/>
                <a:gd name="connsiteX136" fmla="*/ 1283139 w 1575239"/>
                <a:gd name="connsiteY136" fmla="*/ 901700 h 2019300"/>
                <a:gd name="connsiteX137" fmla="*/ 1276789 w 1575239"/>
                <a:gd name="connsiteY137" fmla="*/ 882650 h 2019300"/>
                <a:gd name="connsiteX138" fmla="*/ 1283139 w 1575239"/>
                <a:gd name="connsiteY138" fmla="*/ 666750 h 2019300"/>
                <a:gd name="connsiteX139" fmla="*/ 1289489 w 1575239"/>
                <a:gd name="connsiteY139" fmla="*/ 635000 h 2019300"/>
                <a:gd name="connsiteX140" fmla="*/ 1302189 w 1575239"/>
                <a:gd name="connsiteY140" fmla="*/ 615950 h 2019300"/>
                <a:gd name="connsiteX141" fmla="*/ 1321239 w 1575239"/>
                <a:gd name="connsiteY141" fmla="*/ 577850 h 2019300"/>
                <a:gd name="connsiteX142" fmla="*/ 1327589 w 1575239"/>
                <a:gd name="connsiteY142" fmla="*/ 520700 h 2019300"/>
                <a:gd name="connsiteX143" fmla="*/ 1333939 w 1575239"/>
                <a:gd name="connsiteY143" fmla="*/ 501650 h 2019300"/>
                <a:gd name="connsiteX144" fmla="*/ 1340289 w 1575239"/>
                <a:gd name="connsiteY144" fmla="*/ 450850 h 2019300"/>
                <a:gd name="connsiteX145" fmla="*/ 1378389 w 1575239"/>
                <a:gd name="connsiteY145" fmla="*/ 431800 h 2019300"/>
                <a:gd name="connsiteX146" fmla="*/ 1403789 w 1575239"/>
                <a:gd name="connsiteY146" fmla="*/ 425450 h 2019300"/>
                <a:gd name="connsiteX147" fmla="*/ 1422839 w 1575239"/>
                <a:gd name="connsiteY147" fmla="*/ 419100 h 2019300"/>
                <a:gd name="connsiteX148" fmla="*/ 1460939 w 1575239"/>
                <a:gd name="connsiteY148" fmla="*/ 412750 h 2019300"/>
                <a:gd name="connsiteX149" fmla="*/ 1486339 w 1575239"/>
                <a:gd name="connsiteY149" fmla="*/ 406400 h 2019300"/>
                <a:gd name="connsiteX150" fmla="*/ 1448239 w 1575239"/>
                <a:gd name="connsiteY150" fmla="*/ 368300 h 2019300"/>
                <a:gd name="connsiteX151" fmla="*/ 1410139 w 1575239"/>
                <a:gd name="connsiteY151" fmla="*/ 349250 h 2019300"/>
                <a:gd name="connsiteX152" fmla="*/ 1372039 w 1575239"/>
                <a:gd name="connsiteY152" fmla="*/ 330200 h 2019300"/>
                <a:gd name="connsiteX153" fmla="*/ 1352989 w 1575239"/>
                <a:gd name="connsiteY153" fmla="*/ 285750 h 2019300"/>
                <a:gd name="connsiteX154" fmla="*/ 1333939 w 1575239"/>
                <a:gd name="connsiteY154" fmla="*/ 279400 h 2019300"/>
                <a:gd name="connsiteX155" fmla="*/ 1340289 w 1575239"/>
                <a:gd name="connsiteY155" fmla="*/ 228600 h 2019300"/>
                <a:gd name="connsiteX156" fmla="*/ 1359339 w 1575239"/>
                <a:gd name="connsiteY156" fmla="*/ 222250 h 2019300"/>
                <a:gd name="connsiteX157" fmla="*/ 1410139 w 1575239"/>
                <a:gd name="connsiteY157" fmla="*/ 228600 h 2019300"/>
                <a:gd name="connsiteX158" fmla="*/ 1467289 w 1575239"/>
                <a:gd name="connsiteY158" fmla="*/ 273050 h 2019300"/>
                <a:gd name="connsiteX159" fmla="*/ 1505389 w 1575239"/>
                <a:gd name="connsiteY159" fmla="*/ 285750 h 2019300"/>
                <a:gd name="connsiteX160" fmla="*/ 1524439 w 1575239"/>
                <a:gd name="connsiteY160" fmla="*/ 298450 h 2019300"/>
                <a:gd name="connsiteX161" fmla="*/ 1511739 w 1575239"/>
                <a:gd name="connsiteY161" fmla="*/ 304800 h 2019300"/>
                <a:gd name="connsiteX162" fmla="*/ 1518089 w 1575239"/>
                <a:gd name="connsiteY162" fmla="*/ 260350 h 2019300"/>
                <a:gd name="connsiteX163" fmla="*/ 1556189 w 1575239"/>
                <a:gd name="connsiteY163" fmla="*/ 228600 h 2019300"/>
                <a:gd name="connsiteX164" fmla="*/ 1575239 w 1575239"/>
                <a:gd name="connsiteY164" fmla="*/ 184150 h 2019300"/>
                <a:gd name="connsiteX165" fmla="*/ 1568889 w 1575239"/>
                <a:gd name="connsiteY165" fmla="*/ 165100 h 2019300"/>
                <a:gd name="connsiteX166" fmla="*/ 1479989 w 1575239"/>
                <a:gd name="connsiteY166" fmla="*/ 158750 h 2019300"/>
                <a:gd name="connsiteX167" fmla="*/ 1511739 w 1575239"/>
                <a:gd name="connsiteY167" fmla="*/ 127000 h 2019300"/>
                <a:gd name="connsiteX168" fmla="*/ 1479989 w 1575239"/>
                <a:gd name="connsiteY168" fmla="*/ 69850 h 2019300"/>
                <a:gd name="connsiteX169" fmla="*/ 1499039 w 1575239"/>
                <a:gd name="connsiteY169" fmla="*/ 63500 h 2019300"/>
                <a:gd name="connsiteX170" fmla="*/ 1479989 w 1575239"/>
                <a:gd name="connsiteY170" fmla="*/ 50800 h 2019300"/>
                <a:gd name="connsiteX171" fmla="*/ 1454589 w 1575239"/>
                <a:gd name="connsiteY171" fmla="*/ 44450 h 2019300"/>
                <a:gd name="connsiteX172" fmla="*/ 1397439 w 1575239"/>
                <a:gd name="connsiteY172" fmla="*/ 31750 h 2019300"/>
                <a:gd name="connsiteX173" fmla="*/ 1378389 w 1575239"/>
                <a:gd name="connsiteY173" fmla="*/ 19050 h 2019300"/>
                <a:gd name="connsiteX174" fmla="*/ 1321239 w 1575239"/>
                <a:gd name="connsiteY174" fmla="*/ 6350 h 2019300"/>
                <a:gd name="connsiteX175" fmla="*/ 1289489 w 1575239"/>
                <a:gd name="connsiteY175" fmla="*/ 0 h 2019300"/>
                <a:gd name="connsiteX176" fmla="*/ 1225989 w 1575239"/>
                <a:gd name="connsiteY176" fmla="*/ 6350 h 2019300"/>
                <a:gd name="connsiteX177" fmla="*/ 1225989 w 1575239"/>
                <a:gd name="connsiteY177" fmla="*/ 50800 h 2019300"/>
                <a:gd name="connsiteX178" fmla="*/ 1264089 w 1575239"/>
                <a:gd name="connsiteY178" fmla="*/ 57150 h 2019300"/>
                <a:gd name="connsiteX179" fmla="*/ 1264089 w 1575239"/>
                <a:gd name="connsiteY179" fmla="*/ 127000 h 2019300"/>
                <a:gd name="connsiteX180" fmla="*/ 1225989 w 1575239"/>
                <a:gd name="connsiteY180" fmla="*/ 120650 h 2019300"/>
                <a:gd name="connsiteX181" fmla="*/ 1187889 w 1575239"/>
                <a:gd name="connsiteY181" fmla="*/ 82550 h 2019300"/>
                <a:gd name="connsiteX182" fmla="*/ 1168839 w 1575239"/>
                <a:gd name="connsiteY182" fmla="*/ 63500 h 2019300"/>
                <a:gd name="connsiteX183" fmla="*/ 1137089 w 1575239"/>
                <a:gd name="connsiteY183" fmla="*/ 57150 h 2019300"/>
                <a:gd name="connsiteX184" fmla="*/ 1060889 w 1575239"/>
                <a:gd name="connsiteY184" fmla="*/ 50800 h 2019300"/>
                <a:gd name="connsiteX185" fmla="*/ 978339 w 1575239"/>
                <a:gd name="connsiteY185" fmla="*/ 50800 h 2019300"/>
                <a:gd name="connsiteX186" fmla="*/ 959289 w 1575239"/>
                <a:gd name="connsiteY186" fmla="*/ 63500 h 2019300"/>
                <a:gd name="connsiteX187" fmla="*/ 940239 w 1575239"/>
                <a:gd name="connsiteY187" fmla="*/ 101600 h 2019300"/>
                <a:gd name="connsiteX188" fmla="*/ 927539 w 1575239"/>
                <a:gd name="connsiteY188" fmla="*/ 120650 h 2019300"/>
                <a:gd name="connsiteX189" fmla="*/ 921189 w 1575239"/>
                <a:gd name="connsiteY189" fmla="*/ 139700 h 2019300"/>
                <a:gd name="connsiteX190" fmla="*/ 883089 w 1575239"/>
                <a:gd name="connsiteY190" fmla="*/ 184150 h 2019300"/>
                <a:gd name="connsiteX191" fmla="*/ 844989 w 1575239"/>
                <a:gd name="connsiteY191" fmla="*/ 177800 h 2019300"/>
                <a:gd name="connsiteX192" fmla="*/ 832289 w 1575239"/>
                <a:gd name="connsiteY192" fmla="*/ 158750 h 2019300"/>
                <a:gd name="connsiteX193" fmla="*/ 813239 w 1575239"/>
                <a:gd name="connsiteY193" fmla="*/ 139700 h 2019300"/>
                <a:gd name="connsiteX194" fmla="*/ 794189 w 1575239"/>
                <a:gd name="connsiteY194" fmla="*/ 95250 h 2019300"/>
                <a:gd name="connsiteX195" fmla="*/ 787839 w 1575239"/>
                <a:gd name="connsiteY195" fmla="*/ 69850 h 2019300"/>
                <a:gd name="connsiteX196" fmla="*/ 775139 w 1575239"/>
                <a:gd name="connsiteY196" fmla="*/ 50800 h 2019300"/>
                <a:gd name="connsiteX197" fmla="*/ 768789 w 1575239"/>
                <a:gd name="connsiteY197" fmla="*/ 31750 h 2019300"/>
                <a:gd name="connsiteX198" fmla="*/ 730689 w 1575239"/>
                <a:gd name="connsiteY198" fmla="*/ 12700 h 2019300"/>
                <a:gd name="connsiteX199" fmla="*/ 559239 w 1575239"/>
                <a:gd name="connsiteY199" fmla="*/ 25400 h 2019300"/>
                <a:gd name="connsiteX200" fmla="*/ 533839 w 1575239"/>
                <a:gd name="connsiteY200" fmla="*/ 31750 h 2019300"/>
                <a:gd name="connsiteX201" fmla="*/ 521139 w 1575239"/>
                <a:gd name="connsiteY201" fmla="*/ 50800 h 2019300"/>
                <a:gd name="connsiteX202" fmla="*/ 502089 w 1575239"/>
                <a:gd name="connsiteY202" fmla="*/ 63500 h 2019300"/>
                <a:gd name="connsiteX0" fmla="*/ 502089 w 1575239"/>
                <a:gd name="connsiteY0" fmla="*/ 63500 h 2019300"/>
                <a:gd name="connsiteX1" fmla="*/ 514789 w 1575239"/>
                <a:gd name="connsiteY1" fmla="*/ 228600 h 2019300"/>
                <a:gd name="connsiteX2" fmla="*/ 495739 w 1575239"/>
                <a:gd name="connsiteY2" fmla="*/ 273050 h 2019300"/>
                <a:gd name="connsiteX3" fmla="*/ 476689 w 1575239"/>
                <a:gd name="connsiteY3" fmla="*/ 285750 h 2019300"/>
                <a:gd name="connsiteX4" fmla="*/ 451289 w 1575239"/>
                <a:gd name="connsiteY4" fmla="*/ 241300 h 2019300"/>
                <a:gd name="connsiteX5" fmla="*/ 394139 w 1575239"/>
                <a:gd name="connsiteY5" fmla="*/ 209550 h 2019300"/>
                <a:gd name="connsiteX6" fmla="*/ 336989 w 1575239"/>
                <a:gd name="connsiteY6" fmla="*/ 254000 h 2019300"/>
                <a:gd name="connsiteX7" fmla="*/ 292539 w 1575239"/>
                <a:gd name="connsiteY7" fmla="*/ 311150 h 2019300"/>
                <a:gd name="connsiteX8" fmla="*/ 254439 w 1575239"/>
                <a:gd name="connsiteY8" fmla="*/ 323850 h 2019300"/>
                <a:gd name="connsiteX9" fmla="*/ 235389 w 1575239"/>
                <a:gd name="connsiteY9" fmla="*/ 330200 h 2019300"/>
                <a:gd name="connsiteX10" fmla="*/ 203639 w 1575239"/>
                <a:gd name="connsiteY10" fmla="*/ 368300 h 2019300"/>
                <a:gd name="connsiteX11" fmla="*/ 190939 w 1575239"/>
                <a:gd name="connsiteY11" fmla="*/ 406400 h 2019300"/>
                <a:gd name="connsiteX12" fmla="*/ 165539 w 1575239"/>
                <a:gd name="connsiteY12" fmla="*/ 444500 h 2019300"/>
                <a:gd name="connsiteX13" fmla="*/ 159189 w 1575239"/>
                <a:gd name="connsiteY13" fmla="*/ 463550 h 2019300"/>
                <a:gd name="connsiteX14" fmla="*/ 152839 w 1575239"/>
                <a:gd name="connsiteY14" fmla="*/ 501650 h 2019300"/>
                <a:gd name="connsiteX15" fmla="*/ 133789 w 1575239"/>
                <a:gd name="connsiteY15" fmla="*/ 508000 h 2019300"/>
                <a:gd name="connsiteX16" fmla="*/ 32189 w 1575239"/>
                <a:gd name="connsiteY16" fmla="*/ 520700 h 2019300"/>
                <a:gd name="connsiteX17" fmla="*/ 38539 w 1575239"/>
                <a:gd name="connsiteY17" fmla="*/ 552450 h 2019300"/>
                <a:gd name="connsiteX18" fmla="*/ 57589 w 1575239"/>
                <a:gd name="connsiteY18" fmla="*/ 558800 h 2019300"/>
                <a:gd name="connsiteX19" fmla="*/ 102039 w 1575239"/>
                <a:gd name="connsiteY19" fmla="*/ 552450 h 2019300"/>
                <a:gd name="connsiteX20" fmla="*/ 178239 w 1575239"/>
                <a:gd name="connsiteY20" fmla="*/ 539750 h 2019300"/>
                <a:gd name="connsiteX21" fmla="*/ 197289 w 1575239"/>
                <a:gd name="connsiteY21" fmla="*/ 552450 h 2019300"/>
                <a:gd name="connsiteX22" fmla="*/ 216339 w 1575239"/>
                <a:gd name="connsiteY22" fmla="*/ 596900 h 2019300"/>
                <a:gd name="connsiteX23" fmla="*/ 229039 w 1575239"/>
                <a:gd name="connsiteY23" fmla="*/ 635000 h 2019300"/>
                <a:gd name="connsiteX24" fmla="*/ 216339 w 1575239"/>
                <a:gd name="connsiteY24" fmla="*/ 698500 h 2019300"/>
                <a:gd name="connsiteX25" fmla="*/ 197289 w 1575239"/>
                <a:gd name="connsiteY25" fmla="*/ 717550 h 2019300"/>
                <a:gd name="connsiteX26" fmla="*/ 190939 w 1575239"/>
                <a:gd name="connsiteY26" fmla="*/ 762000 h 2019300"/>
                <a:gd name="connsiteX27" fmla="*/ 209989 w 1575239"/>
                <a:gd name="connsiteY27" fmla="*/ 768350 h 2019300"/>
                <a:gd name="connsiteX28" fmla="*/ 235389 w 1575239"/>
                <a:gd name="connsiteY28" fmla="*/ 806450 h 2019300"/>
                <a:gd name="connsiteX29" fmla="*/ 248089 w 1575239"/>
                <a:gd name="connsiteY29" fmla="*/ 844550 h 2019300"/>
                <a:gd name="connsiteX30" fmla="*/ 254439 w 1575239"/>
                <a:gd name="connsiteY30" fmla="*/ 863600 h 2019300"/>
                <a:gd name="connsiteX31" fmla="*/ 216339 w 1575239"/>
                <a:gd name="connsiteY31" fmla="*/ 882650 h 2019300"/>
                <a:gd name="connsiteX32" fmla="*/ 197289 w 1575239"/>
                <a:gd name="connsiteY32" fmla="*/ 889000 h 2019300"/>
                <a:gd name="connsiteX33" fmla="*/ 203639 w 1575239"/>
                <a:gd name="connsiteY33" fmla="*/ 927100 h 2019300"/>
                <a:gd name="connsiteX34" fmla="*/ 216339 w 1575239"/>
                <a:gd name="connsiteY34" fmla="*/ 946150 h 2019300"/>
                <a:gd name="connsiteX35" fmla="*/ 222689 w 1575239"/>
                <a:gd name="connsiteY35" fmla="*/ 996950 h 2019300"/>
                <a:gd name="connsiteX36" fmla="*/ 209989 w 1575239"/>
                <a:gd name="connsiteY36" fmla="*/ 1035050 h 2019300"/>
                <a:gd name="connsiteX37" fmla="*/ 190939 w 1575239"/>
                <a:gd name="connsiteY37" fmla="*/ 1041400 h 2019300"/>
                <a:gd name="connsiteX38" fmla="*/ 165539 w 1575239"/>
                <a:gd name="connsiteY38" fmla="*/ 1054100 h 2019300"/>
                <a:gd name="connsiteX39" fmla="*/ 70289 w 1575239"/>
                <a:gd name="connsiteY39" fmla="*/ 1047750 h 2019300"/>
                <a:gd name="connsiteX40" fmla="*/ 44889 w 1575239"/>
                <a:gd name="connsiteY40" fmla="*/ 1035050 h 2019300"/>
                <a:gd name="connsiteX41" fmla="*/ 25839 w 1575239"/>
                <a:gd name="connsiteY41" fmla="*/ 1028700 h 2019300"/>
                <a:gd name="connsiteX42" fmla="*/ 439 w 1575239"/>
                <a:gd name="connsiteY42" fmla="*/ 1066800 h 2019300"/>
                <a:gd name="connsiteX43" fmla="*/ 6789 w 1575239"/>
                <a:gd name="connsiteY43" fmla="*/ 1092200 h 2019300"/>
                <a:gd name="connsiteX44" fmla="*/ 25839 w 1575239"/>
                <a:gd name="connsiteY44" fmla="*/ 1111250 h 2019300"/>
                <a:gd name="connsiteX45" fmla="*/ 38539 w 1575239"/>
                <a:gd name="connsiteY45" fmla="*/ 1130300 h 2019300"/>
                <a:gd name="connsiteX46" fmla="*/ 57589 w 1575239"/>
                <a:gd name="connsiteY46" fmla="*/ 1149350 h 2019300"/>
                <a:gd name="connsiteX47" fmla="*/ 89339 w 1575239"/>
                <a:gd name="connsiteY47" fmla="*/ 1206500 h 2019300"/>
                <a:gd name="connsiteX48" fmla="*/ 63939 w 1575239"/>
                <a:gd name="connsiteY48" fmla="*/ 1231900 h 2019300"/>
                <a:gd name="connsiteX49" fmla="*/ 82989 w 1575239"/>
                <a:gd name="connsiteY49" fmla="*/ 1238250 h 2019300"/>
                <a:gd name="connsiteX50" fmla="*/ 133789 w 1575239"/>
                <a:gd name="connsiteY50" fmla="*/ 1257300 h 2019300"/>
                <a:gd name="connsiteX51" fmla="*/ 171889 w 1575239"/>
                <a:gd name="connsiteY51" fmla="*/ 1289050 h 2019300"/>
                <a:gd name="connsiteX52" fmla="*/ 190939 w 1575239"/>
                <a:gd name="connsiteY52" fmla="*/ 1308100 h 2019300"/>
                <a:gd name="connsiteX53" fmla="*/ 229039 w 1575239"/>
                <a:gd name="connsiteY53" fmla="*/ 1333500 h 2019300"/>
                <a:gd name="connsiteX54" fmla="*/ 298889 w 1575239"/>
                <a:gd name="connsiteY54" fmla="*/ 1327150 h 2019300"/>
                <a:gd name="connsiteX55" fmla="*/ 317939 w 1575239"/>
                <a:gd name="connsiteY55" fmla="*/ 1320800 h 2019300"/>
                <a:gd name="connsiteX56" fmla="*/ 324289 w 1575239"/>
                <a:gd name="connsiteY56" fmla="*/ 1301750 h 2019300"/>
                <a:gd name="connsiteX57" fmla="*/ 343339 w 1575239"/>
                <a:gd name="connsiteY57" fmla="*/ 1225550 h 2019300"/>
                <a:gd name="connsiteX58" fmla="*/ 362389 w 1575239"/>
                <a:gd name="connsiteY58" fmla="*/ 1212850 h 2019300"/>
                <a:gd name="connsiteX59" fmla="*/ 368739 w 1575239"/>
                <a:gd name="connsiteY59" fmla="*/ 1193800 h 2019300"/>
                <a:gd name="connsiteX60" fmla="*/ 394139 w 1575239"/>
                <a:gd name="connsiteY60" fmla="*/ 1187450 h 2019300"/>
                <a:gd name="connsiteX61" fmla="*/ 429064 w 1575239"/>
                <a:gd name="connsiteY61" fmla="*/ 1219200 h 2019300"/>
                <a:gd name="connsiteX62" fmla="*/ 444939 w 1575239"/>
                <a:gd name="connsiteY62" fmla="*/ 1244600 h 2019300"/>
                <a:gd name="connsiteX63" fmla="*/ 413189 w 1575239"/>
                <a:gd name="connsiteY63" fmla="*/ 1276350 h 2019300"/>
                <a:gd name="connsiteX64" fmla="*/ 394139 w 1575239"/>
                <a:gd name="connsiteY64" fmla="*/ 1282700 h 2019300"/>
                <a:gd name="connsiteX65" fmla="*/ 375089 w 1575239"/>
                <a:gd name="connsiteY65" fmla="*/ 1295400 h 2019300"/>
                <a:gd name="connsiteX66" fmla="*/ 362389 w 1575239"/>
                <a:gd name="connsiteY66" fmla="*/ 1314450 h 2019300"/>
                <a:gd name="connsiteX67" fmla="*/ 356039 w 1575239"/>
                <a:gd name="connsiteY67" fmla="*/ 1333500 h 2019300"/>
                <a:gd name="connsiteX68" fmla="*/ 324289 w 1575239"/>
                <a:gd name="connsiteY68" fmla="*/ 1365250 h 2019300"/>
                <a:gd name="connsiteX69" fmla="*/ 387789 w 1575239"/>
                <a:gd name="connsiteY69" fmla="*/ 1390650 h 2019300"/>
                <a:gd name="connsiteX70" fmla="*/ 400489 w 1575239"/>
                <a:gd name="connsiteY70" fmla="*/ 1409700 h 2019300"/>
                <a:gd name="connsiteX71" fmla="*/ 400489 w 1575239"/>
                <a:gd name="connsiteY71" fmla="*/ 1460500 h 2019300"/>
                <a:gd name="connsiteX72" fmla="*/ 340164 w 1575239"/>
                <a:gd name="connsiteY72" fmla="*/ 1393825 h 2019300"/>
                <a:gd name="connsiteX73" fmla="*/ 260789 w 1575239"/>
                <a:gd name="connsiteY73" fmla="*/ 1450975 h 2019300"/>
                <a:gd name="connsiteX74" fmla="*/ 267139 w 1575239"/>
                <a:gd name="connsiteY74" fmla="*/ 1498600 h 2019300"/>
                <a:gd name="connsiteX75" fmla="*/ 279839 w 1575239"/>
                <a:gd name="connsiteY75" fmla="*/ 1517650 h 2019300"/>
                <a:gd name="connsiteX76" fmla="*/ 292539 w 1575239"/>
                <a:gd name="connsiteY76" fmla="*/ 1555750 h 2019300"/>
                <a:gd name="connsiteX77" fmla="*/ 311589 w 1575239"/>
                <a:gd name="connsiteY77" fmla="*/ 1562100 h 2019300"/>
                <a:gd name="connsiteX78" fmla="*/ 349689 w 1575239"/>
                <a:gd name="connsiteY78" fmla="*/ 1587500 h 2019300"/>
                <a:gd name="connsiteX79" fmla="*/ 343339 w 1575239"/>
                <a:gd name="connsiteY79" fmla="*/ 1606550 h 2019300"/>
                <a:gd name="connsiteX80" fmla="*/ 279839 w 1575239"/>
                <a:gd name="connsiteY80" fmla="*/ 1625600 h 2019300"/>
                <a:gd name="connsiteX81" fmla="*/ 267139 w 1575239"/>
                <a:gd name="connsiteY81" fmla="*/ 1663700 h 2019300"/>
                <a:gd name="connsiteX82" fmla="*/ 273489 w 1575239"/>
                <a:gd name="connsiteY82" fmla="*/ 1701800 h 2019300"/>
                <a:gd name="connsiteX83" fmla="*/ 305239 w 1575239"/>
                <a:gd name="connsiteY83" fmla="*/ 1733550 h 2019300"/>
                <a:gd name="connsiteX84" fmla="*/ 298889 w 1575239"/>
                <a:gd name="connsiteY84" fmla="*/ 1755775 h 2019300"/>
                <a:gd name="connsiteX85" fmla="*/ 317939 w 1575239"/>
                <a:gd name="connsiteY85" fmla="*/ 1866900 h 2019300"/>
                <a:gd name="connsiteX86" fmla="*/ 349689 w 1575239"/>
                <a:gd name="connsiteY86" fmla="*/ 1955800 h 2019300"/>
                <a:gd name="connsiteX87" fmla="*/ 375089 w 1575239"/>
                <a:gd name="connsiteY87" fmla="*/ 1962150 h 2019300"/>
                <a:gd name="connsiteX88" fmla="*/ 425889 w 1575239"/>
                <a:gd name="connsiteY88" fmla="*/ 1968500 h 2019300"/>
                <a:gd name="connsiteX89" fmla="*/ 432239 w 1575239"/>
                <a:gd name="connsiteY89" fmla="*/ 1993900 h 2019300"/>
                <a:gd name="connsiteX90" fmla="*/ 476689 w 1575239"/>
                <a:gd name="connsiteY90" fmla="*/ 2012950 h 2019300"/>
                <a:gd name="connsiteX91" fmla="*/ 495739 w 1575239"/>
                <a:gd name="connsiteY91" fmla="*/ 2019300 h 2019300"/>
                <a:gd name="connsiteX92" fmla="*/ 514789 w 1575239"/>
                <a:gd name="connsiteY92" fmla="*/ 2012950 h 2019300"/>
                <a:gd name="connsiteX93" fmla="*/ 533839 w 1575239"/>
                <a:gd name="connsiteY93" fmla="*/ 1943100 h 2019300"/>
                <a:gd name="connsiteX94" fmla="*/ 546539 w 1575239"/>
                <a:gd name="connsiteY94" fmla="*/ 1924050 h 2019300"/>
                <a:gd name="connsiteX95" fmla="*/ 584639 w 1575239"/>
                <a:gd name="connsiteY95" fmla="*/ 1892300 h 2019300"/>
                <a:gd name="connsiteX96" fmla="*/ 603689 w 1575239"/>
                <a:gd name="connsiteY96" fmla="*/ 1854200 h 2019300"/>
                <a:gd name="connsiteX97" fmla="*/ 597339 w 1575239"/>
                <a:gd name="connsiteY97" fmla="*/ 1771650 h 2019300"/>
                <a:gd name="connsiteX98" fmla="*/ 571939 w 1575239"/>
                <a:gd name="connsiteY98" fmla="*/ 1714500 h 2019300"/>
                <a:gd name="connsiteX99" fmla="*/ 559239 w 1575239"/>
                <a:gd name="connsiteY99" fmla="*/ 1670050 h 2019300"/>
                <a:gd name="connsiteX100" fmla="*/ 565589 w 1575239"/>
                <a:gd name="connsiteY100" fmla="*/ 1638300 h 2019300"/>
                <a:gd name="connsiteX101" fmla="*/ 603689 w 1575239"/>
                <a:gd name="connsiteY101" fmla="*/ 1625600 h 2019300"/>
                <a:gd name="connsiteX102" fmla="*/ 667189 w 1575239"/>
                <a:gd name="connsiteY102" fmla="*/ 1631950 h 2019300"/>
                <a:gd name="connsiteX103" fmla="*/ 698939 w 1575239"/>
                <a:gd name="connsiteY103" fmla="*/ 1663700 h 2019300"/>
                <a:gd name="connsiteX104" fmla="*/ 717989 w 1575239"/>
                <a:gd name="connsiteY104" fmla="*/ 1676400 h 2019300"/>
                <a:gd name="connsiteX105" fmla="*/ 737039 w 1575239"/>
                <a:gd name="connsiteY105" fmla="*/ 1708150 h 2019300"/>
                <a:gd name="connsiteX106" fmla="*/ 794189 w 1575239"/>
                <a:gd name="connsiteY106" fmla="*/ 1720850 h 2019300"/>
                <a:gd name="connsiteX107" fmla="*/ 876739 w 1575239"/>
                <a:gd name="connsiteY107" fmla="*/ 1670050 h 2019300"/>
                <a:gd name="connsiteX108" fmla="*/ 889439 w 1575239"/>
                <a:gd name="connsiteY108" fmla="*/ 1689100 h 2019300"/>
                <a:gd name="connsiteX109" fmla="*/ 908489 w 1575239"/>
                <a:gd name="connsiteY109" fmla="*/ 1727200 h 2019300"/>
                <a:gd name="connsiteX110" fmla="*/ 933889 w 1575239"/>
                <a:gd name="connsiteY110" fmla="*/ 1733550 h 2019300"/>
                <a:gd name="connsiteX111" fmla="*/ 978339 w 1575239"/>
                <a:gd name="connsiteY111" fmla="*/ 1746250 h 2019300"/>
                <a:gd name="connsiteX112" fmla="*/ 1022789 w 1575239"/>
                <a:gd name="connsiteY112" fmla="*/ 1752600 h 2019300"/>
                <a:gd name="connsiteX113" fmla="*/ 1105339 w 1575239"/>
                <a:gd name="connsiteY113" fmla="*/ 1746250 h 2019300"/>
                <a:gd name="connsiteX114" fmla="*/ 1124389 w 1575239"/>
                <a:gd name="connsiteY114" fmla="*/ 1739900 h 2019300"/>
                <a:gd name="connsiteX115" fmla="*/ 1168839 w 1575239"/>
                <a:gd name="connsiteY115" fmla="*/ 1682750 h 2019300"/>
                <a:gd name="connsiteX116" fmla="*/ 1187889 w 1575239"/>
                <a:gd name="connsiteY116" fmla="*/ 1676400 h 2019300"/>
                <a:gd name="connsiteX117" fmla="*/ 1206939 w 1575239"/>
                <a:gd name="connsiteY117" fmla="*/ 1663700 h 2019300"/>
                <a:gd name="connsiteX118" fmla="*/ 1257739 w 1575239"/>
                <a:gd name="connsiteY118" fmla="*/ 1644650 h 2019300"/>
                <a:gd name="connsiteX119" fmla="*/ 1264089 w 1575239"/>
                <a:gd name="connsiteY119" fmla="*/ 1428750 h 2019300"/>
                <a:gd name="connsiteX120" fmla="*/ 1270439 w 1575239"/>
                <a:gd name="connsiteY120" fmla="*/ 1409700 h 2019300"/>
                <a:gd name="connsiteX121" fmla="*/ 1283139 w 1575239"/>
                <a:gd name="connsiteY121" fmla="*/ 1390650 h 2019300"/>
                <a:gd name="connsiteX122" fmla="*/ 1283139 w 1575239"/>
                <a:gd name="connsiteY122" fmla="*/ 1327150 h 2019300"/>
                <a:gd name="connsiteX123" fmla="*/ 1264089 w 1575239"/>
                <a:gd name="connsiteY123" fmla="*/ 1314450 h 2019300"/>
                <a:gd name="connsiteX124" fmla="*/ 1251389 w 1575239"/>
                <a:gd name="connsiteY124" fmla="*/ 1289050 h 2019300"/>
                <a:gd name="connsiteX125" fmla="*/ 1276789 w 1575239"/>
                <a:gd name="connsiteY125" fmla="*/ 1257300 h 2019300"/>
                <a:gd name="connsiteX126" fmla="*/ 1289489 w 1575239"/>
                <a:gd name="connsiteY126" fmla="*/ 1238250 h 2019300"/>
                <a:gd name="connsiteX127" fmla="*/ 1308539 w 1575239"/>
                <a:gd name="connsiteY127" fmla="*/ 1181100 h 2019300"/>
                <a:gd name="connsiteX128" fmla="*/ 1314889 w 1575239"/>
                <a:gd name="connsiteY128" fmla="*/ 1162050 h 2019300"/>
                <a:gd name="connsiteX129" fmla="*/ 1327589 w 1575239"/>
                <a:gd name="connsiteY129" fmla="*/ 1111250 h 2019300"/>
                <a:gd name="connsiteX130" fmla="*/ 1340289 w 1575239"/>
                <a:gd name="connsiteY130" fmla="*/ 1066800 h 2019300"/>
                <a:gd name="connsiteX131" fmla="*/ 1327589 w 1575239"/>
                <a:gd name="connsiteY131" fmla="*/ 1009650 h 2019300"/>
                <a:gd name="connsiteX132" fmla="*/ 1314889 w 1575239"/>
                <a:gd name="connsiteY132" fmla="*/ 990600 h 2019300"/>
                <a:gd name="connsiteX133" fmla="*/ 1302189 w 1575239"/>
                <a:gd name="connsiteY133" fmla="*/ 952500 h 2019300"/>
                <a:gd name="connsiteX134" fmla="*/ 1289489 w 1575239"/>
                <a:gd name="connsiteY134" fmla="*/ 927100 h 2019300"/>
                <a:gd name="connsiteX135" fmla="*/ 1283139 w 1575239"/>
                <a:gd name="connsiteY135" fmla="*/ 901700 h 2019300"/>
                <a:gd name="connsiteX136" fmla="*/ 1276789 w 1575239"/>
                <a:gd name="connsiteY136" fmla="*/ 882650 h 2019300"/>
                <a:gd name="connsiteX137" fmla="*/ 1283139 w 1575239"/>
                <a:gd name="connsiteY137" fmla="*/ 666750 h 2019300"/>
                <a:gd name="connsiteX138" fmla="*/ 1289489 w 1575239"/>
                <a:gd name="connsiteY138" fmla="*/ 635000 h 2019300"/>
                <a:gd name="connsiteX139" fmla="*/ 1302189 w 1575239"/>
                <a:gd name="connsiteY139" fmla="*/ 615950 h 2019300"/>
                <a:gd name="connsiteX140" fmla="*/ 1321239 w 1575239"/>
                <a:gd name="connsiteY140" fmla="*/ 577850 h 2019300"/>
                <a:gd name="connsiteX141" fmla="*/ 1327589 w 1575239"/>
                <a:gd name="connsiteY141" fmla="*/ 520700 h 2019300"/>
                <a:gd name="connsiteX142" fmla="*/ 1333939 w 1575239"/>
                <a:gd name="connsiteY142" fmla="*/ 501650 h 2019300"/>
                <a:gd name="connsiteX143" fmla="*/ 1340289 w 1575239"/>
                <a:gd name="connsiteY143" fmla="*/ 450850 h 2019300"/>
                <a:gd name="connsiteX144" fmla="*/ 1378389 w 1575239"/>
                <a:gd name="connsiteY144" fmla="*/ 431800 h 2019300"/>
                <a:gd name="connsiteX145" fmla="*/ 1403789 w 1575239"/>
                <a:gd name="connsiteY145" fmla="*/ 425450 h 2019300"/>
                <a:gd name="connsiteX146" fmla="*/ 1422839 w 1575239"/>
                <a:gd name="connsiteY146" fmla="*/ 419100 h 2019300"/>
                <a:gd name="connsiteX147" fmla="*/ 1460939 w 1575239"/>
                <a:gd name="connsiteY147" fmla="*/ 412750 h 2019300"/>
                <a:gd name="connsiteX148" fmla="*/ 1486339 w 1575239"/>
                <a:gd name="connsiteY148" fmla="*/ 406400 h 2019300"/>
                <a:gd name="connsiteX149" fmla="*/ 1448239 w 1575239"/>
                <a:gd name="connsiteY149" fmla="*/ 368300 h 2019300"/>
                <a:gd name="connsiteX150" fmla="*/ 1410139 w 1575239"/>
                <a:gd name="connsiteY150" fmla="*/ 349250 h 2019300"/>
                <a:gd name="connsiteX151" fmla="*/ 1372039 w 1575239"/>
                <a:gd name="connsiteY151" fmla="*/ 330200 h 2019300"/>
                <a:gd name="connsiteX152" fmla="*/ 1352989 w 1575239"/>
                <a:gd name="connsiteY152" fmla="*/ 285750 h 2019300"/>
                <a:gd name="connsiteX153" fmla="*/ 1333939 w 1575239"/>
                <a:gd name="connsiteY153" fmla="*/ 279400 h 2019300"/>
                <a:gd name="connsiteX154" fmla="*/ 1340289 w 1575239"/>
                <a:gd name="connsiteY154" fmla="*/ 228600 h 2019300"/>
                <a:gd name="connsiteX155" fmla="*/ 1359339 w 1575239"/>
                <a:gd name="connsiteY155" fmla="*/ 222250 h 2019300"/>
                <a:gd name="connsiteX156" fmla="*/ 1410139 w 1575239"/>
                <a:gd name="connsiteY156" fmla="*/ 228600 h 2019300"/>
                <a:gd name="connsiteX157" fmla="*/ 1467289 w 1575239"/>
                <a:gd name="connsiteY157" fmla="*/ 273050 h 2019300"/>
                <a:gd name="connsiteX158" fmla="*/ 1505389 w 1575239"/>
                <a:gd name="connsiteY158" fmla="*/ 285750 h 2019300"/>
                <a:gd name="connsiteX159" fmla="*/ 1524439 w 1575239"/>
                <a:gd name="connsiteY159" fmla="*/ 298450 h 2019300"/>
                <a:gd name="connsiteX160" fmla="*/ 1511739 w 1575239"/>
                <a:gd name="connsiteY160" fmla="*/ 304800 h 2019300"/>
                <a:gd name="connsiteX161" fmla="*/ 1518089 w 1575239"/>
                <a:gd name="connsiteY161" fmla="*/ 260350 h 2019300"/>
                <a:gd name="connsiteX162" fmla="*/ 1556189 w 1575239"/>
                <a:gd name="connsiteY162" fmla="*/ 228600 h 2019300"/>
                <a:gd name="connsiteX163" fmla="*/ 1575239 w 1575239"/>
                <a:gd name="connsiteY163" fmla="*/ 184150 h 2019300"/>
                <a:gd name="connsiteX164" fmla="*/ 1568889 w 1575239"/>
                <a:gd name="connsiteY164" fmla="*/ 165100 h 2019300"/>
                <a:gd name="connsiteX165" fmla="*/ 1479989 w 1575239"/>
                <a:gd name="connsiteY165" fmla="*/ 158750 h 2019300"/>
                <a:gd name="connsiteX166" fmla="*/ 1511739 w 1575239"/>
                <a:gd name="connsiteY166" fmla="*/ 127000 h 2019300"/>
                <a:gd name="connsiteX167" fmla="*/ 1479989 w 1575239"/>
                <a:gd name="connsiteY167" fmla="*/ 69850 h 2019300"/>
                <a:gd name="connsiteX168" fmla="*/ 1499039 w 1575239"/>
                <a:gd name="connsiteY168" fmla="*/ 63500 h 2019300"/>
                <a:gd name="connsiteX169" fmla="*/ 1479989 w 1575239"/>
                <a:gd name="connsiteY169" fmla="*/ 50800 h 2019300"/>
                <a:gd name="connsiteX170" fmla="*/ 1454589 w 1575239"/>
                <a:gd name="connsiteY170" fmla="*/ 44450 h 2019300"/>
                <a:gd name="connsiteX171" fmla="*/ 1397439 w 1575239"/>
                <a:gd name="connsiteY171" fmla="*/ 31750 h 2019300"/>
                <a:gd name="connsiteX172" fmla="*/ 1378389 w 1575239"/>
                <a:gd name="connsiteY172" fmla="*/ 19050 h 2019300"/>
                <a:gd name="connsiteX173" fmla="*/ 1321239 w 1575239"/>
                <a:gd name="connsiteY173" fmla="*/ 6350 h 2019300"/>
                <a:gd name="connsiteX174" fmla="*/ 1289489 w 1575239"/>
                <a:gd name="connsiteY174" fmla="*/ 0 h 2019300"/>
                <a:gd name="connsiteX175" fmla="*/ 1225989 w 1575239"/>
                <a:gd name="connsiteY175" fmla="*/ 6350 h 2019300"/>
                <a:gd name="connsiteX176" fmla="*/ 1225989 w 1575239"/>
                <a:gd name="connsiteY176" fmla="*/ 50800 h 2019300"/>
                <a:gd name="connsiteX177" fmla="*/ 1264089 w 1575239"/>
                <a:gd name="connsiteY177" fmla="*/ 57150 h 2019300"/>
                <a:gd name="connsiteX178" fmla="*/ 1264089 w 1575239"/>
                <a:gd name="connsiteY178" fmla="*/ 127000 h 2019300"/>
                <a:gd name="connsiteX179" fmla="*/ 1225989 w 1575239"/>
                <a:gd name="connsiteY179" fmla="*/ 120650 h 2019300"/>
                <a:gd name="connsiteX180" fmla="*/ 1187889 w 1575239"/>
                <a:gd name="connsiteY180" fmla="*/ 82550 h 2019300"/>
                <a:gd name="connsiteX181" fmla="*/ 1168839 w 1575239"/>
                <a:gd name="connsiteY181" fmla="*/ 63500 h 2019300"/>
                <a:gd name="connsiteX182" fmla="*/ 1137089 w 1575239"/>
                <a:gd name="connsiteY182" fmla="*/ 57150 h 2019300"/>
                <a:gd name="connsiteX183" fmla="*/ 1060889 w 1575239"/>
                <a:gd name="connsiteY183" fmla="*/ 50800 h 2019300"/>
                <a:gd name="connsiteX184" fmla="*/ 978339 w 1575239"/>
                <a:gd name="connsiteY184" fmla="*/ 50800 h 2019300"/>
                <a:gd name="connsiteX185" fmla="*/ 959289 w 1575239"/>
                <a:gd name="connsiteY185" fmla="*/ 63500 h 2019300"/>
                <a:gd name="connsiteX186" fmla="*/ 940239 w 1575239"/>
                <a:gd name="connsiteY186" fmla="*/ 101600 h 2019300"/>
                <a:gd name="connsiteX187" fmla="*/ 927539 w 1575239"/>
                <a:gd name="connsiteY187" fmla="*/ 120650 h 2019300"/>
                <a:gd name="connsiteX188" fmla="*/ 921189 w 1575239"/>
                <a:gd name="connsiteY188" fmla="*/ 139700 h 2019300"/>
                <a:gd name="connsiteX189" fmla="*/ 883089 w 1575239"/>
                <a:gd name="connsiteY189" fmla="*/ 184150 h 2019300"/>
                <a:gd name="connsiteX190" fmla="*/ 844989 w 1575239"/>
                <a:gd name="connsiteY190" fmla="*/ 177800 h 2019300"/>
                <a:gd name="connsiteX191" fmla="*/ 832289 w 1575239"/>
                <a:gd name="connsiteY191" fmla="*/ 158750 h 2019300"/>
                <a:gd name="connsiteX192" fmla="*/ 813239 w 1575239"/>
                <a:gd name="connsiteY192" fmla="*/ 139700 h 2019300"/>
                <a:gd name="connsiteX193" fmla="*/ 794189 w 1575239"/>
                <a:gd name="connsiteY193" fmla="*/ 95250 h 2019300"/>
                <a:gd name="connsiteX194" fmla="*/ 787839 w 1575239"/>
                <a:gd name="connsiteY194" fmla="*/ 69850 h 2019300"/>
                <a:gd name="connsiteX195" fmla="*/ 775139 w 1575239"/>
                <a:gd name="connsiteY195" fmla="*/ 50800 h 2019300"/>
                <a:gd name="connsiteX196" fmla="*/ 768789 w 1575239"/>
                <a:gd name="connsiteY196" fmla="*/ 31750 h 2019300"/>
                <a:gd name="connsiteX197" fmla="*/ 730689 w 1575239"/>
                <a:gd name="connsiteY197" fmla="*/ 12700 h 2019300"/>
                <a:gd name="connsiteX198" fmla="*/ 559239 w 1575239"/>
                <a:gd name="connsiteY198" fmla="*/ 25400 h 2019300"/>
                <a:gd name="connsiteX199" fmla="*/ 533839 w 1575239"/>
                <a:gd name="connsiteY199" fmla="*/ 31750 h 2019300"/>
                <a:gd name="connsiteX200" fmla="*/ 521139 w 1575239"/>
                <a:gd name="connsiteY200" fmla="*/ 50800 h 2019300"/>
                <a:gd name="connsiteX201" fmla="*/ 502089 w 1575239"/>
                <a:gd name="connsiteY201" fmla="*/ 63500 h 2019300"/>
                <a:gd name="connsiteX0" fmla="*/ 502089 w 1575239"/>
                <a:gd name="connsiteY0" fmla="*/ 63500 h 2019300"/>
                <a:gd name="connsiteX1" fmla="*/ 514789 w 1575239"/>
                <a:gd name="connsiteY1" fmla="*/ 228600 h 2019300"/>
                <a:gd name="connsiteX2" fmla="*/ 495739 w 1575239"/>
                <a:gd name="connsiteY2" fmla="*/ 273050 h 2019300"/>
                <a:gd name="connsiteX3" fmla="*/ 476689 w 1575239"/>
                <a:gd name="connsiteY3" fmla="*/ 285750 h 2019300"/>
                <a:gd name="connsiteX4" fmla="*/ 451289 w 1575239"/>
                <a:gd name="connsiteY4" fmla="*/ 241300 h 2019300"/>
                <a:gd name="connsiteX5" fmla="*/ 394139 w 1575239"/>
                <a:gd name="connsiteY5" fmla="*/ 209550 h 2019300"/>
                <a:gd name="connsiteX6" fmla="*/ 336989 w 1575239"/>
                <a:gd name="connsiteY6" fmla="*/ 254000 h 2019300"/>
                <a:gd name="connsiteX7" fmla="*/ 292539 w 1575239"/>
                <a:gd name="connsiteY7" fmla="*/ 311150 h 2019300"/>
                <a:gd name="connsiteX8" fmla="*/ 254439 w 1575239"/>
                <a:gd name="connsiteY8" fmla="*/ 323850 h 2019300"/>
                <a:gd name="connsiteX9" fmla="*/ 235389 w 1575239"/>
                <a:gd name="connsiteY9" fmla="*/ 330200 h 2019300"/>
                <a:gd name="connsiteX10" fmla="*/ 203639 w 1575239"/>
                <a:gd name="connsiteY10" fmla="*/ 368300 h 2019300"/>
                <a:gd name="connsiteX11" fmla="*/ 190939 w 1575239"/>
                <a:gd name="connsiteY11" fmla="*/ 406400 h 2019300"/>
                <a:gd name="connsiteX12" fmla="*/ 165539 w 1575239"/>
                <a:gd name="connsiteY12" fmla="*/ 444500 h 2019300"/>
                <a:gd name="connsiteX13" fmla="*/ 159189 w 1575239"/>
                <a:gd name="connsiteY13" fmla="*/ 463550 h 2019300"/>
                <a:gd name="connsiteX14" fmla="*/ 152839 w 1575239"/>
                <a:gd name="connsiteY14" fmla="*/ 501650 h 2019300"/>
                <a:gd name="connsiteX15" fmla="*/ 133789 w 1575239"/>
                <a:gd name="connsiteY15" fmla="*/ 508000 h 2019300"/>
                <a:gd name="connsiteX16" fmla="*/ 32189 w 1575239"/>
                <a:gd name="connsiteY16" fmla="*/ 520700 h 2019300"/>
                <a:gd name="connsiteX17" fmla="*/ 38539 w 1575239"/>
                <a:gd name="connsiteY17" fmla="*/ 552450 h 2019300"/>
                <a:gd name="connsiteX18" fmla="*/ 57589 w 1575239"/>
                <a:gd name="connsiteY18" fmla="*/ 558800 h 2019300"/>
                <a:gd name="connsiteX19" fmla="*/ 102039 w 1575239"/>
                <a:gd name="connsiteY19" fmla="*/ 552450 h 2019300"/>
                <a:gd name="connsiteX20" fmla="*/ 178239 w 1575239"/>
                <a:gd name="connsiteY20" fmla="*/ 539750 h 2019300"/>
                <a:gd name="connsiteX21" fmla="*/ 197289 w 1575239"/>
                <a:gd name="connsiteY21" fmla="*/ 552450 h 2019300"/>
                <a:gd name="connsiteX22" fmla="*/ 216339 w 1575239"/>
                <a:gd name="connsiteY22" fmla="*/ 596900 h 2019300"/>
                <a:gd name="connsiteX23" fmla="*/ 229039 w 1575239"/>
                <a:gd name="connsiteY23" fmla="*/ 635000 h 2019300"/>
                <a:gd name="connsiteX24" fmla="*/ 216339 w 1575239"/>
                <a:gd name="connsiteY24" fmla="*/ 698500 h 2019300"/>
                <a:gd name="connsiteX25" fmla="*/ 197289 w 1575239"/>
                <a:gd name="connsiteY25" fmla="*/ 717550 h 2019300"/>
                <a:gd name="connsiteX26" fmla="*/ 190939 w 1575239"/>
                <a:gd name="connsiteY26" fmla="*/ 762000 h 2019300"/>
                <a:gd name="connsiteX27" fmla="*/ 209989 w 1575239"/>
                <a:gd name="connsiteY27" fmla="*/ 768350 h 2019300"/>
                <a:gd name="connsiteX28" fmla="*/ 235389 w 1575239"/>
                <a:gd name="connsiteY28" fmla="*/ 806450 h 2019300"/>
                <a:gd name="connsiteX29" fmla="*/ 248089 w 1575239"/>
                <a:gd name="connsiteY29" fmla="*/ 844550 h 2019300"/>
                <a:gd name="connsiteX30" fmla="*/ 254439 w 1575239"/>
                <a:gd name="connsiteY30" fmla="*/ 863600 h 2019300"/>
                <a:gd name="connsiteX31" fmla="*/ 216339 w 1575239"/>
                <a:gd name="connsiteY31" fmla="*/ 882650 h 2019300"/>
                <a:gd name="connsiteX32" fmla="*/ 197289 w 1575239"/>
                <a:gd name="connsiteY32" fmla="*/ 889000 h 2019300"/>
                <a:gd name="connsiteX33" fmla="*/ 203639 w 1575239"/>
                <a:gd name="connsiteY33" fmla="*/ 927100 h 2019300"/>
                <a:gd name="connsiteX34" fmla="*/ 216339 w 1575239"/>
                <a:gd name="connsiteY34" fmla="*/ 946150 h 2019300"/>
                <a:gd name="connsiteX35" fmla="*/ 222689 w 1575239"/>
                <a:gd name="connsiteY35" fmla="*/ 996950 h 2019300"/>
                <a:gd name="connsiteX36" fmla="*/ 209989 w 1575239"/>
                <a:gd name="connsiteY36" fmla="*/ 1035050 h 2019300"/>
                <a:gd name="connsiteX37" fmla="*/ 190939 w 1575239"/>
                <a:gd name="connsiteY37" fmla="*/ 1041400 h 2019300"/>
                <a:gd name="connsiteX38" fmla="*/ 165539 w 1575239"/>
                <a:gd name="connsiteY38" fmla="*/ 1054100 h 2019300"/>
                <a:gd name="connsiteX39" fmla="*/ 70289 w 1575239"/>
                <a:gd name="connsiteY39" fmla="*/ 1047750 h 2019300"/>
                <a:gd name="connsiteX40" fmla="*/ 44889 w 1575239"/>
                <a:gd name="connsiteY40" fmla="*/ 1035050 h 2019300"/>
                <a:gd name="connsiteX41" fmla="*/ 25839 w 1575239"/>
                <a:gd name="connsiteY41" fmla="*/ 1028700 h 2019300"/>
                <a:gd name="connsiteX42" fmla="*/ 439 w 1575239"/>
                <a:gd name="connsiteY42" fmla="*/ 1066800 h 2019300"/>
                <a:gd name="connsiteX43" fmla="*/ 6789 w 1575239"/>
                <a:gd name="connsiteY43" fmla="*/ 1092200 h 2019300"/>
                <a:gd name="connsiteX44" fmla="*/ 25839 w 1575239"/>
                <a:gd name="connsiteY44" fmla="*/ 1111250 h 2019300"/>
                <a:gd name="connsiteX45" fmla="*/ 38539 w 1575239"/>
                <a:gd name="connsiteY45" fmla="*/ 1130300 h 2019300"/>
                <a:gd name="connsiteX46" fmla="*/ 57589 w 1575239"/>
                <a:gd name="connsiteY46" fmla="*/ 1149350 h 2019300"/>
                <a:gd name="connsiteX47" fmla="*/ 89339 w 1575239"/>
                <a:gd name="connsiteY47" fmla="*/ 1206500 h 2019300"/>
                <a:gd name="connsiteX48" fmla="*/ 63939 w 1575239"/>
                <a:gd name="connsiteY48" fmla="*/ 1231900 h 2019300"/>
                <a:gd name="connsiteX49" fmla="*/ 82989 w 1575239"/>
                <a:gd name="connsiteY49" fmla="*/ 1238250 h 2019300"/>
                <a:gd name="connsiteX50" fmla="*/ 133789 w 1575239"/>
                <a:gd name="connsiteY50" fmla="*/ 1257300 h 2019300"/>
                <a:gd name="connsiteX51" fmla="*/ 171889 w 1575239"/>
                <a:gd name="connsiteY51" fmla="*/ 1289050 h 2019300"/>
                <a:gd name="connsiteX52" fmla="*/ 190939 w 1575239"/>
                <a:gd name="connsiteY52" fmla="*/ 1308100 h 2019300"/>
                <a:gd name="connsiteX53" fmla="*/ 229039 w 1575239"/>
                <a:gd name="connsiteY53" fmla="*/ 1333500 h 2019300"/>
                <a:gd name="connsiteX54" fmla="*/ 298889 w 1575239"/>
                <a:gd name="connsiteY54" fmla="*/ 1327150 h 2019300"/>
                <a:gd name="connsiteX55" fmla="*/ 317939 w 1575239"/>
                <a:gd name="connsiteY55" fmla="*/ 1320800 h 2019300"/>
                <a:gd name="connsiteX56" fmla="*/ 324289 w 1575239"/>
                <a:gd name="connsiteY56" fmla="*/ 1301750 h 2019300"/>
                <a:gd name="connsiteX57" fmla="*/ 343339 w 1575239"/>
                <a:gd name="connsiteY57" fmla="*/ 1225550 h 2019300"/>
                <a:gd name="connsiteX58" fmla="*/ 362389 w 1575239"/>
                <a:gd name="connsiteY58" fmla="*/ 1212850 h 2019300"/>
                <a:gd name="connsiteX59" fmla="*/ 368739 w 1575239"/>
                <a:gd name="connsiteY59" fmla="*/ 1193800 h 2019300"/>
                <a:gd name="connsiteX60" fmla="*/ 429064 w 1575239"/>
                <a:gd name="connsiteY60" fmla="*/ 1219200 h 2019300"/>
                <a:gd name="connsiteX61" fmla="*/ 444939 w 1575239"/>
                <a:gd name="connsiteY61" fmla="*/ 1244600 h 2019300"/>
                <a:gd name="connsiteX62" fmla="*/ 413189 w 1575239"/>
                <a:gd name="connsiteY62" fmla="*/ 1276350 h 2019300"/>
                <a:gd name="connsiteX63" fmla="*/ 394139 w 1575239"/>
                <a:gd name="connsiteY63" fmla="*/ 1282700 h 2019300"/>
                <a:gd name="connsiteX64" fmla="*/ 375089 w 1575239"/>
                <a:gd name="connsiteY64" fmla="*/ 1295400 h 2019300"/>
                <a:gd name="connsiteX65" fmla="*/ 362389 w 1575239"/>
                <a:gd name="connsiteY65" fmla="*/ 1314450 h 2019300"/>
                <a:gd name="connsiteX66" fmla="*/ 356039 w 1575239"/>
                <a:gd name="connsiteY66" fmla="*/ 1333500 h 2019300"/>
                <a:gd name="connsiteX67" fmla="*/ 324289 w 1575239"/>
                <a:gd name="connsiteY67" fmla="*/ 1365250 h 2019300"/>
                <a:gd name="connsiteX68" fmla="*/ 387789 w 1575239"/>
                <a:gd name="connsiteY68" fmla="*/ 1390650 h 2019300"/>
                <a:gd name="connsiteX69" fmla="*/ 400489 w 1575239"/>
                <a:gd name="connsiteY69" fmla="*/ 1409700 h 2019300"/>
                <a:gd name="connsiteX70" fmla="*/ 400489 w 1575239"/>
                <a:gd name="connsiteY70" fmla="*/ 1460500 h 2019300"/>
                <a:gd name="connsiteX71" fmla="*/ 340164 w 1575239"/>
                <a:gd name="connsiteY71" fmla="*/ 1393825 h 2019300"/>
                <a:gd name="connsiteX72" fmla="*/ 260789 w 1575239"/>
                <a:gd name="connsiteY72" fmla="*/ 1450975 h 2019300"/>
                <a:gd name="connsiteX73" fmla="*/ 267139 w 1575239"/>
                <a:gd name="connsiteY73" fmla="*/ 1498600 h 2019300"/>
                <a:gd name="connsiteX74" fmla="*/ 279839 w 1575239"/>
                <a:gd name="connsiteY74" fmla="*/ 1517650 h 2019300"/>
                <a:gd name="connsiteX75" fmla="*/ 292539 w 1575239"/>
                <a:gd name="connsiteY75" fmla="*/ 1555750 h 2019300"/>
                <a:gd name="connsiteX76" fmla="*/ 311589 w 1575239"/>
                <a:gd name="connsiteY76" fmla="*/ 1562100 h 2019300"/>
                <a:gd name="connsiteX77" fmla="*/ 349689 w 1575239"/>
                <a:gd name="connsiteY77" fmla="*/ 1587500 h 2019300"/>
                <a:gd name="connsiteX78" fmla="*/ 343339 w 1575239"/>
                <a:gd name="connsiteY78" fmla="*/ 1606550 h 2019300"/>
                <a:gd name="connsiteX79" fmla="*/ 279839 w 1575239"/>
                <a:gd name="connsiteY79" fmla="*/ 1625600 h 2019300"/>
                <a:gd name="connsiteX80" fmla="*/ 267139 w 1575239"/>
                <a:gd name="connsiteY80" fmla="*/ 1663700 h 2019300"/>
                <a:gd name="connsiteX81" fmla="*/ 273489 w 1575239"/>
                <a:gd name="connsiteY81" fmla="*/ 1701800 h 2019300"/>
                <a:gd name="connsiteX82" fmla="*/ 305239 w 1575239"/>
                <a:gd name="connsiteY82" fmla="*/ 1733550 h 2019300"/>
                <a:gd name="connsiteX83" fmla="*/ 298889 w 1575239"/>
                <a:gd name="connsiteY83" fmla="*/ 1755775 h 2019300"/>
                <a:gd name="connsiteX84" fmla="*/ 317939 w 1575239"/>
                <a:gd name="connsiteY84" fmla="*/ 1866900 h 2019300"/>
                <a:gd name="connsiteX85" fmla="*/ 349689 w 1575239"/>
                <a:gd name="connsiteY85" fmla="*/ 1955800 h 2019300"/>
                <a:gd name="connsiteX86" fmla="*/ 375089 w 1575239"/>
                <a:gd name="connsiteY86" fmla="*/ 1962150 h 2019300"/>
                <a:gd name="connsiteX87" fmla="*/ 425889 w 1575239"/>
                <a:gd name="connsiteY87" fmla="*/ 1968500 h 2019300"/>
                <a:gd name="connsiteX88" fmla="*/ 432239 w 1575239"/>
                <a:gd name="connsiteY88" fmla="*/ 1993900 h 2019300"/>
                <a:gd name="connsiteX89" fmla="*/ 476689 w 1575239"/>
                <a:gd name="connsiteY89" fmla="*/ 2012950 h 2019300"/>
                <a:gd name="connsiteX90" fmla="*/ 495739 w 1575239"/>
                <a:gd name="connsiteY90" fmla="*/ 2019300 h 2019300"/>
                <a:gd name="connsiteX91" fmla="*/ 514789 w 1575239"/>
                <a:gd name="connsiteY91" fmla="*/ 2012950 h 2019300"/>
                <a:gd name="connsiteX92" fmla="*/ 533839 w 1575239"/>
                <a:gd name="connsiteY92" fmla="*/ 1943100 h 2019300"/>
                <a:gd name="connsiteX93" fmla="*/ 546539 w 1575239"/>
                <a:gd name="connsiteY93" fmla="*/ 1924050 h 2019300"/>
                <a:gd name="connsiteX94" fmla="*/ 584639 w 1575239"/>
                <a:gd name="connsiteY94" fmla="*/ 1892300 h 2019300"/>
                <a:gd name="connsiteX95" fmla="*/ 603689 w 1575239"/>
                <a:gd name="connsiteY95" fmla="*/ 1854200 h 2019300"/>
                <a:gd name="connsiteX96" fmla="*/ 597339 w 1575239"/>
                <a:gd name="connsiteY96" fmla="*/ 1771650 h 2019300"/>
                <a:gd name="connsiteX97" fmla="*/ 571939 w 1575239"/>
                <a:gd name="connsiteY97" fmla="*/ 1714500 h 2019300"/>
                <a:gd name="connsiteX98" fmla="*/ 559239 w 1575239"/>
                <a:gd name="connsiteY98" fmla="*/ 1670050 h 2019300"/>
                <a:gd name="connsiteX99" fmla="*/ 565589 w 1575239"/>
                <a:gd name="connsiteY99" fmla="*/ 1638300 h 2019300"/>
                <a:gd name="connsiteX100" fmla="*/ 603689 w 1575239"/>
                <a:gd name="connsiteY100" fmla="*/ 1625600 h 2019300"/>
                <a:gd name="connsiteX101" fmla="*/ 667189 w 1575239"/>
                <a:gd name="connsiteY101" fmla="*/ 1631950 h 2019300"/>
                <a:gd name="connsiteX102" fmla="*/ 698939 w 1575239"/>
                <a:gd name="connsiteY102" fmla="*/ 1663700 h 2019300"/>
                <a:gd name="connsiteX103" fmla="*/ 717989 w 1575239"/>
                <a:gd name="connsiteY103" fmla="*/ 1676400 h 2019300"/>
                <a:gd name="connsiteX104" fmla="*/ 737039 w 1575239"/>
                <a:gd name="connsiteY104" fmla="*/ 1708150 h 2019300"/>
                <a:gd name="connsiteX105" fmla="*/ 794189 w 1575239"/>
                <a:gd name="connsiteY105" fmla="*/ 1720850 h 2019300"/>
                <a:gd name="connsiteX106" fmla="*/ 876739 w 1575239"/>
                <a:gd name="connsiteY106" fmla="*/ 1670050 h 2019300"/>
                <a:gd name="connsiteX107" fmla="*/ 889439 w 1575239"/>
                <a:gd name="connsiteY107" fmla="*/ 1689100 h 2019300"/>
                <a:gd name="connsiteX108" fmla="*/ 908489 w 1575239"/>
                <a:gd name="connsiteY108" fmla="*/ 1727200 h 2019300"/>
                <a:gd name="connsiteX109" fmla="*/ 933889 w 1575239"/>
                <a:gd name="connsiteY109" fmla="*/ 1733550 h 2019300"/>
                <a:gd name="connsiteX110" fmla="*/ 978339 w 1575239"/>
                <a:gd name="connsiteY110" fmla="*/ 1746250 h 2019300"/>
                <a:gd name="connsiteX111" fmla="*/ 1022789 w 1575239"/>
                <a:gd name="connsiteY111" fmla="*/ 1752600 h 2019300"/>
                <a:gd name="connsiteX112" fmla="*/ 1105339 w 1575239"/>
                <a:gd name="connsiteY112" fmla="*/ 1746250 h 2019300"/>
                <a:gd name="connsiteX113" fmla="*/ 1124389 w 1575239"/>
                <a:gd name="connsiteY113" fmla="*/ 1739900 h 2019300"/>
                <a:gd name="connsiteX114" fmla="*/ 1168839 w 1575239"/>
                <a:gd name="connsiteY114" fmla="*/ 1682750 h 2019300"/>
                <a:gd name="connsiteX115" fmla="*/ 1187889 w 1575239"/>
                <a:gd name="connsiteY115" fmla="*/ 1676400 h 2019300"/>
                <a:gd name="connsiteX116" fmla="*/ 1206939 w 1575239"/>
                <a:gd name="connsiteY116" fmla="*/ 1663700 h 2019300"/>
                <a:gd name="connsiteX117" fmla="*/ 1257739 w 1575239"/>
                <a:gd name="connsiteY117" fmla="*/ 1644650 h 2019300"/>
                <a:gd name="connsiteX118" fmla="*/ 1264089 w 1575239"/>
                <a:gd name="connsiteY118" fmla="*/ 1428750 h 2019300"/>
                <a:gd name="connsiteX119" fmla="*/ 1270439 w 1575239"/>
                <a:gd name="connsiteY119" fmla="*/ 1409700 h 2019300"/>
                <a:gd name="connsiteX120" fmla="*/ 1283139 w 1575239"/>
                <a:gd name="connsiteY120" fmla="*/ 1390650 h 2019300"/>
                <a:gd name="connsiteX121" fmla="*/ 1283139 w 1575239"/>
                <a:gd name="connsiteY121" fmla="*/ 1327150 h 2019300"/>
                <a:gd name="connsiteX122" fmla="*/ 1264089 w 1575239"/>
                <a:gd name="connsiteY122" fmla="*/ 1314450 h 2019300"/>
                <a:gd name="connsiteX123" fmla="*/ 1251389 w 1575239"/>
                <a:gd name="connsiteY123" fmla="*/ 1289050 h 2019300"/>
                <a:gd name="connsiteX124" fmla="*/ 1276789 w 1575239"/>
                <a:gd name="connsiteY124" fmla="*/ 1257300 h 2019300"/>
                <a:gd name="connsiteX125" fmla="*/ 1289489 w 1575239"/>
                <a:gd name="connsiteY125" fmla="*/ 1238250 h 2019300"/>
                <a:gd name="connsiteX126" fmla="*/ 1308539 w 1575239"/>
                <a:gd name="connsiteY126" fmla="*/ 1181100 h 2019300"/>
                <a:gd name="connsiteX127" fmla="*/ 1314889 w 1575239"/>
                <a:gd name="connsiteY127" fmla="*/ 1162050 h 2019300"/>
                <a:gd name="connsiteX128" fmla="*/ 1327589 w 1575239"/>
                <a:gd name="connsiteY128" fmla="*/ 1111250 h 2019300"/>
                <a:gd name="connsiteX129" fmla="*/ 1340289 w 1575239"/>
                <a:gd name="connsiteY129" fmla="*/ 1066800 h 2019300"/>
                <a:gd name="connsiteX130" fmla="*/ 1327589 w 1575239"/>
                <a:gd name="connsiteY130" fmla="*/ 1009650 h 2019300"/>
                <a:gd name="connsiteX131" fmla="*/ 1314889 w 1575239"/>
                <a:gd name="connsiteY131" fmla="*/ 990600 h 2019300"/>
                <a:gd name="connsiteX132" fmla="*/ 1302189 w 1575239"/>
                <a:gd name="connsiteY132" fmla="*/ 952500 h 2019300"/>
                <a:gd name="connsiteX133" fmla="*/ 1289489 w 1575239"/>
                <a:gd name="connsiteY133" fmla="*/ 927100 h 2019300"/>
                <a:gd name="connsiteX134" fmla="*/ 1283139 w 1575239"/>
                <a:gd name="connsiteY134" fmla="*/ 901700 h 2019300"/>
                <a:gd name="connsiteX135" fmla="*/ 1276789 w 1575239"/>
                <a:gd name="connsiteY135" fmla="*/ 882650 h 2019300"/>
                <a:gd name="connsiteX136" fmla="*/ 1283139 w 1575239"/>
                <a:gd name="connsiteY136" fmla="*/ 666750 h 2019300"/>
                <a:gd name="connsiteX137" fmla="*/ 1289489 w 1575239"/>
                <a:gd name="connsiteY137" fmla="*/ 635000 h 2019300"/>
                <a:gd name="connsiteX138" fmla="*/ 1302189 w 1575239"/>
                <a:gd name="connsiteY138" fmla="*/ 615950 h 2019300"/>
                <a:gd name="connsiteX139" fmla="*/ 1321239 w 1575239"/>
                <a:gd name="connsiteY139" fmla="*/ 577850 h 2019300"/>
                <a:gd name="connsiteX140" fmla="*/ 1327589 w 1575239"/>
                <a:gd name="connsiteY140" fmla="*/ 520700 h 2019300"/>
                <a:gd name="connsiteX141" fmla="*/ 1333939 w 1575239"/>
                <a:gd name="connsiteY141" fmla="*/ 501650 h 2019300"/>
                <a:gd name="connsiteX142" fmla="*/ 1340289 w 1575239"/>
                <a:gd name="connsiteY142" fmla="*/ 450850 h 2019300"/>
                <a:gd name="connsiteX143" fmla="*/ 1378389 w 1575239"/>
                <a:gd name="connsiteY143" fmla="*/ 431800 h 2019300"/>
                <a:gd name="connsiteX144" fmla="*/ 1403789 w 1575239"/>
                <a:gd name="connsiteY144" fmla="*/ 425450 h 2019300"/>
                <a:gd name="connsiteX145" fmla="*/ 1422839 w 1575239"/>
                <a:gd name="connsiteY145" fmla="*/ 419100 h 2019300"/>
                <a:gd name="connsiteX146" fmla="*/ 1460939 w 1575239"/>
                <a:gd name="connsiteY146" fmla="*/ 412750 h 2019300"/>
                <a:gd name="connsiteX147" fmla="*/ 1486339 w 1575239"/>
                <a:gd name="connsiteY147" fmla="*/ 406400 h 2019300"/>
                <a:gd name="connsiteX148" fmla="*/ 1448239 w 1575239"/>
                <a:gd name="connsiteY148" fmla="*/ 368300 h 2019300"/>
                <a:gd name="connsiteX149" fmla="*/ 1410139 w 1575239"/>
                <a:gd name="connsiteY149" fmla="*/ 349250 h 2019300"/>
                <a:gd name="connsiteX150" fmla="*/ 1372039 w 1575239"/>
                <a:gd name="connsiteY150" fmla="*/ 330200 h 2019300"/>
                <a:gd name="connsiteX151" fmla="*/ 1352989 w 1575239"/>
                <a:gd name="connsiteY151" fmla="*/ 285750 h 2019300"/>
                <a:gd name="connsiteX152" fmla="*/ 1333939 w 1575239"/>
                <a:gd name="connsiteY152" fmla="*/ 279400 h 2019300"/>
                <a:gd name="connsiteX153" fmla="*/ 1340289 w 1575239"/>
                <a:gd name="connsiteY153" fmla="*/ 228600 h 2019300"/>
                <a:gd name="connsiteX154" fmla="*/ 1359339 w 1575239"/>
                <a:gd name="connsiteY154" fmla="*/ 222250 h 2019300"/>
                <a:gd name="connsiteX155" fmla="*/ 1410139 w 1575239"/>
                <a:gd name="connsiteY155" fmla="*/ 228600 h 2019300"/>
                <a:gd name="connsiteX156" fmla="*/ 1467289 w 1575239"/>
                <a:gd name="connsiteY156" fmla="*/ 273050 h 2019300"/>
                <a:gd name="connsiteX157" fmla="*/ 1505389 w 1575239"/>
                <a:gd name="connsiteY157" fmla="*/ 285750 h 2019300"/>
                <a:gd name="connsiteX158" fmla="*/ 1524439 w 1575239"/>
                <a:gd name="connsiteY158" fmla="*/ 298450 h 2019300"/>
                <a:gd name="connsiteX159" fmla="*/ 1511739 w 1575239"/>
                <a:gd name="connsiteY159" fmla="*/ 304800 h 2019300"/>
                <a:gd name="connsiteX160" fmla="*/ 1518089 w 1575239"/>
                <a:gd name="connsiteY160" fmla="*/ 260350 h 2019300"/>
                <a:gd name="connsiteX161" fmla="*/ 1556189 w 1575239"/>
                <a:gd name="connsiteY161" fmla="*/ 228600 h 2019300"/>
                <a:gd name="connsiteX162" fmla="*/ 1575239 w 1575239"/>
                <a:gd name="connsiteY162" fmla="*/ 184150 h 2019300"/>
                <a:gd name="connsiteX163" fmla="*/ 1568889 w 1575239"/>
                <a:gd name="connsiteY163" fmla="*/ 165100 h 2019300"/>
                <a:gd name="connsiteX164" fmla="*/ 1479989 w 1575239"/>
                <a:gd name="connsiteY164" fmla="*/ 158750 h 2019300"/>
                <a:gd name="connsiteX165" fmla="*/ 1511739 w 1575239"/>
                <a:gd name="connsiteY165" fmla="*/ 127000 h 2019300"/>
                <a:gd name="connsiteX166" fmla="*/ 1479989 w 1575239"/>
                <a:gd name="connsiteY166" fmla="*/ 69850 h 2019300"/>
                <a:gd name="connsiteX167" fmla="*/ 1499039 w 1575239"/>
                <a:gd name="connsiteY167" fmla="*/ 63500 h 2019300"/>
                <a:gd name="connsiteX168" fmla="*/ 1479989 w 1575239"/>
                <a:gd name="connsiteY168" fmla="*/ 50800 h 2019300"/>
                <a:gd name="connsiteX169" fmla="*/ 1454589 w 1575239"/>
                <a:gd name="connsiteY169" fmla="*/ 44450 h 2019300"/>
                <a:gd name="connsiteX170" fmla="*/ 1397439 w 1575239"/>
                <a:gd name="connsiteY170" fmla="*/ 31750 h 2019300"/>
                <a:gd name="connsiteX171" fmla="*/ 1378389 w 1575239"/>
                <a:gd name="connsiteY171" fmla="*/ 19050 h 2019300"/>
                <a:gd name="connsiteX172" fmla="*/ 1321239 w 1575239"/>
                <a:gd name="connsiteY172" fmla="*/ 6350 h 2019300"/>
                <a:gd name="connsiteX173" fmla="*/ 1289489 w 1575239"/>
                <a:gd name="connsiteY173" fmla="*/ 0 h 2019300"/>
                <a:gd name="connsiteX174" fmla="*/ 1225989 w 1575239"/>
                <a:gd name="connsiteY174" fmla="*/ 6350 h 2019300"/>
                <a:gd name="connsiteX175" fmla="*/ 1225989 w 1575239"/>
                <a:gd name="connsiteY175" fmla="*/ 50800 h 2019300"/>
                <a:gd name="connsiteX176" fmla="*/ 1264089 w 1575239"/>
                <a:gd name="connsiteY176" fmla="*/ 57150 h 2019300"/>
                <a:gd name="connsiteX177" fmla="*/ 1264089 w 1575239"/>
                <a:gd name="connsiteY177" fmla="*/ 127000 h 2019300"/>
                <a:gd name="connsiteX178" fmla="*/ 1225989 w 1575239"/>
                <a:gd name="connsiteY178" fmla="*/ 120650 h 2019300"/>
                <a:gd name="connsiteX179" fmla="*/ 1187889 w 1575239"/>
                <a:gd name="connsiteY179" fmla="*/ 82550 h 2019300"/>
                <a:gd name="connsiteX180" fmla="*/ 1168839 w 1575239"/>
                <a:gd name="connsiteY180" fmla="*/ 63500 h 2019300"/>
                <a:gd name="connsiteX181" fmla="*/ 1137089 w 1575239"/>
                <a:gd name="connsiteY181" fmla="*/ 57150 h 2019300"/>
                <a:gd name="connsiteX182" fmla="*/ 1060889 w 1575239"/>
                <a:gd name="connsiteY182" fmla="*/ 50800 h 2019300"/>
                <a:gd name="connsiteX183" fmla="*/ 978339 w 1575239"/>
                <a:gd name="connsiteY183" fmla="*/ 50800 h 2019300"/>
                <a:gd name="connsiteX184" fmla="*/ 959289 w 1575239"/>
                <a:gd name="connsiteY184" fmla="*/ 63500 h 2019300"/>
                <a:gd name="connsiteX185" fmla="*/ 940239 w 1575239"/>
                <a:gd name="connsiteY185" fmla="*/ 101600 h 2019300"/>
                <a:gd name="connsiteX186" fmla="*/ 927539 w 1575239"/>
                <a:gd name="connsiteY186" fmla="*/ 120650 h 2019300"/>
                <a:gd name="connsiteX187" fmla="*/ 921189 w 1575239"/>
                <a:gd name="connsiteY187" fmla="*/ 139700 h 2019300"/>
                <a:gd name="connsiteX188" fmla="*/ 883089 w 1575239"/>
                <a:gd name="connsiteY188" fmla="*/ 184150 h 2019300"/>
                <a:gd name="connsiteX189" fmla="*/ 844989 w 1575239"/>
                <a:gd name="connsiteY189" fmla="*/ 177800 h 2019300"/>
                <a:gd name="connsiteX190" fmla="*/ 832289 w 1575239"/>
                <a:gd name="connsiteY190" fmla="*/ 158750 h 2019300"/>
                <a:gd name="connsiteX191" fmla="*/ 813239 w 1575239"/>
                <a:gd name="connsiteY191" fmla="*/ 139700 h 2019300"/>
                <a:gd name="connsiteX192" fmla="*/ 794189 w 1575239"/>
                <a:gd name="connsiteY192" fmla="*/ 95250 h 2019300"/>
                <a:gd name="connsiteX193" fmla="*/ 787839 w 1575239"/>
                <a:gd name="connsiteY193" fmla="*/ 69850 h 2019300"/>
                <a:gd name="connsiteX194" fmla="*/ 775139 w 1575239"/>
                <a:gd name="connsiteY194" fmla="*/ 50800 h 2019300"/>
                <a:gd name="connsiteX195" fmla="*/ 768789 w 1575239"/>
                <a:gd name="connsiteY195" fmla="*/ 31750 h 2019300"/>
                <a:gd name="connsiteX196" fmla="*/ 730689 w 1575239"/>
                <a:gd name="connsiteY196" fmla="*/ 12700 h 2019300"/>
                <a:gd name="connsiteX197" fmla="*/ 559239 w 1575239"/>
                <a:gd name="connsiteY197" fmla="*/ 25400 h 2019300"/>
                <a:gd name="connsiteX198" fmla="*/ 533839 w 1575239"/>
                <a:gd name="connsiteY198" fmla="*/ 31750 h 2019300"/>
                <a:gd name="connsiteX199" fmla="*/ 521139 w 1575239"/>
                <a:gd name="connsiteY199" fmla="*/ 50800 h 2019300"/>
                <a:gd name="connsiteX200" fmla="*/ 502089 w 1575239"/>
                <a:gd name="connsiteY200" fmla="*/ 63500 h 2019300"/>
                <a:gd name="connsiteX0" fmla="*/ 502089 w 1575239"/>
                <a:gd name="connsiteY0" fmla="*/ 63500 h 2019300"/>
                <a:gd name="connsiteX1" fmla="*/ 514789 w 1575239"/>
                <a:gd name="connsiteY1" fmla="*/ 228600 h 2019300"/>
                <a:gd name="connsiteX2" fmla="*/ 495739 w 1575239"/>
                <a:gd name="connsiteY2" fmla="*/ 273050 h 2019300"/>
                <a:gd name="connsiteX3" fmla="*/ 476689 w 1575239"/>
                <a:gd name="connsiteY3" fmla="*/ 285750 h 2019300"/>
                <a:gd name="connsiteX4" fmla="*/ 451289 w 1575239"/>
                <a:gd name="connsiteY4" fmla="*/ 241300 h 2019300"/>
                <a:gd name="connsiteX5" fmla="*/ 394139 w 1575239"/>
                <a:gd name="connsiteY5" fmla="*/ 209550 h 2019300"/>
                <a:gd name="connsiteX6" fmla="*/ 336989 w 1575239"/>
                <a:gd name="connsiteY6" fmla="*/ 254000 h 2019300"/>
                <a:gd name="connsiteX7" fmla="*/ 292539 w 1575239"/>
                <a:gd name="connsiteY7" fmla="*/ 311150 h 2019300"/>
                <a:gd name="connsiteX8" fmla="*/ 254439 w 1575239"/>
                <a:gd name="connsiteY8" fmla="*/ 323850 h 2019300"/>
                <a:gd name="connsiteX9" fmla="*/ 235389 w 1575239"/>
                <a:gd name="connsiteY9" fmla="*/ 330200 h 2019300"/>
                <a:gd name="connsiteX10" fmla="*/ 203639 w 1575239"/>
                <a:gd name="connsiteY10" fmla="*/ 368300 h 2019300"/>
                <a:gd name="connsiteX11" fmla="*/ 190939 w 1575239"/>
                <a:gd name="connsiteY11" fmla="*/ 406400 h 2019300"/>
                <a:gd name="connsiteX12" fmla="*/ 165539 w 1575239"/>
                <a:gd name="connsiteY12" fmla="*/ 444500 h 2019300"/>
                <a:gd name="connsiteX13" fmla="*/ 159189 w 1575239"/>
                <a:gd name="connsiteY13" fmla="*/ 463550 h 2019300"/>
                <a:gd name="connsiteX14" fmla="*/ 152839 w 1575239"/>
                <a:gd name="connsiteY14" fmla="*/ 501650 h 2019300"/>
                <a:gd name="connsiteX15" fmla="*/ 133789 w 1575239"/>
                <a:gd name="connsiteY15" fmla="*/ 508000 h 2019300"/>
                <a:gd name="connsiteX16" fmla="*/ 32189 w 1575239"/>
                <a:gd name="connsiteY16" fmla="*/ 520700 h 2019300"/>
                <a:gd name="connsiteX17" fmla="*/ 38539 w 1575239"/>
                <a:gd name="connsiteY17" fmla="*/ 552450 h 2019300"/>
                <a:gd name="connsiteX18" fmla="*/ 57589 w 1575239"/>
                <a:gd name="connsiteY18" fmla="*/ 558800 h 2019300"/>
                <a:gd name="connsiteX19" fmla="*/ 102039 w 1575239"/>
                <a:gd name="connsiteY19" fmla="*/ 552450 h 2019300"/>
                <a:gd name="connsiteX20" fmla="*/ 178239 w 1575239"/>
                <a:gd name="connsiteY20" fmla="*/ 539750 h 2019300"/>
                <a:gd name="connsiteX21" fmla="*/ 197289 w 1575239"/>
                <a:gd name="connsiteY21" fmla="*/ 552450 h 2019300"/>
                <a:gd name="connsiteX22" fmla="*/ 216339 w 1575239"/>
                <a:gd name="connsiteY22" fmla="*/ 596900 h 2019300"/>
                <a:gd name="connsiteX23" fmla="*/ 229039 w 1575239"/>
                <a:gd name="connsiteY23" fmla="*/ 635000 h 2019300"/>
                <a:gd name="connsiteX24" fmla="*/ 216339 w 1575239"/>
                <a:gd name="connsiteY24" fmla="*/ 698500 h 2019300"/>
                <a:gd name="connsiteX25" fmla="*/ 197289 w 1575239"/>
                <a:gd name="connsiteY25" fmla="*/ 717550 h 2019300"/>
                <a:gd name="connsiteX26" fmla="*/ 190939 w 1575239"/>
                <a:gd name="connsiteY26" fmla="*/ 762000 h 2019300"/>
                <a:gd name="connsiteX27" fmla="*/ 209989 w 1575239"/>
                <a:gd name="connsiteY27" fmla="*/ 768350 h 2019300"/>
                <a:gd name="connsiteX28" fmla="*/ 235389 w 1575239"/>
                <a:gd name="connsiteY28" fmla="*/ 806450 h 2019300"/>
                <a:gd name="connsiteX29" fmla="*/ 248089 w 1575239"/>
                <a:gd name="connsiteY29" fmla="*/ 844550 h 2019300"/>
                <a:gd name="connsiteX30" fmla="*/ 254439 w 1575239"/>
                <a:gd name="connsiteY30" fmla="*/ 863600 h 2019300"/>
                <a:gd name="connsiteX31" fmla="*/ 216339 w 1575239"/>
                <a:gd name="connsiteY31" fmla="*/ 882650 h 2019300"/>
                <a:gd name="connsiteX32" fmla="*/ 197289 w 1575239"/>
                <a:gd name="connsiteY32" fmla="*/ 889000 h 2019300"/>
                <a:gd name="connsiteX33" fmla="*/ 203639 w 1575239"/>
                <a:gd name="connsiteY33" fmla="*/ 927100 h 2019300"/>
                <a:gd name="connsiteX34" fmla="*/ 216339 w 1575239"/>
                <a:gd name="connsiteY34" fmla="*/ 946150 h 2019300"/>
                <a:gd name="connsiteX35" fmla="*/ 222689 w 1575239"/>
                <a:gd name="connsiteY35" fmla="*/ 996950 h 2019300"/>
                <a:gd name="connsiteX36" fmla="*/ 209989 w 1575239"/>
                <a:gd name="connsiteY36" fmla="*/ 1035050 h 2019300"/>
                <a:gd name="connsiteX37" fmla="*/ 190939 w 1575239"/>
                <a:gd name="connsiteY37" fmla="*/ 1041400 h 2019300"/>
                <a:gd name="connsiteX38" fmla="*/ 165539 w 1575239"/>
                <a:gd name="connsiteY38" fmla="*/ 1054100 h 2019300"/>
                <a:gd name="connsiteX39" fmla="*/ 70289 w 1575239"/>
                <a:gd name="connsiteY39" fmla="*/ 1047750 h 2019300"/>
                <a:gd name="connsiteX40" fmla="*/ 44889 w 1575239"/>
                <a:gd name="connsiteY40" fmla="*/ 1035050 h 2019300"/>
                <a:gd name="connsiteX41" fmla="*/ 25839 w 1575239"/>
                <a:gd name="connsiteY41" fmla="*/ 1028700 h 2019300"/>
                <a:gd name="connsiteX42" fmla="*/ 439 w 1575239"/>
                <a:gd name="connsiteY42" fmla="*/ 1066800 h 2019300"/>
                <a:gd name="connsiteX43" fmla="*/ 6789 w 1575239"/>
                <a:gd name="connsiteY43" fmla="*/ 1092200 h 2019300"/>
                <a:gd name="connsiteX44" fmla="*/ 25839 w 1575239"/>
                <a:gd name="connsiteY44" fmla="*/ 1111250 h 2019300"/>
                <a:gd name="connsiteX45" fmla="*/ 38539 w 1575239"/>
                <a:gd name="connsiteY45" fmla="*/ 1130300 h 2019300"/>
                <a:gd name="connsiteX46" fmla="*/ 57589 w 1575239"/>
                <a:gd name="connsiteY46" fmla="*/ 1149350 h 2019300"/>
                <a:gd name="connsiteX47" fmla="*/ 89339 w 1575239"/>
                <a:gd name="connsiteY47" fmla="*/ 1206500 h 2019300"/>
                <a:gd name="connsiteX48" fmla="*/ 63939 w 1575239"/>
                <a:gd name="connsiteY48" fmla="*/ 1231900 h 2019300"/>
                <a:gd name="connsiteX49" fmla="*/ 82989 w 1575239"/>
                <a:gd name="connsiteY49" fmla="*/ 1238250 h 2019300"/>
                <a:gd name="connsiteX50" fmla="*/ 133789 w 1575239"/>
                <a:gd name="connsiteY50" fmla="*/ 1257300 h 2019300"/>
                <a:gd name="connsiteX51" fmla="*/ 171889 w 1575239"/>
                <a:gd name="connsiteY51" fmla="*/ 1289050 h 2019300"/>
                <a:gd name="connsiteX52" fmla="*/ 190939 w 1575239"/>
                <a:gd name="connsiteY52" fmla="*/ 1308100 h 2019300"/>
                <a:gd name="connsiteX53" fmla="*/ 229039 w 1575239"/>
                <a:gd name="connsiteY53" fmla="*/ 1333500 h 2019300"/>
                <a:gd name="connsiteX54" fmla="*/ 298889 w 1575239"/>
                <a:gd name="connsiteY54" fmla="*/ 1327150 h 2019300"/>
                <a:gd name="connsiteX55" fmla="*/ 317939 w 1575239"/>
                <a:gd name="connsiteY55" fmla="*/ 1320800 h 2019300"/>
                <a:gd name="connsiteX56" fmla="*/ 324289 w 1575239"/>
                <a:gd name="connsiteY56" fmla="*/ 1301750 h 2019300"/>
                <a:gd name="connsiteX57" fmla="*/ 343339 w 1575239"/>
                <a:gd name="connsiteY57" fmla="*/ 1225550 h 2019300"/>
                <a:gd name="connsiteX58" fmla="*/ 362389 w 1575239"/>
                <a:gd name="connsiteY58" fmla="*/ 1212850 h 2019300"/>
                <a:gd name="connsiteX59" fmla="*/ 381439 w 1575239"/>
                <a:gd name="connsiteY59" fmla="*/ 1219200 h 2019300"/>
                <a:gd name="connsiteX60" fmla="*/ 429064 w 1575239"/>
                <a:gd name="connsiteY60" fmla="*/ 1219200 h 2019300"/>
                <a:gd name="connsiteX61" fmla="*/ 444939 w 1575239"/>
                <a:gd name="connsiteY61" fmla="*/ 1244600 h 2019300"/>
                <a:gd name="connsiteX62" fmla="*/ 413189 w 1575239"/>
                <a:gd name="connsiteY62" fmla="*/ 1276350 h 2019300"/>
                <a:gd name="connsiteX63" fmla="*/ 394139 w 1575239"/>
                <a:gd name="connsiteY63" fmla="*/ 1282700 h 2019300"/>
                <a:gd name="connsiteX64" fmla="*/ 375089 w 1575239"/>
                <a:gd name="connsiteY64" fmla="*/ 1295400 h 2019300"/>
                <a:gd name="connsiteX65" fmla="*/ 362389 w 1575239"/>
                <a:gd name="connsiteY65" fmla="*/ 1314450 h 2019300"/>
                <a:gd name="connsiteX66" fmla="*/ 356039 w 1575239"/>
                <a:gd name="connsiteY66" fmla="*/ 1333500 h 2019300"/>
                <a:gd name="connsiteX67" fmla="*/ 324289 w 1575239"/>
                <a:gd name="connsiteY67" fmla="*/ 1365250 h 2019300"/>
                <a:gd name="connsiteX68" fmla="*/ 387789 w 1575239"/>
                <a:gd name="connsiteY68" fmla="*/ 1390650 h 2019300"/>
                <a:gd name="connsiteX69" fmla="*/ 400489 w 1575239"/>
                <a:gd name="connsiteY69" fmla="*/ 1409700 h 2019300"/>
                <a:gd name="connsiteX70" fmla="*/ 400489 w 1575239"/>
                <a:gd name="connsiteY70" fmla="*/ 1460500 h 2019300"/>
                <a:gd name="connsiteX71" fmla="*/ 340164 w 1575239"/>
                <a:gd name="connsiteY71" fmla="*/ 1393825 h 2019300"/>
                <a:gd name="connsiteX72" fmla="*/ 260789 w 1575239"/>
                <a:gd name="connsiteY72" fmla="*/ 1450975 h 2019300"/>
                <a:gd name="connsiteX73" fmla="*/ 267139 w 1575239"/>
                <a:gd name="connsiteY73" fmla="*/ 1498600 h 2019300"/>
                <a:gd name="connsiteX74" fmla="*/ 279839 w 1575239"/>
                <a:gd name="connsiteY74" fmla="*/ 1517650 h 2019300"/>
                <a:gd name="connsiteX75" fmla="*/ 292539 w 1575239"/>
                <a:gd name="connsiteY75" fmla="*/ 1555750 h 2019300"/>
                <a:gd name="connsiteX76" fmla="*/ 311589 w 1575239"/>
                <a:gd name="connsiteY76" fmla="*/ 1562100 h 2019300"/>
                <a:gd name="connsiteX77" fmla="*/ 349689 w 1575239"/>
                <a:gd name="connsiteY77" fmla="*/ 1587500 h 2019300"/>
                <a:gd name="connsiteX78" fmla="*/ 343339 w 1575239"/>
                <a:gd name="connsiteY78" fmla="*/ 1606550 h 2019300"/>
                <a:gd name="connsiteX79" fmla="*/ 279839 w 1575239"/>
                <a:gd name="connsiteY79" fmla="*/ 1625600 h 2019300"/>
                <a:gd name="connsiteX80" fmla="*/ 267139 w 1575239"/>
                <a:gd name="connsiteY80" fmla="*/ 1663700 h 2019300"/>
                <a:gd name="connsiteX81" fmla="*/ 273489 w 1575239"/>
                <a:gd name="connsiteY81" fmla="*/ 1701800 h 2019300"/>
                <a:gd name="connsiteX82" fmla="*/ 305239 w 1575239"/>
                <a:gd name="connsiteY82" fmla="*/ 1733550 h 2019300"/>
                <a:gd name="connsiteX83" fmla="*/ 298889 w 1575239"/>
                <a:gd name="connsiteY83" fmla="*/ 1755775 h 2019300"/>
                <a:gd name="connsiteX84" fmla="*/ 317939 w 1575239"/>
                <a:gd name="connsiteY84" fmla="*/ 1866900 h 2019300"/>
                <a:gd name="connsiteX85" fmla="*/ 349689 w 1575239"/>
                <a:gd name="connsiteY85" fmla="*/ 1955800 h 2019300"/>
                <a:gd name="connsiteX86" fmla="*/ 375089 w 1575239"/>
                <a:gd name="connsiteY86" fmla="*/ 1962150 h 2019300"/>
                <a:gd name="connsiteX87" fmla="*/ 425889 w 1575239"/>
                <a:gd name="connsiteY87" fmla="*/ 1968500 h 2019300"/>
                <a:gd name="connsiteX88" fmla="*/ 432239 w 1575239"/>
                <a:gd name="connsiteY88" fmla="*/ 1993900 h 2019300"/>
                <a:gd name="connsiteX89" fmla="*/ 476689 w 1575239"/>
                <a:gd name="connsiteY89" fmla="*/ 2012950 h 2019300"/>
                <a:gd name="connsiteX90" fmla="*/ 495739 w 1575239"/>
                <a:gd name="connsiteY90" fmla="*/ 2019300 h 2019300"/>
                <a:gd name="connsiteX91" fmla="*/ 514789 w 1575239"/>
                <a:gd name="connsiteY91" fmla="*/ 2012950 h 2019300"/>
                <a:gd name="connsiteX92" fmla="*/ 533839 w 1575239"/>
                <a:gd name="connsiteY92" fmla="*/ 1943100 h 2019300"/>
                <a:gd name="connsiteX93" fmla="*/ 546539 w 1575239"/>
                <a:gd name="connsiteY93" fmla="*/ 1924050 h 2019300"/>
                <a:gd name="connsiteX94" fmla="*/ 584639 w 1575239"/>
                <a:gd name="connsiteY94" fmla="*/ 1892300 h 2019300"/>
                <a:gd name="connsiteX95" fmla="*/ 603689 w 1575239"/>
                <a:gd name="connsiteY95" fmla="*/ 1854200 h 2019300"/>
                <a:gd name="connsiteX96" fmla="*/ 597339 w 1575239"/>
                <a:gd name="connsiteY96" fmla="*/ 1771650 h 2019300"/>
                <a:gd name="connsiteX97" fmla="*/ 571939 w 1575239"/>
                <a:gd name="connsiteY97" fmla="*/ 1714500 h 2019300"/>
                <a:gd name="connsiteX98" fmla="*/ 559239 w 1575239"/>
                <a:gd name="connsiteY98" fmla="*/ 1670050 h 2019300"/>
                <a:gd name="connsiteX99" fmla="*/ 565589 w 1575239"/>
                <a:gd name="connsiteY99" fmla="*/ 1638300 h 2019300"/>
                <a:gd name="connsiteX100" fmla="*/ 603689 w 1575239"/>
                <a:gd name="connsiteY100" fmla="*/ 1625600 h 2019300"/>
                <a:gd name="connsiteX101" fmla="*/ 667189 w 1575239"/>
                <a:gd name="connsiteY101" fmla="*/ 1631950 h 2019300"/>
                <a:gd name="connsiteX102" fmla="*/ 698939 w 1575239"/>
                <a:gd name="connsiteY102" fmla="*/ 1663700 h 2019300"/>
                <a:gd name="connsiteX103" fmla="*/ 717989 w 1575239"/>
                <a:gd name="connsiteY103" fmla="*/ 1676400 h 2019300"/>
                <a:gd name="connsiteX104" fmla="*/ 737039 w 1575239"/>
                <a:gd name="connsiteY104" fmla="*/ 1708150 h 2019300"/>
                <a:gd name="connsiteX105" fmla="*/ 794189 w 1575239"/>
                <a:gd name="connsiteY105" fmla="*/ 1720850 h 2019300"/>
                <a:gd name="connsiteX106" fmla="*/ 876739 w 1575239"/>
                <a:gd name="connsiteY106" fmla="*/ 1670050 h 2019300"/>
                <a:gd name="connsiteX107" fmla="*/ 889439 w 1575239"/>
                <a:gd name="connsiteY107" fmla="*/ 1689100 h 2019300"/>
                <a:gd name="connsiteX108" fmla="*/ 908489 w 1575239"/>
                <a:gd name="connsiteY108" fmla="*/ 1727200 h 2019300"/>
                <a:gd name="connsiteX109" fmla="*/ 933889 w 1575239"/>
                <a:gd name="connsiteY109" fmla="*/ 1733550 h 2019300"/>
                <a:gd name="connsiteX110" fmla="*/ 978339 w 1575239"/>
                <a:gd name="connsiteY110" fmla="*/ 1746250 h 2019300"/>
                <a:gd name="connsiteX111" fmla="*/ 1022789 w 1575239"/>
                <a:gd name="connsiteY111" fmla="*/ 1752600 h 2019300"/>
                <a:gd name="connsiteX112" fmla="*/ 1105339 w 1575239"/>
                <a:gd name="connsiteY112" fmla="*/ 1746250 h 2019300"/>
                <a:gd name="connsiteX113" fmla="*/ 1124389 w 1575239"/>
                <a:gd name="connsiteY113" fmla="*/ 1739900 h 2019300"/>
                <a:gd name="connsiteX114" fmla="*/ 1168839 w 1575239"/>
                <a:gd name="connsiteY114" fmla="*/ 1682750 h 2019300"/>
                <a:gd name="connsiteX115" fmla="*/ 1187889 w 1575239"/>
                <a:gd name="connsiteY115" fmla="*/ 1676400 h 2019300"/>
                <a:gd name="connsiteX116" fmla="*/ 1206939 w 1575239"/>
                <a:gd name="connsiteY116" fmla="*/ 1663700 h 2019300"/>
                <a:gd name="connsiteX117" fmla="*/ 1257739 w 1575239"/>
                <a:gd name="connsiteY117" fmla="*/ 1644650 h 2019300"/>
                <a:gd name="connsiteX118" fmla="*/ 1264089 w 1575239"/>
                <a:gd name="connsiteY118" fmla="*/ 1428750 h 2019300"/>
                <a:gd name="connsiteX119" fmla="*/ 1270439 w 1575239"/>
                <a:gd name="connsiteY119" fmla="*/ 1409700 h 2019300"/>
                <a:gd name="connsiteX120" fmla="*/ 1283139 w 1575239"/>
                <a:gd name="connsiteY120" fmla="*/ 1390650 h 2019300"/>
                <a:gd name="connsiteX121" fmla="*/ 1283139 w 1575239"/>
                <a:gd name="connsiteY121" fmla="*/ 1327150 h 2019300"/>
                <a:gd name="connsiteX122" fmla="*/ 1264089 w 1575239"/>
                <a:gd name="connsiteY122" fmla="*/ 1314450 h 2019300"/>
                <a:gd name="connsiteX123" fmla="*/ 1251389 w 1575239"/>
                <a:gd name="connsiteY123" fmla="*/ 1289050 h 2019300"/>
                <a:gd name="connsiteX124" fmla="*/ 1276789 w 1575239"/>
                <a:gd name="connsiteY124" fmla="*/ 1257300 h 2019300"/>
                <a:gd name="connsiteX125" fmla="*/ 1289489 w 1575239"/>
                <a:gd name="connsiteY125" fmla="*/ 1238250 h 2019300"/>
                <a:gd name="connsiteX126" fmla="*/ 1308539 w 1575239"/>
                <a:gd name="connsiteY126" fmla="*/ 1181100 h 2019300"/>
                <a:gd name="connsiteX127" fmla="*/ 1314889 w 1575239"/>
                <a:gd name="connsiteY127" fmla="*/ 1162050 h 2019300"/>
                <a:gd name="connsiteX128" fmla="*/ 1327589 w 1575239"/>
                <a:gd name="connsiteY128" fmla="*/ 1111250 h 2019300"/>
                <a:gd name="connsiteX129" fmla="*/ 1340289 w 1575239"/>
                <a:gd name="connsiteY129" fmla="*/ 1066800 h 2019300"/>
                <a:gd name="connsiteX130" fmla="*/ 1327589 w 1575239"/>
                <a:gd name="connsiteY130" fmla="*/ 1009650 h 2019300"/>
                <a:gd name="connsiteX131" fmla="*/ 1314889 w 1575239"/>
                <a:gd name="connsiteY131" fmla="*/ 990600 h 2019300"/>
                <a:gd name="connsiteX132" fmla="*/ 1302189 w 1575239"/>
                <a:gd name="connsiteY132" fmla="*/ 952500 h 2019300"/>
                <a:gd name="connsiteX133" fmla="*/ 1289489 w 1575239"/>
                <a:gd name="connsiteY133" fmla="*/ 927100 h 2019300"/>
                <a:gd name="connsiteX134" fmla="*/ 1283139 w 1575239"/>
                <a:gd name="connsiteY134" fmla="*/ 901700 h 2019300"/>
                <a:gd name="connsiteX135" fmla="*/ 1276789 w 1575239"/>
                <a:gd name="connsiteY135" fmla="*/ 882650 h 2019300"/>
                <a:gd name="connsiteX136" fmla="*/ 1283139 w 1575239"/>
                <a:gd name="connsiteY136" fmla="*/ 666750 h 2019300"/>
                <a:gd name="connsiteX137" fmla="*/ 1289489 w 1575239"/>
                <a:gd name="connsiteY137" fmla="*/ 635000 h 2019300"/>
                <a:gd name="connsiteX138" fmla="*/ 1302189 w 1575239"/>
                <a:gd name="connsiteY138" fmla="*/ 615950 h 2019300"/>
                <a:gd name="connsiteX139" fmla="*/ 1321239 w 1575239"/>
                <a:gd name="connsiteY139" fmla="*/ 577850 h 2019300"/>
                <a:gd name="connsiteX140" fmla="*/ 1327589 w 1575239"/>
                <a:gd name="connsiteY140" fmla="*/ 520700 h 2019300"/>
                <a:gd name="connsiteX141" fmla="*/ 1333939 w 1575239"/>
                <a:gd name="connsiteY141" fmla="*/ 501650 h 2019300"/>
                <a:gd name="connsiteX142" fmla="*/ 1340289 w 1575239"/>
                <a:gd name="connsiteY142" fmla="*/ 450850 h 2019300"/>
                <a:gd name="connsiteX143" fmla="*/ 1378389 w 1575239"/>
                <a:gd name="connsiteY143" fmla="*/ 431800 h 2019300"/>
                <a:gd name="connsiteX144" fmla="*/ 1403789 w 1575239"/>
                <a:gd name="connsiteY144" fmla="*/ 425450 h 2019300"/>
                <a:gd name="connsiteX145" fmla="*/ 1422839 w 1575239"/>
                <a:gd name="connsiteY145" fmla="*/ 419100 h 2019300"/>
                <a:gd name="connsiteX146" fmla="*/ 1460939 w 1575239"/>
                <a:gd name="connsiteY146" fmla="*/ 412750 h 2019300"/>
                <a:gd name="connsiteX147" fmla="*/ 1486339 w 1575239"/>
                <a:gd name="connsiteY147" fmla="*/ 406400 h 2019300"/>
                <a:gd name="connsiteX148" fmla="*/ 1448239 w 1575239"/>
                <a:gd name="connsiteY148" fmla="*/ 368300 h 2019300"/>
                <a:gd name="connsiteX149" fmla="*/ 1410139 w 1575239"/>
                <a:gd name="connsiteY149" fmla="*/ 349250 h 2019300"/>
                <a:gd name="connsiteX150" fmla="*/ 1372039 w 1575239"/>
                <a:gd name="connsiteY150" fmla="*/ 330200 h 2019300"/>
                <a:gd name="connsiteX151" fmla="*/ 1352989 w 1575239"/>
                <a:gd name="connsiteY151" fmla="*/ 285750 h 2019300"/>
                <a:gd name="connsiteX152" fmla="*/ 1333939 w 1575239"/>
                <a:gd name="connsiteY152" fmla="*/ 279400 h 2019300"/>
                <a:gd name="connsiteX153" fmla="*/ 1340289 w 1575239"/>
                <a:gd name="connsiteY153" fmla="*/ 228600 h 2019300"/>
                <a:gd name="connsiteX154" fmla="*/ 1359339 w 1575239"/>
                <a:gd name="connsiteY154" fmla="*/ 222250 h 2019300"/>
                <a:gd name="connsiteX155" fmla="*/ 1410139 w 1575239"/>
                <a:gd name="connsiteY155" fmla="*/ 228600 h 2019300"/>
                <a:gd name="connsiteX156" fmla="*/ 1467289 w 1575239"/>
                <a:gd name="connsiteY156" fmla="*/ 273050 h 2019300"/>
                <a:gd name="connsiteX157" fmla="*/ 1505389 w 1575239"/>
                <a:gd name="connsiteY157" fmla="*/ 285750 h 2019300"/>
                <a:gd name="connsiteX158" fmla="*/ 1524439 w 1575239"/>
                <a:gd name="connsiteY158" fmla="*/ 298450 h 2019300"/>
                <a:gd name="connsiteX159" fmla="*/ 1511739 w 1575239"/>
                <a:gd name="connsiteY159" fmla="*/ 304800 h 2019300"/>
                <a:gd name="connsiteX160" fmla="*/ 1518089 w 1575239"/>
                <a:gd name="connsiteY160" fmla="*/ 260350 h 2019300"/>
                <a:gd name="connsiteX161" fmla="*/ 1556189 w 1575239"/>
                <a:gd name="connsiteY161" fmla="*/ 228600 h 2019300"/>
                <a:gd name="connsiteX162" fmla="*/ 1575239 w 1575239"/>
                <a:gd name="connsiteY162" fmla="*/ 184150 h 2019300"/>
                <a:gd name="connsiteX163" fmla="*/ 1568889 w 1575239"/>
                <a:gd name="connsiteY163" fmla="*/ 165100 h 2019300"/>
                <a:gd name="connsiteX164" fmla="*/ 1479989 w 1575239"/>
                <a:gd name="connsiteY164" fmla="*/ 158750 h 2019300"/>
                <a:gd name="connsiteX165" fmla="*/ 1511739 w 1575239"/>
                <a:gd name="connsiteY165" fmla="*/ 127000 h 2019300"/>
                <a:gd name="connsiteX166" fmla="*/ 1479989 w 1575239"/>
                <a:gd name="connsiteY166" fmla="*/ 69850 h 2019300"/>
                <a:gd name="connsiteX167" fmla="*/ 1499039 w 1575239"/>
                <a:gd name="connsiteY167" fmla="*/ 63500 h 2019300"/>
                <a:gd name="connsiteX168" fmla="*/ 1479989 w 1575239"/>
                <a:gd name="connsiteY168" fmla="*/ 50800 h 2019300"/>
                <a:gd name="connsiteX169" fmla="*/ 1454589 w 1575239"/>
                <a:gd name="connsiteY169" fmla="*/ 44450 h 2019300"/>
                <a:gd name="connsiteX170" fmla="*/ 1397439 w 1575239"/>
                <a:gd name="connsiteY170" fmla="*/ 31750 h 2019300"/>
                <a:gd name="connsiteX171" fmla="*/ 1378389 w 1575239"/>
                <a:gd name="connsiteY171" fmla="*/ 19050 h 2019300"/>
                <a:gd name="connsiteX172" fmla="*/ 1321239 w 1575239"/>
                <a:gd name="connsiteY172" fmla="*/ 6350 h 2019300"/>
                <a:gd name="connsiteX173" fmla="*/ 1289489 w 1575239"/>
                <a:gd name="connsiteY173" fmla="*/ 0 h 2019300"/>
                <a:gd name="connsiteX174" fmla="*/ 1225989 w 1575239"/>
                <a:gd name="connsiteY174" fmla="*/ 6350 h 2019300"/>
                <a:gd name="connsiteX175" fmla="*/ 1225989 w 1575239"/>
                <a:gd name="connsiteY175" fmla="*/ 50800 h 2019300"/>
                <a:gd name="connsiteX176" fmla="*/ 1264089 w 1575239"/>
                <a:gd name="connsiteY176" fmla="*/ 57150 h 2019300"/>
                <a:gd name="connsiteX177" fmla="*/ 1264089 w 1575239"/>
                <a:gd name="connsiteY177" fmla="*/ 127000 h 2019300"/>
                <a:gd name="connsiteX178" fmla="*/ 1225989 w 1575239"/>
                <a:gd name="connsiteY178" fmla="*/ 120650 h 2019300"/>
                <a:gd name="connsiteX179" fmla="*/ 1187889 w 1575239"/>
                <a:gd name="connsiteY179" fmla="*/ 82550 h 2019300"/>
                <a:gd name="connsiteX180" fmla="*/ 1168839 w 1575239"/>
                <a:gd name="connsiteY180" fmla="*/ 63500 h 2019300"/>
                <a:gd name="connsiteX181" fmla="*/ 1137089 w 1575239"/>
                <a:gd name="connsiteY181" fmla="*/ 57150 h 2019300"/>
                <a:gd name="connsiteX182" fmla="*/ 1060889 w 1575239"/>
                <a:gd name="connsiteY182" fmla="*/ 50800 h 2019300"/>
                <a:gd name="connsiteX183" fmla="*/ 978339 w 1575239"/>
                <a:gd name="connsiteY183" fmla="*/ 50800 h 2019300"/>
                <a:gd name="connsiteX184" fmla="*/ 959289 w 1575239"/>
                <a:gd name="connsiteY184" fmla="*/ 63500 h 2019300"/>
                <a:gd name="connsiteX185" fmla="*/ 940239 w 1575239"/>
                <a:gd name="connsiteY185" fmla="*/ 101600 h 2019300"/>
                <a:gd name="connsiteX186" fmla="*/ 927539 w 1575239"/>
                <a:gd name="connsiteY186" fmla="*/ 120650 h 2019300"/>
                <a:gd name="connsiteX187" fmla="*/ 921189 w 1575239"/>
                <a:gd name="connsiteY187" fmla="*/ 139700 h 2019300"/>
                <a:gd name="connsiteX188" fmla="*/ 883089 w 1575239"/>
                <a:gd name="connsiteY188" fmla="*/ 184150 h 2019300"/>
                <a:gd name="connsiteX189" fmla="*/ 844989 w 1575239"/>
                <a:gd name="connsiteY189" fmla="*/ 177800 h 2019300"/>
                <a:gd name="connsiteX190" fmla="*/ 832289 w 1575239"/>
                <a:gd name="connsiteY190" fmla="*/ 158750 h 2019300"/>
                <a:gd name="connsiteX191" fmla="*/ 813239 w 1575239"/>
                <a:gd name="connsiteY191" fmla="*/ 139700 h 2019300"/>
                <a:gd name="connsiteX192" fmla="*/ 794189 w 1575239"/>
                <a:gd name="connsiteY192" fmla="*/ 95250 h 2019300"/>
                <a:gd name="connsiteX193" fmla="*/ 787839 w 1575239"/>
                <a:gd name="connsiteY193" fmla="*/ 69850 h 2019300"/>
                <a:gd name="connsiteX194" fmla="*/ 775139 w 1575239"/>
                <a:gd name="connsiteY194" fmla="*/ 50800 h 2019300"/>
                <a:gd name="connsiteX195" fmla="*/ 768789 w 1575239"/>
                <a:gd name="connsiteY195" fmla="*/ 31750 h 2019300"/>
                <a:gd name="connsiteX196" fmla="*/ 730689 w 1575239"/>
                <a:gd name="connsiteY196" fmla="*/ 12700 h 2019300"/>
                <a:gd name="connsiteX197" fmla="*/ 559239 w 1575239"/>
                <a:gd name="connsiteY197" fmla="*/ 25400 h 2019300"/>
                <a:gd name="connsiteX198" fmla="*/ 533839 w 1575239"/>
                <a:gd name="connsiteY198" fmla="*/ 31750 h 2019300"/>
                <a:gd name="connsiteX199" fmla="*/ 521139 w 1575239"/>
                <a:gd name="connsiteY199" fmla="*/ 50800 h 2019300"/>
                <a:gd name="connsiteX200" fmla="*/ 502089 w 1575239"/>
                <a:gd name="connsiteY200" fmla="*/ 63500 h 2019300"/>
                <a:gd name="connsiteX0" fmla="*/ 502089 w 1575239"/>
                <a:gd name="connsiteY0" fmla="*/ 63500 h 2019300"/>
                <a:gd name="connsiteX1" fmla="*/ 514789 w 1575239"/>
                <a:gd name="connsiteY1" fmla="*/ 228600 h 2019300"/>
                <a:gd name="connsiteX2" fmla="*/ 495739 w 1575239"/>
                <a:gd name="connsiteY2" fmla="*/ 273050 h 2019300"/>
                <a:gd name="connsiteX3" fmla="*/ 476689 w 1575239"/>
                <a:gd name="connsiteY3" fmla="*/ 285750 h 2019300"/>
                <a:gd name="connsiteX4" fmla="*/ 451289 w 1575239"/>
                <a:gd name="connsiteY4" fmla="*/ 241300 h 2019300"/>
                <a:gd name="connsiteX5" fmla="*/ 394139 w 1575239"/>
                <a:gd name="connsiteY5" fmla="*/ 209550 h 2019300"/>
                <a:gd name="connsiteX6" fmla="*/ 336989 w 1575239"/>
                <a:gd name="connsiteY6" fmla="*/ 254000 h 2019300"/>
                <a:gd name="connsiteX7" fmla="*/ 292539 w 1575239"/>
                <a:gd name="connsiteY7" fmla="*/ 311150 h 2019300"/>
                <a:gd name="connsiteX8" fmla="*/ 254439 w 1575239"/>
                <a:gd name="connsiteY8" fmla="*/ 323850 h 2019300"/>
                <a:gd name="connsiteX9" fmla="*/ 235389 w 1575239"/>
                <a:gd name="connsiteY9" fmla="*/ 330200 h 2019300"/>
                <a:gd name="connsiteX10" fmla="*/ 203639 w 1575239"/>
                <a:gd name="connsiteY10" fmla="*/ 368300 h 2019300"/>
                <a:gd name="connsiteX11" fmla="*/ 190939 w 1575239"/>
                <a:gd name="connsiteY11" fmla="*/ 406400 h 2019300"/>
                <a:gd name="connsiteX12" fmla="*/ 165539 w 1575239"/>
                <a:gd name="connsiteY12" fmla="*/ 444500 h 2019300"/>
                <a:gd name="connsiteX13" fmla="*/ 159189 w 1575239"/>
                <a:gd name="connsiteY13" fmla="*/ 463550 h 2019300"/>
                <a:gd name="connsiteX14" fmla="*/ 152839 w 1575239"/>
                <a:gd name="connsiteY14" fmla="*/ 501650 h 2019300"/>
                <a:gd name="connsiteX15" fmla="*/ 133789 w 1575239"/>
                <a:gd name="connsiteY15" fmla="*/ 508000 h 2019300"/>
                <a:gd name="connsiteX16" fmla="*/ 32189 w 1575239"/>
                <a:gd name="connsiteY16" fmla="*/ 520700 h 2019300"/>
                <a:gd name="connsiteX17" fmla="*/ 38539 w 1575239"/>
                <a:gd name="connsiteY17" fmla="*/ 552450 h 2019300"/>
                <a:gd name="connsiteX18" fmla="*/ 57589 w 1575239"/>
                <a:gd name="connsiteY18" fmla="*/ 558800 h 2019300"/>
                <a:gd name="connsiteX19" fmla="*/ 102039 w 1575239"/>
                <a:gd name="connsiteY19" fmla="*/ 552450 h 2019300"/>
                <a:gd name="connsiteX20" fmla="*/ 178239 w 1575239"/>
                <a:gd name="connsiteY20" fmla="*/ 539750 h 2019300"/>
                <a:gd name="connsiteX21" fmla="*/ 197289 w 1575239"/>
                <a:gd name="connsiteY21" fmla="*/ 552450 h 2019300"/>
                <a:gd name="connsiteX22" fmla="*/ 216339 w 1575239"/>
                <a:gd name="connsiteY22" fmla="*/ 596900 h 2019300"/>
                <a:gd name="connsiteX23" fmla="*/ 229039 w 1575239"/>
                <a:gd name="connsiteY23" fmla="*/ 635000 h 2019300"/>
                <a:gd name="connsiteX24" fmla="*/ 216339 w 1575239"/>
                <a:gd name="connsiteY24" fmla="*/ 698500 h 2019300"/>
                <a:gd name="connsiteX25" fmla="*/ 197289 w 1575239"/>
                <a:gd name="connsiteY25" fmla="*/ 717550 h 2019300"/>
                <a:gd name="connsiteX26" fmla="*/ 190939 w 1575239"/>
                <a:gd name="connsiteY26" fmla="*/ 762000 h 2019300"/>
                <a:gd name="connsiteX27" fmla="*/ 209989 w 1575239"/>
                <a:gd name="connsiteY27" fmla="*/ 768350 h 2019300"/>
                <a:gd name="connsiteX28" fmla="*/ 235389 w 1575239"/>
                <a:gd name="connsiteY28" fmla="*/ 806450 h 2019300"/>
                <a:gd name="connsiteX29" fmla="*/ 248089 w 1575239"/>
                <a:gd name="connsiteY29" fmla="*/ 844550 h 2019300"/>
                <a:gd name="connsiteX30" fmla="*/ 254439 w 1575239"/>
                <a:gd name="connsiteY30" fmla="*/ 863600 h 2019300"/>
                <a:gd name="connsiteX31" fmla="*/ 216339 w 1575239"/>
                <a:gd name="connsiteY31" fmla="*/ 882650 h 2019300"/>
                <a:gd name="connsiteX32" fmla="*/ 197289 w 1575239"/>
                <a:gd name="connsiteY32" fmla="*/ 889000 h 2019300"/>
                <a:gd name="connsiteX33" fmla="*/ 203639 w 1575239"/>
                <a:gd name="connsiteY33" fmla="*/ 927100 h 2019300"/>
                <a:gd name="connsiteX34" fmla="*/ 216339 w 1575239"/>
                <a:gd name="connsiteY34" fmla="*/ 946150 h 2019300"/>
                <a:gd name="connsiteX35" fmla="*/ 222689 w 1575239"/>
                <a:gd name="connsiteY35" fmla="*/ 996950 h 2019300"/>
                <a:gd name="connsiteX36" fmla="*/ 209989 w 1575239"/>
                <a:gd name="connsiteY36" fmla="*/ 1035050 h 2019300"/>
                <a:gd name="connsiteX37" fmla="*/ 190939 w 1575239"/>
                <a:gd name="connsiteY37" fmla="*/ 1041400 h 2019300"/>
                <a:gd name="connsiteX38" fmla="*/ 165539 w 1575239"/>
                <a:gd name="connsiteY38" fmla="*/ 1054100 h 2019300"/>
                <a:gd name="connsiteX39" fmla="*/ 70289 w 1575239"/>
                <a:gd name="connsiteY39" fmla="*/ 1047750 h 2019300"/>
                <a:gd name="connsiteX40" fmla="*/ 44889 w 1575239"/>
                <a:gd name="connsiteY40" fmla="*/ 1035050 h 2019300"/>
                <a:gd name="connsiteX41" fmla="*/ 25839 w 1575239"/>
                <a:gd name="connsiteY41" fmla="*/ 1028700 h 2019300"/>
                <a:gd name="connsiteX42" fmla="*/ 439 w 1575239"/>
                <a:gd name="connsiteY42" fmla="*/ 1066800 h 2019300"/>
                <a:gd name="connsiteX43" fmla="*/ 6789 w 1575239"/>
                <a:gd name="connsiteY43" fmla="*/ 1092200 h 2019300"/>
                <a:gd name="connsiteX44" fmla="*/ 25839 w 1575239"/>
                <a:gd name="connsiteY44" fmla="*/ 1111250 h 2019300"/>
                <a:gd name="connsiteX45" fmla="*/ 38539 w 1575239"/>
                <a:gd name="connsiteY45" fmla="*/ 1130300 h 2019300"/>
                <a:gd name="connsiteX46" fmla="*/ 57589 w 1575239"/>
                <a:gd name="connsiteY46" fmla="*/ 1149350 h 2019300"/>
                <a:gd name="connsiteX47" fmla="*/ 89339 w 1575239"/>
                <a:gd name="connsiteY47" fmla="*/ 1206500 h 2019300"/>
                <a:gd name="connsiteX48" fmla="*/ 63939 w 1575239"/>
                <a:gd name="connsiteY48" fmla="*/ 1231900 h 2019300"/>
                <a:gd name="connsiteX49" fmla="*/ 82989 w 1575239"/>
                <a:gd name="connsiteY49" fmla="*/ 1238250 h 2019300"/>
                <a:gd name="connsiteX50" fmla="*/ 133789 w 1575239"/>
                <a:gd name="connsiteY50" fmla="*/ 1257300 h 2019300"/>
                <a:gd name="connsiteX51" fmla="*/ 171889 w 1575239"/>
                <a:gd name="connsiteY51" fmla="*/ 1289050 h 2019300"/>
                <a:gd name="connsiteX52" fmla="*/ 133789 w 1575239"/>
                <a:gd name="connsiteY52" fmla="*/ 1349375 h 2019300"/>
                <a:gd name="connsiteX53" fmla="*/ 229039 w 1575239"/>
                <a:gd name="connsiteY53" fmla="*/ 1333500 h 2019300"/>
                <a:gd name="connsiteX54" fmla="*/ 298889 w 1575239"/>
                <a:gd name="connsiteY54" fmla="*/ 1327150 h 2019300"/>
                <a:gd name="connsiteX55" fmla="*/ 317939 w 1575239"/>
                <a:gd name="connsiteY55" fmla="*/ 1320800 h 2019300"/>
                <a:gd name="connsiteX56" fmla="*/ 324289 w 1575239"/>
                <a:gd name="connsiteY56" fmla="*/ 1301750 h 2019300"/>
                <a:gd name="connsiteX57" fmla="*/ 343339 w 1575239"/>
                <a:gd name="connsiteY57" fmla="*/ 1225550 h 2019300"/>
                <a:gd name="connsiteX58" fmla="*/ 362389 w 1575239"/>
                <a:gd name="connsiteY58" fmla="*/ 1212850 h 2019300"/>
                <a:gd name="connsiteX59" fmla="*/ 381439 w 1575239"/>
                <a:gd name="connsiteY59" fmla="*/ 1219200 h 2019300"/>
                <a:gd name="connsiteX60" fmla="*/ 429064 w 1575239"/>
                <a:gd name="connsiteY60" fmla="*/ 1219200 h 2019300"/>
                <a:gd name="connsiteX61" fmla="*/ 444939 w 1575239"/>
                <a:gd name="connsiteY61" fmla="*/ 1244600 h 2019300"/>
                <a:gd name="connsiteX62" fmla="*/ 413189 w 1575239"/>
                <a:gd name="connsiteY62" fmla="*/ 1276350 h 2019300"/>
                <a:gd name="connsiteX63" fmla="*/ 394139 w 1575239"/>
                <a:gd name="connsiteY63" fmla="*/ 1282700 h 2019300"/>
                <a:gd name="connsiteX64" fmla="*/ 375089 w 1575239"/>
                <a:gd name="connsiteY64" fmla="*/ 1295400 h 2019300"/>
                <a:gd name="connsiteX65" fmla="*/ 362389 w 1575239"/>
                <a:gd name="connsiteY65" fmla="*/ 1314450 h 2019300"/>
                <a:gd name="connsiteX66" fmla="*/ 356039 w 1575239"/>
                <a:gd name="connsiteY66" fmla="*/ 1333500 h 2019300"/>
                <a:gd name="connsiteX67" fmla="*/ 324289 w 1575239"/>
                <a:gd name="connsiteY67" fmla="*/ 1365250 h 2019300"/>
                <a:gd name="connsiteX68" fmla="*/ 387789 w 1575239"/>
                <a:gd name="connsiteY68" fmla="*/ 1390650 h 2019300"/>
                <a:gd name="connsiteX69" fmla="*/ 400489 w 1575239"/>
                <a:gd name="connsiteY69" fmla="*/ 1409700 h 2019300"/>
                <a:gd name="connsiteX70" fmla="*/ 400489 w 1575239"/>
                <a:gd name="connsiteY70" fmla="*/ 1460500 h 2019300"/>
                <a:gd name="connsiteX71" fmla="*/ 340164 w 1575239"/>
                <a:gd name="connsiteY71" fmla="*/ 1393825 h 2019300"/>
                <a:gd name="connsiteX72" fmla="*/ 260789 w 1575239"/>
                <a:gd name="connsiteY72" fmla="*/ 1450975 h 2019300"/>
                <a:gd name="connsiteX73" fmla="*/ 267139 w 1575239"/>
                <a:gd name="connsiteY73" fmla="*/ 1498600 h 2019300"/>
                <a:gd name="connsiteX74" fmla="*/ 279839 w 1575239"/>
                <a:gd name="connsiteY74" fmla="*/ 1517650 h 2019300"/>
                <a:gd name="connsiteX75" fmla="*/ 292539 w 1575239"/>
                <a:gd name="connsiteY75" fmla="*/ 1555750 h 2019300"/>
                <a:gd name="connsiteX76" fmla="*/ 311589 w 1575239"/>
                <a:gd name="connsiteY76" fmla="*/ 1562100 h 2019300"/>
                <a:gd name="connsiteX77" fmla="*/ 349689 w 1575239"/>
                <a:gd name="connsiteY77" fmla="*/ 1587500 h 2019300"/>
                <a:gd name="connsiteX78" fmla="*/ 343339 w 1575239"/>
                <a:gd name="connsiteY78" fmla="*/ 1606550 h 2019300"/>
                <a:gd name="connsiteX79" fmla="*/ 279839 w 1575239"/>
                <a:gd name="connsiteY79" fmla="*/ 1625600 h 2019300"/>
                <a:gd name="connsiteX80" fmla="*/ 267139 w 1575239"/>
                <a:gd name="connsiteY80" fmla="*/ 1663700 h 2019300"/>
                <a:gd name="connsiteX81" fmla="*/ 273489 w 1575239"/>
                <a:gd name="connsiteY81" fmla="*/ 1701800 h 2019300"/>
                <a:gd name="connsiteX82" fmla="*/ 305239 w 1575239"/>
                <a:gd name="connsiteY82" fmla="*/ 1733550 h 2019300"/>
                <a:gd name="connsiteX83" fmla="*/ 298889 w 1575239"/>
                <a:gd name="connsiteY83" fmla="*/ 1755775 h 2019300"/>
                <a:gd name="connsiteX84" fmla="*/ 317939 w 1575239"/>
                <a:gd name="connsiteY84" fmla="*/ 1866900 h 2019300"/>
                <a:gd name="connsiteX85" fmla="*/ 349689 w 1575239"/>
                <a:gd name="connsiteY85" fmla="*/ 1955800 h 2019300"/>
                <a:gd name="connsiteX86" fmla="*/ 375089 w 1575239"/>
                <a:gd name="connsiteY86" fmla="*/ 1962150 h 2019300"/>
                <a:gd name="connsiteX87" fmla="*/ 425889 w 1575239"/>
                <a:gd name="connsiteY87" fmla="*/ 1968500 h 2019300"/>
                <a:gd name="connsiteX88" fmla="*/ 432239 w 1575239"/>
                <a:gd name="connsiteY88" fmla="*/ 1993900 h 2019300"/>
                <a:gd name="connsiteX89" fmla="*/ 476689 w 1575239"/>
                <a:gd name="connsiteY89" fmla="*/ 2012950 h 2019300"/>
                <a:gd name="connsiteX90" fmla="*/ 495739 w 1575239"/>
                <a:gd name="connsiteY90" fmla="*/ 2019300 h 2019300"/>
                <a:gd name="connsiteX91" fmla="*/ 514789 w 1575239"/>
                <a:gd name="connsiteY91" fmla="*/ 2012950 h 2019300"/>
                <a:gd name="connsiteX92" fmla="*/ 533839 w 1575239"/>
                <a:gd name="connsiteY92" fmla="*/ 1943100 h 2019300"/>
                <a:gd name="connsiteX93" fmla="*/ 546539 w 1575239"/>
                <a:gd name="connsiteY93" fmla="*/ 1924050 h 2019300"/>
                <a:gd name="connsiteX94" fmla="*/ 584639 w 1575239"/>
                <a:gd name="connsiteY94" fmla="*/ 1892300 h 2019300"/>
                <a:gd name="connsiteX95" fmla="*/ 603689 w 1575239"/>
                <a:gd name="connsiteY95" fmla="*/ 1854200 h 2019300"/>
                <a:gd name="connsiteX96" fmla="*/ 597339 w 1575239"/>
                <a:gd name="connsiteY96" fmla="*/ 1771650 h 2019300"/>
                <a:gd name="connsiteX97" fmla="*/ 571939 w 1575239"/>
                <a:gd name="connsiteY97" fmla="*/ 1714500 h 2019300"/>
                <a:gd name="connsiteX98" fmla="*/ 559239 w 1575239"/>
                <a:gd name="connsiteY98" fmla="*/ 1670050 h 2019300"/>
                <a:gd name="connsiteX99" fmla="*/ 565589 w 1575239"/>
                <a:gd name="connsiteY99" fmla="*/ 1638300 h 2019300"/>
                <a:gd name="connsiteX100" fmla="*/ 603689 w 1575239"/>
                <a:gd name="connsiteY100" fmla="*/ 1625600 h 2019300"/>
                <a:gd name="connsiteX101" fmla="*/ 667189 w 1575239"/>
                <a:gd name="connsiteY101" fmla="*/ 1631950 h 2019300"/>
                <a:gd name="connsiteX102" fmla="*/ 698939 w 1575239"/>
                <a:gd name="connsiteY102" fmla="*/ 1663700 h 2019300"/>
                <a:gd name="connsiteX103" fmla="*/ 717989 w 1575239"/>
                <a:gd name="connsiteY103" fmla="*/ 1676400 h 2019300"/>
                <a:gd name="connsiteX104" fmla="*/ 737039 w 1575239"/>
                <a:gd name="connsiteY104" fmla="*/ 1708150 h 2019300"/>
                <a:gd name="connsiteX105" fmla="*/ 794189 w 1575239"/>
                <a:gd name="connsiteY105" fmla="*/ 1720850 h 2019300"/>
                <a:gd name="connsiteX106" fmla="*/ 876739 w 1575239"/>
                <a:gd name="connsiteY106" fmla="*/ 1670050 h 2019300"/>
                <a:gd name="connsiteX107" fmla="*/ 889439 w 1575239"/>
                <a:gd name="connsiteY107" fmla="*/ 1689100 h 2019300"/>
                <a:gd name="connsiteX108" fmla="*/ 908489 w 1575239"/>
                <a:gd name="connsiteY108" fmla="*/ 1727200 h 2019300"/>
                <a:gd name="connsiteX109" fmla="*/ 933889 w 1575239"/>
                <a:gd name="connsiteY109" fmla="*/ 1733550 h 2019300"/>
                <a:gd name="connsiteX110" fmla="*/ 978339 w 1575239"/>
                <a:gd name="connsiteY110" fmla="*/ 1746250 h 2019300"/>
                <a:gd name="connsiteX111" fmla="*/ 1022789 w 1575239"/>
                <a:gd name="connsiteY111" fmla="*/ 1752600 h 2019300"/>
                <a:gd name="connsiteX112" fmla="*/ 1105339 w 1575239"/>
                <a:gd name="connsiteY112" fmla="*/ 1746250 h 2019300"/>
                <a:gd name="connsiteX113" fmla="*/ 1124389 w 1575239"/>
                <a:gd name="connsiteY113" fmla="*/ 1739900 h 2019300"/>
                <a:gd name="connsiteX114" fmla="*/ 1168839 w 1575239"/>
                <a:gd name="connsiteY114" fmla="*/ 1682750 h 2019300"/>
                <a:gd name="connsiteX115" fmla="*/ 1187889 w 1575239"/>
                <a:gd name="connsiteY115" fmla="*/ 1676400 h 2019300"/>
                <a:gd name="connsiteX116" fmla="*/ 1206939 w 1575239"/>
                <a:gd name="connsiteY116" fmla="*/ 1663700 h 2019300"/>
                <a:gd name="connsiteX117" fmla="*/ 1257739 w 1575239"/>
                <a:gd name="connsiteY117" fmla="*/ 1644650 h 2019300"/>
                <a:gd name="connsiteX118" fmla="*/ 1264089 w 1575239"/>
                <a:gd name="connsiteY118" fmla="*/ 1428750 h 2019300"/>
                <a:gd name="connsiteX119" fmla="*/ 1270439 w 1575239"/>
                <a:gd name="connsiteY119" fmla="*/ 1409700 h 2019300"/>
                <a:gd name="connsiteX120" fmla="*/ 1283139 w 1575239"/>
                <a:gd name="connsiteY120" fmla="*/ 1390650 h 2019300"/>
                <a:gd name="connsiteX121" fmla="*/ 1283139 w 1575239"/>
                <a:gd name="connsiteY121" fmla="*/ 1327150 h 2019300"/>
                <a:gd name="connsiteX122" fmla="*/ 1264089 w 1575239"/>
                <a:gd name="connsiteY122" fmla="*/ 1314450 h 2019300"/>
                <a:gd name="connsiteX123" fmla="*/ 1251389 w 1575239"/>
                <a:gd name="connsiteY123" fmla="*/ 1289050 h 2019300"/>
                <a:gd name="connsiteX124" fmla="*/ 1276789 w 1575239"/>
                <a:gd name="connsiteY124" fmla="*/ 1257300 h 2019300"/>
                <a:gd name="connsiteX125" fmla="*/ 1289489 w 1575239"/>
                <a:gd name="connsiteY125" fmla="*/ 1238250 h 2019300"/>
                <a:gd name="connsiteX126" fmla="*/ 1308539 w 1575239"/>
                <a:gd name="connsiteY126" fmla="*/ 1181100 h 2019300"/>
                <a:gd name="connsiteX127" fmla="*/ 1314889 w 1575239"/>
                <a:gd name="connsiteY127" fmla="*/ 1162050 h 2019300"/>
                <a:gd name="connsiteX128" fmla="*/ 1327589 w 1575239"/>
                <a:gd name="connsiteY128" fmla="*/ 1111250 h 2019300"/>
                <a:gd name="connsiteX129" fmla="*/ 1340289 w 1575239"/>
                <a:gd name="connsiteY129" fmla="*/ 1066800 h 2019300"/>
                <a:gd name="connsiteX130" fmla="*/ 1327589 w 1575239"/>
                <a:gd name="connsiteY130" fmla="*/ 1009650 h 2019300"/>
                <a:gd name="connsiteX131" fmla="*/ 1314889 w 1575239"/>
                <a:gd name="connsiteY131" fmla="*/ 990600 h 2019300"/>
                <a:gd name="connsiteX132" fmla="*/ 1302189 w 1575239"/>
                <a:gd name="connsiteY132" fmla="*/ 952500 h 2019300"/>
                <a:gd name="connsiteX133" fmla="*/ 1289489 w 1575239"/>
                <a:gd name="connsiteY133" fmla="*/ 927100 h 2019300"/>
                <a:gd name="connsiteX134" fmla="*/ 1283139 w 1575239"/>
                <a:gd name="connsiteY134" fmla="*/ 901700 h 2019300"/>
                <a:gd name="connsiteX135" fmla="*/ 1276789 w 1575239"/>
                <a:gd name="connsiteY135" fmla="*/ 882650 h 2019300"/>
                <a:gd name="connsiteX136" fmla="*/ 1283139 w 1575239"/>
                <a:gd name="connsiteY136" fmla="*/ 666750 h 2019300"/>
                <a:gd name="connsiteX137" fmla="*/ 1289489 w 1575239"/>
                <a:gd name="connsiteY137" fmla="*/ 635000 h 2019300"/>
                <a:gd name="connsiteX138" fmla="*/ 1302189 w 1575239"/>
                <a:gd name="connsiteY138" fmla="*/ 615950 h 2019300"/>
                <a:gd name="connsiteX139" fmla="*/ 1321239 w 1575239"/>
                <a:gd name="connsiteY139" fmla="*/ 577850 h 2019300"/>
                <a:gd name="connsiteX140" fmla="*/ 1327589 w 1575239"/>
                <a:gd name="connsiteY140" fmla="*/ 520700 h 2019300"/>
                <a:gd name="connsiteX141" fmla="*/ 1333939 w 1575239"/>
                <a:gd name="connsiteY141" fmla="*/ 501650 h 2019300"/>
                <a:gd name="connsiteX142" fmla="*/ 1340289 w 1575239"/>
                <a:gd name="connsiteY142" fmla="*/ 450850 h 2019300"/>
                <a:gd name="connsiteX143" fmla="*/ 1378389 w 1575239"/>
                <a:gd name="connsiteY143" fmla="*/ 431800 h 2019300"/>
                <a:gd name="connsiteX144" fmla="*/ 1403789 w 1575239"/>
                <a:gd name="connsiteY144" fmla="*/ 425450 h 2019300"/>
                <a:gd name="connsiteX145" fmla="*/ 1422839 w 1575239"/>
                <a:gd name="connsiteY145" fmla="*/ 419100 h 2019300"/>
                <a:gd name="connsiteX146" fmla="*/ 1460939 w 1575239"/>
                <a:gd name="connsiteY146" fmla="*/ 412750 h 2019300"/>
                <a:gd name="connsiteX147" fmla="*/ 1486339 w 1575239"/>
                <a:gd name="connsiteY147" fmla="*/ 406400 h 2019300"/>
                <a:gd name="connsiteX148" fmla="*/ 1448239 w 1575239"/>
                <a:gd name="connsiteY148" fmla="*/ 368300 h 2019300"/>
                <a:gd name="connsiteX149" fmla="*/ 1410139 w 1575239"/>
                <a:gd name="connsiteY149" fmla="*/ 349250 h 2019300"/>
                <a:gd name="connsiteX150" fmla="*/ 1372039 w 1575239"/>
                <a:gd name="connsiteY150" fmla="*/ 330200 h 2019300"/>
                <a:gd name="connsiteX151" fmla="*/ 1352989 w 1575239"/>
                <a:gd name="connsiteY151" fmla="*/ 285750 h 2019300"/>
                <a:gd name="connsiteX152" fmla="*/ 1333939 w 1575239"/>
                <a:gd name="connsiteY152" fmla="*/ 279400 h 2019300"/>
                <a:gd name="connsiteX153" fmla="*/ 1340289 w 1575239"/>
                <a:gd name="connsiteY153" fmla="*/ 228600 h 2019300"/>
                <a:gd name="connsiteX154" fmla="*/ 1359339 w 1575239"/>
                <a:gd name="connsiteY154" fmla="*/ 222250 h 2019300"/>
                <a:gd name="connsiteX155" fmla="*/ 1410139 w 1575239"/>
                <a:gd name="connsiteY155" fmla="*/ 228600 h 2019300"/>
                <a:gd name="connsiteX156" fmla="*/ 1467289 w 1575239"/>
                <a:gd name="connsiteY156" fmla="*/ 273050 h 2019300"/>
                <a:gd name="connsiteX157" fmla="*/ 1505389 w 1575239"/>
                <a:gd name="connsiteY157" fmla="*/ 285750 h 2019300"/>
                <a:gd name="connsiteX158" fmla="*/ 1524439 w 1575239"/>
                <a:gd name="connsiteY158" fmla="*/ 298450 h 2019300"/>
                <a:gd name="connsiteX159" fmla="*/ 1511739 w 1575239"/>
                <a:gd name="connsiteY159" fmla="*/ 304800 h 2019300"/>
                <a:gd name="connsiteX160" fmla="*/ 1518089 w 1575239"/>
                <a:gd name="connsiteY160" fmla="*/ 260350 h 2019300"/>
                <a:gd name="connsiteX161" fmla="*/ 1556189 w 1575239"/>
                <a:gd name="connsiteY161" fmla="*/ 228600 h 2019300"/>
                <a:gd name="connsiteX162" fmla="*/ 1575239 w 1575239"/>
                <a:gd name="connsiteY162" fmla="*/ 184150 h 2019300"/>
                <a:gd name="connsiteX163" fmla="*/ 1568889 w 1575239"/>
                <a:gd name="connsiteY163" fmla="*/ 165100 h 2019300"/>
                <a:gd name="connsiteX164" fmla="*/ 1479989 w 1575239"/>
                <a:gd name="connsiteY164" fmla="*/ 158750 h 2019300"/>
                <a:gd name="connsiteX165" fmla="*/ 1511739 w 1575239"/>
                <a:gd name="connsiteY165" fmla="*/ 127000 h 2019300"/>
                <a:gd name="connsiteX166" fmla="*/ 1479989 w 1575239"/>
                <a:gd name="connsiteY166" fmla="*/ 69850 h 2019300"/>
                <a:gd name="connsiteX167" fmla="*/ 1499039 w 1575239"/>
                <a:gd name="connsiteY167" fmla="*/ 63500 h 2019300"/>
                <a:gd name="connsiteX168" fmla="*/ 1479989 w 1575239"/>
                <a:gd name="connsiteY168" fmla="*/ 50800 h 2019300"/>
                <a:gd name="connsiteX169" fmla="*/ 1454589 w 1575239"/>
                <a:gd name="connsiteY169" fmla="*/ 44450 h 2019300"/>
                <a:gd name="connsiteX170" fmla="*/ 1397439 w 1575239"/>
                <a:gd name="connsiteY170" fmla="*/ 31750 h 2019300"/>
                <a:gd name="connsiteX171" fmla="*/ 1378389 w 1575239"/>
                <a:gd name="connsiteY171" fmla="*/ 19050 h 2019300"/>
                <a:gd name="connsiteX172" fmla="*/ 1321239 w 1575239"/>
                <a:gd name="connsiteY172" fmla="*/ 6350 h 2019300"/>
                <a:gd name="connsiteX173" fmla="*/ 1289489 w 1575239"/>
                <a:gd name="connsiteY173" fmla="*/ 0 h 2019300"/>
                <a:gd name="connsiteX174" fmla="*/ 1225989 w 1575239"/>
                <a:gd name="connsiteY174" fmla="*/ 6350 h 2019300"/>
                <a:gd name="connsiteX175" fmla="*/ 1225989 w 1575239"/>
                <a:gd name="connsiteY175" fmla="*/ 50800 h 2019300"/>
                <a:gd name="connsiteX176" fmla="*/ 1264089 w 1575239"/>
                <a:gd name="connsiteY176" fmla="*/ 57150 h 2019300"/>
                <a:gd name="connsiteX177" fmla="*/ 1264089 w 1575239"/>
                <a:gd name="connsiteY177" fmla="*/ 127000 h 2019300"/>
                <a:gd name="connsiteX178" fmla="*/ 1225989 w 1575239"/>
                <a:gd name="connsiteY178" fmla="*/ 120650 h 2019300"/>
                <a:gd name="connsiteX179" fmla="*/ 1187889 w 1575239"/>
                <a:gd name="connsiteY179" fmla="*/ 82550 h 2019300"/>
                <a:gd name="connsiteX180" fmla="*/ 1168839 w 1575239"/>
                <a:gd name="connsiteY180" fmla="*/ 63500 h 2019300"/>
                <a:gd name="connsiteX181" fmla="*/ 1137089 w 1575239"/>
                <a:gd name="connsiteY181" fmla="*/ 57150 h 2019300"/>
                <a:gd name="connsiteX182" fmla="*/ 1060889 w 1575239"/>
                <a:gd name="connsiteY182" fmla="*/ 50800 h 2019300"/>
                <a:gd name="connsiteX183" fmla="*/ 978339 w 1575239"/>
                <a:gd name="connsiteY183" fmla="*/ 50800 h 2019300"/>
                <a:gd name="connsiteX184" fmla="*/ 959289 w 1575239"/>
                <a:gd name="connsiteY184" fmla="*/ 63500 h 2019300"/>
                <a:gd name="connsiteX185" fmla="*/ 940239 w 1575239"/>
                <a:gd name="connsiteY185" fmla="*/ 101600 h 2019300"/>
                <a:gd name="connsiteX186" fmla="*/ 927539 w 1575239"/>
                <a:gd name="connsiteY186" fmla="*/ 120650 h 2019300"/>
                <a:gd name="connsiteX187" fmla="*/ 921189 w 1575239"/>
                <a:gd name="connsiteY187" fmla="*/ 139700 h 2019300"/>
                <a:gd name="connsiteX188" fmla="*/ 883089 w 1575239"/>
                <a:gd name="connsiteY188" fmla="*/ 184150 h 2019300"/>
                <a:gd name="connsiteX189" fmla="*/ 844989 w 1575239"/>
                <a:gd name="connsiteY189" fmla="*/ 177800 h 2019300"/>
                <a:gd name="connsiteX190" fmla="*/ 832289 w 1575239"/>
                <a:gd name="connsiteY190" fmla="*/ 158750 h 2019300"/>
                <a:gd name="connsiteX191" fmla="*/ 813239 w 1575239"/>
                <a:gd name="connsiteY191" fmla="*/ 139700 h 2019300"/>
                <a:gd name="connsiteX192" fmla="*/ 794189 w 1575239"/>
                <a:gd name="connsiteY192" fmla="*/ 95250 h 2019300"/>
                <a:gd name="connsiteX193" fmla="*/ 787839 w 1575239"/>
                <a:gd name="connsiteY193" fmla="*/ 69850 h 2019300"/>
                <a:gd name="connsiteX194" fmla="*/ 775139 w 1575239"/>
                <a:gd name="connsiteY194" fmla="*/ 50800 h 2019300"/>
                <a:gd name="connsiteX195" fmla="*/ 768789 w 1575239"/>
                <a:gd name="connsiteY195" fmla="*/ 31750 h 2019300"/>
                <a:gd name="connsiteX196" fmla="*/ 730689 w 1575239"/>
                <a:gd name="connsiteY196" fmla="*/ 12700 h 2019300"/>
                <a:gd name="connsiteX197" fmla="*/ 559239 w 1575239"/>
                <a:gd name="connsiteY197" fmla="*/ 25400 h 2019300"/>
                <a:gd name="connsiteX198" fmla="*/ 533839 w 1575239"/>
                <a:gd name="connsiteY198" fmla="*/ 31750 h 2019300"/>
                <a:gd name="connsiteX199" fmla="*/ 521139 w 1575239"/>
                <a:gd name="connsiteY199" fmla="*/ 50800 h 2019300"/>
                <a:gd name="connsiteX200" fmla="*/ 502089 w 1575239"/>
                <a:gd name="connsiteY200" fmla="*/ 63500 h 2019300"/>
                <a:gd name="connsiteX0" fmla="*/ 502089 w 1575239"/>
                <a:gd name="connsiteY0" fmla="*/ 63500 h 2019300"/>
                <a:gd name="connsiteX1" fmla="*/ 514789 w 1575239"/>
                <a:gd name="connsiteY1" fmla="*/ 228600 h 2019300"/>
                <a:gd name="connsiteX2" fmla="*/ 495739 w 1575239"/>
                <a:gd name="connsiteY2" fmla="*/ 273050 h 2019300"/>
                <a:gd name="connsiteX3" fmla="*/ 476689 w 1575239"/>
                <a:gd name="connsiteY3" fmla="*/ 285750 h 2019300"/>
                <a:gd name="connsiteX4" fmla="*/ 451289 w 1575239"/>
                <a:gd name="connsiteY4" fmla="*/ 241300 h 2019300"/>
                <a:gd name="connsiteX5" fmla="*/ 394139 w 1575239"/>
                <a:gd name="connsiteY5" fmla="*/ 209550 h 2019300"/>
                <a:gd name="connsiteX6" fmla="*/ 336989 w 1575239"/>
                <a:gd name="connsiteY6" fmla="*/ 254000 h 2019300"/>
                <a:gd name="connsiteX7" fmla="*/ 292539 w 1575239"/>
                <a:gd name="connsiteY7" fmla="*/ 311150 h 2019300"/>
                <a:gd name="connsiteX8" fmla="*/ 254439 w 1575239"/>
                <a:gd name="connsiteY8" fmla="*/ 323850 h 2019300"/>
                <a:gd name="connsiteX9" fmla="*/ 235389 w 1575239"/>
                <a:gd name="connsiteY9" fmla="*/ 330200 h 2019300"/>
                <a:gd name="connsiteX10" fmla="*/ 203639 w 1575239"/>
                <a:gd name="connsiteY10" fmla="*/ 368300 h 2019300"/>
                <a:gd name="connsiteX11" fmla="*/ 190939 w 1575239"/>
                <a:gd name="connsiteY11" fmla="*/ 406400 h 2019300"/>
                <a:gd name="connsiteX12" fmla="*/ 165539 w 1575239"/>
                <a:gd name="connsiteY12" fmla="*/ 444500 h 2019300"/>
                <a:gd name="connsiteX13" fmla="*/ 159189 w 1575239"/>
                <a:gd name="connsiteY13" fmla="*/ 463550 h 2019300"/>
                <a:gd name="connsiteX14" fmla="*/ 152839 w 1575239"/>
                <a:gd name="connsiteY14" fmla="*/ 501650 h 2019300"/>
                <a:gd name="connsiteX15" fmla="*/ 133789 w 1575239"/>
                <a:gd name="connsiteY15" fmla="*/ 508000 h 2019300"/>
                <a:gd name="connsiteX16" fmla="*/ 32189 w 1575239"/>
                <a:gd name="connsiteY16" fmla="*/ 520700 h 2019300"/>
                <a:gd name="connsiteX17" fmla="*/ 38539 w 1575239"/>
                <a:gd name="connsiteY17" fmla="*/ 552450 h 2019300"/>
                <a:gd name="connsiteX18" fmla="*/ 57589 w 1575239"/>
                <a:gd name="connsiteY18" fmla="*/ 558800 h 2019300"/>
                <a:gd name="connsiteX19" fmla="*/ 102039 w 1575239"/>
                <a:gd name="connsiteY19" fmla="*/ 552450 h 2019300"/>
                <a:gd name="connsiteX20" fmla="*/ 178239 w 1575239"/>
                <a:gd name="connsiteY20" fmla="*/ 539750 h 2019300"/>
                <a:gd name="connsiteX21" fmla="*/ 197289 w 1575239"/>
                <a:gd name="connsiteY21" fmla="*/ 552450 h 2019300"/>
                <a:gd name="connsiteX22" fmla="*/ 216339 w 1575239"/>
                <a:gd name="connsiteY22" fmla="*/ 596900 h 2019300"/>
                <a:gd name="connsiteX23" fmla="*/ 229039 w 1575239"/>
                <a:gd name="connsiteY23" fmla="*/ 635000 h 2019300"/>
                <a:gd name="connsiteX24" fmla="*/ 216339 w 1575239"/>
                <a:gd name="connsiteY24" fmla="*/ 698500 h 2019300"/>
                <a:gd name="connsiteX25" fmla="*/ 197289 w 1575239"/>
                <a:gd name="connsiteY25" fmla="*/ 717550 h 2019300"/>
                <a:gd name="connsiteX26" fmla="*/ 190939 w 1575239"/>
                <a:gd name="connsiteY26" fmla="*/ 762000 h 2019300"/>
                <a:gd name="connsiteX27" fmla="*/ 209989 w 1575239"/>
                <a:gd name="connsiteY27" fmla="*/ 768350 h 2019300"/>
                <a:gd name="connsiteX28" fmla="*/ 235389 w 1575239"/>
                <a:gd name="connsiteY28" fmla="*/ 806450 h 2019300"/>
                <a:gd name="connsiteX29" fmla="*/ 248089 w 1575239"/>
                <a:gd name="connsiteY29" fmla="*/ 844550 h 2019300"/>
                <a:gd name="connsiteX30" fmla="*/ 254439 w 1575239"/>
                <a:gd name="connsiteY30" fmla="*/ 863600 h 2019300"/>
                <a:gd name="connsiteX31" fmla="*/ 216339 w 1575239"/>
                <a:gd name="connsiteY31" fmla="*/ 882650 h 2019300"/>
                <a:gd name="connsiteX32" fmla="*/ 197289 w 1575239"/>
                <a:gd name="connsiteY32" fmla="*/ 889000 h 2019300"/>
                <a:gd name="connsiteX33" fmla="*/ 203639 w 1575239"/>
                <a:gd name="connsiteY33" fmla="*/ 927100 h 2019300"/>
                <a:gd name="connsiteX34" fmla="*/ 216339 w 1575239"/>
                <a:gd name="connsiteY34" fmla="*/ 946150 h 2019300"/>
                <a:gd name="connsiteX35" fmla="*/ 222689 w 1575239"/>
                <a:gd name="connsiteY35" fmla="*/ 996950 h 2019300"/>
                <a:gd name="connsiteX36" fmla="*/ 209989 w 1575239"/>
                <a:gd name="connsiteY36" fmla="*/ 1035050 h 2019300"/>
                <a:gd name="connsiteX37" fmla="*/ 190939 w 1575239"/>
                <a:gd name="connsiteY37" fmla="*/ 1041400 h 2019300"/>
                <a:gd name="connsiteX38" fmla="*/ 165539 w 1575239"/>
                <a:gd name="connsiteY38" fmla="*/ 1054100 h 2019300"/>
                <a:gd name="connsiteX39" fmla="*/ 70289 w 1575239"/>
                <a:gd name="connsiteY39" fmla="*/ 1047750 h 2019300"/>
                <a:gd name="connsiteX40" fmla="*/ 44889 w 1575239"/>
                <a:gd name="connsiteY40" fmla="*/ 1035050 h 2019300"/>
                <a:gd name="connsiteX41" fmla="*/ 25839 w 1575239"/>
                <a:gd name="connsiteY41" fmla="*/ 1028700 h 2019300"/>
                <a:gd name="connsiteX42" fmla="*/ 439 w 1575239"/>
                <a:gd name="connsiteY42" fmla="*/ 1066800 h 2019300"/>
                <a:gd name="connsiteX43" fmla="*/ 6789 w 1575239"/>
                <a:gd name="connsiteY43" fmla="*/ 1092200 h 2019300"/>
                <a:gd name="connsiteX44" fmla="*/ 25839 w 1575239"/>
                <a:gd name="connsiteY44" fmla="*/ 1111250 h 2019300"/>
                <a:gd name="connsiteX45" fmla="*/ 38539 w 1575239"/>
                <a:gd name="connsiteY45" fmla="*/ 1130300 h 2019300"/>
                <a:gd name="connsiteX46" fmla="*/ 57589 w 1575239"/>
                <a:gd name="connsiteY46" fmla="*/ 1149350 h 2019300"/>
                <a:gd name="connsiteX47" fmla="*/ 89339 w 1575239"/>
                <a:gd name="connsiteY47" fmla="*/ 1206500 h 2019300"/>
                <a:gd name="connsiteX48" fmla="*/ 63939 w 1575239"/>
                <a:gd name="connsiteY48" fmla="*/ 1231900 h 2019300"/>
                <a:gd name="connsiteX49" fmla="*/ 82989 w 1575239"/>
                <a:gd name="connsiteY49" fmla="*/ 1238250 h 2019300"/>
                <a:gd name="connsiteX50" fmla="*/ 133789 w 1575239"/>
                <a:gd name="connsiteY50" fmla="*/ 1257300 h 2019300"/>
                <a:gd name="connsiteX51" fmla="*/ 171889 w 1575239"/>
                <a:gd name="connsiteY51" fmla="*/ 1289050 h 2019300"/>
                <a:gd name="connsiteX52" fmla="*/ 133789 w 1575239"/>
                <a:gd name="connsiteY52" fmla="*/ 1349375 h 2019300"/>
                <a:gd name="connsiteX53" fmla="*/ 232214 w 1575239"/>
                <a:gd name="connsiteY53" fmla="*/ 1358900 h 2019300"/>
                <a:gd name="connsiteX54" fmla="*/ 298889 w 1575239"/>
                <a:gd name="connsiteY54" fmla="*/ 1327150 h 2019300"/>
                <a:gd name="connsiteX55" fmla="*/ 317939 w 1575239"/>
                <a:gd name="connsiteY55" fmla="*/ 1320800 h 2019300"/>
                <a:gd name="connsiteX56" fmla="*/ 324289 w 1575239"/>
                <a:gd name="connsiteY56" fmla="*/ 1301750 h 2019300"/>
                <a:gd name="connsiteX57" fmla="*/ 343339 w 1575239"/>
                <a:gd name="connsiteY57" fmla="*/ 1225550 h 2019300"/>
                <a:gd name="connsiteX58" fmla="*/ 362389 w 1575239"/>
                <a:gd name="connsiteY58" fmla="*/ 1212850 h 2019300"/>
                <a:gd name="connsiteX59" fmla="*/ 381439 w 1575239"/>
                <a:gd name="connsiteY59" fmla="*/ 1219200 h 2019300"/>
                <a:gd name="connsiteX60" fmla="*/ 429064 w 1575239"/>
                <a:gd name="connsiteY60" fmla="*/ 1219200 h 2019300"/>
                <a:gd name="connsiteX61" fmla="*/ 444939 w 1575239"/>
                <a:gd name="connsiteY61" fmla="*/ 1244600 h 2019300"/>
                <a:gd name="connsiteX62" fmla="*/ 413189 w 1575239"/>
                <a:gd name="connsiteY62" fmla="*/ 1276350 h 2019300"/>
                <a:gd name="connsiteX63" fmla="*/ 394139 w 1575239"/>
                <a:gd name="connsiteY63" fmla="*/ 1282700 h 2019300"/>
                <a:gd name="connsiteX64" fmla="*/ 375089 w 1575239"/>
                <a:gd name="connsiteY64" fmla="*/ 1295400 h 2019300"/>
                <a:gd name="connsiteX65" fmla="*/ 362389 w 1575239"/>
                <a:gd name="connsiteY65" fmla="*/ 1314450 h 2019300"/>
                <a:gd name="connsiteX66" fmla="*/ 356039 w 1575239"/>
                <a:gd name="connsiteY66" fmla="*/ 1333500 h 2019300"/>
                <a:gd name="connsiteX67" fmla="*/ 324289 w 1575239"/>
                <a:gd name="connsiteY67" fmla="*/ 1365250 h 2019300"/>
                <a:gd name="connsiteX68" fmla="*/ 387789 w 1575239"/>
                <a:gd name="connsiteY68" fmla="*/ 1390650 h 2019300"/>
                <a:gd name="connsiteX69" fmla="*/ 400489 w 1575239"/>
                <a:gd name="connsiteY69" fmla="*/ 1409700 h 2019300"/>
                <a:gd name="connsiteX70" fmla="*/ 400489 w 1575239"/>
                <a:gd name="connsiteY70" fmla="*/ 1460500 h 2019300"/>
                <a:gd name="connsiteX71" fmla="*/ 340164 w 1575239"/>
                <a:gd name="connsiteY71" fmla="*/ 1393825 h 2019300"/>
                <a:gd name="connsiteX72" fmla="*/ 260789 w 1575239"/>
                <a:gd name="connsiteY72" fmla="*/ 1450975 h 2019300"/>
                <a:gd name="connsiteX73" fmla="*/ 267139 w 1575239"/>
                <a:gd name="connsiteY73" fmla="*/ 1498600 h 2019300"/>
                <a:gd name="connsiteX74" fmla="*/ 279839 w 1575239"/>
                <a:gd name="connsiteY74" fmla="*/ 1517650 h 2019300"/>
                <a:gd name="connsiteX75" fmla="*/ 292539 w 1575239"/>
                <a:gd name="connsiteY75" fmla="*/ 1555750 h 2019300"/>
                <a:gd name="connsiteX76" fmla="*/ 311589 w 1575239"/>
                <a:gd name="connsiteY76" fmla="*/ 1562100 h 2019300"/>
                <a:gd name="connsiteX77" fmla="*/ 349689 w 1575239"/>
                <a:gd name="connsiteY77" fmla="*/ 1587500 h 2019300"/>
                <a:gd name="connsiteX78" fmla="*/ 343339 w 1575239"/>
                <a:gd name="connsiteY78" fmla="*/ 1606550 h 2019300"/>
                <a:gd name="connsiteX79" fmla="*/ 279839 w 1575239"/>
                <a:gd name="connsiteY79" fmla="*/ 1625600 h 2019300"/>
                <a:gd name="connsiteX80" fmla="*/ 267139 w 1575239"/>
                <a:gd name="connsiteY80" fmla="*/ 1663700 h 2019300"/>
                <a:gd name="connsiteX81" fmla="*/ 273489 w 1575239"/>
                <a:gd name="connsiteY81" fmla="*/ 1701800 h 2019300"/>
                <a:gd name="connsiteX82" fmla="*/ 305239 w 1575239"/>
                <a:gd name="connsiteY82" fmla="*/ 1733550 h 2019300"/>
                <a:gd name="connsiteX83" fmla="*/ 298889 w 1575239"/>
                <a:gd name="connsiteY83" fmla="*/ 1755775 h 2019300"/>
                <a:gd name="connsiteX84" fmla="*/ 317939 w 1575239"/>
                <a:gd name="connsiteY84" fmla="*/ 1866900 h 2019300"/>
                <a:gd name="connsiteX85" fmla="*/ 349689 w 1575239"/>
                <a:gd name="connsiteY85" fmla="*/ 1955800 h 2019300"/>
                <a:gd name="connsiteX86" fmla="*/ 375089 w 1575239"/>
                <a:gd name="connsiteY86" fmla="*/ 1962150 h 2019300"/>
                <a:gd name="connsiteX87" fmla="*/ 425889 w 1575239"/>
                <a:gd name="connsiteY87" fmla="*/ 1968500 h 2019300"/>
                <a:gd name="connsiteX88" fmla="*/ 432239 w 1575239"/>
                <a:gd name="connsiteY88" fmla="*/ 1993900 h 2019300"/>
                <a:gd name="connsiteX89" fmla="*/ 476689 w 1575239"/>
                <a:gd name="connsiteY89" fmla="*/ 2012950 h 2019300"/>
                <a:gd name="connsiteX90" fmla="*/ 495739 w 1575239"/>
                <a:gd name="connsiteY90" fmla="*/ 2019300 h 2019300"/>
                <a:gd name="connsiteX91" fmla="*/ 514789 w 1575239"/>
                <a:gd name="connsiteY91" fmla="*/ 2012950 h 2019300"/>
                <a:gd name="connsiteX92" fmla="*/ 533839 w 1575239"/>
                <a:gd name="connsiteY92" fmla="*/ 1943100 h 2019300"/>
                <a:gd name="connsiteX93" fmla="*/ 546539 w 1575239"/>
                <a:gd name="connsiteY93" fmla="*/ 1924050 h 2019300"/>
                <a:gd name="connsiteX94" fmla="*/ 584639 w 1575239"/>
                <a:gd name="connsiteY94" fmla="*/ 1892300 h 2019300"/>
                <a:gd name="connsiteX95" fmla="*/ 603689 w 1575239"/>
                <a:gd name="connsiteY95" fmla="*/ 1854200 h 2019300"/>
                <a:gd name="connsiteX96" fmla="*/ 597339 w 1575239"/>
                <a:gd name="connsiteY96" fmla="*/ 1771650 h 2019300"/>
                <a:gd name="connsiteX97" fmla="*/ 571939 w 1575239"/>
                <a:gd name="connsiteY97" fmla="*/ 1714500 h 2019300"/>
                <a:gd name="connsiteX98" fmla="*/ 559239 w 1575239"/>
                <a:gd name="connsiteY98" fmla="*/ 1670050 h 2019300"/>
                <a:gd name="connsiteX99" fmla="*/ 565589 w 1575239"/>
                <a:gd name="connsiteY99" fmla="*/ 1638300 h 2019300"/>
                <a:gd name="connsiteX100" fmla="*/ 603689 w 1575239"/>
                <a:gd name="connsiteY100" fmla="*/ 1625600 h 2019300"/>
                <a:gd name="connsiteX101" fmla="*/ 667189 w 1575239"/>
                <a:gd name="connsiteY101" fmla="*/ 1631950 h 2019300"/>
                <a:gd name="connsiteX102" fmla="*/ 698939 w 1575239"/>
                <a:gd name="connsiteY102" fmla="*/ 1663700 h 2019300"/>
                <a:gd name="connsiteX103" fmla="*/ 717989 w 1575239"/>
                <a:gd name="connsiteY103" fmla="*/ 1676400 h 2019300"/>
                <a:gd name="connsiteX104" fmla="*/ 737039 w 1575239"/>
                <a:gd name="connsiteY104" fmla="*/ 1708150 h 2019300"/>
                <a:gd name="connsiteX105" fmla="*/ 794189 w 1575239"/>
                <a:gd name="connsiteY105" fmla="*/ 1720850 h 2019300"/>
                <a:gd name="connsiteX106" fmla="*/ 876739 w 1575239"/>
                <a:gd name="connsiteY106" fmla="*/ 1670050 h 2019300"/>
                <a:gd name="connsiteX107" fmla="*/ 889439 w 1575239"/>
                <a:gd name="connsiteY107" fmla="*/ 1689100 h 2019300"/>
                <a:gd name="connsiteX108" fmla="*/ 908489 w 1575239"/>
                <a:gd name="connsiteY108" fmla="*/ 1727200 h 2019300"/>
                <a:gd name="connsiteX109" fmla="*/ 933889 w 1575239"/>
                <a:gd name="connsiteY109" fmla="*/ 1733550 h 2019300"/>
                <a:gd name="connsiteX110" fmla="*/ 978339 w 1575239"/>
                <a:gd name="connsiteY110" fmla="*/ 1746250 h 2019300"/>
                <a:gd name="connsiteX111" fmla="*/ 1022789 w 1575239"/>
                <a:gd name="connsiteY111" fmla="*/ 1752600 h 2019300"/>
                <a:gd name="connsiteX112" fmla="*/ 1105339 w 1575239"/>
                <a:gd name="connsiteY112" fmla="*/ 1746250 h 2019300"/>
                <a:gd name="connsiteX113" fmla="*/ 1124389 w 1575239"/>
                <a:gd name="connsiteY113" fmla="*/ 1739900 h 2019300"/>
                <a:gd name="connsiteX114" fmla="*/ 1168839 w 1575239"/>
                <a:gd name="connsiteY114" fmla="*/ 1682750 h 2019300"/>
                <a:gd name="connsiteX115" fmla="*/ 1187889 w 1575239"/>
                <a:gd name="connsiteY115" fmla="*/ 1676400 h 2019300"/>
                <a:gd name="connsiteX116" fmla="*/ 1206939 w 1575239"/>
                <a:gd name="connsiteY116" fmla="*/ 1663700 h 2019300"/>
                <a:gd name="connsiteX117" fmla="*/ 1257739 w 1575239"/>
                <a:gd name="connsiteY117" fmla="*/ 1644650 h 2019300"/>
                <a:gd name="connsiteX118" fmla="*/ 1264089 w 1575239"/>
                <a:gd name="connsiteY118" fmla="*/ 1428750 h 2019300"/>
                <a:gd name="connsiteX119" fmla="*/ 1270439 w 1575239"/>
                <a:gd name="connsiteY119" fmla="*/ 1409700 h 2019300"/>
                <a:gd name="connsiteX120" fmla="*/ 1283139 w 1575239"/>
                <a:gd name="connsiteY120" fmla="*/ 1390650 h 2019300"/>
                <a:gd name="connsiteX121" fmla="*/ 1283139 w 1575239"/>
                <a:gd name="connsiteY121" fmla="*/ 1327150 h 2019300"/>
                <a:gd name="connsiteX122" fmla="*/ 1264089 w 1575239"/>
                <a:gd name="connsiteY122" fmla="*/ 1314450 h 2019300"/>
                <a:gd name="connsiteX123" fmla="*/ 1251389 w 1575239"/>
                <a:gd name="connsiteY123" fmla="*/ 1289050 h 2019300"/>
                <a:gd name="connsiteX124" fmla="*/ 1276789 w 1575239"/>
                <a:gd name="connsiteY124" fmla="*/ 1257300 h 2019300"/>
                <a:gd name="connsiteX125" fmla="*/ 1289489 w 1575239"/>
                <a:gd name="connsiteY125" fmla="*/ 1238250 h 2019300"/>
                <a:gd name="connsiteX126" fmla="*/ 1308539 w 1575239"/>
                <a:gd name="connsiteY126" fmla="*/ 1181100 h 2019300"/>
                <a:gd name="connsiteX127" fmla="*/ 1314889 w 1575239"/>
                <a:gd name="connsiteY127" fmla="*/ 1162050 h 2019300"/>
                <a:gd name="connsiteX128" fmla="*/ 1327589 w 1575239"/>
                <a:gd name="connsiteY128" fmla="*/ 1111250 h 2019300"/>
                <a:gd name="connsiteX129" fmla="*/ 1340289 w 1575239"/>
                <a:gd name="connsiteY129" fmla="*/ 1066800 h 2019300"/>
                <a:gd name="connsiteX130" fmla="*/ 1327589 w 1575239"/>
                <a:gd name="connsiteY130" fmla="*/ 1009650 h 2019300"/>
                <a:gd name="connsiteX131" fmla="*/ 1314889 w 1575239"/>
                <a:gd name="connsiteY131" fmla="*/ 990600 h 2019300"/>
                <a:gd name="connsiteX132" fmla="*/ 1302189 w 1575239"/>
                <a:gd name="connsiteY132" fmla="*/ 952500 h 2019300"/>
                <a:gd name="connsiteX133" fmla="*/ 1289489 w 1575239"/>
                <a:gd name="connsiteY133" fmla="*/ 927100 h 2019300"/>
                <a:gd name="connsiteX134" fmla="*/ 1283139 w 1575239"/>
                <a:gd name="connsiteY134" fmla="*/ 901700 h 2019300"/>
                <a:gd name="connsiteX135" fmla="*/ 1276789 w 1575239"/>
                <a:gd name="connsiteY135" fmla="*/ 882650 h 2019300"/>
                <a:gd name="connsiteX136" fmla="*/ 1283139 w 1575239"/>
                <a:gd name="connsiteY136" fmla="*/ 666750 h 2019300"/>
                <a:gd name="connsiteX137" fmla="*/ 1289489 w 1575239"/>
                <a:gd name="connsiteY137" fmla="*/ 635000 h 2019300"/>
                <a:gd name="connsiteX138" fmla="*/ 1302189 w 1575239"/>
                <a:gd name="connsiteY138" fmla="*/ 615950 h 2019300"/>
                <a:gd name="connsiteX139" fmla="*/ 1321239 w 1575239"/>
                <a:gd name="connsiteY139" fmla="*/ 577850 h 2019300"/>
                <a:gd name="connsiteX140" fmla="*/ 1327589 w 1575239"/>
                <a:gd name="connsiteY140" fmla="*/ 520700 h 2019300"/>
                <a:gd name="connsiteX141" fmla="*/ 1333939 w 1575239"/>
                <a:gd name="connsiteY141" fmla="*/ 501650 h 2019300"/>
                <a:gd name="connsiteX142" fmla="*/ 1340289 w 1575239"/>
                <a:gd name="connsiteY142" fmla="*/ 450850 h 2019300"/>
                <a:gd name="connsiteX143" fmla="*/ 1378389 w 1575239"/>
                <a:gd name="connsiteY143" fmla="*/ 431800 h 2019300"/>
                <a:gd name="connsiteX144" fmla="*/ 1403789 w 1575239"/>
                <a:gd name="connsiteY144" fmla="*/ 425450 h 2019300"/>
                <a:gd name="connsiteX145" fmla="*/ 1422839 w 1575239"/>
                <a:gd name="connsiteY145" fmla="*/ 419100 h 2019300"/>
                <a:gd name="connsiteX146" fmla="*/ 1460939 w 1575239"/>
                <a:gd name="connsiteY146" fmla="*/ 412750 h 2019300"/>
                <a:gd name="connsiteX147" fmla="*/ 1486339 w 1575239"/>
                <a:gd name="connsiteY147" fmla="*/ 406400 h 2019300"/>
                <a:gd name="connsiteX148" fmla="*/ 1448239 w 1575239"/>
                <a:gd name="connsiteY148" fmla="*/ 368300 h 2019300"/>
                <a:gd name="connsiteX149" fmla="*/ 1410139 w 1575239"/>
                <a:gd name="connsiteY149" fmla="*/ 349250 h 2019300"/>
                <a:gd name="connsiteX150" fmla="*/ 1372039 w 1575239"/>
                <a:gd name="connsiteY150" fmla="*/ 330200 h 2019300"/>
                <a:gd name="connsiteX151" fmla="*/ 1352989 w 1575239"/>
                <a:gd name="connsiteY151" fmla="*/ 285750 h 2019300"/>
                <a:gd name="connsiteX152" fmla="*/ 1333939 w 1575239"/>
                <a:gd name="connsiteY152" fmla="*/ 279400 h 2019300"/>
                <a:gd name="connsiteX153" fmla="*/ 1340289 w 1575239"/>
                <a:gd name="connsiteY153" fmla="*/ 228600 h 2019300"/>
                <a:gd name="connsiteX154" fmla="*/ 1359339 w 1575239"/>
                <a:gd name="connsiteY154" fmla="*/ 222250 h 2019300"/>
                <a:gd name="connsiteX155" fmla="*/ 1410139 w 1575239"/>
                <a:gd name="connsiteY155" fmla="*/ 228600 h 2019300"/>
                <a:gd name="connsiteX156" fmla="*/ 1467289 w 1575239"/>
                <a:gd name="connsiteY156" fmla="*/ 273050 h 2019300"/>
                <a:gd name="connsiteX157" fmla="*/ 1505389 w 1575239"/>
                <a:gd name="connsiteY157" fmla="*/ 285750 h 2019300"/>
                <a:gd name="connsiteX158" fmla="*/ 1524439 w 1575239"/>
                <a:gd name="connsiteY158" fmla="*/ 298450 h 2019300"/>
                <a:gd name="connsiteX159" fmla="*/ 1511739 w 1575239"/>
                <a:gd name="connsiteY159" fmla="*/ 304800 h 2019300"/>
                <a:gd name="connsiteX160" fmla="*/ 1518089 w 1575239"/>
                <a:gd name="connsiteY160" fmla="*/ 260350 h 2019300"/>
                <a:gd name="connsiteX161" fmla="*/ 1556189 w 1575239"/>
                <a:gd name="connsiteY161" fmla="*/ 228600 h 2019300"/>
                <a:gd name="connsiteX162" fmla="*/ 1575239 w 1575239"/>
                <a:gd name="connsiteY162" fmla="*/ 184150 h 2019300"/>
                <a:gd name="connsiteX163" fmla="*/ 1568889 w 1575239"/>
                <a:gd name="connsiteY163" fmla="*/ 165100 h 2019300"/>
                <a:gd name="connsiteX164" fmla="*/ 1479989 w 1575239"/>
                <a:gd name="connsiteY164" fmla="*/ 158750 h 2019300"/>
                <a:gd name="connsiteX165" fmla="*/ 1511739 w 1575239"/>
                <a:gd name="connsiteY165" fmla="*/ 127000 h 2019300"/>
                <a:gd name="connsiteX166" fmla="*/ 1479989 w 1575239"/>
                <a:gd name="connsiteY166" fmla="*/ 69850 h 2019300"/>
                <a:gd name="connsiteX167" fmla="*/ 1499039 w 1575239"/>
                <a:gd name="connsiteY167" fmla="*/ 63500 h 2019300"/>
                <a:gd name="connsiteX168" fmla="*/ 1479989 w 1575239"/>
                <a:gd name="connsiteY168" fmla="*/ 50800 h 2019300"/>
                <a:gd name="connsiteX169" fmla="*/ 1454589 w 1575239"/>
                <a:gd name="connsiteY169" fmla="*/ 44450 h 2019300"/>
                <a:gd name="connsiteX170" fmla="*/ 1397439 w 1575239"/>
                <a:gd name="connsiteY170" fmla="*/ 31750 h 2019300"/>
                <a:gd name="connsiteX171" fmla="*/ 1378389 w 1575239"/>
                <a:gd name="connsiteY171" fmla="*/ 19050 h 2019300"/>
                <a:gd name="connsiteX172" fmla="*/ 1321239 w 1575239"/>
                <a:gd name="connsiteY172" fmla="*/ 6350 h 2019300"/>
                <a:gd name="connsiteX173" fmla="*/ 1289489 w 1575239"/>
                <a:gd name="connsiteY173" fmla="*/ 0 h 2019300"/>
                <a:gd name="connsiteX174" fmla="*/ 1225989 w 1575239"/>
                <a:gd name="connsiteY174" fmla="*/ 6350 h 2019300"/>
                <a:gd name="connsiteX175" fmla="*/ 1225989 w 1575239"/>
                <a:gd name="connsiteY175" fmla="*/ 50800 h 2019300"/>
                <a:gd name="connsiteX176" fmla="*/ 1264089 w 1575239"/>
                <a:gd name="connsiteY176" fmla="*/ 57150 h 2019300"/>
                <a:gd name="connsiteX177" fmla="*/ 1264089 w 1575239"/>
                <a:gd name="connsiteY177" fmla="*/ 127000 h 2019300"/>
                <a:gd name="connsiteX178" fmla="*/ 1225989 w 1575239"/>
                <a:gd name="connsiteY178" fmla="*/ 120650 h 2019300"/>
                <a:gd name="connsiteX179" fmla="*/ 1187889 w 1575239"/>
                <a:gd name="connsiteY179" fmla="*/ 82550 h 2019300"/>
                <a:gd name="connsiteX180" fmla="*/ 1168839 w 1575239"/>
                <a:gd name="connsiteY180" fmla="*/ 63500 h 2019300"/>
                <a:gd name="connsiteX181" fmla="*/ 1137089 w 1575239"/>
                <a:gd name="connsiteY181" fmla="*/ 57150 h 2019300"/>
                <a:gd name="connsiteX182" fmla="*/ 1060889 w 1575239"/>
                <a:gd name="connsiteY182" fmla="*/ 50800 h 2019300"/>
                <a:gd name="connsiteX183" fmla="*/ 978339 w 1575239"/>
                <a:gd name="connsiteY183" fmla="*/ 50800 h 2019300"/>
                <a:gd name="connsiteX184" fmla="*/ 959289 w 1575239"/>
                <a:gd name="connsiteY184" fmla="*/ 63500 h 2019300"/>
                <a:gd name="connsiteX185" fmla="*/ 940239 w 1575239"/>
                <a:gd name="connsiteY185" fmla="*/ 101600 h 2019300"/>
                <a:gd name="connsiteX186" fmla="*/ 927539 w 1575239"/>
                <a:gd name="connsiteY186" fmla="*/ 120650 h 2019300"/>
                <a:gd name="connsiteX187" fmla="*/ 921189 w 1575239"/>
                <a:gd name="connsiteY187" fmla="*/ 139700 h 2019300"/>
                <a:gd name="connsiteX188" fmla="*/ 883089 w 1575239"/>
                <a:gd name="connsiteY188" fmla="*/ 184150 h 2019300"/>
                <a:gd name="connsiteX189" fmla="*/ 844989 w 1575239"/>
                <a:gd name="connsiteY189" fmla="*/ 177800 h 2019300"/>
                <a:gd name="connsiteX190" fmla="*/ 832289 w 1575239"/>
                <a:gd name="connsiteY190" fmla="*/ 158750 h 2019300"/>
                <a:gd name="connsiteX191" fmla="*/ 813239 w 1575239"/>
                <a:gd name="connsiteY191" fmla="*/ 139700 h 2019300"/>
                <a:gd name="connsiteX192" fmla="*/ 794189 w 1575239"/>
                <a:gd name="connsiteY192" fmla="*/ 95250 h 2019300"/>
                <a:gd name="connsiteX193" fmla="*/ 787839 w 1575239"/>
                <a:gd name="connsiteY193" fmla="*/ 69850 h 2019300"/>
                <a:gd name="connsiteX194" fmla="*/ 775139 w 1575239"/>
                <a:gd name="connsiteY194" fmla="*/ 50800 h 2019300"/>
                <a:gd name="connsiteX195" fmla="*/ 768789 w 1575239"/>
                <a:gd name="connsiteY195" fmla="*/ 31750 h 2019300"/>
                <a:gd name="connsiteX196" fmla="*/ 730689 w 1575239"/>
                <a:gd name="connsiteY196" fmla="*/ 12700 h 2019300"/>
                <a:gd name="connsiteX197" fmla="*/ 559239 w 1575239"/>
                <a:gd name="connsiteY197" fmla="*/ 25400 h 2019300"/>
                <a:gd name="connsiteX198" fmla="*/ 533839 w 1575239"/>
                <a:gd name="connsiteY198" fmla="*/ 31750 h 2019300"/>
                <a:gd name="connsiteX199" fmla="*/ 521139 w 1575239"/>
                <a:gd name="connsiteY199" fmla="*/ 50800 h 2019300"/>
                <a:gd name="connsiteX200" fmla="*/ 502089 w 1575239"/>
                <a:gd name="connsiteY200" fmla="*/ 63500 h 2019300"/>
                <a:gd name="connsiteX0" fmla="*/ 502089 w 1575239"/>
                <a:gd name="connsiteY0" fmla="*/ 63500 h 2019300"/>
                <a:gd name="connsiteX1" fmla="*/ 514789 w 1575239"/>
                <a:gd name="connsiteY1" fmla="*/ 228600 h 2019300"/>
                <a:gd name="connsiteX2" fmla="*/ 495739 w 1575239"/>
                <a:gd name="connsiteY2" fmla="*/ 273050 h 2019300"/>
                <a:gd name="connsiteX3" fmla="*/ 476689 w 1575239"/>
                <a:gd name="connsiteY3" fmla="*/ 285750 h 2019300"/>
                <a:gd name="connsiteX4" fmla="*/ 451289 w 1575239"/>
                <a:gd name="connsiteY4" fmla="*/ 241300 h 2019300"/>
                <a:gd name="connsiteX5" fmla="*/ 394139 w 1575239"/>
                <a:gd name="connsiteY5" fmla="*/ 209550 h 2019300"/>
                <a:gd name="connsiteX6" fmla="*/ 336989 w 1575239"/>
                <a:gd name="connsiteY6" fmla="*/ 254000 h 2019300"/>
                <a:gd name="connsiteX7" fmla="*/ 292539 w 1575239"/>
                <a:gd name="connsiteY7" fmla="*/ 311150 h 2019300"/>
                <a:gd name="connsiteX8" fmla="*/ 254439 w 1575239"/>
                <a:gd name="connsiteY8" fmla="*/ 323850 h 2019300"/>
                <a:gd name="connsiteX9" fmla="*/ 235389 w 1575239"/>
                <a:gd name="connsiteY9" fmla="*/ 330200 h 2019300"/>
                <a:gd name="connsiteX10" fmla="*/ 203639 w 1575239"/>
                <a:gd name="connsiteY10" fmla="*/ 368300 h 2019300"/>
                <a:gd name="connsiteX11" fmla="*/ 190939 w 1575239"/>
                <a:gd name="connsiteY11" fmla="*/ 406400 h 2019300"/>
                <a:gd name="connsiteX12" fmla="*/ 165539 w 1575239"/>
                <a:gd name="connsiteY12" fmla="*/ 444500 h 2019300"/>
                <a:gd name="connsiteX13" fmla="*/ 159189 w 1575239"/>
                <a:gd name="connsiteY13" fmla="*/ 463550 h 2019300"/>
                <a:gd name="connsiteX14" fmla="*/ 152839 w 1575239"/>
                <a:gd name="connsiteY14" fmla="*/ 501650 h 2019300"/>
                <a:gd name="connsiteX15" fmla="*/ 133789 w 1575239"/>
                <a:gd name="connsiteY15" fmla="*/ 508000 h 2019300"/>
                <a:gd name="connsiteX16" fmla="*/ 32189 w 1575239"/>
                <a:gd name="connsiteY16" fmla="*/ 520700 h 2019300"/>
                <a:gd name="connsiteX17" fmla="*/ 38539 w 1575239"/>
                <a:gd name="connsiteY17" fmla="*/ 552450 h 2019300"/>
                <a:gd name="connsiteX18" fmla="*/ 57589 w 1575239"/>
                <a:gd name="connsiteY18" fmla="*/ 558800 h 2019300"/>
                <a:gd name="connsiteX19" fmla="*/ 102039 w 1575239"/>
                <a:gd name="connsiteY19" fmla="*/ 552450 h 2019300"/>
                <a:gd name="connsiteX20" fmla="*/ 178239 w 1575239"/>
                <a:gd name="connsiteY20" fmla="*/ 539750 h 2019300"/>
                <a:gd name="connsiteX21" fmla="*/ 197289 w 1575239"/>
                <a:gd name="connsiteY21" fmla="*/ 552450 h 2019300"/>
                <a:gd name="connsiteX22" fmla="*/ 216339 w 1575239"/>
                <a:gd name="connsiteY22" fmla="*/ 596900 h 2019300"/>
                <a:gd name="connsiteX23" fmla="*/ 229039 w 1575239"/>
                <a:gd name="connsiteY23" fmla="*/ 635000 h 2019300"/>
                <a:gd name="connsiteX24" fmla="*/ 216339 w 1575239"/>
                <a:gd name="connsiteY24" fmla="*/ 698500 h 2019300"/>
                <a:gd name="connsiteX25" fmla="*/ 197289 w 1575239"/>
                <a:gd name="connsiteY25" fmla="*/ 717550 h 2019300"/>
                <a:gd name="connsiteX26" fmla="*/ 190939 w 1575239"/>
                <a:gd name="connsiteY26" fmla="*/ 762000 h 2019300"/>
                <a:gd name="connsiteX27" fmla="*/ 209989 w 1575239"/>
                <a:gd name="connsiteY27" fmla="*/ 768350 h 2019300"/>
                <a:gd name="connsiteX28" fmla="*/ 235389 w 1575239"/>
                <a:gd name="connsiteY28" fmla="*/ 806450 h 2019300"/>
                <a:gd name="connsiteX29" fmla="*/ 248089 w 1575239"/>
                <a:gd name="connsiteY29" fmla="*/ 844550 h 2019300"/>
                <a:gd name="connsiteX30" fmla="*/ 254439 w 1575239"/>
                <a:gd name="connsiteY30" fmla="*/ 863600 h 2019300"/>
                <a:gd name="connsiteX31" fmla="*/ 216339 w 1575239"/>
                <a:gd name="connsiteY31" fmla="*/ 882650 h 2019300"/>
                <a:gd name="connsiteX32" fmla="*/ 197289 w 1575239"/>
                <a:gd name="connsiteY32" fmla="*/ 889000 h 2019300"/>
                <a:gd name="connsiteX33" fmla="*/ 203639 w 1575239"/>
                <a:gd name="connsiteY33" fmla="*/ 927100 h 2019300"/>
                <a:gd name="connsiteX34" fmla="*/ 216339 w 1575239"/>
                <a:gd name="connsiteY34" fmla="*/ 946150 h 2019300"/>
                <a:gd name="connsiteX35" fmla="*/ 222689 w 1575239"/>
                <a:gd name="connsiteY35" fmla="*/ 996950 h 2019300"/>
                <a:gd name="connsiteX36" fmla="*/ 209989 w 1575239"/>
                <a:gd name="connsiteY36" fmla="*/ 1035050 h 2019300"/>
                <a:gd name="connsiteX37" fmla="*/ 190939 w 1575239"/>
                <a:gd name="connsiteY37" fmla="*/ 1041400 h 2019300"/>
                <a:gd name="connsiteX38" fmla="*/ 165539 w 1575239"/>
                <a:gd name="connsiteY38" fmla="*/ 1054100 h 2019300"/>
                <a:gd name="connsiteX39" fmla="*/ 70289 w 1575239"/>
                <a:gd name="connsiteY39" fmla="*/ 1047750 h 2019300"/>
                <a:gd name="connsiteX40" fmla="*/ 44889 w 1575239"/>
                <a:gd name="connsiteY40" fmla="*/ 1035050 h 2019300"/>
                <a:gd name="connsiteX41" fmla="*/ 25839 w 1575239"/>
                <a:gd name="connsiteY41" fmla="*/ 1028700 h 2019300"/>
                <a:gd name="connsiteX42" fmla="*/ 439 w 1575239"/>
                <a:gd name="connsiteY42" fmla="*/ 1066800 h 2019300"/>
                <a:gd name="connsiteX43" fmla="*/ 6789 w 1575239"/>
                <a:gd name="connsiteY43" fmla="*/ 1092200 h 2019300"/>
                <a:gd name="connsiteX44" fmla="*/ 25839 w 1575239"/>
                <a:gd name="connsiteY44" fmla="*/ 1111250 h 2019300"/>
                <a:gd name="connsiteX45" fmla="*/ 38539 w 1575239"/>
                <a:gd name="connsiteY45" fmla="*/ 1130300 h 2019300"/>
                <a:gd name="connsiteX46" fmla="*/ 57589 w 1575239"/>
                <a:gd name="connsiteY46" fmla="*/ 1149350 h 2019300"/>
                <a:gd name="connsiteX47" fmla="*/ 89339 w 1575239"/>
                <a:gd name="connsiteY47" fmla="*/ 1206500 h 2019300"/>
                <a:gd name="connsiteX48" fmla="*/ 63939 w 1575239"/>
                <a:gd name="connsiteY48" fmla="*/ 1231900 h 2019300"/>
                <a:gd name="connsiteX49" fmla="*/ 82989 w 1575239"/>
                <a:gd name="connsiteY49" fmla="*/ 1238250 h 2019300"/>
                <a:gd name="connsiteX50" fmla="*/ 133789 w 1575239"/>
                <a:gd name="connsiteY50" fmla="*/ 1257300 h 2019300"/>
                <a:gd name="connsiteX51" fmla="*/ 114739 w 1575239"/>
                <a:gd name="connsiteY51" fmla="*/ 1298575 h 2019300"/>
                <a:gd name="connsiteX52" fmla="*/ 133789 w 1575239"/>
                <a:gd name="connsiteY52" fmla="*/ 1349375 h 2019300"/>
                <a:gd name="connsiteX53" fmla="*/ 232214 w 1575239"/>
                <a:gd name="connsiteY53" fmla="*/ 1358900 h 2019300"/>
                <a:gd name="connsiteX54" fmla="*/ 298889 w 1575239"/>
                <a:gd name="connsiteY54" fmla="*/ 1327150 h 2019300"/>
                <a:gd name="connsiteX55" fmla="*/ 317939 w 1575239"/>
                <a:gd name="connsiteY55" fmla="*/ 1320800 h 2019300"/>
                <a:gd name="connsiteX56" fmla="*/ 324289 w 1575239"/>
                <a:gd name="connsiteY56" fmla="*/ 1301750 h 2019300"/>
                <a:gd name="connsiteX57" fmla="*/ 343339 w 1575239"/>
                <a:gd name="connsiteY57" fmla="*/ 1225550 h 2019300"/>
                <a:gd name="connsiteX58" fmla="*/ 362389 w 1575239"/>
                <a:gd name="connsiteY58" fmla="*/ 1212850 h 2019300"/>
                <a:gd name="connsiteX59" fmla="*/ 381439 w 1575239"/>
                <a:gd name="connsiteY59" fmla="*/ 1219200 h 2019300"/>
                <a:gd name="connsiteX60" fmla="*/ 429064 w 1575239"/>
                <a:gd name="connsiteY60" fmla="*/ 1219200 h 2019300"/>
                <a:gd name="connsiteX61" fmla="*/ 444939 w 1575239"/>
                <a:gd name="connsiteY61" fmla="*/ 1244600 h 2019300"/>
                <a:gd name="connsiteX62" fmla="*/ 413189 w 1575239"/>
                <a:gd name="connsiteY62" fmla="*/ 1276350 h 2019300"/>
                <a:gd name="connsiteX63" fmla="*/ 394139 w 1575239"/>
                <a:gd name="connsiteY63" fmla="*/ 1282700 h 2019300"/>
                <a:gd name="connsiteX64" fmla="*/ 375089 w 1575239"/>
                <a:gd name="connsiteY64" fmla="*/ 1295400 h 2019300"/>
                <a:gd name="connsiteX65" fmla="*/ 362389 w 1575239"/>
                <a:gd name="connsiteY65" fmla="*/ 1314450 h 2019300"/>
                <a:gd name="connsiteX66" fmla="*/ 356039 w 1575239"/>
                <a:gd name="connsiteY66" fmla="*/ 1333500 h 2019300"/>
                <a:gd name="connsiteX67" fmla="*/ 324289 w 1575239"/>
                <a:gd name="connsiteY67" fmla="*/ 1365250 h 2019300"/>
                <a:gd name="connsiteX68" fmla="*/ 387789 w 1575239"/>
                <a:gd name="connsiteY68" fmla="*/ 1390650 h 2019300"/>
                <a:gd name="connsiteX69" fmla="*/ 400489 w 1575239"/>
                <a:gd name="connsiteY69" fmla="*/ 1409700 h 2019300"/>
                <a:gd name="connsiteX70" fmla="*/ 400489 w 1575239"/>
                <a:gd name="connsiteY70" fmla="*/ 1460500 h 2019300"/>
                <a:gd name="connsiteX71" fmla="*/ 340164 w 1575239"/>
                <a:gd name="connsiteY71" fmla="*/ 1393825 h 2019300"/>
                <a:gd name="connsiteX72" fmla="*/ 260789 w 1575239"/>
                <a:gd name="connsiteY72" fmla="*/ 1450975 h 2019300"/>
                <a:gd name="connsiteX73" fmla="*/ 267139 w 1575239"/>
                <a:gd name="connsiteY73" fmla="*/ 1498600 h 2019300"/>
                <a:gd name="connsiteX74" fmla="*/ 279839 w 1575239"/>
                <a:gd name="connsiteY74" fmla="*/ 1517650 h 2019300"/>
                <a:gd name="connsiteX75" fmla="*/ 292539 w 1575239"/>
                <a:gd name="connsiteY75" fmla="*/ 1555750 h 2019300"/>
                <a:gd name="connsiteX76" fmla="*/ 311589 w 1575239"/>
                <a:gd name="connsiteY76" fmla="*/ 1562100 h 2019300"/>
                <a:gd name="connsiteX77" fmla="*/ 349689 w 1575239"/>
                <a:gd name="connsiteY77" fmla="*/ 1587500 h 2019300"/>
                <a:gd name="connsiteX78" fmla="*/ 343339 w 1575239"/>
                <a:gd name="connsiteY78" fmla="*/ 1606550 h 2019300"/>
                <a:gd name="connsiteX79" fmla="*/ 279839 w 1575239"/>
                <a:gd name="connsiteY79" fmla="*/ 1625600 h 2019300"/>
                <a:gd name="connsiteX80" fmla="*/ 267139 w 1575239"/>
                <a:gd name="connsiteY80" fmla="*/ 1663700 h 2019300"/>
                <a:gd name="connsiteX81" fmla="*/ 273489 w 1575239"/>
                <a:gd name="connsiteY81" fmla="*/ 1701800 h 2019300"/>
                <a:gd name="connsiteX82" fmla="*/ 305239 w 1575239"/>
                <a:gd name="connsiteY82" fmla="*/ 1733550 h 2019300"/>
                <a:gd name="connsiteX83" fmla="*/ 298889 w 1575239"/>
                <a:gd name="connsiteY83" fmla="*/ 1755775 h 2019300"/>
                <a:gd name="connsiteX84" fmla="*/ 317939 w 1575239"/>
                <a:gd name="connsiteY84" fmla="*/ 1866900 h 2019300"/>
                <a:gd name="connsiteX85" fmla="*/ 349689 w 1575239"/>
                <a:gd name="connsiteY85" fmla="*/ 1955800 h 2019300"/>
                <a:gd name="connsiteX86" fmla="*/ 375089 w 1575239"/>
                <a:gd name="connsiteY86" fmla="*/ 1962150 h 2019300"/>
                <a:gd name="connsiteX87" fmla="*/ 425889 w 1575239"/>
                <a:gd name="connsiteY87" fmla="*/ 1968500 h 2019300"/>
                <a:gd name="connsiteX88" fmla="*/ 432239 w 1575239"/>
                <a:gd name="connsiteY88" fmla="*/ 1993900 h 2019300"/>
                <a:gd name="connsiteX89" fmla="*/ 476689 w 1575239"/>
                <a:gd name="connsiteY89" fmla="*/ 2012950 h 2019300"/>
                <a:gd name="connsiteX90" fmla="*/ 495739 w 1575239"/>
                <a:gd name="connsiteY90" fmla="*/ 2019300 h 2019300"/>
                <a:gd name="connsiteX91" fmla="*/ 514789 w 1575239"/>
                <a:gd name="connsiteY91" fmla="*/ 2012950 h 2019300"/>
                <a:gd name="connsiteX92" fmla="*/ 533839 w 1575239"/>
                <a:gd name="connsiteY92" fmla="*/ 1943100 h 2019300"/>
                <a:gd name="connsiteX93" fmla="*/ 546539 w 1575239"/>
                <a:gd name="connsiteY93" fmla="*/ 1924050 h 2019300"/>
                <a:gd name="connsiteX94" fmla="*/ 584639 w 1575239"/>
                <a:gd name="connsiteY94" fmla="*/ 1892300 h 2019300"/>
                <a:gd name="connsiteX95" fmla="*/ 603689 w 1575239"/>
                <a:gd name="connsiteY95" fmla="*/ 1854200 h 2019300"/>
                <a:gd name="connsiteX96" fmla="*/ 597339 w 1575239"/>
                <a:gd name="connsiteY96" fmla="*/ 1771650 h 2019300"/>
                <a:gd name="connsiteX97" fmla="*/ 571939 w 1575239"/>
                <a:gd name="connsiteY97" fmla="*/ 1714500 h 2019300"/>
                <a:gd name="connsiteX98" fmla="*/ 559239 w 1575239"/>
                <a:gd name="connsiteY98" fmla="*/ 1670050 h 2019300"/>
                <a:gd name="connsiteX99" fmla="*/ 565589 w 1575239"/>
                <a:gd name="connsiteY99" fmla="*/ 1638300 h 2019300"/>
                <a:gd name="connsiteX100" fmla="*/ 603689 w 1575239"/>
                <a:gd name="connsiteY100" fmla="*/ 1625600 h 2019300"/>
                <a:gd name="connsiteX101" fmla="*/ 667189 w 1575239"/>
                <a:gd name="connsiteY101" fmla="*/ 1631950 h 2019300"/>
                <a:gd name="connsiteX102" fmla="*/ 698939 w 1575239"/>
                <a:gd name="connsiteY102" fmla="*/ 1663700 h 2019300"/>
                <a:gd name="connsiteX103" fmla="*/ 717989 w 1575239"/>
                <a:gd name="connsiteY103" fmla="*/ 1676400 h 2019300"/>
                <a:gd name="connsiteX104" fmla="*/ 737039 w 1575239"/>
                <a:gd name="connsiteY104" fmla="*/ 1708150 h 2019300"/>
                <a:gd name="connsiteX105" fmla="*/ 794189 w 1575239"/>
                <a:gd name="connsiteY105" fmla="*/ 1720850 h 2019300"/>
                <a:gd name="connsiteX106" fmla="*/ 876739 w 1575239"/>
                <a:gd name="connsiteY106" fmla="*/ 1670050 h 2019300"/>
                <a:gd name="connsiteX107" fmla="*/ 889439 w 1575239"/>
                <a:gd name="connsiteY107" fmla="*/ 1689100 h 2019300"/>
                <a:gd name="connsiteX108" fmla="*/ 908489 w 1575239"/>
                <a:gd name="connsiteY108" fmla="*/ 1727200 h 2019300"/>
                <a:gd name="connsiteX109" fmla="*/ 933889 w 1575239"/>
                <a:gd name="connsiteY109" fmla="*/ 1733550 h 2019300"/>
                <a:gd name="connsiteX110" fmla="*/ 978339 w 1575239"/>
                <a:gd name="connsiteY110" fmla="*/ 1746250 h 2019300"/>
                <a:gd name="connsiteX111" fmla="*/ 1022789 w 1575239"/>
                <a:gd name="connsiteY111" fmla="*/ 1752600 h 2019300"/>
                <a:gd name="connsiteX112" fmla="*/ 1105339 w 1575239"/>
                <a:gd name="connsiteY112" fmla="*/ 1746250 h 2019300"/>
                <a:gd name="connsiteX113" fmla="*/ 1124389 w 1575239"/>
                <a:gd name="connsiteY113" fmla="*/ 1739900 h 2019300"/>
                <a:gd name="connsiteX114" fmla="*/ 1168839 w 1575239"/>
                <a:gd name="connsiteY114" fmla="*/ 1682750 h 2019300"/>
                <a:gd name="connsiteX115" fmla="*/ 1187889 w 1575239"/>
                <a:gd name="connsiteY115" fmla="*/ 1676400 h 2019300"/>
                <a:gd name="connsiteX116" fmla="*/ 1206939 w 1575239"/>
                <a:gd name="connsiteY116" fmla="*/ 1663700 h 2019300"/>
                <a:gd name="connsiteX117" fmla="*/ 1257739 w 1575239"/>
                <a:gd name="connsiteY117" fmla="*/ 1644650 h 2019300"/>
                <a:gd name="connsiteX118" fmla="*/ 1264089 w 1575239"/>
                <a:gd name="connsiteY118" fmla="*/ 1428750 h 2019300"/>
                <a:gd name="connsiteX119" fmla="*/ 1270439 w 1575239"/>
                <a:gd name="connsiteY119" fmla="*/ 1409700 h 2019300"/>
                <a:gd name="connsiteX120" fmla="*/ 1283139 w 1575239"/>
                <a:gd name="connsiteY120" fmla="*/ 1390650 h 2019300"/>
                <a:gd name="connsiteX121" fmla="*/ 1283139 w 1575239"/>
                <a:gd name="connsiteY121" fmla="*/ 1327150 h 2019300"/>
                <a:gd name="connsiteX122" fmla="*/ 1264089 w 1575239"/>
                <a:gd name="connsiteY122" fmla="*/ 1314450 h 2019300"/>
                <a:gd name="connsiteX123" fmla="*/ 1251389 w 1575239"/>
                <a:gd name="connsiteY123" fmla="*/ 1289050 h 2019300"/>
                <a:gd name="connsiteX124" fmla="*/ 1276789 w 1575239"/>
                <a:gd name="connsiteY124" fmla="*/ 1257300 h 2019300"/>
                <a:gd name="connsiteX125" fmla="*/ 1289489 w 1575239"/>
                <a:gd name="connsiteY125" fmla="*/ 1238250 h 2019300"/>
                <a:gd name="connsiteX126" fmla="*/ 1308539 w 1575239"/>
                <a:gd name="connsiteY126" fmla="*/ 1181100 h 2019300"/>
                <a:gd name="connsiteX127" fmla="*/ 1314889 w 1575239"/>
                <a:gd name="connsiteY127" fmla="*/ 1162050 h 2019300"/>
                <a:gd name="connsiteX128" fmla="*/ 1327589 w 1575239"/>
                <a:gd name="connsiteY128" fmla="*/ 1111250 h 2019300"/>
                <a:gd name="connsiteX129" fmla="*/ 1340289 w 1575239"/>
                <a:gd name="connsiteY129" fmla="*/ 1066800 h 2019300"/>
                <a:gd name="connsiteX130" fmla="*/ 1327589 w 1575239"/>
                <a:gd name="connsiteY130" fmla="*/ 1009650 h 2019300"/>
                <a:gd name="connsiteX131" fmla="*/ 1314889 w 1575239"/>
                <a:gd name="connsiteY131" fmla="*/ 990600 h 2019300"/>
                <a:gd name="connsiteX132" fmla="*/ 1302189 w 1575239"/>
                <a:gd name="connsiteY132" fmla="*/ 952500 h 2019300"/>
                <a:gd name="connsiteX133" fmla="*/ 1289489 w 1575239"/>
                <a:gd name="connsiteY133" fmla="*/ 927100 h 2019300"/>
                <a:gd name="connsiteX134" fmla="*/ 1283139 w 1575239"/>
                <a:gd name="connsiteY134" fmla="*/ 901700 h 2019300"/>
                <a:gd name="connsiteX135" fmla="*/ 1276789 w 1575239"/>
                <a:gd name="connsiteY135" fmla="*/ 882650 h 2019300"/>
                <a:gd name="connsiteX136" fmla="*/ 1283139 w 1575239"/>
                <a:gd name="connsiteY136" fmla="*/ 666750 h 2019300"/>
                <a:gd name="connsiteX137" fmla="*/ 1289489 w 1575239"/>
                <a:gd name="connsiteY137" fmla="*/ 635000 h 2019300"/>
                <a:gd name="connsiteX138" fmla="*/ 1302189 w 1575239"/>
                <a:gd name="connsiteY138" fmla="*/ 615950 h 2019300"/>
                <a:gd name="connsiteX139" fmla="*/ 1321239 w 1575239"/>
                <a:gd name="connsiteY139" fmla="*/ 577850 h 2019300"/>
                <a:gd name="connsiteX140" fmla="*/ 1327589 w 1575239"/>
                <a:gd name="connsiteY140" fmla="*/ 520700 h 2019300"/>
                <a:gd name="connsiteX141" fmla="*/ 1333939 w 1575239"/>
                <a:gd name="connsiteY141" fmla="*/ 501650 h 2019300"/>
                <a:gd name="connsiteX142" fmla="*/ 1340289 w 1575239"/>
                <a:gd name="connsiteY142" fmla="*/ 450850 h 2019300"/>
                <a:gd name="connsiteX143" fmla="*/ 1378389 w 1575239"/>
                <a:gd name="connsiteY143" fmla="*/ 431800 h 2019300"/>
                <a:gd name="connsiteX144" fmla="*/ 1403789 w 1575239"/>
                <a:gd name="connsiteY144" fmla="*/ 425450 h 2019300"/>
                <a:gd name="connsiteX145" fmla="*/ 1422839 w 1575239"/>
                <a:gd name="connsiteY145" fmla="*/ 419100 h 2019300"/>
                <a:gd name="connsiteX146" fmla="*/ 1460939 w 1575239"/>
                <a:gd name="connsiteY146" fmla="*/ 412750 h 2019300"/>
                <a:gd name="connsiteX147" fmla="*/ 1486339 w 1575239"/>
                <a:gd name="connsiteY147" fmla="*/ 406400 h 2019300"/>
                <a:gd name="connsiteX148" fmla="*/ 1448239 w 1575239"/>
                <a:gd name="connsiteY148" fmla="*/ 368300 h 2019300"/>
                <a:gd name="connsiteX149" fmla="*/ 1410139 w 1575239"/>
                <a:gd name="connsiteY149" fmla="*/ 349250 h 2019300"/>
                <a:gd name="connsiteX150" fmla="*/ 1372039 w 1575239"/>
                <a:gd name="connsiteY150" fmla="*/ 330200 h 2019300"/>
                <a:gd name="connsiteX151" fmla="*/ 1352989 w 1575239"/>
                <a:gd name="connsiteY151" fmla="*/ 285750 h 2019300"/>
                <a:gd name="connsiteX152" fmla="*/ 1333939 w 1575239"/>
                <a:gd name="connsiteY152" fmla="*/ 279400 h 2019300"/>
                <a:gd name="connsiteX153" fmla="*/ 1340289 w 1575239"/>
                <a:gd name="connsiteY153" fmla="*/ 228600 h 2019300"/>
                <a:gd name="connsiteX154" fmla="*/ 1359339 w 1575239"/>
                <a:gd name="connsiteY154" fmla="*/ 222250 h 2019300"/>
                <a:gd name="connsiteX155" fmla="*/ 1410139 w 1575239"/>
                <a:gd name="connsiteY155" fmla="*/ 228600 h 2019300"/>
                <a:gd name="connsiteX156" fmla="*/ 1467289 w 1575239"/>
                <a:gd name="connsiteY156" fmla="*/ 273050 h 2019300"/>
                <a:gd name="connsiteX157" fmla="*/ 1505389 w 1575239"/>
                <a:gd name="connsiteY157" fmla="*/ 285750 h 2019300"/>
                <a:gd name="connsiteX158" fmla="*/ 1524439 w 1575239"/>
                <a:gd name="connsiteY158" fmla="*/ 298450 h 2019300"/>
                <a:gd name="connsiteX159" fmla="*/ 1511739 w 1575239"/>
                <a:gd name="connsiteY159" fmla="*/ 304800 h 2019300"/>
                <a:gd name="connsiteX160" fmla="*/ 1518089 w 1575239"/>
                <a:gd name="connsiteY160" fmla="*/ 260350 h 2019300"/>
                <a:gd name="connsiteX161" fmla="*/ 1556189 w 1575239"/>
                <a:gd name="connsiteY161" fmla="*/ 228600 h 2019300"/>
                <a:gd name="connsiteX162" fmla="*/ 1575239 w 1575239"/>
                <a:gd name="connsiteY162" fmla="*/ 184150 h 2019300"/>
                <a:gd name="connsiteX163" fmla="*/ 1568889 w 1575239"/>
                <a:gd name="connsiteY163" fmla="*/ 165100 h 2019300"/>
                <a:gd name="connsiteX164" fmla="*/ 1479989 w 1575239"/>
                <a:gd name="connsiteY164" fmla="*/ 158750 h 2019300"/>
                <a:gd name="connsiteX165" fmla="*/ 1511739 w 1575239"/>
                <a:gd name="connsiteY165" fmla="*/ 127000 h 2019300"/>
                <a:gd name="connsiteX166" fmla="*/ 1479989 w 1575239"/>
                <a:gd name="connsiteY166" fmla="*/ 69850 h 2019300"/>
                <a:gd name="connsiteX167" fmla="*/ 1499039 w 1575239"/>
                <a:gd name="connsiteY167" fmla="*/ 63500 h 2019300"/>
                <a:gd name="connsiteX168" fmla="*/ 1479989 w 1575239"/>
                <a:gd name="connsiteY168" fmla="*/ 50800 h 2019300"/>
                <a:gd name="connsiteX169" fmla="*/ 1454589 w 1575239"/>
                <a:gd name="connsiteY169" fmla="*/ 44450 h 2019300"/>
                <a:gd name="connsiteX170" fmla="*/ 1397439 w 1575239"/>
                <a:gd name="connsiteY170" fmla="*/ 31750 h 2019300"/>
                <a:gd name="connsiteX171" fmla="*/ 1378389 w 1575239"/>
                <a:gd name="connsiteY171" fmla="*/ 19050 h 2019300"/>
                <a:gd name="connsiteX172" fmla="*/ 1321239 w 1575239"/>
                <a:gd name="connsiteY172" fmla="*/ 6350 h 2019300"/>
                <a:gd name="connsiteX173" fmla="*/ 1289489 w 1575239"/>
                <a:gd name="connsiteY173" fmla="*/ 0 h 2019300"/>
                <a:gd name="connsiteX174" fmla="*/ 1225989 w 1575239"/>
                <a:gd name="connsiteY174" fmla="*/ 6350 h 2019300"/>
                <a:gd name="connsiteX175" fmla="*/ 1225989 w 1575239"/>
                <a:gd name="connsiteY175" fmla="*/ 50800 h 2019300"/>
                <a:gd name="connsiteX176" fmla="*/ 1264089 w 1575239"/>
                <a:gd name="connsiteY176" fmla="*/ 57150 h 2019300"/>
                <a:gd name="connsiteX177" fmla="*/ 1264089 w 1575239"/>
                <a:gd name="connsiteY177" fmla="*/ 127000 h 2019300"/>
                <a:gd name="connsiteX178" fmla="*/ 1225989 w 1575239"/>
                <a:gd name="connsiteY178" fmla="*/ 120650 h 2019300"/>
                <a:gd name="connsiteX179" fmla="*/ 1187889 w 1575239"/>
                <a:gd name="connsiteY179" fmla="*/ 82550 h 2019300"/>
                <a:gd name="connsiteX180" fmla="*/ 1168839 w 1575239"/>
                <a:gd name="connsiteY180" fmla="*/ 63500 h 2019300"/>
                <a:gd name="connsiteX181" fmla="*/ 1137089 w 1575239"/>
                <a:gd name="connsiteY181" fmla="*/ 57150 h 2019300"/>
                <a:gd name="connsiteX182" fmla="*/ 1060889 w 1575239"/>
                <a:gd name="connsiteY182" fmla="*/ 50800 h 2019300"/>
                <a:gd name="connsiteX183" fmla="*/ 978339 w 1575239"/>
                <a:gd name="connsiteY183" fmla="*/ 50800 h 2019300"/>
                <a:gd name="connsiteX184" fmla="*/ 959289 w 1575239"/>
                <a:gd name="connsiteY184" fmla="*/ 63500 h 2019300"/>
                <a:gd name="connsiteX185" fmla="*/ 940239 w 1575239"/>
                <a:gd name="connsiteY185" fmla="*/ 101600 h 2019300"/>
                <a:gd name="connsiteX186" fmla="*/ 927539 w 1575239"/>
                <a:gd name="connsiteY186" fmla="*/ 120650 h 2019300"/>
                <a:gd name="connsiteX187" fmla="*/ 921189 w 1575239"/>
                <a:gd name="connsiteY187" fmla="*/ 139700 h 2019300"/>
                <a:gd name="connsiteX188" fmla="*/ 883089 w 1575239"/>
                <a:gd name="connsiteY188" fmla="*/ 184150 h 2019300"/>
                <a:gd name="connsiteX189" fmla="*/ 844989 w 1575239"/>
                <a:gd name="connsiteY189" fmla="*/ 177800 h 2019300"/>
                <a:gd name="connsiteX190" fmla="*/ 832289 w 1575239"/>
                <a:gd name="connsiteY190" fmla="*/ 158750 h 2019300"/>
                <a:gd name="connsiteX191" fmla="*/ 813239 w 1575239"/>
                <a:gd name="connsiteY191" fmla="*/ 139700 h 2019300"/>
                <a:gd name="connsiteX192" fmla="*/ 794189 w 1575239"/>
                <a:gd name="connsiteY192" fmla="*/ 95250 h 2019300"/>
                <a:gd name="connsiteX193" fmla="*/ 787839 w 1575239"/>
                <a:gd name="connsiteY193" fmla="*/ 69850 h 2019300"/>
                <a:gd name="connsiteX194" fmla="*/ 775139 w 1575239"/>
                <a:gd name="connsiteY194" fmla="*/ 50800 h 2019300"/>
                <a:gd name="connsiteX195" fmla="*/ 768789 w 1575239"/>
                <a:gd name="connsiteY195" fmla="*/ 31750 h 2019300"/>
                <a:gd name="connsiteX196" fmla="*/ 730689 w 1575239"/>
                <a:gd name="connsiteY196" fmla="*/ 12700 h 2019300"/>
                <a:gd name="connsiteX197" fmla="*/ 559239 w 1575239"/>
                <a:gd name="connsiteY197" fmla="*/ 25400 h 2019300"/>
                <a:gd name="connsiteX198" fmla="*/ 533839 w 1575239"/>
                <a:gd name="connsiteY198" fmla="*/ 31750 h 2019300"/>
                <a:gd name="connsiteX199" fmla="*/ 521139 w 1575239"/>
                <a:gd name="connsiteY199" fmla="*/ 50800 h 2019300"/>
                <a:gd name="connsiteX200" fmla="*/ 502089 w 1575239"/>
                <a:gd name="connsiteY200" fmla="*/ 63500 h 2019300"/>
                <a:gd name="connsiteX0" fmla="*/ 612783 w 1685933"/>
                <a:gd name="connsiteY0" fmla="*/ 63500 h 2019300"/>
                <a:gd name="connsiteX1" fmla="*/ 625483 w 1685933"/>
                <a:gd name="connsiteY1" fmla="*/ 228600 h 2019300"/>
                <a:gd name="connsiteX2" fmla="*/ 606433 w 1685933"/>
                <a:gd name="connsiteY2" fmla="*/ 273050 h 2019300"/>
                <a:gd name="connsiteX3" fmla="*/ 587383 w 1685933"/>
                <a:gd name="connsiteY3" fmla="*/ 285750 h 2019300"/>
                <a:gd name="connsiteX4" fmla="*/ 561983 w 1685933"/>
                <a:gd name="connsiteY4" fmla="*/ 241300 h 2019300"/>
                <a:gd name="connsiteX5" fmla="*/ 504833 w 1685933"/>
                <a:gd name="connsiteY5" fmla="*/ 209550 h 2019300"/>
                <a:gd name="connsiteX6" fmla="*/ 447683 w 1685933"/>
                <a:gd name="connsiteY6" fmla="*/ 254000 h 2019300"/>
                <a:gd name="connsiteX7" fmla="*/ 403233 w 1685933"/>
                <a:gd name="connsiteY7" fmla="*/ 311150 h 2019300"/>
                <a:gd name="connsiteX8" fmla="*/ 365133 w 1685933"/>
                <a:gd name="connsiteY8" fmla="*/ 323850 h 2019300"/>
                <a:gd name="connsiteX9" fmla="*/ 346083 w 1685933"/>
                <a:gd name="connsiteY9" fmla="*/ 330200 h 2019300"/>
                <a:gd name="connsiteX10" fmla="*/ 314333 w 1685933"/>
                <a:gd name="connsiteY10" fmla="*/ 368300 h 2019300"/>
                <a:gd name="connsiteX11" fmla="*/ 301633 w 1685933"/>
                <a:gd name="connsiteY11" fmla="*/ 406400 h 2019300"/>
                <a:gd name="connsiteX12" fmla="*/ 276233 w 1685933"/>
                <a:gd name="connsiteY12" fmla="*/ 444500 h 2019300"/>
                <a:gd name="connsiteX13" fmla="*/ 269883 w 1685933"/>
                <a:gd name="connsiteY13" fmla="*/ 463550 h 2019300"/>
                <a:gd name="connsiteX14" fmla="*/ 263533 w 1685933"/>
                <a:gd name="connsiteY14" fmla="*/ 501650 h 2019300"/>
                <a:gd name="connsiteX15" fmla="*/ 244483 w 1685933"/>
                <a:gd name="connsiteY15" fmla="*/ 508000 h 2019300"/>
                <a:gd name="connsiteX16" fmla="*/ 142883 w 1685933"/>
                <a:gd name="connsiteY16" fmla="*/ 520700 h 2019300"/>
                <a:gd name="connsiteX17" fmla="*/ 149233 w 1685933"/>
                <a:gd name="connsiteY17" fmla="*/ 552450 h 2019300"/>
                <a:gd name="connsiteX18" fmla="*/ 168283 w 1685933"/>
                <a:gd name="connsiteY18" fmla="*/ 558800 h 2019300"/>
                <a:gd name="connsiteX19" fmla="*/ 212733 w 1685933"/>
                <a:gd name="connsiteY19" fmla="*/ 552450 h 2019300"/>
                <a:gd name="connsiteX20" fmla="*/ 288933 w 1685933"/>
                <a:gd name="connsiteY20" fmla="*/ 539750 h 2019300"/>
                <a:gd name="connsiteX21" fmla="*/ 307983 w 1685933"/>
                <a:gd name="connsiteY21" fmla="*/ 552450 h 2019300"/>
                <a:gd name="connsiteX22" fmla="*/ 327033 w 1685933"/>
                <a:gd name="connsiteY22" fmla="*/ 596900 h 2019300"/>
                <a:gd name="connsiteX23" fmla="*/ 339733 w 1685933"/>
                <a:gd name="connsiteY23" fmla="*/ 635000 h 2019300"/>
                <a:gd name="connsiteX24" fmla="*/ 327033 w 1685933"/>
                <a:gd name="connsiteY24" fmla="*/ 698500 h 2019300"/>
                <a:gd name="connsiteX25" fmla="*/ 307983 w 1685933"/>
                <a:gd name="connsiteY25" fmla="*/ 717550 h 2019300"/>
                <a:gd name="connsiteX26" fmla="*/ 301633 w 1685933"/>
                <a:gd name="connsiteY26" fmla="*/ 762000 h 2019300"/>
                <a:gd name="connsiteX27" fmla="*/ 320683 w 1685933"/>
                <a:gd name="connsiteY27" fmla="*/ 768350 h 2019300"/>
                <a:gd name="connsiteX28" fmla="*/ 346083 w 1685933"/>
                <a:gd name="connsiteY28" fmla="*/ 806450 h 2019300"/>
                <a:gd name="connsiteX29" fmla="*/ 358783 w 1685933"/>
                <a:gd name="connsiteY29" fmla="*/ 844550 h 2019300"/>
                <a:gd name="connsiteX30" fmla="*/ 365133 w 1685933"/>
                <a:gd name="connsiteY30" fmla="*/ 863600 h 2019300"/>
                <a:gd name="connsiteX31" fmla="*/ 327033 w 1685933"/>
                <a:gd name="connsiteY31" fmla="*/ 882650 h 2019300"/>
                <a:gd name="connsiteX32" fmla="*/ 307983 w 1685933"/>
                <a:gd name="connsiteY32" fmla="*/ 889000 h 2019300"/>
                <a:gd name="connsiteX33" fmla="*/ 314333 w 1685933"/>
                <a:gd name="connsiteY33" fmla="*/ 927100 h 2019300"/>
                <a:gd name="connsiteX34" fmla="*/ 327033 w 1685933"/>
                <a:gd name="connsiteY34" fmla="*/ 946150 h 2019300"/>
                <a:gd name="connsiteX35" fmla="*/ 333383 w 1685933"/>
                <a:gd name="connsiteY35" fmla="*/ 996950 h 2019300"/>
                <a:gd name="connsiteX36" fmla="*/ 320683 w 1685933"/>
                <a:gd name="connsiteY36" fmla="*/ 1035050 h 2019300"/>
                <a:gd name="connsiteX37" fmla="*/ 301633 w 1685933"/>
                <a:gd name="connsiteY37" fmla="*/ 1041400 h 2019300"/>
                <a:gd name="connsiteX38" fmla="*/ 276233 w 1685933"/>
                <a:gd name="connsiteY38" fmla="*/ 1054100 h 2019300"/>
                <a:gd name="connsiteX39" fmla="*/ 180983 w 1685933"/>
                <a:gd name="connsiteY39" fmla="*/ 1047750 h 2019300"/>
                <a:gd name="connsiteX40" fmla="*/ 155583 w 1685933"/>
                <a:gd name="connsiteY40" fmla="*/ 1035050 h 2019300"/>
                <a:gd name="connsiteX41" fmla="*/ 136533 w 1685933"/>
                <a:gd name="connsiteY41" fmla="*/ 1028700 h 2019300"/>
                <a:gd name="connsiteX42" fmla="*/ 111133 w 1685933"/>
                <a:gd name="connsiteY42" fmla="*/ 1066800 h 2019300"/>
                <a:gd name="connsiteX43" fmla="*/ 117483 w 1685933"/>
                <a:gd name="connsiteY43" fmla="*/ 1092200 h 2019300"/>
                <a:gd name="connsiteX44" fmla="*/ 136533 w 1685933"/>
                <a:gd name="connsiteY44" fmla="*/ 1111250 h 2019300"/>
                <a:gd name="connsiteX45" fmla="*/ 149233 w 1685933"/>
                <a:gd name="connsiteY45" fmla="*/ 1130300 h 2019300"/>
                <a:gd name="connsiteX46" fmla="*/ 168283 w 1685933"/>
                <a:gd name="connsiteY46" fmla="*/ 1149350 h 2019300"/>
                <a:gd name="connsiteX47" fmla="*/ 200033 w 1685933"/>
                <a:gd name="connsiteY47" fmla="*/ 1206500 h 2019300"/>
                <a:gd name="connsiteX48" fmla="*/ 8 w 1685933"/>
                <a:gd name="connsiteY48" fmla="*/ 1336675 h 2019300"/>
                <a:gd name="connsiteX49" fmla="*/ 193683 w 1685933"/>
                <a:gd name="connsiteY49" fmla="*/ 1238250 h 2019300"/>
                <a:gd name="connsiteX50" fmla="*/ 244483 w 1685933"/>
                <a:gd name="connsiteY50" fmla="*/ 1257300 h 2019300"/>
                <a:gd name="connsiteX51" fmla="*/ 225433 w 1685933"/>
                <a:gd name="connsiteY51" fmla="*/ 1298575 h 2019300"/>
                <a:gd name="connsiteX52" fmla="*/ 244483 w 1685933"/>
                <a:gd name="connsiteY52" fmla="*/ 1349375 h 2019300"/>
                <a:gd name="connsiteX53" fmla="*/ 342908 w 1685933"/>
                <a:gd name="connsiteY53" fmla="*/ 1358900 h 2019300"/>
                <a:gd name="connsiteX54" fmla="*/ 409583 w 1685933"/>
                <a:gd name="connsiteY54" fmla="*/ 1327150 h 2019300"/>
                <a:gd name="connsiteX55" fmla="*/ 428633 w 1685933"/>
                <a:gd name="connsiteY55" fmla="*/ 1320800 h 2019300"/>
                <a:gd name="connsiteX56" fmla="*/ 434983 w 1685933"/>
                <a:gd name="connsiteY56" fmla="*/ 1301750 h 2019300"/>
                <a:gd name="connsiteX57" fmla="*/ 454033 w 1685933"/>
                <a:gd name="connsiteY57" fmla="*/ 1225550 h 2019300"/>
                <a:gd name="connsiteX58" fmla="*/ 473083 w 1685933"/>
                <a:gd name="connsiteY58" fmla="*/ 1212850 h 2019300"/>
                <a:gd name="connsiteX59" fmla="*/ 492133 w 1685933"/>
                <a:gd name="connsiteY59" fmla="*/ 1219200 h 2019300"/>
                <a:gd name="connsiteX60" fmla="*/ 539758 w 1685933"/>
                <a:gd name="connsiteY60" fmla="*/ 1219200 h 2019300"/>
                <a:gd name="connsiteX61" fmla="*/ 555633 w 1685933"/>
                <a:gd name="connsiteY61" fmla="*/ 1244600 h 2019300"/>
                <a:gd name="connsiteX62" fmla="*/ 523883 w 1685933"/>
                <a:gd name="connsiteY62" fmla="*/ 1276350 h 2019300"/>
                <a:gd name="connsiteX63" fmla="*/ 504833 w 1685933"/>
                <a:gd name="connsiteY63" fmla="*/ 1282700 h 2019300"/>
                <a:gd name="connsiteX64" fmla="*/ 485783 w 1685933"/>
                <a:gd name="connsiteY64" fmla="*/ 1295400 h 2019300"/>
                <a:gd name="connsiteX65" fmla="*/ 473083 w 1685933"/>
                <a:gd name="connsiteY65" fmla="*/ 1314450 h 2019300"/>
                <a:gd name="connsiteX66" fmla="*/ 466733 w 1685933"/>
                <a:gd name="connsiteY66" fmla="*/ 1333500 h 2019300"/>
                <a:gd name="connsiteX67" fmla="*/ 434983 w 1685933"/>
                <a:gd name="connsiteY67" fmla="*/ 1365250 h 2019300"/>
                <a:gd name="connsiteX68" fmla="*/ 498483 w 1685933"/>
                <a:gd name="connsiteY68" fmla="*/ 1390650 h 2019300"/>
                <a:gd name="connsiteX69" fmla="*/ 511183 w 1685933"/>
                <a:gd name="connsiteY69" fmla="*/ 1409700 h 2019300"/>
                <a:gd name="connsiteX70" fmla="*/ 511183 w 1685933"/>
                <a:gd name="connsiteY70" fmla="*/ 1460500 h 2019300"/>
                <a:gd name="connsiteX71" fmla="*/ 450858 w 1685933"/>
                <a:gd name="connsiteY71" fmla="*/ 1393825 h 2019300"/>
                <a:gd name="connsiteX72" fmla="*/ 371483 w 1685933"/>
                <a:gd name="connsiteY72" fmla="*/ 1450975 h 2019300"/>
                <a:gd name="connsiteX73" fmla="*/ 377833 w 1685933"/>
                <a:gd name="connsiteY73" fmla="*/ 1498600 h 2019300"/>
                <a:gd name="connsiteX74" fmla="*/ 390533 w 1685933"/>
                <a:gd name="connsiteY74" fmla="*/ 1517650 h 2019300"/>
                <a:gd name="connsiteX75" fmla="*/ 403233 w 1685933"/>
                <a:gd name="connsiteY75" fmla="*/ 1555750 h 2019300"/>
                <a:gd name="connsiteX76" fmla="*/ 422283 w 1685933"/>
                <a:gd name="connsiteY76" fmla="*/ 1562100 h 2019300"/>
                <a:gd name="connsiteX77" fmla="*/ 460383 w 1685933"/>
                <a:gd name="connsiteY77" fmla="*/ 1587500 h 2019300"/>
                <a:gd name="connsiteX78" fmla="*/ 454033 w 1685933"/>
                <a:gd name="connsiteY78" fmla="*/ 1606550 h 2019300"/>
                <a:gd name="connsiteX79" fmla="*/ 390533 w 1685933"/>
                <a:gd name="connsiteY79" fmla="*/ 1625600 h 2019300"/>
                <a:gd name="connsiteX80" fmla="*/ 377833 w 1685933"/>
                <a:gd name="connsiteY80" fmla="*/ 1663700 h 2019300"/>
                <a:gd name="connsiteX81" fmla="*/ 384183 w 1685933"/>
                <a:gd name="connsiteY81" fmla="*/ 1701800 h 2019300"/>
                <a:gd name="connsiteX82" fmla="*/ 415933 w 1685933"/>
                <a:gd name="connsiteY82" fmla="*/ 1733550 h 2019300"/>
                <a:gd name="connsiteX83" fmla="*/ 409583 w 1685933"/>
                <a:gd name="connsiteY83" fmla="*/ 1755775 h 2019300"/>
                <a:gd name="connsiteX84" fmla="*/ 428633 w 1685933"/>
                <a:gd name="connsiteY84" fmla="*/ 1866900 h 2019300"/>
                <a:gd name="connsiteX85" fmla="*/ 460383 w 1685933"/>
                <a:gd name="connsiteY85" fmla="*/ 1955800 h 2019300"/>
                <a:gd name="connsiteX86" fmla="*/ 485783 w 1685933"/>
                <a:gd name="connsiteY86" fmla="*/ 1962150 h 2019300"/>
                <a:gd name="connsiteX87" fmla="*/ 536583 w 1685933"/>
                <a:gd name="connsiteY87" fmla="*/ 1968500 h 2019300"/>
                <a:gd name="connsiteX88" fmla="*/ 542933 w 1685933"/>
                <a:gd name="connsiteY88" fmla="*/ 1993900 h 2019300"/>
                <a:gd name="connsiteX89" fmla="*/ 587383 w 1685933"/>
                <a:gd name="connsiteY89" fmla="*/ 2012950 h 2019300"/>
                <a:gd name="connsiteX90" fmla="*/ 606433 w 1685933"/>
                <a:gd name="connsiteY90" fmla="*/ 2019300 h 2019300"/>
                <a:gd name="connsiteX91" fmla="*/ 625483 w 1685933"/>
                <a:gd name="connsiteY91" fmla="*/ 2012950 h 2019300"/>
                <a:gd name="connsiteX92" fmla="*/ 644533 w 1685933"/>
                <a:gd name="connsiteY92" fmla="*/ 1943100 h 2019300"/>
                <a:gd name="connsiteX93" fmla="*/ 657233 w 1685933"/>
                <a:gd name="connsiteY93" fmla="*/ 1924050 h 2019300"/>
                <a:gd name="connsiteX94" fmla="*/ 695333 w 1685933"/>
                <a:gd name="connsiteY94" fmla="*/ 1892300 h 2019300"/>
                <a:gd name="connsiteX95" fmla="*/ 714383 w 1685933"/>
                <a:gd name="connsiteY95" fmla="*/ 1854200 h 2019300"/>
                <a:gd name="connsiteX96" fmla="*/ 708033 w 1685933"/>
                <a:gd name="connsiteY96" fmla="*/ 1771650 h 2019300"/>
                <a:gd name="connsiteX97" fmla="*/ 682633 w 1685933"/>
                <a:gd name="connsiteY97" fmla="*/ 1714500 h 2019300"/>
                <a:gd name="connsiteX98" fmla="*/ 669933 w 1685933"/>
                <a:gd name="connsiteY98" fmla="*/ 1670050 h 2019300"/>
                <a:gd name="connsiteX99" fmla="*/ 676283 w 1685933"/>
                <a:gd name="connsiteY99" fmla="*/ 1638300 h 2019300"/>
                <a:gd name="connsiteX100" fmla="*/ 714383 w 1685933"/>
                <a:gd name="connsiteY100" fmla="*/ 1625600 h 2019300"/>
                <a:gd name="connsiteX101" fmla="*/ 777883 w 1685933"/>
                <a:gd name="connsiteY101" fmla="*/ 1631950 h 2019300"/>
                <a:gd name="connsiteX102" fmla="*/ 809633 w 1685933"/>
                <a:gd name="connsiteY102" fmla="*/ 1663700 h 2019300"/>
                <a:gd name="connsiteX103" fmla="*/ 828683 w 1685933"/>
                <a:gd name="connsiteY103" fmla="*/ 1676400 h 2019300"/>
                <a:gd name="connsiteX104" fmla="*/ 847733 w 1685933"/>
                <a:gd name="connsiteY104" fmla="*/ 1708150 h 2019300"/>
                <a:gd name="connsiteX105" fmla="*/ 904883 w 1685933"/>
                <a:gd name="connsiteY105" fmla="*/ 1720850 h 2019300"/>
                <a:gd name="connsiteX106" fmla="*/ 987433 w 1685933"/>
                <a:gd name="connsiteY106" fmla="*/ 1670050 h 2019300"/>
                <a:gd name="connsiteX107" fmla="*/ 1000133 w 1685933"/>
                <a:gd name="connsiteY107" fmla="*/ 1689100 h 2019300"/>
                <a:gd name="connsiteX108" fmla="*/ 1019183 w 1685933"/>
                <a:gd name="connsiteY108" fmla="*/ 1727200 h 2019300"/>
                <a:gd name="connsiteX109" fmla="*/ 1044583 w 1685933"/>
                <a:gd name="connsiteY109" fmla="*/ 1733550 h 2019300"/>
                <a:gd name="connsiteX110" fmla="*/ 1089033 w 1685933"/>
                <a:gd name="connsiteY110" fmla="*/ 1746250 h 2019300"/>
                <a:gd name="connsiteX111" fmla="*/ 1133483 w 1685933"/>
                <a:gd name="connsiteY111" fmla="*/ 1752600 h 2019300"/>
                <a:gd name="connsiteX112" fmla="*/ 1216033 w 1685933"/>
                <a:gd name="connsiteY112" fmla="*/ 1746250 h 2019300"/>
                <a:gd name="connsiteX113" fmla="*/ 1235083 w 1685933"/>
                <a:gd name="connsiteY113" fmla="*/ 1739900 h 2019300"/>
                <a:gd name="connsiteX114" fmla="*/ 1279533 w 1685933"/>
                <a:gd name="connsiteY114" fmla="*/ 1682750 h 2019300"/>
                <a:gd name="connsiteX115" fmla="*/ 1298583 w 1685933"/>
                <a:gd name="connsiteY115" fmla="*/ 1676400 h 2019300"/>
                <a:gd name="connsiteX116" fmla="*/ 1317633 w 1685933"/>
                <a:gd name="connsiteY116" fmla="*/ 1663700 h 2019300"/>
                <a:gd name="connsiteX117" fmla="*/ 1368433 w 1685933"/>
                <a:gd name="connsiteY117" fmla="*/ 1644650 h 2019300"/>
                <a:gd name="connsiteX118" fmla="*/ 1374783 w 1685933"/>
                <a:gd name="connsiteY118" fmla="*/ 1428750 h 2019300"/>
                <a:gd name="connsiteX119" fmla="*/ 1381133 w 1685933"/>
                <a:gd name="connsiteY119" fmla="*/ 1409700 h 2019300"/>
                <a:gd name="connsiteX120" fmla="*/ 1393833 w 1685933"/>
                <a:gd name="connsiteY120" fmla="*/ 1390650 h 2019300"/>
                <a:gd name="connsiteX121" fmla="*/ 1393833 w 1685933"/>
                <a:gd name="connsiteY121" fmla="*/ 1327150 h 2019300"/>
                <a:gd name="connsiteX122" fmla="*/ 1374783 w 1685933"/>
                <a:gd name="connsiteY122" fmla="*/ 1314450 h 2019300"/>
                <a:gd name="connsiteX123" fmla="*/ 1362083 w 1685933"/>
                <a:gd name="connsiteY123" fmla="*/ 1289050 h 2019300"/>
                <a:gd name="connsiteX124" fmla="*/ 1387483 w 1685933"/>
                <a:gd name="connsiteY124" fmla="*/ 1257300 h 2019300"/>
                <a:gd name="connsiteX125" fmla="*/ 1400183 w 1685933"/>
                <a:gd name="connsiteY125" fmla="*/ 1238250 h 2019300"/>
                <a:gd name="connsiteX126" fmla="*/ 1419233 w 1685933"/>
                <a:gd name="connsiteY126" fmla="*/ 1181100 h 2019300"/>
                <a:gd name="connsiteX127" fmla="*/ 1425583 w 1685933"/>
                <a:gd name="connsiteY127" fmla="*/ 1162050 h 2019300"/>
                <a:gd name="connsiteX128" fmla="*/ 1438283 w 1685933"/>
                <a:gd name="connsiteY128" fmla="*/ 1111250 h 2019300"/>
                <a:gd name="connsiteX129" fmla="*/ 1450983 w 1685933"/>
                <a:gd name="connsiteY129" fmla="*/ 1066800 h 2019300"/>
                <a:gd name="connsiteX130" fmla="*/ 1438283 w 1685933"/>
                <a:gd name="connsiteY130" fmla="*/ 1009650 h 2019300"/>
                <a:gd name="connsiteX131" fmla="*/ 1425583 w 1685933"/>
                <a:gd name="connsiteY131" fmla="*/ 990600 h 2019300"/>
                <a:gd name="connsiteX132" fmla="*/ 1412883 w 1685933"/>
                <a:gd name="connsiteY132" fmla="*/ 952500 h 2019300"/>
                <a:gd name="connsiteX133" fmla="*/ 1400183 w 1685933"/>
                <a:gd name="connsiteY133" fmla="*/ 927100 h 2019300"/>
                <a:gd name="connsiteX134" fmla="*/ 1393833 w 1685933"/>
                <a:gd name="connsiteY134" fmla="*/ 901700 h 2019300"/>
                <a:gd name="connsiteX135" fmla="*/ 1387483 w 1685933"/>
                <a:gd name="connsiteY135" fmla="*/ 882650 h 2019300"/>
                <a:gd name="connsiteX136" fmla="*/ 1393833 w 1685933"/>
                <a:gd name="connsiteY136" fmla="*/ 666750 h 2019300"/>
                <a:gd name="connsiteX137" fmla="*/ 1400183 w 1685933"/>
                <a:gd name="connsiteY137" fmla="*/ 635000 h 2019300"/>
                <a:gd name="connsiteX138" fmla="*/ 1412883 w 1685933"/>
                <a:gd name="connsiteY138" fmla="*/ 615950 h 2019300"/>
                <a:gd name="connsiteX139" fmla="*/ 1431933 w 1685933"/>
                <a:gd name="connsiteY139" fmla="*/ 577850 h 2019300"/>
                <a:gd name="connsiteX140" fmla="*/ 1438283 w 1685933"/>
                <a:gd name="connsiteY140" fmla="*/ 520700 h 2019300"/>
                <a:gd name="connsiteX141" fmla="*/ 1444633 w 1685933"/>
                <a:gd name="connsiteY141" fmla="*/ 501650 h 2019300"/>
                <a:gd name="connsiteX142" fmla="*/ 1450983 w 1685933"/>
                <a:gd name="connsiteY142" fmla="*/ 450850 h 2019300"/>
                <a:gd name="connsiteX143" fmla="*/ 1489083 w 1685933"/>
                <a:gd name="connsiteY143" fmla="*/ 431800 h 2019300"/>
                <a:gd name="connsiteX144" fmla="*/ 1514483 w 1685933"/>
                <a:gd name="connsiteY144" fmla="*/ 425450 h 2019300"/>
                <a:gd name="connsiteX145" fmla="*/ 1533533 w 1685933"/>
                <a:gd name="connsiteY145" fmla="*/ 419100 h 2019300"/>
                <a:gd name="connsiteX146" fmla="*/ 1571633 w 1685933"/>
                <a:gd name="connsiteY146" fmla="*/ 412750 h 2019300"/>
                <a:gd name="connsiteX147" fmla="*/ 1597033 w 1685933"/>
                <a:gd name="connsiteY147" fmla="*/ 406400 h 2019300"/>
                <a:gd name="connsiteX148" fmla="*/ 1558933 w 1685933"/>
                <a:gd name="connsiteY148" fmla="*/ 368300 h 2019300"/>
                <a:gd name="connsiteX149" fmla="*/ 1520833 w 1685933"/>
                <a:gd name="connsiteY149" fmla="*/ 349250 h 2019300"/>
                <a:gd name="connsiteX150" fmla="*/ 1482733 w 1685933"/>
                <a:gd name="connsiteY150" fmla="*/ 330200 h 2019300"/>
                <a:gd name="connsiteX151" fmla="*/ 1463683 w 1685933"/>
                <a:gd name="connsiteY151" fmla="*/ 285750 h 2019300"/>
                <a:gd name="connsiteX152" fmla="*/ 1444633 w 1685933"/>
                <a:gd name="connsiteY152" fmla="*/ 279400 h 2019300"/>
                <a:gd name="connsiteX153" fmla="*/ 1450983 w 1685933"/>
                <a:gd name="connsiteY153" fmla="*/ 228600 h 2019300"/>
                <a:gd name="connsiteX154" fmla="*/ 1470033 w 1685933"/>
                <a:gd name="connsiteY154" fmla="*/ 222250 h 2019300"/>
                <a:gd name="connsiteX155" fmla="*/ 1520833 w 1685933"/>
                <a:gd name="connsiteY155" fmla="*/ 228600 h 2019300"/>
                <a:gd name="connsiteX156" fmla="*/ 1577983 w 1685933"/>
                <a:gd name="connsiteY156" fmla="*/ 273050 h 2019300"/>
                <a:gd name="connsiteX157" fmla="*/ 1616083 w 1685933"/>
                <a:gd name="connsiteY157" fmla="*/ 285750 h 2019300"/>
                <a:gd name="connsiteX158" fmla="*/ 1635133 w 1685933"/>
                <a:gd name="connsiteY158" fmla="*/ 298450 h 2019300"/>
                <a:gd name="connsiteX159" fmla="*/ 1622433 w 1685933"/>
                <a:gd name="connsiteY159" fmla="*/ 304800 h 2019300"/>
                <a:gd name="connsiteX160" fmla="*/ 1628783 w 1685933"/>
                <a:gd name="connsiteY160" fmla="*/ 260350 h 2019300"/>
                <a:gd name="connsiteX161" fmla="*/ 1666883 w 1685933"/>
                <a:gd name="connsiteY161" fmla="*/ 228600 h 2019300"/>
                <a:gd name="connsiteX162" fmla="*/ 1685933 w 1685933"/>
                <a:gd name="connsiteY162" fmla="*/ 184150 h 2019300"/>
                <a:gd name="connsiteX163" fmla="*/ 1679583 w 1685933"/>
                <a:gd name="connsiteY163" fmla="*/ 165100 h 2019300"/>
                <a:gd name="connsiteX164" fmla="*/ 1590683 w 1685933"/>
                <a:gd name="connsiteY164" fmla="*/ 158750 h 2019300"/>
                <a:gd name="connsiteX165" fmla="*/ 1622433 w 1685933"/>
                <a:gd name="connsiteY165" fmla="*/ 127000 h 2019300"/>
                <a:gd name="connsiteX166" fmla="*/ 1590683 w 1685933"/>
                <a:gd name="connsiteY166" fmla="*/ 69850 h 2019300"/>
                <a:gd name="connsiteX167" fmla="*/ 1609733 w 1685933"/>
                <a:gd name="connsiteY167" fmla="*/ 63500 h 2019300"/>
                <a:gd name="connsiteX168" fmla="*/ 1590683 w 1685933"/>
                <a:gd name="connsiteY168" fmla="*/ 50800 h 2019300"/>
                <a:gd name="connsiteX169" fmla="*/ 1565283 w 1685933"/>
                <a:gd name="connsiteY169" fmla="*/ 44450 h 2019300"/>
                <a:gd name="connsiteX170" fmla="*/ 1508133 w 1685933"/>
                <a:gd name="connsiteY170" fmla="*/ 31750 h 2019300"/>
                <a:gd name="connsiteX171" fmla="*/ 1489083 w 1685933"/>
                <a:gd name="connsiteY171" fmla="*/ 19050 h 2019300"/>
                <a:gd name="connsiteX172" fmla="*/ 1431933 w 1685933"/>
                <a:gd name="connsiteY172" fmla="*/ 6350 h 2019300"/>
                <a:gd name="connsiteX173" fmla="*/ 1400183 w 1685933"/>
                <a:gd name="connsiteY173" fmla="*/ 0 h 2019300"/>
                <a:gd name="connsiteX174" fmla="*/ 1336683 w 1685933"/>
                <a:gd name="connsiteY174" fmla="*/ 6350 h 2019300"/>
                <a:gd name="connsiteX175" fmla="*/ 1336683 w 1685933"/>
                <a:gd name="connsiteY175" fmla="*/ 50800 h 2019300"/>
                <a:gd name="connsiteX176" fmla="*/ 1374783 w 1685933"/>
                <a:gd name="connsiteY176" fmla="*/ 57150 h 2019300"/>
                <a:gd name="connsiteX177" fmla="*/ 1374783 w 1685933"/>
                <a:gd name="connsiteY177" fmla="*/ 127000 h 2019300"/>
                <a:gd name="connsiteX178" fmla="*/ 1336683 w 1685933"/>
                <a:gd name="connsiteY178" fmla="*/ 120650 h 2019300"/>
                <a:gd name="connsiteX179" fmla="*/ 1298583 w 1685933"/>
                <a:gd name="connsiteY179" fmla="*/ 82550 h 2019300"/>
                <a:gd name="connsiteX180" fmla="*/ 1279533 w 1685933"/>
                <a:gd name="connsiteY180" fmla="*/ 63500 h 2019300"/>
                <a:gd name="connsiteX181" fmla="*/ 1247783 w 1685933"/>
                <a:gd name="connsiteY181" fmla="*/ 57150 h 2019300"/>
                <a:gd name="connsiteX182" fmla="*/ 1171583 w 1685933"/>
                <a:gd name="connsiteY182" fmla="*/ 50800 h 2019300"/>
                <a:gd name="connsiteX183" fmla="*/ 1089033 w 1685933"/>
                <a:gd name="connsiteY183" fmla="*/ 50800 h 2019300"/>
                <a:gd name="connsiteX184" fmla="*/ 1069983 w 1685933"/>
                <a:gd name="connsiteY184" fmla="*/ 63500 h 2019300"/>
                <a:gd name="connsiteX185" fmla="*/ 1050933 w 1685933"/>
                <a:gd name="connsiteY185" fmla="*/ 101600 h 2019300"/>
                <a:gd name="connsiteX186" fmla="*/ 1038233 w 1685933"/>
                <a:gd name="connsiteY186" fmla="*/ 120650 h 2019300"/>
                <a:gd name="connsiteX187" fmla="*/ 1031883 w 1685933"/>
                <a:gd name="connsiteY187" fmla="*/ 139700 h 2019300"/>
                <a:gd name="connsiteX188" fmla="*/ 993783 w 1685933"/>
                <a:gd name="connsiteY188" fmla="*/ 184150 h 2019300"/>
                <a:gd name="connsiteX189" fmla="*/ 955683 w 1685933"/>
                <a:gd name="connsiteY189" fmla="*/ 177800 h 2019300"/>
                <a:gd name="connsiteX190" fmla="*/ 942983 w 1685933"/>
                <a:gd name="connsiteY190" fmla="*/ 158750 h 2019300"/>
                <a:gd name="connsiteX191" fmla="*/ 923933 w 1685933"/>
                <a:gd name="connsiteY191" fmla="*/ 139700 h 2019300"/>
                <a:gd name="connsiteX192" fmla="*/ 904883 w 1685933"/>
                <a:gd name="connsiteY192" fmla="*/ 95250 h 2019300"/>
                <a:gd name="connsiteX193" fmla="*/ 898533 w 1685933"/>
                <a:gd name="connsiteY193" fmla="*/ 69850 h 2019300"/>
                <a:gd name="connsiteX194" fmla="*/ 885833 w 1685933"/>
                <a:gd name="connsiteY194" fmla="*/ 50800 h 2019300"/>
                <a:gd name="connsiteX195" fmla="*/ 879483 w 1685933"/>
                <a:gd name="connsiteY195" fmla="*/ 31750 h 2019300"/>
                <a:gd name="connsiteX196" fmla="*/ 841383 w 1685933"/>
                <a:gd name="connsiteY196" fmla="*/ 12700 h 2019300"/>
                <a:gd name="connsiteX197" fmla="*/ 669933 w 1685933"/>
                <a:gd name="connsiteY197" fmla="*/ 25400 h 2019300"/>
                <a:gd name="connsiteX198" fmla="*/ 644533 w 1685933"/>
                <a:gd name="connsiteY198" fmla="*/ 31750 h 2019300"/>
                <a:gd name="connsiteX199" fmla="*/ 631833 w 1685933"/>
                <a:gd name="connsiteY199" fmla="*/ 50800 h 2019300"/>
                <a:gd name="connsiteX200" fmla="*/ 612783 w 1685933"/>
                <a:gd name="connsiteY200" fmla="*/ 63500 h 2019300"/>
                <a:gd name="connsiteX0" fmla="*/ 612864 w 1686014"/>
                <a:gd name="connsiteY0" fmla="*/ 63500 h 2019300"/>
                <a:gd name="connsiteX1" fmla="*/ 625564 w 1686014"/>
                <a:gd name="connsiteY1" fmla="*/ 228600 h 2019300"/>
                <a:gd name="connsiteX2" fmla="*/ 606514 w 1686014"/>
                <a:gd name="connsiteY2" fmla="*/ 273050 h 2019300"/>
                <a:gd name="connsiteX3" fmla="*/ 587464 w 1686014"/>
                <a:gd name="connsiteY3" fmla="*/ 285750 h 2019300"/>
                <a:gd name="connsiteX4" fmla="*/ 562064 w 1686014"/>
                <a:gd name="connsiteY4" fmla="*/ 241300 h 2019300"/>
                <a:gd name="connsiteX5" fmla="*/ 504914 w 1686014"/>
                <a:gd name="connsiteY5" fmla="*/ 209550 h 2019300"/>
                <a:gd name="connsiteX6" fmla="*/ 447764 w 1686014"/>
                <a:gd name="connsiteY6" fmla="*/ 254000 h 2019300"/>
                <a:gd name="connsiteX7" fmla="*/ 403314 w 1686014"/>
                <a:gd name="connsiteY7" fmla="*/ 311150 h 2019300"/>
                <a:gd name="connsiteX8" fmla="*/ 365214 w 1686014"/>
                <a:gd name="connsiteY8" fmla="*/ 323850 h 2019300"/>
                <a:gd name="connsiteX9" fmla="*/ 346164 w 1686014"/>
                <a:gd name="connsiteY9" fmla="*/ 330200 h 2019300"/>
                <a:gd name="connsiteX10" fmla="*/ 314414 w 1686014"/>
                <a:gd name="connsiteY10" fmla="*/ 368300 h 2019300"/>
                <a:gd name="connsiteX11" fmla="*/ 301714 w 1686014"/>
                <a:gd name="connsiteY11" fmla="*/ 406400 h 2019300"/>
                <a:gd name="connsiteX12" fmla="*/ 276314 w 1686014"/>
                <a:gd name="connsiteY12" fmla="*/ 444500 h 2019300"/>
                <a:gd name="connsiteX13" fmla="*/ 269964 w 1686014"/>
                <a:gd name="connsiteY13" fmla="*/ 463550 h 2019300"/>
                <a:gd name="connsiteX14" fmla="*/ 263614 w 1686014"/>
                <a:gd name="connsiteY14" fmla="*/ 501650 h 2019300"/>
                <a:gd name="connsiteX15" fmla="*/ 244564 w 1686014"/>
                <a:gd name="connsiteY15" fmla="*/ 508000 h 2019300"/>
                <a:gd name="connsiteX16" fmla="*/ 142964 w 1686014"/>
                <a:gd name="connsiteY16" fmla="*/ 520700 h 2019300"/>
                <a:gd name="connsiteX17" fmla="*/ 149314 w 1686014"/>
                <a:gd name="connsiteY17" fmla="*/ 552450 h 2019300"/>
                <a:gd name="connsiteX18" fmla="*/ 168364 w 1686014"/>
                <a:gd name="connsiteY18" fmla="*/ 558800 h 2019300"/>
                <a:gd name="connsiteX19" fmla="*/ 212814 w 1686014"/>
                <a:gd name="connsiteY19" fmla="*/ 552450 h 2019300"/>
                <a:gd name="connsiteX20" fmla="*/ 289014 w 1686014"/>
                <a:gd name="connsiteY20" fmla="*/ 539750 h 2019300"/>
                <a:gd name="connsiteX21" fmla="*/ 308064 w 1686014"/>
                <a:gd name="connsiteY21" fmla="*/ 552450 h 2019300"/>
                <a:gd name="connsiteX22" fmla="*/ 327114 w 1686014"/>
                <a:gd name="connsiteY22" fmla="*/ 596900 h 2019300"/>
                <a:gd name="connsiteX23" fmla="*/ 339814 w 1686014"/>
                <a:gd name="connsiteY23" fmla="*/ 635000 h 2019300"/>
                <a:gd name="connsiteX24" fmla="*/ 327114 w 1686014"/>
                <a:gd name="connsiteY24" fmla="*/ 698500 h 2019300"/>
                <a:gd name="connsiteX25" fmla="*/ 308064 w 1686014"/>
                <a:gd name="connsiteY25" fmla="*/ 717550 h 2019300"/>
                <a:gd name="connsiteX26" fmla="*/ 301714 w 1686014"/>
                <a:gd name="connsiteY26" fmla="*/ 762000 h 2019300"/>
                <a:gd name="connsiteX27" fmla="*/ 320764 w 1686014"/>
                <a:gd name="connsiteY27" fmla="*/ 768350 h 2019300"/>
                <a:gd name="connsiteX28" fmla="*/ 346164 w 1686014"/>
                <a:gd name="connsiteY28" fmla="*/ 806450 h 2019300"/>
                <a:gd name="connsiteX29" fmla="*/ 358864 w 1686014"/>
                <a:gd name="connsiteY29" fmla="*/ 844550 h 2019300"/>
                <a:gd name="connsiteX30" fmla="*/ 365214 w 1686014"/>
                <a:gd name="connsiteY30" fmla="*/ 863600 h 2019300"/>
                <a:gd name="connsiteX31" fmla="*/ 327114 w 1686014"/>
                <a:gd name="connsiteY31" fmla="*/ 882650 h 2019300"/>
                <a:gd name="connsiteX32" fmla="*/ 308064 w 1686014"/>
                <a:gd name="connsiteY32" fmla="*/ 889000 h 2019300"/>
                <a:gd name="connsiteX33" fmla="*/ 314414 w 1686014"/>
                <a:gd name="connsiteY33" fmla="*/ 927100 h 2019300"/>
                <a:gd name="connsiteX34" fmla="*/ 327114 w 1686014"/>
                <a:gd name="connsiteY34" fmla="*/ 946150 h 2019300"/>
                <a:gd name="connsiteX35" fmla="*/ 333464 w 1686014"/>
                <a:gd name="connsiteY35" fmla="*/ 996950 h 2019300"/>
                <a:gd name="connsiteX36" fmla="*/ 320764 w 1686014"/>
                <a:gd name="connsiteY36" fmla="*/ 1035050 h 2019300"/>
                <a:gd name="connsiteX37" fmla="*/ 301714 w 1686014"/>
                <a:gd name="connsiteY37" fmla="*/ 1041400 h 2019300"/>
                <a:gd name="connsiteX38" fmla="*/ 276314 w 1686014"/>
                <a:gd name="connsiteY38" fmla="*/ 1054100 h 2019300"/>
                <a:gd name="connsiteX39" fmla="*/ 181064 w 1686014"/>
                <a:gd name="connsiteY39" fmla="*/ 1047750 h 2019300"/>
                <a:gd name="connsiteX40" fmla="*/ 155664 w 1686014"/>
                <a:gd name="connsiteY40" fmla="*/ 1035050 h 2019300"/>
                <a:gd name="connsiteX41" fmla="*/ 136614 w 1686014"/>
                <a:gd name="connsiteY41" fmla="*/ 1028700 h 2019300"/>
                <a:gd name="connsiteX42" fmla="*/ 111214 w 1686014"/>
                <a:gd name="connsiteY42" fmla="*/ 1066800 h 2019300"/>
                <a:gd name="connsiteX43" fmla="*/ 117564 w 1686014"/>
                <a:gd name="connsiteY43" fmla="*/ 1092200 h 2019300"/>
                <a:gd name="connsiteX44" fmla="*/ 136614 w 1686014"/>
                <a:gd name="connsiteY44" fmla="*/ 1111250 h 2019300"/>
                <a:gd name="connsiteX45" fmla="*/ 149314 w 1686014"/>
                <a:gd name="connsiteY45" fmla="*/ 1130300 h 2019300"/>
                <a:gd name="connsiteX46" fmla="*/ 168364 w 1686014"/>
                <a:gd name="connsiteY46" fmla="*/ 1149350 h 2019300"/>
                <a:gd name="connsiteX47" fmla="*/ 89 w 1686014"/>
                <a:gd name="connsiteY47" fmla="*/ 1336675 h 2019300"/>
                <a:gd name="connsiteX48" fmla="*/ 193764 w 1686014"/>
                <a:gd name="connsiteY48" fmla="*/ 1238250 h 2019300"/>
                <a:gd name="connsiteX49" fmla="*/ 244564 w 1686014"/>
                <a:gd name="connsiteY49" fmla="*/ 1257300 h 2019300"/>
                <a:gd name="connsiteX50" fmla="*/ 225514 w 1686014"/>
                <a:gd name="connsiteY50" fmla="*/ 1298575 h 2019300"/>
                <a:gd name="connsiteX51" fmla="*/ 244564 w 1686014"/>
                <a:gd name="connsiteY51" fmla="*/ 1349375 h 2019300"/>
                <a:gd name="connsiteX52" fmla="*/ 342989 w 1686014"/>
                <a:gd name="connsiteY52" fmla="*/ 1358900 h 2019300"/>
                <a:gd name="connsiteX53" fmla="*/ 409664 w 1686014"/>
                <a:gd name="connsiteY53" fmla="*/ 1327150 h 2019300"/>
                <a:gd name="connsiteX54" fmla="*/ 428714 w 1686014"/>
                <a:gd name="connsiteY54" fmla="*/ 1320800 h 2019300"/>
                <a:gd name="connsiteX55" fmla="*/ 435064 w 1686014"/>
                <a:gd name="connsiteY55" fmla="*/ 1301750 h 2019300"/>
                <a:gd name="connsiteX56" fmla="*/ 454114 w 1686014"/>
                <a:gd name="connsiteY56" fmla="*/ 1225550 h 2019300"/>
                <a:gd name="connsiteX57" fmla="*/ 473164 w 1686014"/>
                <a:gd name="connsiteY57" fmla="*/ 1212850 h 2019300"/>
                <a:gd name="connsiteX58" fmla="*/ 492214 w 1686014"/>
                <a:gd name="connsiteY58" fmla="*/ 1219200 h 2019300"/>
                <a:gd name="connsiteX59" fmla="*/ 539839 w 1686014"/>
                <a:gd name="connsiteY59" fmla="*/ 1219200 h 2019300"/>
                <a:gd name="connsiteX60" fmla="*/ 555714 w 1686014"/>
                <a:gd name="connsiteY60" fmla="*/ 1244600 h 2019300"/>
                <a:gd name="connsiteX61" fmla="*/ 523964 w 1686014"/>
                <a:gd name="connsiteY61" fmla="*/ 1276350 h 2019300"/>
                <a:gd name="connsiteX62" fmla="*/ 504914 w 1686014"/>
                <a:gd name="connsiteY62" fmla="*/ 1282700 h 2019300"/>
                <a:gd name="connsiteX63" fmla="*/ 485864 w 1686014"/>
                <a:gd name="connsiteY63" fmla="*/ 1295400 h 2019300"/>
                <a:gd name="connsiteX64" fmla="*/ 473164 w 1686014"/>
                <a:gd name="connsiteY64" fmla="*/ 1314450 h 2019300"/>
                <a:gd name="connsiteX65" fmla="*/ 466814 w 1686014"/>
                <a:gd name="connsiteY65" fmla="*/ 1333500 h 2019300"/>
                <a:gd name="connsiteX66" fmla="*/ 435064 w 1686014"/>
                <a:gd name="connsiteY66" fmla="*/ 1365250 h 2019300"/>
                <a:gd name="connsiteX67" fmla="*/ 498564 w 1686014"/>
                <a:gd name="connsiteY67" fmla="*/ 1390650 h 2019300"/>
                <a:gd name="connsiteX68" fmla="*/ 511264 w 1686014"/>
                <a:gd name="connsiteY68" fmla="*/ 1409700 h 2019300"/>
                <a:gd name="connsiteX69" fmla="*/ 511264 w 1686014"/>
                <a:gd name="connsiteY69" fmla="*/ 1460500 h 2019300"/>
                <a:gd name="connsiteX70" fmla="*/ 450939 w 1686014"/>
                <a:gd name="connsiteY70" fmla="*/ 1393825 h 2019300"/>
                <a:gd name="connsiteX71" fmla="*/ 371564 w 1686014"/>
                <a:gd name="connsiteY71" fmla="*/ 1450975 h 2019300"/>
                <a:gd name="connsiteX72" fmla="*/ 377914 w 1686014"/>
                <a:gd name="connsiteY72" fmla="*/ 1498600 h 2019300"/>
                <a:gd name="connsiteX73" fmla="*/ 390614 w 1686014"/>
                <a:gd name="connsiteY73" fmla="*/ 1517650 h 2019300"/>
                <a:gd name="connsiteX74" fmla="*/ 403314 w 1686014"/>
                <a:gd name="connsiteY74" fmla="*/ 1555750 h 2019300"/>
                <a:gd name="connsiteX75" fmla="*/ 422364 w 1686014"/>
                <a:gd name="connsiteY75" fmla="*/ 1562100 h 2019300"/>
                <a:gd name="connsiteX76" fmla="*/ 460464 w 1686014"/>
                <a:gd name="connsiteY76" fmla="*/ 1587500 h 2019300"/>
                <a:gd name="connsiteX77" fmla="*/ 454114 w 1686014"/>
                <a:gd name="connsiteY77" fmla="*/ 1606550 h 2019300"/>
                <a:gd name="connsiteX78" fmla="*/ 390614 w 1686014"/>
                <a:gd name="connsiteY78" fmla="*/ 1625600 h 2019300"/>
                <a:gd name="connsiteX79" fmla="*/ 377914 w 1686014"/>
                <a:gd name="connsiteY79" fmla="*/ 1663700 h 2019300"/>
                <a:gd name="connsiteX80" fmla="*/ 384264 w 1686014"/>
                <a:gd name="connsiteY80" fmla="*/ 1701800 h 2019300"/>
                <a:gd name="connsiteX81" fmla="*/ 416014 w 1686014"/>
                <a:gd name="connsiteY81" fmla="*/ 1733550 h 2019300"/>
                <a:gd name="connsiteX82" fmla="*/ 409664 w 1686014"/>
                <a:gd name="connsiteY82" fmla="*/ 1755775 h 2019300"/>
                <a:gd name="connsiteX83" fmla="*/ 428714 w 1686014"/>
                <a:gd name="connsiteY83" fmla="*/ 1866900 h 2019300"/>
                <a:gd name="connsiteX84" fmla="*/ 460464 w 1686014"/>
                <a:gd name="connsiteY84" fmla="*/ 1955800 h 2019300"/>
                <a:gd name="connsiteX85" fmla="*/ 485864 w 1686014"/>
                <a:gd name="connsiteY85" fmla="*/ 1962150 h 2019300"/>
                <a:gd name="connsiteX86" fmla="*/ 536664 w 1686014"/>
                <a:gd name="connsiteY86" fmla="*/ 1968500 h 2019300"/>
                <a:gd name="connsiteX87" fmla="*/ 543014 w 1686014"/>
                <a:gd name="connsiteY87" fmla="*/ 1993900 h 2019300"/>
                <a:gd name="connsiteX88" fmla="*/ 587464 w 1686014"/>
                <a:gd name="connsiteY88" fmla="*/ 2012950 h 2019300"/>
                <a:gd name="connsiteX89" fmla="*/ 606514 w 1686014"/>
                <a:gd name="connsiteY89" fmla="*/ 2019300 h 2019300"/>
                <a:gd name="connsiteX90" fmla="*/ 625564 w 1686014"/>
                <a:gd name="connsiteY90" fmla="*/ 2012950 h 2019300"/>
                <a:gd name="connsiteX91" fmla="*/ 644614 w 1686014"/>
                <a:gd name="connsiteY91" fmla="*/ 1943100 h 2019300"/>
                <a:gd name="connsiteX92" fmla="*/ 657314 w 1686014"/>
                <a:gd name="connsiteY92" fmla="*/ 1924050 h 2019300"/>
                <a:gd name="connsiteX93" fmla="*/ 695414 w 1686014"/>
                <a:gd name="connsiteY93" fmla="*/ 1892300 h 2019300"/>
                <a:gd name="connsiteX94" fmla="*/ 714464 w 1686014"/>
                <a:gd name="connsiteY94" fmla="*/ 1854200 h 2019300"/>
                <a:gd name="connsiteX95" fmla="*/ 708114 w 1686014"/>
                <a:gd name="connsiteY95" fmla="*/ 1771650 h 2019300"/>
                <a:gd name="connsiteX96" fmla="*/ 682714 w 1686014"/>
                <a:gd name="connsiteY96" fmla="*/ 1714500 h 2019300"/>
                <a:gd name="connsiteX97" fmla="*/ 670014 w 1686014"/>
                <a:gd name="connsiteY97" fmla="*/ 1670050 h 2019300"/>
                <a:gd name="connsiteX98" fmla="*/ 676364 w 1686014"/>
                <a:gd name="connsiteY98" fmla="*/ 1638300 h 2019300"/>
                <a:gd name="connsiteX99" fmla="*/ 714464 w 1686014"/>
                <a:gd name="connsiteY99" fmla="*/ 1625600 h 2019300"/>
                <a:gd name="connsiteX100" fmla="*/ 777964 w 1686014"/>
                <a:gd name="connsiteY100" fmla="*/ 1631950 h 2019300"/>
                <a:gd name="connsiteX101" fmla="*/ 809714 w 1686014"/>
                <a:gd name="connsiteY101" fmla="*/ 1663700 h 2019300"/>
                <a:gd name="connsiteX102" fmla="*/ 828764 w 1686014"/>
                <a:gd name="connsiteY102" fmla="*/ 1676400 h 2019300"/>
                <a:gd name="connsiteX103" fmla="*/ 847814 w 1686014"/>
                <a:gd name="connsiteY103" fmla="*/ 1708150 h 2019300"/>
                <a:gd name="connsiteX104" fmla="*/ 904964 w 1686014"/>
                <a:gd name="connsiteY104" fmla="*/ 1720850 h 2019300"/>
                <a:gd name="connsiteX105" fmla="*/ 987514 w 1686014"/>
                <a:gd name="connsiteY105" fmla="*/ 1670050 h 2019300"/>
                <a:gd name="connsiteX106" fmla="*/ 1000214 w 1686014"/>
                <a:gd name="connsiteY106" fmla="*/ 1689100 h 2019300"/>
                <a:gd name="connsiteX107" fmla="*/ 1019264 w 1686014"/>
                <a:gd name="connsiteY107" fmla="*/ 1727200 h 2019300"/>
                <a:gd name="connsiteX108" fmla="*/ 1044664 w 1686014"/>
                <a:gd name="connsiteY108" fmla="*/ 1733550 h 2019300"/>
                <a:gd name="connsiteX109" fmla="*/ 1089114 w 1686014"/>
                <a:gd name="connsiteY109" fmla="*/ 1746250 h 2019300"/>
                <a:gd name="connsiteX110" fmla="*/ 1133564 w 1686014"/>
                <a:gd name="connsiteY110" fmla="*/ 1752600 h 2019300"/>
                <a:gd name="connsiteX111" fmla="*/ 1216114 w 1686014"/>
                <a:gd name="connsiteY111" fmla="*/ 1746250 h 2019300"/>
                <a:gd name="connsiteX112" fmla="*/ 1235164 w 1686014"/>
                <a:gd name="connsiteY112" fmla="*/ 1739900 h 2019300"/>
                <a:gd name="connsiteX113" fmla="*/ 1279614 w 1686014"/>
                <a:gd name="connsiteY113" fmla="*/ 1682750 h 2019300"/>
                <a:gd name="connsiteX114" fmla="*/ 1298664 w 1686014"/>
                <a:gd name="connsiteY114" fmla="*/ 1676400 h 2019300"/>
                <a:gd name="connsiteX115" fmla="*/ 1317714 w 1686014"/>
                <a:gd name="connsiteY115" fmla="*/ 1663700 h 2019300"/>
                <a:gd name="connsiteX116" fmla="*/ 1368514 w 1686014"/>
                <a:gd name="connsiteY116" fmla="*/ 1644650 h 2019300"/>
                <a:gd name="connsiteX117" fmla="*/ 1374864 w 1686014"/>
                <a:gd name="connsiteY117" fmla="*/ 1428750 h 2019300"/>
                <a:gd name="connsiteX118" fmla="*/ 1381214 w 1686014"/>
                <a:gd name="connsiteY118" fmla="*/ 1409700 h 2019300"/>
                <a:gd name="connsiteX119" fmla="*/ 1393914 w 1686014"/>
                <a:gd name="connsiteY119" fmla="*/ 1390650 h 2019300"/>
                <a:gd name="connsiteX120" fmla="*/ 1393914 w 1686014"/>
                <a:gd name="connsiteY120" fmla="*/ 1327150 h 2019300"/>
                <a:gd name="connsiteX121" fmla="*/ 1374864 w 1686014"/>
                <a:gd name="connsiteY121" fmla="*/ 1314450 h 2019300"/>
                <a:gd name="connsiteX122" fmla="*/ 1362164 w 1686014"/>
                <a:gd name="connsiteY122" fmla="*/ 1289050 h 2019300"/>
                <a:gd name="connsiteX123" fmla="*/ 1387564 w 1686014"/>
                <a:gd name="connsiteY123" fmla="*/ 1257300 h 2019300"/>
                <a:gd name="connsiteX124" fmla="*/ 1400264 w 1686014"/>
                <a:gd name="connsiteY124" fmla="*/ 1238250 h 2019300"/>
                <a:gd name="connsiteX125" fmla="*/ 1419314 w 1686014"/>
                <a:gd name="connsiteY125" fmla="*/ 1181100 h 2019300"/>
                <a:gd name="connsiteX126" fmla="*/ 1425664 w 1686014"/>
                <a:gd name="connsiteY126" fmla="*/ 1162050 h 2019300"/>
                <a:gd name="connsiteX127" fmla="*/ 1438364 w 1686014"/>
                <a:gd name="connsiteY127" fmla="*/ 1111250 h 2019300"/>
                <a:gd name="connsiteX128" fmla="*/ 1451064 w 1686014"/>
                <a:gd name="connsiteY128" fmla="*/ 1066800 h 2019300"/>
                <a:gd name="connsiteX129" fmla="*/ 1438364 w 1686014"/>
                <a:gd name="connsiteY129" fmla="*/ 1009650 h 2019300"/>
                <a:gd name="connsiteX130" fmla="*/ 1425664 w 1686014"/>
                <a:gd name="connsiteY130" fmla="*/ 990600 h 2019300"/>
                <a:gd name="connsiteX131" fmla="*/ 1412964 w 1686014"/>
                <a:gd name="connsiteY131" fmla="*/ 952500 h 2019300"/>
                <a:gd name="connsiteX132" fmla="*/ 1400264 w 1686014"/>
                <a:gd name="connsiteY132" fmla="*/ 927100 h 2019300"/>
                <a:gd name="connsiteX133" fmla="*/ 1393914 w 1686014"/>
                <a:gd name="connsiteY133" fmla="*/ 901700 h 2019300"/>
                <a:gd name="connsiteX134" fmla="*/ 1387564 w 1686014"/>
                <a:gd name="connsiteY134" fmla="*/ 882650 h 2019300"/>
                <a:gd name="connsiteX135" fmla="*/ 1393914 w 1686014"/>
                <a:gd name="connsiteY135" fmla="*/ 666750 h 2019300"/>
                <a:gd name="connsiteX136" fmla="*/ 1400264 w 1686014"/>
                <a:gd name="connsiteY136" fmla="*/ 635000 h 2019300"/>
                <a:gd name="connsiteX137" fmla="*/ 1412964 w 1686014"/>
                <a:gd name="connsiteY137" fmla="*/ 615950 h 2019300"/>
                <a:gd name="connsiteX138" fmla="*/ 1432014 w 1686014"/>
                <a:gd name="connsiteY138" fmla="*/ 577850 h 2019300"/>
                <a:gd name="connsiteX139" fmla="*/ 1438364 w 1686014"/>
                <a:gd name="connsiteY139" fmla="*/ 520700 h 2019300"/>
                <a:gd name="connsiteX140" fmla="*/ 1444714 w 1686014"/>
                <a:gd name="connsiteY140" fmla="*/ 501650 h 2019300"/>
                <a:gd name="connsiteX141" fmla="*/ 1451064 w 1686014"/>
                <a:gd name="connsiteY141" fmla="*/ 450850 h 2019300"/>
                <a:gd name="connsiteX142" fmla="*/ 1489164 w 1686014"/>
                <a:gd name="connsiteY142" fmla="*/ 431800 h 2019300"/>
                <a:gd name="connsiteX143" fmla="*/ 1514564 w 1686014"/>
                <a:gd name="connsiteY143" fmla="*/ 425450 h 2019300"/>
                <a:gd name="connsiteX144" fmla="*/ 1533614 w 1686014"/>
                <a:gd name="connsiteY144" fmla="*/ 419100 h 2019300"/>
                <a:gd name="connsiteX145" fmla="*/ 1571714 w 1686014"/>
                <a:gd name="connsiteY145" fmla="*/ 412750 h 2019300"/>
                <a:gd name="connsiteX146" fmla="*/ 1597114 w 1686014"/>
                <a:gd name="connsiteY146" fmla="*/ 406400 h 2019300"/>
                <a:gd name="connsiteX147" fmla="*/ 1559014 w 1686014"/>
                <a:gd name="connsiteY147" fmla="*/ 368300 h 2019300"/>
                <a:gd name="connsiteX148" fmla="*/ 1520914 w 1686014"/>
                <a:gd name="connsiteY148" fmla="*/ 349250 h 2019300"/>
                <a:gd name="connsiteX149" fmla="*/ 1482814 w 1686014"/>
                <a:gd name="connsiteY149" fmla="*/ 330200 h 2019300"/>
                <a:gd name="connsiteX150" fmla="*/ 1463764 w 1686014"/>
                <a:gd name="connsiteY150" fmla="*/ 285750 h 2019300"/>
                <a:gd name="connsiteX151" fmla="*/ 1444714 w 1686014"/>
                <a:gd name="connsiteY151" fmla="*/ 279400 h 2019300"/>
                <a:gd name="connsiteX152" fmla="*/ 1451064 w 1686014"/>
                <a:gd name="connsiteY152" fmla="*/ 228600 h 2019300"/>
                <a:gd name="connsiteX153" fmla="*/ 1470114 w 1686014"/>
                <a:gd name="connsiteY153" fmla="*/ 222250 h 2019300"/>
                <a:gd name="connsiteX154" fmla="*/ 1520914 w 1686014"/>
                <a:gd name="connsiteY154" fmla="*/ 228600 h 2019300"/>
                <a:gd name="connsiteX155" fmla="*/ 1578064 w 1686014"/>
                <a:gd name="connsiteY155" fmla="*/ 273050 h 2019300"/>
                <a:gd name="connsiteX156" fmla="*/ 1616164 w 1686014"/>
                <a:gd name="connsiteY156" fmla="*/ 285750 h 2019300"/>
                <a:gd name="connsiteX157" fmla="*/ 1635214 w 1686014"/>
                <a:gd name="connsiteY157" fmla="*/ 298450 h 2019300"/>
                <a:gd name="connsiteX158" fmla="*/ 1622514 w 1686014"/>
                <a:gd name="connsiteY158" fmla="*/ 304800 h 2019300"/>
                <a:gd name="connsiteX159" fmla="*/ 1628864 w 1686014"/>
                <a:gd name="connsiteY159" fmla="*/ 260350 h 2019300"/>
                <a:gd name="connsiteX160" fmla="*/ 1666964 w 1686014"/>
                <a:gd name="connsiteY160" fmla="*/ 228600 h 2019300"/>
                <a:gd name="connsiteX161" fmla="*/ 1686014 w 1686014"/>
                <a:gd name="connsiteY161" fmla="*/ 184150 h 2019300"/>
                <a:gd name="connsiteX162" fmla="*/ 1679664 w 1686014"/>
                <a:gd name="connsiteY162" fmla="*/ 165100 h 2019300"/>
                <a:gd name="connsiteX163" fmla="*/ 1590764 w 1686014"/>
                <a:gd name="connsiteY163" fmla="*/ 158750 h 2019300"/>
                <a:gd name="connsiteX164" fmla="*/ 1622514 w 1686014"/>
                <a:gd name="connsiteY164" fmla="*/ 127000 h 2019300"/>
                <a:gd name="connsiteX165" fmla="*/ 1590764 w 1686014"/>
                <a:gd name="connsiteY165" fmla="*/ 69850 h 2019300"/>
                <a:gd name="connsiteX166" fmla="*/ 1609814 w 1686014"/>
                <a:gd name="connsiteY166" fmla="*/ 63500 h 2019300"/>
                <a:gd name="connsiteX167" fmla="*/ 1590764 w 1686014"/>
                <a:gd name="connsiteY167" fmla="*/ 50800 h 2019300"/>
                <a:gd name="connsiteX168" fmla="*/ 1565364 w 1686014"/>
                <a:gd name="connsiteY168" fmla="*/ 44450 h 2019300"/>
                <a:gd name="connsiteX169" fmla="*/ 1508214 w 1686014"/>
                <a:gd name="connsiteY169" fmla="*/ 31750 h 2019300"/>
                <a:gd name="connsiteX170" fmla="*/ 1489164 w 1686014"/>
                <a:gd name="connsiteY170" fmla="*/ 19050 h 2019300"/>
                <a:gd name="connsiteX171" fmla="*/ 1432014 w 1686014"/>
                <a:gd name="connsiteY171" fmla="*/ 6350 h 2019300"/>
                <a:gd name="connsiteX172" fmla="*/ 1400264 w 1686014"/>
                <a:gd name="connsiteY172" fmla="*/ 0 h 2019300"/>
                <a:gd name="connsiteX173" fmla="*/ 1336764 w 1686014"/>
                <a:gd name="connsiteY173" fmla="*/ 6350 h 2019300"/>
                <a:gd name="connsiteX174" fmla="*/ 1336764 w 1686014"/>
                <a:gd name="connsiteY174" fmla="*/ 50800 h 2019300"/>
                <a:gd name="connsiteX175" fmla="*/ 1374864 w 1686014"/>
                <a:gd name="connsiteY175" fmla="*/ 57150 h 2019300"/>
                <a:gd name="connsiteX176" fmla="*/ 1374864 w 1686014"/>
                <a:gd name="connsiteY176" fmla="*/ 127000 h 2019300"/>
                <a:gd name="connsiteX177" fmla="*/ 1336764 w 1686014"/>
                <a:gd name="connsiteY177" fmla="*/ 120650 h 2019300"/>
                <a:gd name="connsiteX178" fmla="*/ 1298664 w 1686014"/>
                <a:gd name="connsiteY178" fmla="*/ 82550 h 2019300"/>
                <a:gd name="connsiteX179" fmla="*/ 1279614 w 1686014"/>
                <a:gd name="connsiteY179" fmla="*/ 63500 h 2019300"/>
                <a:gd name="connsiteX180" fmla="*/ 1247864 w 1686014"/>
                <a:gd name="connsiteY180" fmla="*/ 57150 h 2019300"/>
                <a:gd name="connsiteX181" fmla="*/ 1171664 w 1686014"/>
                <a:gd name="connsiteY181" fmla="*/ 50800 h 2019300"/>
                <a:gd name="connsiteX182" fmla="*/ 1089114 w 1686014"/>
                <a:gd name="connsiteY182" fmla="*/ 50800 h 2019300"/>
                <a:gd name="connsiteX183" fmla="*/ 1070064 w 1686014"/>
                <a:gd name="connsiteY183" fmla="*/ 63500 h 2019300"/>
                <a:gd name="connsiteX184" fmla="*/ 1051014 w 1686014"/>
                <a:gd name="connsiteY184" fmla="*/ 101600 h 2019300"/>
                <a:gd name="connsiteX185" fmla="*/ 1038314 w 1686014"/>
                <a:gd name="connsiteY185" fmla="*/ 120650 h 2019300"/>
                <a:gd name="connsiteX186" fmla="*/ 1031964 w 1686014"/>
                <a:gd name="connsiteY186" fmla="*/ 139700 h 2019300"/>
                <a:gd name="connsiteX187" fmla="*/ 993864 w 1686014"/>
                <a:gd name="connsiteY187" fmla="*/ 184150 h 2019300"/>
                <a:gd name="connsiteX188" fmla="*/ 955764 w 1686014"/>
                <a:gd name="connsiteY188" fmla="*/ 177800 h 2019300"/>
                <a:gd name="connsiteX189" fmla="*/ 943064 w 1686014"/>
                <a:gd name="connsiteY189" fmla="*/ 158750 h 2019300"/>
                <a:gd name="connsiteX190" fmla="*/ 924014 w 1686014"/>
                <a:gd name="connsiteY190" fmla="*/ 139700 h 2019300"/>
                <a:gd name="connsiteX191" fmla="*/ 904964 w 1686014"/>
                <a:gd name="connsiteY191" fmla="*/ 95250 h 2019300"/>
                <a:gd name="connsiteX192" fmla="*/ 898614 w 1686014"/>
                <a:gd name="connsiteY192" fmla="*/ 69850 h 2019300"/>
                <a:gd name="connsiteX193" fmla="*/ 885914 w 1686014"/>
                <a:gd name="connsiteY193" fmla="*/ 50800 h 2019300"/>
                <a:gd name="connsiteX194" fmla="*/ 879564 w 1686014"/>
                <a:gd name="connsiteY194" fmla="*/ 31750 h 2019300"/>
                <a:gd name="connsiteX195" fmla="*/ 841464 w 1686014"/>
                <a:gd name="connsiteY195" fmla="*/ 12700 h 2019300"/>
                <a:gd name="connsiteX196" fmla="*/ 670014 w 1686014"/>
                <a:gd name="connsiteY196" fmla="*/ 25400 h 2019300"/>
                <a:gd name="connsiteX197" fmla="*/ 644614 w 1686014"/>
                <a:gd name="connsiteY197" fmla="*/ 31750 h 2019300"/>
                <a:gd name="connsiteX198" fmla="*/ 631914 w 1686014"/>
                <a:gd name="connsiteY198" fmla="*/ 50800 h 2019300"/>
                <a:gd name="connsiteX199" fmla="*/ 612864 w 1686014"/>
                <a:gd name="connsiteY199" fmla="*/ 63500 h 2019300"/>
                <a:gd name="connsiteX0" fmla="*/ 614198 w 1687348"/>
                <a:gd name="connsiteY0" fmla="*/ 63500 h 2019300"/>
                <a:gd name="connsiteX1" fmla="*/ 626898 w 1687348"/>
                <a:gd name="connsiteY1" fmla="*/ 228600 h 2019300"/>
                <a:gd name="connsiteX2" fmla="*/ 607848 w 1687348"/>
                <a:gd name="connsiteY2" fmla="*/ 273050 h 2019300"/>
                <a:gd name="connsiteX3" fmla="*/ 588798 w 1687348"/>
                <a:gd name="connsiteY3" fmla="*/ 285750 h 2019300"/>
                <a:gd name="connsiteX4" fmla="*/ 563398 w 1687348"/>
                <a:gd name="connsiteY4" fmla="*/ 241300 h 2019300"/>
                <a:gd name="connsiteX5" fmla="*/ 506248 w 1687348"/>
                <a:gd name="connsiteY5" fmla="*/ 209550 h 2019300"/>
                <a:gd name="connsiteX6" fmla="*/ 449098 w 1687348"/>
                <a:gd name="connsiteY6" fmla="*/ 254000 h 2019300"/>
                <a:gd name="connsiteX7" fmla="*/ 404648 w 1687348"/>
                <a:gd name="connsiteY7" fmla="*/ 311150 h 2019300"/>
                <a:gd name="connsiteX8" fmla="*/ 366548 w 1687348"/>
                <a:gd name="connsiteY8" fmla="*/ 323850 h 2019300"/>
                <a:gd name="connsiteX9" fmla="*/ 347498 w 1687348"/>
                <a:gd name="connsiteY9" fmla="*/ 330200 h 2019300"/>
                <a:gd name="connsiteX10" fmla="*/ 315748 w 1687348"/>
                <a:gd name="connsiteY10" fmla="*/ 368300 h 2019300"/>
                <a:gd name="connsiteX11" fmla="*/ 303048 w 1687348"/>
                <a:gd name="connsiteY11" fmla="*/ 406400 h 2019300"/>
                <a:gd name="connsiteX12" fmla="*/ 277648 w 1687348"/>
                <a:gd name="connsiteY12" fmla="*/ 444500 h 2019300"/>
                <a:gd name="connsiteX13" fmla="*/ 271298 w 1687348"/>
                <a:gd name="connsiteY13" fmla="*/ 463550 h 2019300"/>
                <a:gd name="connsiteX14" fmla="*/ 264948 w 1687348"/>
                <a:gd name="connsiteY14" fmla="*/ 501650 h 2019300"/>
                <a:gd name="connsiteX15" fmla="*/ 245898 w 1687348"/>
                <a:gd name="connsiteY15" fmla="*/ 508000 h 2019300"/>
                <a:gd name="connsiteX16" fmla="*/ 144298 w 1687348"/>
                <a:gd name="connsiteY16" fmla="*/ 520700 h 2019300"/>
                <a:gd name="connsiteX17" fmla="*/ 150648 w 1687348"/>
                <a:gd name="connsiteY17" fmla="*/ 552450 h 2019300"/>
                <a:gd name="connsiteX18" fmla="*/ 169698 w 1687348"/>
                <a:gd name="connsiteY18" fmla="*/ 558800 h 2019300"/>
                <a:gd name="connsiteX19" fmla="*/ 214148 w 1687348"/>
                <a:gd name="connsiteY19" fmla="*/ 552450 h 2019300"/>
                <a:gd name="connsiteX20" fmla="*/ 290348 w 1687348"/>
                <a:gd name="connsiteY20" fmla="*/ 539750 h 2019300"/>
                <a:gd name="connsiteX21" fmla="*/ 309398 w 1687348"/>
                <a:gd name="connsiteY21" fmla="*/ 552450 h 2019300"/>
                <a:gd name="connsiteX22" fmla="*/ 328448 w 1687348"/>
                <a:gd name="connsiteY22" fmla="*/ 596900 h 2019300"/>
                <a:gd name="connsiteX23" fmla="*/ 341148 w 1687348"/>
                <a:gd name="connsiteY23" fmla="*/ 635000 h 2019300"/>
                <a:gd name="connsiteX24" fmla="*/ 328448 w 1687348"/>
                <a:gd name="connsiteY24" fmla="*/ 698500 h 2019300"/>
                <a:gd name="connsiteX25" fmla="*/ 309398 w 1687348"/>
                <a:gd name="connsiteY25" fmla="*/ 717550 h 2019300"/>
                <a:gd name="connsiteX26" fmla="*/ 303048 w 1687348"/>
                <a:gd name="connsiteY26" fmla="*/ 762000 h 2019300"/>
                <a:gd name="connsiteX27" fmla="*/ 322098 w 1687348"/>
                <a:gd name="connsiteY27" fmla="*/ 768350 h 2019300"/>
                <a:gd name="connsiteX28" fmla="*/ 347498 w 1687348"/>
                <a:gd name="connsiteY28" fmla="*/ 806450 h 2019300"/>
                <a:gd name="connsiteX29" fmla="*/ 360198 w 1687348"/>
                <a:gd name="connsiteY29" fmla="*/ 844550 h 2019300"/>
                <a:gd name="connsiteX30" fmla="*/ 366548 w 1687348"/>
                <a:gd name="connsiteY30" fmla="*/ 863600 h 2019300"/>
                <a:gd name="connsiteX31" fmla="*/ 328448 w 1687348"/>
                <a:gd name="connsiteY31" fmla="*/ 882650 h 2019300"/>
                <a:gd name="connsiteX32" fmla="*/ 309398 w 1687348"/>
                <a:gd name="connsiteY32" fmla="*/ 889000 h 2019300"/>
                <a:gd name="connsiteX33" fmla="*/ 315748 w 1687348"/>
                <a:gd name="connsiteY33" fmla="*/ 927100 h 2019300"/>
                <a:gd name="connsiteX34" fmla="*/ 328448 w 1687348"/>
                <a:gd name="connsiteY34" fmla="*/ 946150 h 2019300"/>
                <a:gd name="connsiteX35" fmla="*/ 334798 w 1687348"/>
                <a:gd name="connsiteY35" fmla="*/ 996950 h 2019300"/>
                <a:gd name="connsiteX36" fmla="*/ 322098 w 1687348"/>
                <a:gd name="connsiteY36" fmla="*/ 1035050 h 2019300"/>
                <a:gd name="connsiteX37" fmla="*/ 303048 w 1687348"/>
                <a:gd name="connsiteY37" fmla="*/ 1041400 h 2019300"/>
                <a:gd name="connsiteX38" fmla="*/ 277648 w 1687348"/>
                <a:gd name="connsiteY38" fmla="*/ 1054100 h 2019300"/>
                <a:gd name="connsiteX39" fmla="*/ 182398 w 1687348"/>
                <a:gd name="connsiteY39" fmla="*/ 1047750 h 2019300"/>
                <a:gd name="connsiteX40" fmla="*/ 156998 w 1687348"/>
                <a:gd name="connsiteY40" fmla="*/ 1035050 h 2019300"/>
                <a:gd name="connsiteX41" fmla="*/ 137948 w 1687348"/>
                <a:gd name="connsiteY41" fmla="*/ 1028700 h 2019300"/>
                <a:gd name="connsiteX42" fmla="*/ 112548 w 1687348"/>
                <a:gd name="connsiteY42" fmla="*/ 1066800 h 2019300"/>
                <a:gd name="connsiteX43" fmla="*/ 118898 w 1687348"/>
                <a:gd name="connsiteY43" fmla="*/ 1092200 h 2019300"/>
                <a:gd name="connsiteX44" fmla="*/ 137948 w 1687348"/>
                <a:gd name="connsiteY44" fmla="*/ 1111250 h 2019300"/>
                <a:gd name="connsiteX45" fmla="*/ 150648 w 1687348"/>
                <a:gd name="connsiteY45" fmla="*/ 1130300 h 2019300"/>
                <a:gd name="connsiteX46" fmla="*/ 109373 w 1687348"/>
                <a:gd name="connsiteY46" fmla="*/ 1149350 h 2019300"/>
                <a:gd name="connsiteX47" fmla="*/ 1423 w 1687348"/>
                <a:gd name="connsiteY47" fmla="*/ 1336675 h 2019300"/>
                <a:gd name="connsiteX48" fmla="*/ 195098 w 1687348"/>
                <a:gd name="connsiteY48" fmla="*/ 1238250 h 2019300"/>
                <a:gd name="connsiteX49" fmla="*/ 245898 w 1687348"/>
                <a:gd name="connsiteY49" fmla="*/ 1257300 h 2019300"/>
                <a:gd name="connsiteX50" fmla="*/ 226848 w 1687348"/>
                <a:gd name="connsiteY50" fmla="*/ 1298575 h 2019300"/>
                <a:gd name="connsiteX51" fmla="*/ 245898 w 1687348"/>
                <a:gd name="connsiteY51" fmla="*/ 1349375 h 2019300"/>
                <a:gd name="connsiteX52" fmla="*/ 344323 w 1687348"/>
                <a:gd name="connsiteY52" fmla="*/ 1358900 h 2019300"/>
                <a:gd name="connsiteX53" fmla="*/ 410998 w 1687348"/>
                <a:gd name="connsiteY53" fmla="*/ 1327150 h 2019300"/>
                <a:gd name="connsiteX54" fmla="*/ 430048 w 1687348"/>
                <a:gd name="connsiteY54" fmla="*/ 1320800 h 2019300"/>
                <a:gd name="connsiteX55" fmla="*/ 436398 w 1687348"/>
                <a:gd name="connsiteY55" fmla="*/ 1301750 h 2019300"/>
                <a:gd name="connsiteX56" fmla="*/ 455448 w 1687348"/>
                <a:gd name="connsiteY56" fmla="*/ 1225550 h 2019300"/>
                <a:gd name="connsiteX57" fmla="*/ 474498 w 1687348"/>
                <a:gd name="connsiteY57" fmla="*/ 1212850 h 2019300"/>
                <a:gd name="connsiteX58" fmla="*/ 493548 w 1687348"/>
                <a:gd name="connsiteY58" fmla="*/ 1219200 h 2019300"/>
                <a:gd name="connsiteX59" fmla="*/ 541173 w 1687348"/>
                <a:gd name="connsiteY59" fmla="*/ 1219200 h 2019300"/>
                <a:gd name="connsiteX60" fmla="*/ 557048 w 1687348"/>
                <a:gd name="connsiteY60" fmla="*/ 1244600 h 2019300"/>
                <a:gd name="connsiteX61" fmla="*/ 525298 w 1687348"/>
                <a:gd name="connsiteY61" fmla="*/ 1276350 h 2019300"/>
                <a:gd name="connsiteX62" fmla="*/ 506248 w 1687348"/>
                <a:gd name="connsiteY62" fmla="*/ 1282700 h 2019300"/>
                <a:gd name="connsiteX63" fmla="*/ 487198 w 1687348"/>
                <a:gd name="connsiteY63" fmla="*/ 1295400 h 2019300"/>
                <a:gd name="connsiteX64" fmla="*/ 474498 w 1687348"/>
                <a:gd name="connsiteY64" fmla="*/ 1314450 h 2019300"/>
                <a:gd name="connsiteX65" fmla="*/ 468148 w 1687348"/>
                <a:gd name="connsiteY65" fmla="*/ 1333500 h 2019300"/>
                <a:gd name="connsiteX66" fmla="*/ 436398 w 1687348"/>
                <a:gd name="connsiteY66" fmla="*/ 1365250 h 2019300"/>
                <a:gd name="connsiteX67" fmla="*/ 499898 w 1687348"/>
                <a:gd name="connsiteY67" fmla="*/ 1390650 h 2019300"/>
                <a:gd name="connsiteX68" fmla="*/ 512598 w 1687348"/>
                <a:gd name="connsiteY68" fmla="*/ 1409700 h 2019300"/>
                <a:gd name="connsiteX69" fmla="*/ 512598 w 1687348"/>
                <a:gd name="connsiteY69" fmla="*/ 1460500 h 2019300"/>
                <a:gd name="connsiteX70" fmla="*/ 452273 w 1687348"/>
                <a:gd name="connsiteY70" fmla="*/ 1393825 h 2019300"/>
                <a:gd name="connsiteX71" fmla="*/ 372898 w 1687348"/>
                <a:gd name="connsiteY71" fmla="*/ 1450975 h 2019300"/>
                <a:gd name="connsiteX72" fmla="*/ 379248 w 1687348"/>
                <a:gd name="connsiteY72" fmla="*/ 1498600 h 2019300"/>
                <a:gd name="connsiteX73" fmla="*/ 391948 w 1687348"/>
                <a:gd name="connsiteY73" fmla="*/ 1517650 h 2019300"/>
                <a:gd name="connsiteX74" fmla="*/ 404648 w 1687348"/>
                <a:gd name="connsiteY74" fmla="*/ 1555750 h 2019300"/>
                <a:gd name="connsiteX75" fmla="*/ 423698 w 1687348"/>
                <a:gd name="connsiteY75" fmla="*/ 1562100 h 2019300"/>
                <a:gd name="connsiteX76" fmla="*/ 461798 w 1687348"/>
                <a:gd name="connsiteY76" fmla="*/ 1587500 h 2019300"/>
                <a:gd name="connsiteX77" fmla="*/ 455448 w 1687348"/>
                <a:gd name="connsiteY77" fmla="*/ 1606550 h 2019300"/>
                <a:gd name="connsiteX78" fmla="*/ 391948 w 1687348"/>
                <a:gd name="connsiteY78" fmla="*/ 1625600 h 2019300"/>
                <a:gd name="connsiteX79" fmla="*/ 379248 w 1687348"/>
                <a:gd name="connsiteY79" fmla="*/ 1663700 h 2019300"/>
                <a:gd name="connsiteX80" fmla="*/ 385598 w 1687348"/>
                <a:gd name="connsiteY80" fmla="*/ 1701800 h 2019300"/>
                <a:gd name="connsiteX81" fmla="*/ 417348 w 1687348"/>
                <a:gd name="connsiteY81" fmla="*/ 1733550 h 2019300"/>
                <a:gd name="connsiteX82" fmla="*/ 410998 w 1687348"/>
                <a:gd name="connsiteY82" fmla="*/ 1755775 h 2019300"/>
                <a:gd name="connsiteX83" fmla="*/ 430048 w 1687348"/>
                <a:gd name="connsiteY83" fmla="*/ 1866900 h 2019300"/>
                <a:gd name="connsiteX84" fmla="*/ 461798 w 1687348"/>
                <a:gd name="connsiteY84" fmla="*/ 1955800 h 2019300"/>
                <a:gd name="connsiteX85" fmla="*/ 487198 w 1687348"/>
                <a:gd name="connsiteY85" fmla="*/ 1962150 h 2019300"/>
                <a:gd name="connsiteX86" fmla="*/ 537998 w 1687348"/>
                <a:gd name="connsiteY86" fmla="*/ 1968500 h 2019300"/>
                <a:gd name="connsiteX87" fmla="*/ 544348 w 1687348"/>
                <a:gd name="connsiteY87" fmla="*/ 1993900 h 2019300"/>
                <a:gd name="connsiteX88" fmla="*/ 588798 w 1687348"/>
                <a:gd name="connsiteY88" fmla="*/ 2012950 h 2019300"/>
                <a:gd name="connsiteX89" fmla="*/ 607848 w 1687348"/>
                <a:gd name="connsiteY89" fmla="*/ 2019300 h 2019300"/>
                <a:gd name="connsiteX90" fmla="*/ 626898 w 1687348"/>
                <a:gd name="connsiteY90" fmla="*/ 2012950 h 2019300"/>
                <a:gd name="connsiteX91" fmla="*/ 645948 w 1687348"/>
                <a:gd name="connsiteY91" fmla="*/ 1943100 h 2019300"/>
                <a:gd name="connsiteX92" fmla="*/ 658648 w 1687348"/>
                <a:gd name="connsiteY92" fmla="*/ 1924050 h 2019300"/>
                <a:gd name="connsiteX93" fmla="*/ 696748 w 1687348"/>
                <a:gd name="connsiteY93" fmla="*/ 1892300 h 2019300"/>
                <a:gd name="connsiteX94" fmla="*/ 715798 w 1687348"/>
                <a:gd name="connsiteY94" fmla="*/ 1854200 h 2019300"/>
                <a:gd name="connsiteX95" fmla="*/ 709448 w 1687348"/>
                <a:gd name="connsiteY95" fmla="*/ 1771650 h 2019300"/>
                <a:gd name="connsiteX96" fmla="*/ 684048 w 1687348"/>
                <a:gd name="connsiteY96" fmla="*/ 1714500 h 2019300"/>
                <a:gd name="connsiteX97" fmla="*/ 671348 w 1687348"/>
                <a:gd name="connsiteY97" fmla="*/ 1670050 h 2019300"/>
                <a:gd name="connsiteX98" fmla="*/ 677698 w 1687348"/>
                <a:gd name="connsiteY98" fmla="*/ 1638300 h 2019300"/>
                <a:gd name="connsiteX99" fmla="*/ 715798 w 1687348"/>
                <a:gd name="connsiteY99" fmla="*/ 1625600 h 2019300"/>
                <a:gd name="connsiteX100" fmla="*/ 779298 w 1687348"/>
                <a:gd name="connsiteY100" fmla="*/ 1631950 h 2019300"/>
                <a:gd name="connsiteX101" fmla="*/ 811048 w 1687348"/>
                <a:gd name="connsiteY101" fmla="*/ 1663700 h 2019300"/>
                <a:gd name="connsiteX102" fmla="*/ 830098 w 1687348"/>
                <a:gd name="connsiteY102" fmla="*/ 1676400 h 2019300"/>
                <a:gd name="connsiteX103" fmla="*/ 849148 w 1687348"/>
                <a:gd name="connsiteY103" fmla="*/ 1708150 h 2019300"/>
                <a:gd name="connsiteX104" fmla="*/ 906298 w 1687348"/>
                <a:gd name="connsiteY104" fmla="*/ 1720850 h 2019300"/>
                <a:gd name="connsiteX105" fmla="*/ 988848 w 1687348"/>
                <a:gd name="connsiteY105" fmla="*/ 1670050 h 2019300"/>
                <a:gd name="connsiteX106" fmla="*/ 1001548 w 1687348"/>
                <a:gd name="connsiteY106" fmla="*/ 1689100 h 2019300"/>
                <a:gd name="connsiteX107" fmla="*/ 1020598 w 1687348"/>
                <a:gd name="connsiteY107" fmla="*/ 1727200 h 2019300"/>
                <a:gd name="connsiteX108" fmla="*/ 1045998 w 1687348"/>
                <a:gd name="connsiteY108" fmla="*/ 1733550 h 2019300"/>
                <a:gd name="connsiteX109" fmla="*/ 1090448 w 1687348"/>
                <a:gd name="connsiteY109" fmla="*/ 1746250 h 2019300"/>
                <a:gd name="connsiteX110" fmla="*/ 1134898 w 1687348"/>
                <a:gd name="connsiteY110" fmla="*/ 1752600 h 2019300"/>
                <a:gd name="connsiteX111" fmla="*/ 1217448 w 1687348"/>
                <a:gd name="connsiteY111" fmla="*/ 1746250 h 2019300"/>
                <a:gd name="connsiteX112" fmla="*/ 1236498 w 1687348"/>
                <a:gd name="connsiteY112" fmla="*/ 1739900 h 2019300"/>
                <a:gd name="connsiteX113" fmla="*/ 1280948 w 1687348"/>
                <a:gd name="connsiteY113" fmla="*/ 1682750 h 2019300"/>
                <a:gd name="connsiteX114" fmla="*/ 1299998 w 1687348"/>
                <a:gd name="connsiteY114" fmla="*/ 1676400 h 2019300"/>
                <a:gd name="connsiteX115" fmla="*/ 1319048 w 1687348"/>
                <a:gd name="connsiteY115" fmla="*/ 1663700 h 2019300"/>
                <a:gd name="connsiteX116" fmla="*/ 1369848 w 1687348"/>
                <a:gd name="connsiteY116" fmla="*/ 1644650 h 2019300"/>
                <a:gd name="connsiteX117" fmla="*/ 1376198 w 1687348"/>
                <a:gd name="connsiteY117" fmla="*/ 1428750 h 2019300"/>
                <a:gd name="connsiteX118" fmla="*/ 1382548 w 1687348"/>
                <a:gd name="connsiteY118" fmla="*/ 1409700 h 2019300"/>
                <a:gd name="connsiteX119" fmla="*/ 1395248 w 1687348"/>
                <a:gd name="connsiteY119" fmla="*/ 1390650 h 2019300"/>
                <a:gd name="connsiteX120" fmla="*/ 1395248 w 1687348"/>
                <a:gd name="connsiteY120" fmla="*/ 1327150 h 2019300"/>
                <a:gd name="connsiteX121" fmla="*/ 1376198 w 1687348"/>
                <a:gd name="connsiteY121" fmla="*/ 1314450 h 2019300"/>
                <a:gd name="connsiteX122" fmla="*/ 1363498 w 1687348"/>
                <a:gd name="connsiteY122" fmla="*/ 1289050 h 2019300"/>
                <a:gd name="connsiteX123" fmla="*/ 1388898 w 1687348"/>
                <a:gd name="connsiteY123" fmla="*/ 1257300 h 2019300"/>
                <a:gd name="connsiteX124" fmla="*/ 1401598 w 1687348"/>
                <a:gd name="connsiteY124" fmla="*/ 1238250 h 2019300"/>
                <a:gd name="connsiteX125" fmla="*/ 1420648 w 1687348"/>
                <a:gd name="connsiteY125" fmla="*/ 1181100 h 2019300"/>
                <a:gd name="connsiteX126" fmla="*/ 1426998 w 1687348"/>
                <a:gd name="connsiteY126" fmla="*/ 1162050 h 2019300"/>
                <a:gd name="connsiteX127" fmla="*/ 1439698 w 1687348"/>
                <a:gd name="connsiteY127" fmla="*/ 1111250 h 2019300"/>
                <a:gd name="connsiteX128" fmla="*/ 1452398 w 1687348"/>
                <a:gd name="connsiteY128" fmla="*/ 1066800 h 2019300"/>
                <a:gd name="connsiteX129" fmla="*/ 1439698 w 1687348"/>
                <a:gd name="connsiteY129" fmla="*/ 1009650 h 2019300"/>
                <a:gd name="connsiteX130" fmla="*/ 1426998 w 1687348"/>
                <a:gd name="connsiteY130" fmla="*/ 990600 h 2019300"/>
                <a:gd name="connsiteX131" fmla="*/ 1414298 w 1687348"/>
                <a:gd name="connsiteY131" fmla="*/ 952500 h 2019300"/>
                <a:gd name="connsiteX132" fmla="*/ 1401598 w 1687348"/>
                <a:gd name="connsiteY132" fmla="*/ 927100 h 2019300"/>
                <a:gd name="connsiteX133" fmla="*/ 1395248 w 1687348"/>
                <a:gd name="connsiteY133" fmla="*/ 901700 h 2019300"/>
                <a:gd name="connsiteX134" fmla="*/ 1388898 w 1687348"/>
                <a:gd name="connsiteY134" fmla="*/ 882650 h 2019300"/>
                <a:gd name="connsiteX135" fmla="*/ 1395248 w 1687348"/>
                <a:gd name="connsiteY135" fmla="*/ 666750 h 2019300"/>
                <a:gd name="connsiteX136" fmla="*/ 1401598 w 1687348"/>
                <a:gd name="connsiteY136" fmla="*/ 635000 h 2019300"/>
                <a:gd name="connsiteX137" fmla="*/ 1414298 w 1687348"/>
                <a:gd name="connsiteY137" fmla="*/ 615950 h 2019300"/>
                <a:gd name="connsiteX138" fmla="*/ 1433348 w 1687348"/>
                <a:gd name="connsiteY138" fmla="*/ 577850 h 2019300"/>
                <a:gd name="connsiteX139" fmla="*/ 1439698 w 1687348"/>
                <a:gd name="connsiteY139" fmla="*/ 520700 h 2019300"/>
                <a:gd name="connsiteX140" fmla="*/ 1446048 w 1687348"/>
                <a:gd name="connsiteY140" fmla="*/ 501650 h 2019300"/>
                <a:gd name="connsiteX141" fmla="*/ 1452398 w 1687348"/>
                <a:gd name="connsiteY141" fmla="*/ 450850 h 2019300"/>
                <a:gd name="connsiteX142" fmla="*/ 1490498 w 1687348"/>
                <a:gd name="connsiteY142" fmla="*/ 431800 h 2019300"/>
                <a:gd name="connsiteX143" fmla="*/ 1515898 w 1687348"/>
                <a:gd name="connsiteY143" fmla="*/ 425450 h 2019300"/>
                <a:gd name="connsiteX144" fmla="*/ 1534948 w 1687348"/>
                <a:gd name="connsiteY144" fmla="*/ 419100 h 2019300"/>
                <a:gd name="connsiteX145" fmla="*/ 1573048 w 1687348"/>
                <a:gd name="connsiteY145" fmla="*/ 412750 h 2019300"/>
                <a:gd name="connsiteX146" fmla="*/ 1598448 w 1687348"/>
                <a:gd name="connsiteY146" fmla="*/ 406400 h 2019300"/>
                <a:gd name="connsiteX147" fmla="*/ 1560348 w 1687348"/>
                <a:gd name="connsiteY147" fmla="*/ 368300 h 2019300"/>
                <a:gd name="connsiteX148" fmla="*/ 1522248 w 1687348"/>
                <a:gd name="connsiteY148" fmla="*/ 349250 h 2019300"/>
                <a:gd name="connsiteX149" fmla="*/ 1484148 w 1687348"/>
                <a:gd name="connsiteY149" fmla="*/ 330200 h 2019300"/>
                <a:gd name="connsiteX150" fmla="*/ 1465098 w 1687348"/>
                <a:gd name="connsiteY150" fmla="*/ 285750 h 2019300"/>
                <a:gd name="connsiteX151" fmla="*/ 1446048 w 1687348"/>
                <a:gd name="connsiteY151" fmla="*/ 279400 h 2019300"/>
                <a:gd name="connsiteX152" fmla="*/ 1452398 w 1687348"/>
                <a:gd name="connsiteY152" fmla="*/ 228600 h 2019300"/>
                <a:gd name="connsiteX153" fmla="*/ 1471448 w 1687348"/>
                <a:gd name="connsiteY153" fmla="*/ 222250 h 2019300"/>
                <a:gd name="connsiteX154" fmla="*/ 1522248 w 1687348"/>
                <a:gd name="connsiteY154" fmla="*/ 228600 h 2019300"/>
                <a:gd name="connsiteX155" fmla="*/ 1579398 w 1687348"/>
                <a:gd name="connsiteY155" fmla="*/ 273050 h 2019300"/>
                <a:gd name="connsiteX156" fmla="*/ 1617498 w 1687348"/>
                <a:gd name="connsiteY156" fmla="*/ 285750 h 2019300"/>
                <a:gd name="connsiteX157" fmla="*/ 1636548 w 1687348"/>
                <a:gd name="connsiteY157" fmla="*/ 298450 h 2019300"/>
                <a:gd name="connsiteX158" fmla="*/ 1623848 w 1687348"/>
                <a:gd name="connsiteY158" fmla="*/ 304800 h 2019300"/>
                <a:gd name="connsiteX159" fmla="*/ 1630198 w 1687348"/>
                <a:gd name="connsiteY159" fmla="*/ 260350 h 2019300"/>
                <a:gd name="connsiteX160" fmla="*/ 1668298 w 1687348"/>
                <a:gd name="connsiteY160" fmla="*/ 228600 h 2019300"/>
                <a:gd name="connsiteX161" fmla="*/ 1687348 w 1687348"/>
                <a:gd name="connsiteY161" fmla="*/ 184150 h 2019300"/>
                <a:gd name="connsiteX162" fmla="*/ 1680998 w 1687348"/>
                <a:gd name="connsiteY162" fmla="*/ 165100 h 2019300"/>
                <a:gd name="connsiteX163" fmla="*/ 1592098 w 1687348"/>
                <a:gd name="connsiteY163" fmla="*/ 158750 h 2019300"/>
                <a:gd name="connsiteX164" fmla="*/ 1623848 w 1687348"/>
                <a:gd name="connsiteY164" fmla="*/ 127000 h 2019300"/>
                <a:gd name="connsiteX165" fmla="*/ 1592098 w 1687348"/>
                <a:gd name="connsiteY165" fmla="*/ 69850 h 2019300"/>
                <a:gd name="connsiteX166" fmla="*/ 1611148 w 1687348"/>
                <a:gd name="connsiteY166" fmla="*/ 63500 h 2019300"/>
                <a:gd name="connsiteX167" fmla="*/ 1592098 w 1687348"/>
                <a:gd name="connsiteY167" fmla="*/ 50800 h 2019300"/>
                <a:gd name="connsiteX168" fmla="*/ 1566698 w 1687348"/>
                <a:gd name="connsiteY168" fmla="*/ 44450 h 2019300"/>
                <a:gd name="connsiteX169" fmla="*/ 1509548 w 1687348"/>
                <a:gd name="connsiteY169" fmla="*/ 31750 h 2019300"/>
                <a:gd name="connsiteX170" fmla="*/ 1490498 w 1687348"/>
                <a:gd name="connsiteY170" fmla="*/ 19050 h 2019300"/>
                <a:gd name="connsiteX171" fmla="*/ 1433348 w 1687348"/>
                <a:gd name="connsiteY171" fmla="*/ 6350 h 2019300"/>
                <a:gd name="connsiteX172" fmla="*/ 1401598 w 1687348"/>
                <a:gd name="connsiteY172" fmla="*/ 0 h 2019300"/>
                <a:gd name="connsiteX173" fmla="*/ 1338098 w 1687348"/>
                <a:gd name="connsiteY173" fmla="*/ 6350 h 2019300"/>
                <a:gd name="connsiteX174" fmla="*/ 1338098 w 1687348"/>
                <a:gd name="connsiteY174" fmla="*/ 50800 h 2019300"/>
                <a:gd name="connsiteX175" fmla="*/ 1376198 w 1687348"/>
                <a:gd name="connsiteY175" fmla="*/ 57150 h 2019300"/>
                <a:gd name="connsiteX176" fmla="*/ 1376198 w 1687348"/>
                <a:gd name="connsiteY176" fmla="*/ 127000 h 2019300"/>
                <a:gd name="connsiteX177" fmla="*/ 1338098 w 1687348"/>
                <a:gd name="connsiteY177" fmla="*/ 120650 h 2019300"/>
                <a:gd name="connsiteX178" fmla="*/ 1299998 w 1687348"/>
                <a:gd name="connsiteY178" fmla="*/ 82550 h 2019300"/>
                <a:gd name="connsiteX179" fmla="*/ 1280948 w 1687348"/>
                <a:gd name="connsiteY179" fmla="*/ 63500 h 2019300"/>
                <a:gd name="connsiteX180" fmla="*/ 1249198 w 1687348"/>
                <a:gd name="connsiteY180" fmla="*/ 57150 h 2019300"/>
                <a:gd name="connsiteX181" fmla="*/ 1172998 w 1687348"/>
                <a:gd name="connsiteY181" fmla="*/ 50800 h 2019300"/>
                <a:gd name="connsiteX182" fmla="*/ 1090448 w 1687348"/>
                <a:gd name="connsiteY182" fmla="*/ 50800 h 2019300"/>
                <a:gd name="connsiteX183" fmla="*/ 1071398 w 1687348"/>
                <a:gd name="connsiteY183" fmla="*/ 63500 h 2019300"/>
                <a:gd name="connsiteX184" fmla="*/ 1052348 w 1687348"/>
                <a:gd name="connsiteY184" fmla="*/ 101600 h 2019300"/>
                <a:gd name="connsiteX185" fmla="*/ 1039648 w 1687348"/>
                <a:gd name="connsiteY185" fmla="*/ 120650 h 2019300"/>
                <a:gd name="connsiteX186" fmla="*/ 1033298 w 1687348"/>
                <a:gd name="connsiteY186" fmla="*/ 139700 h 2019300"/>
                <a:gd name="connsiteX187" fmla="*/ 995198 w 1687348"/>
                <a:gd name="connsiteY187" fmla="*/ 184150 h 2019300"/>
                <a:gd name="connsiteX188" fmla="*/ 957098 w 1687348"/>
                <a:gd name="connsiteY188" fmla="*/ 177800 h 2019300"/>
                <a:gd name="connsiteX189" fmla="*/ 944398 w 1687348"/>
                <a:gd name="connsiteY189" fmla="*/ 158750 h 2019300"/>
                <a:gd name="connsiteX190" fmla="*/ 925348 w 1687348"/>
                <a:gd name="connsiteY190" fmla="*/ 139700 h 2019300"/>
                <a:gd name="connsiteX191" fmla="*/ 906298 w 1687348"/>
                <a:gd name="connsiteY191" fmla="*/ 95250 h 2019300"/>
                <a:gd name="connsiteX192" fmla="*/ 899948 w 1687348"/>
                <a:gd name="connsiteY192" fmla="*/ 69850 h 2019300"/>
                <a:gd name="connsiteX193" fmla="*/ 887248 w 1687348"/>
                <a:gd name="connsiteY193" fmla="*/ 50800 h 2019300"/>
                <a:gd name="connsiteX194" fmla="*/ 880898 w 1687348"/>
                <a:gd name="connsiteY194" fmla="*/ 31750 h 2019300"/>
                <a:gd name="connsiteX195" fmla="*/ 842798 w 1687348"/>
                <a:gd name="connsiteY195" fmla="*/ 12700 h 2019300"/>
                <a:gd name="connsiteX196" fmla="*/ 671348 w 1687348"/>
                <a:gd name="connsiteY196" fmla="*/ 25400 h 2019300"/>
                <a:gd name="connsiteX197" fmla="*/ 645948 w 1687348"/>
                <a:gd name="connsiteY197" fmla="*/ 31750 h 2019300"/>
                <a:gd name="connsiteX198" fmla="*/ 633248 w 1687348"/>
                <a:gd name="connsiteY198" fmla="*/ 50800 h 2019300"/>
                <a:gd name="connsiteX199" fmla="*/ 614198 w 1687348"/>
                <a:gd name="connsiteY199" fmla="*/ 63500 h 2019300"/>
                <a:gd name="connsiteX0" fmla="*/ 613682 w 1686832"/>
                <a:gd name="connsiteY0" fmla="*/ 63500 h 2019300"/>
                <a:gd name="connsiteX1" fmla="*/ 626382 w 1686832"/>
                <a:gd name="connsiteY1" fmla="*/ 228600 h 2019300"/>
                <a:gd name="connsiteX2" fmla="*/ 607332 w 1686832"/>
                <a:gd name="connsiteY2" fmla="*/ 273050 h 2019300"/>
                <a:gd name="connsiteX3" fmla="*/ 588282 w 1686832"/>
                <a:gd name="connsiteY3" fmla="*/ 285750 h 2019300"/>
                <a:gd name="connsiteX4" fmla="*/ 562882 w 1686832"/>
                <a:gd name="connsiteY4" fmla="*/ 241300 h 2019300"/>
                <a:gd name="connsiteX5" fmla="*/ 505732 w 1686832"/>
                <a:gd name="connsiteY5" fmla="*/ 209550 h 2019300"/>
                <a:gd name="connsiteX6" fmla="*/ 448582 w 1686832"/>
                <a:gd name="connsiteY6" fmla="*/ 254000 h 2019300"/>
                <a:gd name="connsiteX7" fmla="*/ 404132 w 1686832"/>
                <a:gd name="connsiteY7" fmla="*/ 311150 h 2019300"/>
                <a:gd name="connsiteX8" fmla="*/ 366032 w 1686832"/>
                <a:gd name="connsiteY8" fmla="*/ 323850 h 2019300"/>
                <a:gd name="connsiteX9" fmla="*/ 346982 w 1686832"/>
                <a:gd name="connsiteY9" fmla="*/ 330200 h 2019300"/>
                <a:gd name="connsiteX10" fmla="*/ 315232 w 1686832"/>
                <a:gd name="connsiteY10" fmla="*/ 368300 h 2019300"/>
                <a:gd name="connsiteX11" fmla="*/ 302532 w 1686832"/>
                <a:gd name="connsiteY11" fmla="*/ 406400 h 2019300"/>
                <a:gd name="connsiteX12" fmla="*/ 277132 w 1686832"/>
                <a:gd name="connsiteY12" fmla="*/ 444500 h 2019300"/>
                <a:gd name="connsiteX13" fmla="*/ 270782 w 1686832"/>
                <a:gd name="connsiteY13" fmla="*/ 463550 h 2019300"/>
                <a:gd name="connsiteX14" fmla="*/ 264432 w 1686832"/>
                <a:gd name="connsiteY14" fmla="*/ 501650 h 2019300"/>
                <a:gd name="connsiteX15" fmla="*/ 245382 w 1686832"/>
                <a:gd name="connsiteY15" fmla="*/ 508000 h 2019300"/>
                <a:gd name="connsiteX16" fmla="*/ 143782 w 1686832"/>
                <a:gd name="connsiteY16" fmla="*/ 520700 h 2019300"/>
                <a:gd name="connsiteX17" fmla="*/ 150132 w 1686832"/>
                <a:gd name="connsiteY17" fmla="*/ 552450 h 2019300"/>
                <a:gd name="connsiteX18" fmla="*/ 169182 w 1686832"/>
                <a:gd name="connsiteY18" fmla="*/ 558800 h 2019300"/>
                <a:gd name="connsiteX19" fmla="*/ 213632 w 1686832"/>
                <a:gd name="connsiteY19" fmla="*/ 552450 h 2019300"/>
                <a:gd name="connsiteX20" fmla="*/ 289832 w 1686832"/>
                <a:gd name="connsiteY20" fmla="*/ 539750 h 2019300"/>
                <a:gd name="connsiteX21" fmla="*/ 308882 w 1686832"/>
                <a:gd name="connsiteY21" fmla="*/ 552450 h 2019300"/>
                <a:gd name="connsiteX22" fmla="*/ 327932 w 1686832"/>
                <a:gd name="connsiteY22" fmla="*/ 596900 h 2019300"/>
                <a:gd name="connsiteX23" fmla="*/ 340632 w 1686832"/>
                <a:gd name="connsiteY23" fmla="*/ 635000 h 2019300"/>
                <a:gd name="connsiteX24" fmla="*/ 327932 w 1686832"/>
                <a:gd name="connsiteY24" fmla="*/ 698500 h 2019300"/>
                <a:gd name="connsiteX25" fmla="*/ 308882 w 1686832"/>
                <a:gd name="connsiteY25" fmla="*/ 717550 h 2019300"/>
                <a:gd name="connsiteX26" fmla="*/ 302532 w 1686832"/>
                <a:gd name="connsiteY26" fmla="*/ 762000 h 2019300"/>
                <a:gd name="connsiteX27" fmla="*/ 321582 w 1686832"/>
                <a:gd name="connsiteY27" fmla="*/ 768350 h 2019300"/>
                <a:gd name="connsiteX28" fmla="*/ 346982 w 1686832"/>
                <a:gd name="connsiteY28" fmla="*/ 806450 h 2019300"/>
                <a:gd name="connsiteX29" fmla="*/ 359682 w 1686832"/>
                <a:gd name="connsiteY29" fmla="*/ 844550 h 2019300"/>
                <a:gd name="connsiteX30" fmla="*/ 366032 w 1686832"/>
                <a:gd name="connsiteY30" fmla="*/ 863600 h 2019300"/>
                <a:gd name="connsiteX31" fmla="*/ 327932 w 1686832"/>
                <a:gd name="connsiteY31" fmla="*/ 882650 h 2019300"/>
                <a:gd name="connsiteX32" fmla="*/ 308882 w 1686832"/>
                <a:gd name="connsiteY32" fmla="*/ 889000 h 2019300"/>
                <a:gd name="connsiteX33" fmla="*/ 315232 w 1686832"/>
                <a:gd name="connsiteY33" fmla="*/ 927100 h 2019300"/>
                <a:gd name="connsiteX34" fmla="*/ 327932 w 1686832"/>
                <a:gd name="connsiteY34" fmla="*/ 946150 h 2019300"/>
                <a:gd name="connsiteX35" fmla="*/ 334282 w 1686832"/>
                <a:gd name="connsiteY35" fmla="*/ 996950 h 2019300"/>
                <a:gd name="connsiteX36" fmla="*/ 321582 w 1686832"/>
                <a:gd name="connsiteY36" fmla="*/ 1035050 h 2019300"/>
                <a:gd name="connsiteX37" fmla="*/ 302532 w 1686832"/>
                <a:gd name="connsiteY37" fmla="*/ 1041400 h 2019300"/>
                <a:gd name="connsiteX38" fmla="*/ 277132 w 1686832"/>
                <a:gd name="connsiteY38" fmla="*/ 1054100 h 2019300"/>
                <a:gd name="connsiteX39" fmla="*/ 181882 w 1686832"/>
                <a:gd name="connsiteY39" fmla="*/ 1047750 h 2019300"/>
                <a:gd name="connsiteX40" fmla="*/ 156482 w 1686832"/>
                <a:gd name="connsiteY40" fmla="*/ 1035050 h 2019300"/>
                <a:gd name="connsiteX41" fmla="*/ 137432 w 1686832"/>
                <a:gd name="connsiteY41" fmla="*/ 1028700 h 2019300"/>
                <a:gd name="connsiteX42" fmla="*/ 112032 w 1686832"/>
                <a:gd name="connsiteY42" fmla="*/ 1066800 h 2019300"/>
                <a:gd name="connsiteX43" fmla="*/ 118382 w 1686832"/>
                <a:gd name="connsiteY43" fmla="*/ 1092200 h 2019300"/>
                <a:gd name="connsiteX44" fmla="*/ 137432 w 1686832"/>
                <a:gd name="connsiteY44" fmla="*/ 1111250 h 2019300"/>
                <a:gd name="connsiteX45" fmla="*/ 150132 w 1686832"/>
                <a:gd name="connsiteY45" fmla="*/ 1130300 h 2019300"/>
                <a:gd name="connsiteX46" fmla="*/ 108857 w 1686832"/>
                <a:gd name="connsiteY46" fmla="*/ 1149350 h 2019300"/>
                <a:gd name="connsiteX47" fmla="*/ 907 w 1686832"/>
                <a:gd name="connsiteY47" fmla="*/ 1336675 h 2019300"/>
                <a:gd name="connsiteX48" fmla="*/ 175532 w 1686832"/>
                <a:gd name="connsiteY48" fmla="*/ 1289050 h 2019300"/>
                <a:gd name="connsiteX49" fmla="*/ 245382 w 1686832"/>
                <a:gd name="connsiteY49" fmla="*/ 1257300 h 2019300"/>
                <a:gd name="connsiteX50" fmla="*/ 226332 w 1686832"/>
                <a:gd name="connsiteY50" fmla="*/ 1298575 h 2019300"/>
                <a:gd name="connsiteX51" fmla="*/ 245382 w 1686832"/>
                <a:gd name="connsiteY51" fmla="*/ 1349375 h 2019300"/>
                <a:gd name="connsiteX52" fmla="*/ 343807 w 1686832"/>
                <a:gd name="connsiteY52" fmla="*/ 1358900 h 2019300"/>
                <a:gd name="connsiteX53" fmla="*/ 410482 w 1686832"/>
                <a:gd name="connsiteY53" fmla="*/ 1327150 h 2019300"/>
                <a:gd name="connsiteX54" fmla="*/ 429532 w 1686832"/>
                <a:gd name="connsiteY54" fmla="*/ 1320800 h 2019300"/>
                <a:gd name="connsiteX55" fmla="*/ 435882 w 1686832"/>
                <a:gd name="connsiteY55" fmla="*/ 1301750 h 2019300"/>
                <a:gd name="connsiteX56" fmla="*/ 454932 w 1686832"/>
                <a:gd name="connsiteY56" fmla="*/ 1225550 h 2019300"/>
                <a:gd name="connsiteX57" fmla="*/ 473982 w 1686832"/>
                <a:gd name="connsiteY57" fmla="*/ 1212850 h 2019300"/>
                <a:gd name="connsiteX58" fmla="*/ 493032 w 1686832"/>
                <a:gd name="connsiteY58" fmla="*/ 1219200 h 2019300"/>
                <a:gd name="connsiteX59" fmla="*/ 540657 w 1686832"/>
                <a:gd name="connsiteY59" fmla="*/ 1219200 h 2019300"/>
                <a:gd name="connsiteX60" fmla="*/ 556532 w 1686832"/>
                <a:gd name="connsiteY60" fmla="*/ 1244600 h 2019300"/>
                <a:gd name="connsiteX61" fmla="*/ 524782 w 1686832"/>
                <a:gd name="connsiteY61" fmla="*/ 1276350 h 2019300"/>
                <a:gd name="connsiteX62" fmla="*/ 505732 w 1686832"/>
                <a:gd name="connsiteY62" fmla="*/ 1282700 h 2019300"/>
                <a:gd name="connsiteX63" fmla="*/ 486682 w 1686832"/>
                <a:gd name="connsiteY63" fmla="*/ 1295400 h 2019300"/>
                <a:gd name="connsiteX64" fmla="*/ 473982 w 1686832"/>
                <a:gd name="connsiteY64" fmla="*/ 1314450 h 2019300"/>
                <a:gd name="connsiteX65" fmla="*/ 467632 w 1686832"/>
                <a:gd name="connsiteY65" fmla="*/ 1333500 h 2019300"/>
                <a:gd name="connsiteX66" fmla="*/ 435882 w 1686832"/>
                <a:gd name="connsiteY66" fmla="*/ 1365250 h 2019300"/>
                <a:gd name="connsiteX67" fmla="*/ 499382 w 1686832"/>
                <a:gd name="connsiteY67" fmla="*/ 1390650 h 2019300"/>
                <a:gd name="connsiteX68" fmla="*/ 512082 w 1686832"/>
                <a:gd name="connsiteY68" fmla="*/ 1409700 h 2019300"/>
                <a:gd name="connsiteX69" fmla="*/ 512082 w 1686832"/>
                <a:gd name="connsiteY69" fmla="*/ 1460500 h 2019300"/>
                <a:gd name="connsiteX70" fmla="*/ 451757 w 1686832"/>
                <a:gd name="connsiteY70" fmla="*/ 1393825 h 2019300"/>
                <a:gd name="connsiteX71" fmla="*/ 372382 w 1686832"/>
                <a:gd name="connsiteY71" fmla="*/ 1450975 h 2019300"/>
                <a:gd name="connsiteX72" fmla="*/ 378732 w 1686832"/>
                <a:gd name="connsiteY72" fmla="*/ 1498600 h 2019300"/>
                <a:gd name="connsiteX73" fmla="*/ 391432 w 1686832"/>
                <a:gd name="connsiteY73" fmla="*/ 1517650 h 2019300"/>
                <a:gd name="connsiteX74" fmla="*/ 404132 w 1686832"/>
                <a:gd name="connsiteY74" fmla="*/ 1555750 h 2019300"/>
                <a:gd name="connsiteX75" fmla="*/ 423182 w 1686832"/>
                <a:gd name="connsiteY75" fmla="*/ 1562100 h 2019300"/>
                <a:gd name="connsiteX76" fmla="*/ 461282 w 1686832"/>
                <a:gd name="connsiteY76" fmla="*/ 1587500 h 2019300"/>
                <a:gd name="connsiteX77" fmla="*/ 454932 w 1686832"/>
                <a:gd name="connsiteY77" fmla="*/ 1606550 h 2019300"/>
                <a:gd name="connsiteX78" fmla="*/ 391432 w 1686832"/>
                <a:gd name="connsiteY78" fmla="*/ 1625600 h 2019300"/>
                <a:gd name="connsiteX79" fmla="*/ 378732 w 1686832"/>
                <a:gd name="connsiteY79" fmla="*/ 1663700 h 2019300"/>
                <a:gd name="connsiteX80" fmla="*/ 385082 w 1686832"/>
                <a:gd name="connsiteY80" fmla="*/ 1701800 h 2019300"/>
                <a:gd name="connsiteX81" fmla="*/ 416832 w 1686832"/>
                <a:gd name="connsiteY81" fmla="*/ 1733550 h 2019300"/>
                <a:gd name="connsiteX82" fmla="*/ 410482 w 1686832"/>
                <a:gd name="connsiteY82" fmla="*/ 1755775 h 2019300"/>
                <a:gd name="connsiteX83" fmla="*/ 429532 w 1686832"/>
                <a:gd name="connsiteY83" fmla="*/ 1866900 h 2019300"/>
                <a:gd name="connsiteX84" fmla="*/ 461282 w 1686832"/>
                <a:gd name="connsiteY84" fmla="*/ 1955800 h 2019300"/>
                <a:gd name="connsiteX85" fmla="*/ 486682 w 1686832"/>
                <a:gd name="connsiteY85" fmla="*/ 1962150 h 2019300"/>
                <a:gd name="connsiteX86" fmla="*/ 537482 w 1686832"/>
                <a:gd name="connsiteY86" fmla="*/ 1968500 h 2019300"/>
                <a:gd name="connsiteX87" fmla="*/ 543832 w 1686832"/>
                <a:gd name="connsiteY87" fmla="*/ 1993900 h 2019300"/>
                <a:gd name="connsiteX88" fmla="*/ 588282 w 1686832"/>
                <a:gd name="connsiteY88" fmla="*/ 2012950 h 2019300"/>
                <a:gd name="connsiteX89" fmla="*/ 607332 w 1686832"/>
                <a:gd name="connsiteY89" fmla="*/ 2019300 h 2019300"/>
                <a:gd name="connsiteX90" fmla="*/ 626382 w 1686832"/>
                <a:gd name="connsiteY90" fmla="*/ 2012950 h 2019300"/>
                <a:gd name="connsiteX91" fmla="*/ 645432 w 1686832"/>
                <a:gd name="connsiteY91" fmla="*/ 1943100 h 2019300"/>
                <a:gd name="connsiteX92" fmla="*/ 658132 w 1686832"/>
                <a:gd name="connsiteY92" fmla="*/ 1924050 h 2019300"/>
                <a:gd name="connsiteX93" fmla="*/ 696232 w 1686832"/>
                <a:gd name="connsiteY93" fmla="*/ 1892300 h 2019300"/>
                <a:gd name="connsiteX94" fmla="*/ 715282 w 1686832"/>
                <a:gd name="connsiteY94" fmla="*/ 1854200 h 2019300"/>
                <a:gd name="connsiteX95" fmla="*/ 708932 w 1686832"/>
                <a:gd name="connsiteY95" fmla="*/ 1771650 h 2019300"/>
                <a:gd name="connsiteX96" fmla="*/ 683532 w 1686832"/>
                <a:gd name="connsiteY96" fmla="*/ 1714500 h 2019300"/>
                <a:gd name="connsiteX97" fmla="*/ 670832 w 1686832"/>
                <a:gd name="connsiteY97" fmla="*/ 1670050 h 2019300"/>
                <a:gd name="connsiteX98" fmla="*/ 677182 w 1686832"/>
                <a:gd name="connsiteY98" fmla="*/ 1638300 h 2019300"/>
                <a:gd name="connsiteX99" fmla="*/ 715282 w 1686832"/>
                <a:gd name="connsiteY99" fmla="*/ 1625600 h 2019300"/>
                <a:gd name="connsiteX100" fmla="*/ 778782 w 1686832"/>
                <a:gd name="connsiteY100" fmla="*/ 1631950 h 2019300"/>
                <a:gd name="connsiteX101" fmla="*/ 810532 w 1686832"/>
                <a:gd name="connsiteY101" fmla="*/ 1663700 h 2019300"/>
                <a:gd name="connsiteX102" fmla="*/ 829582 w 1686832"/>
                <a:gd name="connsiteY102" fmla="*/ 1676400 h 2019300"/>
                <a:gd name="connsiteX103" fmla="*/ 848632 w 1686832"/>
                <a:gd name="connsiteY103" fmla="*/ 1708150 h 2019300"/>
                <a:gd name="connsiteX104" fmla="*/ 905782 w 1686832"/>
                <a:gd name="connsiteY104" fmla="*/ 1720850 h 2019300"/>
                <a:gd name="connsiteX105" fmla="*/ 988332 w 1686832"/>
                <a:gd name="connsiteY105" fmla="*/ 1670050 h 2019300"/>
                <a:gd name="connsiteX106" fmla="*/ 1001032 w 1686832"/>
                <a:gd name="connsiteY106" fmla="*/ 1689100 h 2019300"/>
                <a:gd name="connsiteX107" fmla="*/ 1020082 w 1686832"/>
                <a:gd name="connsiteY107" fmla="*/ 1727200 h 2019300"/>
                <a:gd name="connsiteX108" fmla="*/ 1045482 w 1686832"/>
                <a:gd name="connsiteY108" fmla="*/ 1733550 h 2019300"/>
                <a:gd name="connsiteX109" fmla="*/ 1089932 w 1686832"/>
                <a:gd name="connsiteY109" fmla="*/ 1746250 h 2019300"/>
                <a:gd name="connsiteX110" fmla="*/ 1134382 w 1686832"/>
                <a:gd name="connsiteY110" fmla="*/ 1752600 h 2019300"/>
                <a:gd name="connsiteX111" fmla="*/ 1216932 w 1686832"/>
                <a:gd name="connsiteY111" fmla="*/ 1746250 h 2019300"/>
                <a:gd name="connsiteX112" fmla="*/ 1235982 w 1686832"/>
                <a:gd name="connsiteY112" fmla="*/ 1739900 h 2019300"/>
                <a:gd name="connsiteX113" fmla="*/ 1280432 w 1686832"/>
                <a:gd name="connsiteY113" fmla="*/ 1682750 h 2019300"/>
                <a:gd name="connsiteX114" fmla="*/ 1299482 w 1686832"/>
                <a:gd name="connsiteY114" fmla="*/ 1676400 h 2019300"/>
                <a:gd name="connsiteX115" fmla="*/ 1318532 w 1686832"/>
                <a:gd name="connsiteY115" fmla="*/ 1663700 h 2019300"/>
                <a:gd name="connsiteX116" fmla="*/ 1369332 w 1686832"/>
                <a:gd name="connsiteY116" fmla="*/ 1644650 h 2019300"/>
                <a:gd name="connsiteX117" fmla="*/ 1375682 w 1686832"/>
                <a:gd name="connsiteY117" fmla="*/ 1428750 h 2019300"/>
                <a:gd name="connsiteX118" fmla="*/ 1382032 w 1686832"/>
                <a:gd name="connsiteY118" fmla="*/ 1409700 h 2019300"/>
                <a:gd name="connsiteX119" fmla="*/ 1394732 w 1686832"/>
                <a:gd name="connsiteY119" fmla="*/ 1390650 h 2019300"/>
                <a:gd name="connsiteX120" fmla="*/ 1394732 w 1686832"/>
                <a:gd name="connsiteY120" fmla="*/ 1327150 h 2019300"/>
                <a:gd name="connsiteX121" fmla="*/ 1375682 w 1686832"/>
                <a:gd name="connsiteY121" fmla="*/ 1314450 h 2019300"/>
                <a:gd name="connsiteX122" fmla="*/ 1362982 w 1686832"/>
                <a:gd name="connsiteY122" fmla="*/ 1289050 h 2019300"/>
                <a:gd name="connsiteX123" fmla="*/ 1388382 w 1686832"/>
                <a:gd name="connsiteY123" fmla="*/ 1257300 h 2019300"/>
                <a:gd name="connsiteX124" fmla="*/ 1401082 w 1686832"/>
                <a:gd name="connsiteY124" fmla="*/ 1238250 h 2019300"/>
                <a:gd name="connsiteX125" fmla="*/ 1420132 w 1686832"/>
                <a:gd name="connsiteY125" fmla="*/ 1181100 h 2019300"/>
                <a:gd name="connsiteX126" fmla="*/ 1426482 w 1686832"/>
                <a:gd name="connsiteY126" fmla="*/ 1162050 h 2019300"/>
                <a:gd name="connsiteX127" fmla="*/ 1439182 w 1686832"/>
                <a:gd name="connsiteY127" fmla="*/ 1111250 h 2019300"/>
                <a:gd name="connsiteX128" fmla="*/ 1451882 w 1686832"/>
                <a:gd name="connsiteY128" fmla="*/ 1066800 h 2019300"/>
                <a:gd name="connsiteX129" fmla="*/ 1439182 w 1686832"/>
                <a:gd name="connsiteY129" fmla="*/ 1009650 h 2019300"/>
                <a:gd name="connsiteX130" fmla="*/ 1426482 w 1686832"/>
                <a:gd name="connsiteY130" fmla="*/ 990600 h 2019300"/>
                <a:gd name="connsiteX131" fmla="*/ 1413782 w 1686832"/>
                <a:gd name="connsiteY131" fmla="*/ 952500 h 2019300"/>
                <a:gd name="connsiteX132" fmla="*/ 1401082 w 1686832"/>
                <a:gd name="connsiteY132" fmla="*/ 927100 h 2019300"/>
                <a:gd name="connsiteX133" fmla="*/ 1394732 w 1686832"/>
                <a:gd name="connsiteY133" fmla="*/ 901700 h 2019300"/>
                <a:gd name="connsiteX134" fmla="*/ 1388382 w 1686832"/>
                <a:gd name="connsiteY134" fmla="*/ 882650 h 2019300"/>
                <a:gd name="connsiteX135" fmla="*/ 1394732 w 1686832"/>
                <a:gd name="connsiteY135" fmla="*/ 666750 h 2019300"/>
                <a:gd name="connsiteX136" fmla="*/ 1401082 w 1686832"/>
                <a:gd name="connsiteY136" fmla="*/ 635000 h 2019300"/>
                <a:gd name="connsiteX137" fmla="*/ 1413782 w 1686832"/>
                <a:gd name="connsiteY137" fmla="*/ 615950 h 2019300"/>
                <a:gd name="connsiteX138" fmla="*/ 1432832 w 1686832"/>
                <a:gd name="connsiteY138" fmla="*/ 577850 h 2019300"/>
                <a:gd name="connsiteX139" fmla="*/ 1439182 w 1686832"/>
                <a:gd name="connsiteY139" fmla="*/ 520700 h 2019300"/>
                <a:gd name="connsiteX140" fmla="*/ 1445532 w 1686832"/>
                <a:gd name="connsiteY140" fmla="*/ 501650 h 2019300"/>
                <a:gd name="connsiteX141" fmla="*/ 1451882 w 1686832"/>
                <a:gd name="connsiteY141" fmla="*/ 450850 h 2019300"/>
                <a:gd name="connsiteX142" fmla="*/ 1489982 w 1686832"/>
                <a:gd name="connsiteY142" fmla="*/ 431800 h 2019300"/>
                <a:gd name="connsiteX143" fmla="*/ 1515382 w 1686832"/>
                <a:gd name="connsiteY143" fmla="*/ 425450 h 2019300"/>
                <a:gd name="connsiteX144" fmla="*/ 1534432 w 1686832"/>
                <a:gd name="connsiteY144" fmla="*/ 419100 h 2019300"/>
                <a:gd name="connsiteX145" fmla="*/ 1572532 w 1686832"/>
                <a:gd name="connsiteY145" fmla="*/ 412750 h 2019300"/>
                <a:gd name="connsiteX146" fmla="*/ 1597932 w 1686832"/>
                <a:gd name="connsiteY146" fmla="*/ 406400 h 2019300"/>
                <a:gd name="connsiteX147" fmla="*/ 1559832 w 1686832"/>
                <a:gd name="connsiteY147" fmla="*/ 368300 h 2019300"/>
                <a:gd name="connsiteX148" fmla="*/ 1521732 w 1686832"/>
                <a:gd name="connsiteY148" fmla="*/ 349250 h 2019300"/>
                <a:gd name="connsiteX149" fmla="*/ 1483632 w 1686832"/>
                <a:gd name="connsiteY149" fmla="*/ 330200 h 2019300"/>
                <a:gd name="connsiteX150" fmla="*/ 1464582 w 1686832"/>
                <a:gd name="connsiteY150" fmla="*/ 285750 h 2019300"/>
                <a:gd name="connsiteX151" fmla="*/ 1445532 w 1686832"/>
                <a:gd name="connsiteY151" fmla="*/ 279400 h 2019300"/>
                <a:gd name="connsiteX152" fmla="*/ 1451882 w 1686832"/>
                <a:gd name="connsiteY152" fmla="*/ 228600 h 2019300"/>
                <a:gd name="connsiteX153" fmla="*/ 1470932 w 1686832"/>
                <a:gd name="connsiteY153" fmla="*/ 222250 h 2019300"/>
                <a:gd name="connsiteX154" fmla="*/ 1521732 w 1686832"/>
                <a:gd name="connsiteY154" fmla="*/ 228600 h 2019300"/>
                <a:gd name="connsiteX155" fmla="*/ 1578882 w 1686832"/>
                <a:gd name="connsiteY155" fmla="*/ 273050 h 2019300"/>
                <a:gd name="connsiteX156" fmla="*/ 1616982 w 1686832"/>
                <a:gd name="connsiteY156" fmla="*/ 285750 h 2019300"/>
                <a:gd name="connsiteX157" fmla="*/ 1636032 w 1686832"/>
                <a:gd name="connsiteY157" fmla="*/ 298450 h 2019300"/>
                <a:gd name="connsiteX158" fmla="*/ 1623332 w 1686832"/>
                <a:gd name="connsiteY158" fmla="*/ 304800 h 2019300"/>
                <a:gd name="connsiteX159" fmla="*/ 1629682 w 1686832"/>
                <a:gd name="connsiteY159" fmla="*/ 260350 h 2019300"/>
                <a:gd name="connsiteX160" fmla="*/ 1667782 w 1686832"/>
                <a:gd name="connsiteY160" fmla="*/ 228600 h 2019300"/>
                <a:gd name="connsiteX161" fmla="*/ 1686832 w 1686832"/>
                <a:gd name="connsiteY161" fmla="*/ 184150 h 2019300"/>
                <a:gd name="connsiteX162" fmla="*/ 1680482 w 1686832"/>
                <a:gd name="connsiteY162" fmla="*/ 165100 h 2019300"/>
                <a:gd name="connsiteX163" fmla="*/ 1591582 w 1686832"/>
                <a:gd name="connsiteY163" fmla="*/ 158750 h 2019300"/>
                <a:gd name="connsiteX164" fmla="*/ 1623332 w 1686832"/>
                <a:gd name="connsiteY164" fmla="*/ 127000 h 2019300"/>
                <a:gd name="connsiteX165" fmla="*/ 1591582 w 1686832"/>
                <a:gd name="connsiteY165" fmla="*/ 69850 h 2019300"/>
                <a:gd name="connsiteX166" fmla="*/ 1610632 w 1686832"/>
                <a:gd name="connsiteY166" fmla="*/ 63500 h 2019300"/>
                <a:gd name="connsiteX167" fmla="*/ 1591582 w 1686832"/>
                <a:gd name="connsiteY167" fmla="*/ 50800 h 2019300"/>
                <a:gd name="connsiteX168" fmla="*/ 1566182 w 1686832"/>
                <a:gd name="connsiteY168" fmla="*/ 44450 h 2019300"/>
                <a:gd name="connsiteX169" fmla="*/ 1509032 w 1686832"/>
                <a:gd name="connsiteY169" fmla="*/ 31750 h 2019300"/>
                <a:gd name="connsiteX170" fmla="*/ 1489982 w 1686832"/>
                <a:gd name="connsiteY170" fmla="*/ 19050 h 2019300"/>
                <a:gd name="connsiteX171" fmla="*/ 1432832 w 1686832"/>
                <a:gd name="connsiteY171" fmla="*/ 6350 h 2019300"/>
                <a:gd name="connsiteX172" fmla="*/ 1401082 w 1686832"/>
                <a:gd name="connsiteY172" fmla="*/ 0 h 2019300"/>
                <a:gd name="connsiteX173" fmla="*/ 1337582 w 1686832"/>
                <a:gd name="connsiteY173" fmla="*/ 6350 h 2019300"/>
                <a:gd name="connsiteX174" fmla="*/ 1337582 w 1686832"/>
                <a:gd name="connsiteY174" fmla="*/ 50800 h 2019300"/>
                <a:gd name="connsiteX175" fmla="*/ 1375682 w 1686832"/>
                <a:gd name="connsiteY175" fmla="*/ 57150 h 2019300"/>
                <a:gd name="connsiteX176" fmla="*/ 1375682 w 1686832"/>
                <a:gd name="connsiteY176" fmla="*/ 127000 h 2019300"/>
                <a:gd name="connsiteX177" fmla="*/ 1337582 w 1686832"/>
                <a:gd name="connsiteY177" fmla="*/ 120650 h 2019300"/>
                <a:gd name="connsiteX178" fmla="*/ 1299482 w 1686832"/>
                <a:gd name="connsiteY178" fmla="*/ 82550 h 2019300"/>
                <a:gd name="connsiteX179" fmla="*/ 1280432 w 1686832"/>
                <a:gd name="connsiteY179" fmla="*/ 63500 h 2019300"/>
                <a:gd name="connsiteX180" fmla="*/ 1248682 w 1686832"/>
                <a:gd name="connsiteY180" fmla="*/ 57150 h 2019300"/>
                <a:gd name="connsiteX181" fmla="*/ 1172482 w 1686832"/>
                <a:gd name="connsiteY181" fmla="*/ 50800 h 2019300"/>
                <a:gd name="connsiteX182" fmla="*/ 1089932 w 1686832"/>
                <a:gd name="connsiteY182" fmla="*/ 50800 h 2019300"/>
                <a:gd name="connsiteX183" fmla="*/ 1070882 w 1686832"/>
                <a:gd name="connsiteY183" fmla="*/ 63500 h 2019300"/>
                <a:gd name="connsiteX184" fmla="*/ 1051832 w 1686832"/>
                <a:gd name="connsiteY184" fmla="*/ 101600 h 2019300"/>
                <a:gd name="connsiteX185" fmla="*/ 1039132 w 1686832"/>
                <a:gd name="connsiteY185" fmla="*/ 120650 h 2019300"/>
                <a:gd name="connsiteX186" fmla="*/ 1032782 w 1686832"/>
                <a:gd name="connsiteY186" fmla="*/ 139700 h 2019300"/>
                <a:gd name="connsiteX187" fmla="*/ 994682 w 1686832"/>
                <a:gd name="connsiteY187" fmla="*/ 184150 h 2019300"/>
                <a:gd name="connsiteX188" fmla="*/ 956582 w 1686832"/>
                <a:gd name="connsiteY188" fmla="*/ 177800 h 2019300"/>
                <a:gd name="connsiteX189" fmla="*/ 943882 w 1686832"/>
                <a:gd name="connsiteY189" fmla="*/ 158750 h 2019300"/>
                <a:gd name="connsiteX190" fmla="*/ 924832 w 1686832"/>
                <a:gd name="connsiteY190" fmla="*/ 139700 h 2019300"/>
                <a:gd name="connsiteX191" fmla="*/ 905782 w 1686832"/>
                <a:gd name="connsiteY191" fmla="*/ 95250 h 2019300"/>
                <a:gd name="connsiteX192" fmla="*/ 899432 w 1686832"/>
                <a:gd name="connsiteY192" fmla="*/ 69850 h 2019300"/>
                <a:gd name="connsiteX193" fmla="*/ 886732 w 1686832"/>
                <a:gd name="connsiteY193" fmla="*/ 50800 h 2019300"/>
                <a:gd name="connsiteX194" fmla="*/ 880382 w 1686832"/>
                <a:gd name="connsiteY194" fmla="*/ 31750 h 2019300"/>
                <a:gd name="connsiteX195" fmla="*/ 842282 w 1686832"/>
                <a:gd name="connsiteY195" fmla="*/ 12700 h 2019300"/>
                <a:gd name="connsiteX196" fmla="*/ 670832 w 1686832"/>
                <a:gd name="connsiteY196" fmla="*/ 25400 h 2019300"/>
                <a:gd name="connsiteX197" fmla="*/ 645432 w 1686832"/>
                <a:gd name="connsiteY197" fmla="*/ 31750 h 2019300"/>
                <a:gd name="connsiteX198" fmla="*/ 632732 w 1686832"/>
                <a:gd name="connsiteY198" fmla="*/ 50800 h 2019300"/>
                <a:gd name="connsiteX199" fmla="*/ 613682 w 1686832"/>
                <a:gd name="connsiteY199" fmla="*/ 63500 h 2019300"/>
                <a:gd name="connsiteX0" fmla="*/ 613682 w 1686832"/>
                <a:gd name="connsiteY0" fmla="*/ 63500 h 2019300"/>
                <a:gd name="connsiteX1" fmla="*/ 626382 w 1686832"/>
                <a:gd name="connsiteY1" fmla="*/ 228600 h 2019300"/>
                <a:gd name="connsiteX2" fmla="*/ 607332 w 1686832"/>
                <a:gd name="connsiteY2" fmla="*/ 273050 h 2019300"/>
                <a:gd name="connsiteX3" fmla="*/ 588282 w 1686832"/>
                <a:gd name="connsiteY3" fmla="*/ 285750 h 2019300"/>
                <a:gd name="connsiteX4" fmla="*/ 562882 w 1686832"/>
                <a:gd name="connsiteY4" fmla="*/ 241300 h 2019300"/>
                <a:gd name="connsiteX5" fmla="*/ 505732 w 1686832"/>
                <a:gd name="connsiteY5" fmla="*/ 209550 h 2019300"/>
                <a:gd name="connsiteX6" fmla="*/ 448582 w 1686832"/>
                <a:gd name="connsiteY6" fmla="*/ 254000 h 2019300"/>
                <a:gd name="connsiteX7" fmla="*/ 404132 w 1686832"/>
                <a:gd name="connsiteY7" fmla="*/ 311150 h 2019300"/>
                <a:gd name="connsiteX8" fmla="*/ 366032 w 1686832"/>
                <a:gd name="connsiteY8" fmla="*/ 323850 h 2019300"/>
                <a:gd name="connsiteX9" fmla="*/ 346982 w 1686832"/>
                <a:gd name="connsiteY9" fmla="*/ 330200 h 2019300"/>
                <a:gd name="connsiteX10" fmla="*/ 315232 w 1686832"/>
                <a:gd name="connsiteY10" fmla="*/ 368300 h 2019300"/>
                <a:gd name="connsiteX11" fmla="*/ 302532 w 1686832"/>
                <a:gd name="connsiteY11" fmla="*/ 406400 h 2019300"/>
                <a:gd name="connsiteX12" fmla="*/ 277132 w 1686832"/>
                <a:gd name="connsiteY12" fmla="*/ 444500 h 2019300"/>
                <a:gd name="connsiteX13" fmla="*/ 270782 w 1686832"/>
                <a:gd name="connsiteY13" fmla="*/ 463550 h 2019300"/>
                <a:gd name="connsiteX14" fmla="*/ 264432 w 1686832"/>
                <a:gd name="connsiteY14" fmla="*/ 501650 h 2019300"/>
                <a:gd name="connsiteX15" fmla="*/ 245382 w 1686832"/>
                <a:gd name="connsiteY15" fmla="*/ 508000 h 2019300"/>
                <a:gd name="connsiteX16" fmla="*/ 143782 w 1686832"/>
                <a:gd name="connsiteY16" fmla="*/ 520700 h 2019300"/>
                <a:gd name="connsiteX17" fmla="*/ 150132 w 1686832"/>
                <a:gd name="connsiteY17" fmla="*/ 552450 h 2019300"/>
                <a:gd name="connsiteX18" fmla="*/ 169182 w 1686832"/>
                <a:gd name="connsiteY18" fmla="*/ 558800 h 2019300"/>
                <a:gd name="connsiteX19" fmla="*/ 213632 w 1686832"/>
                <a:gd name="connsiteY19" fmla="*/ 552450 h 2019300"/>
                <a:gd name="connsiteX20" fmla="*/ 289832 w 1686832"/>
                <a:gd name="connsiteY20" fmla="*/ 539750 h 2019300"/>
                <a:gd name="connsiteX21" fmla="*/ 308882 w 1686832"/>
                <a:gd name="connsiteY21" fmla="*/ 552450 h 2019300"/>
                <a:gd name="connsiteX22" fmla="*/ 327932 w 1686832"/>
                <a:gd name="connsiteY22" fmla="*/ 596900 h 2019300"/>
                <a:gd name="connsiteX23" fmla="*/ 340632 w 1686832"/>
                <a:gd name="connsiteY23" fmla="*/ 635000 h 2019300"/>
                <a:gd name="connsiteX24" fmla="*/ 327932 w 1686832"/>
                <a:gd name="connsiteY24" fmla="*/ 698500 h 2019300"/>
                <a:gd name="connsiteX25" fmla="*/ 308882 w 1686832"/>
                <a:gd name="connsiteY25" fmla="*/ 717550 h 2019300"/>
                <a:gd name="connsiteX26" fmla="*/ 302532 w 1686832"/>
                <a:gd name="connsiteY26" fmla="*/ 762000 h 2019300"/>
                <a:gd name="connsiteX27" fmla="*/ 321582 w 1686832"/>
                <a:gd name="connsiteY27" fmla="*/ 768350 h 2019300"/>
                <a:gd name="connsiteX28" fmla="*/ 346982 w 1686832"/>
                <a:gd name="connsiteY28" fmla="*/ 806450 h 2019300"/>
                <a:gd name="connsiteX29" fmla="*/ 359682 w 1686832"/>
                <a:gd name="connsiteY29" fmla="*/ 844550 h 2019300"/>
                <a:gd name="connsiteX30" fmla="*/ 366032 w 1686832"/>
                <a:gd name="connsiteY30" fmla="*/ 863600 h 2019300"/>
                <a:gd name="connsiteX31" fmla="*/ 327932 w 1686832"/>
                <a:gd name="connsiteY31" fmla="*/ 882650 h 2019300"/>
                <a:gd name="connsiteX32" fmla="*/ 308882 w 1686832"/>
                <a:gd name="connsiteY32" fmla="*/ 889000 h 2019300"/>
                <a:gd name="connsiteX33" fmla="*/ 315232 w 1686832"/>
                <a:gd name="connsiteY33" fmla="*/ 927100 h 2019300"/>
                <a:gd name="connsiteX34" fmla="*/ 327932 w 1686832"/>
                <a:gd name="connsiteY34" fmla="*/ 946150 h 2019300"/>
                <a:gd name="connsiteX35" fmla="*/ 334282 w 1686832"/>
                <a:gd name="connsiteY35" fmla="*/ 996950 h 2019300"/>
                <a:gd name="connsiteX36" fmla="*/ 321582 w 1686832"/>
                <a:gd name="connsiteY36" fmla="*/ 1035050 h 2019300"/>
                <a:gd name="connsiteX37" fmla="*/ 302532 w 1686832"/>
                <a:gd name="connsiteY37" fmla="*/ 1041400 h 2019300"/>
                <a:gd name="connsiteX38" fmla="*/ 277132 w 1686832"/>
                <a:gd name="connsiteY38" fmla="*/ 1054100 h 2019300"/>
                <a:gd name="connsiteX39" fmla="*/ 181882 w 1686832"/>
                <a:gd name="connsiteY39" fmla="*/ 1047750 h 2019300"/>
                <a:gd name="connsiteX40" fmla="*/ 156482 w 1686832"/>
                <a:gd name="connsiteY40" fmla="*/ 1035050 h 2019300"/>
                <a:gd name="connsiteX41" fmla="*/ 137432 w 1686832"/>
                <a:gd name="connsiteY41" fmla="*/ 1028700 h 2019300"/>
                <a:gd name="connsiteX42" fmla="*/ 112032 w 1686832"/>
                <a:gd name="connsiteY42" fmla="*/ 1066800 h 2019300"/>
                <a:gd name="connsiteX43" fmla="*/ 118382 w 1686832"/>
                <a:gd name="connsiteY43" fmla="*/ 1092200 h 2019300"/>
                <a:gd name="connsiteX44" fmla="*/ 137432 w 1686832"/>
                <a:gd name="connsiteY44" fmla="*/ 1111250 h 2019300"/>
                <a:gd name="connsiteX45" fmla="*/ 150132 w 1686832"/>
                <a:gd name="connsiteY45" fmla="*/ 1130300 h 2019300"/>
                <a:gd name="connsiteX46" fmla="*/ 108857 w 1686832"/>
                <a:gd name="connsiteY46" fmla="*/ 1149350 h 2019300"/>
                <a:gd name="connsiteX47" fmla="*/ 907 w 1686832"/>
                <a:gd name="connsiteY47" fmla="*/ 1336675 h 2019300"/>
                <a:gd name="connsiteX48" fmla="*/ 175532 w 1686832"/>
                <a:gd name="connsiteY48" fmla="*/ 1289050 h 2019300"/>
                <a:gd name="connsiteX49" fmla="*/ 226332 w 1686832"/>
                <a:gd name="connsiteY49" fmla="*/ 1298575 h 2019300"/>
                <a:gd name="connsiteX50" fmla="*/ 245382 w 1686832"/>
                <a:gd name="connsiteY50" fmla="*/ 1349375 h 2019300"/>
                <a:gd name="connsiteX51" fmla="*/ 343807 w 1686832"/>
                <a:gd name="connsiteY51" fmla="*/ 1358900 h 2019300"/>
                <a:gd name="connsiteX52" fmla="*/ 410482 w 1686832"/>
                <a:gd name="connsiteY52" fmla="*/ 1327150 h 2019300"/>
                <a:gd name="connsiteX53" fmla="*/ 429532 w 1686832"/>
                <a:gd name="connsiteY53" fmla="*/ 1320800 h 2019300"/>
                <a:gd name="connsiteX54" fmla="*/ 435882 w 1686832"/>
                <a:gd name="connsiteY54" fmla="*/ 1301750 h 2019300"/>
                <a:gd name="connsiteX55" fmla="*/ 454932 w 1686832"/>
                <a:gd name="connsiteY55" fmla="*/ 1225550 h 2019300"/>
                <a:gd name="connsiteX56" fmla="*/ 473982 w 1686832"/>
                <a:gd name="connsiteY56" fmla="*/ 1212850 h 2019300"/>
                <a:gd name="connsiteX57" fmla="*/ 493032 w 1686832"/>
                <a:gd name="connsiteY57" fmla="*/ 1219200 h 2019300"/>
                <a:gd name="connsiteX58" fmla="*/ 540657 w 1686832"/>
                <a:gd name="connsiteY58" fmla="*/ 1219200 h 2019300"/>
                <a:gd name="connsiteX59" fmla="*/ 556532 w 1686832"/>
                <a:gd name="connsiteY59" fmla="*/ 1244600 h 2019300"/>
                <a:gd name="connsiteX60" fmla="*/ 524782 w 1686832"/>
                <a:gd name="connsiteY60" fmla="*/ 1276350 h 2019300"/>
                <a:gd name="connsiteX61" fmla="*/ 505732 w 1686832"/>
                <a:gd name="connsiteY61" fmla="*/ 1282700 h 2019300"/>
                <a:gd name="connsiteX62" fmla="*/ 486682 w 1686832"/>
                <a:gd name="connsiteY62" fmla="*/ 1295400 h 2019300"/>
                <a:gd name="connsiteX63" fmla="*/ 473982 w 1686832"/>
                <a:gd name="connsiteY63" fmla="*/ 1314450 h 2019300"/>
                <a:gd name="connsiteX64" fmla="*/ 467632 w 1686832"/>
                <a:gd name="connsiteY64" fmla="*/ 1333500 h 2019300"/>
                <a:gd name="connsiteX65" fmla="*/ 435882 w 1686832"/>
                <a:gd name="connsiteY65" fmla="*/ 1365250 h 2019300"/>
                <a:gd name="connsiteX66" fmla="*/ 499382 w 1686832"/>
                <a:gd name="connsiteY66" fmla="*/ 1390650 h 2019300"/>
                <a:gd name="connsiteX67" fmla="*/ 512082 w 1686832"/>
                <a:gd name="connsiteY67" fmla="*/ 1409700 h 2019300"/>
                <a:gd name="connsiteX68" fmla="*/ 512082 w 1686832"/>
                <a:gd name="connsiteY68" fmla="*/ 1460500 h 2019300"/>
                <a:gd name="connsiteX69" fmla="*/ 451757 w 1686832"/>
                <a:gd name="connsiteY69" fmla="*/ 1393825 h 2019300"/>
                <a:gd name="connsiteX70" fmla="*/ 372382 w 1686832"/>
                <a:gd name="connsiteY70" fmla="*/ 1450975 h 2019300"/>
                <a:gd name="connsiteX71" fmla="*/ 378732 w 1686832"/>
                <a:gd name="connsiteY71" fmla="*/ 1498600 h 2019300"/>
                <a:gd name="connsiteX72" fmla="*/ 391432 w 1686832"/>
                <a:gd name="connsiteY72" fmla="*/ 1517650 h 2019300"/>
                <a:gd name="connsiteX73" fmla="*/ 404132 w 1686832"/>
                <a:gd name="connsiteY73" fmla="*/ 1555750 h 2019300"/>
                <a:gd name="connsiteX74" fmla="*/ 423182 w 1686832"/>
                <a:gd name="connsiteY74" fmla="*/ 1562100 h 2019300"/>
                <a:gd name="connsiteX75" fmla="*/ 461282 w 1686832"/>
                <a:gd name="connsiteY75" fmla="*/ 1587500 h 2019300"/>
                <a:gd name="connsiteX76" fmla="*/ 454932 w 1686832"/>
                <a:gd name="connsiteY76" fmla="*/ 1606550 h 2019300"/>
                <a:gd name="connsiteX77" fmla="*/ 391432 w 1686832"/>
                <a:gd name="connsiteY77" fmla="*/ 1625600 h 2019300"/>
                <a:gd name="connsiteX78" fmla="*/ 378732 w 1686832"/>
                <a:gd name="connsiteY78" fmla="*/ 1663700 h 2019300"/>
                <a:gd name="connsiteX79" fmla="*/ 385082 w 1686832"/>
                <a:gd name="connsiteY79" fmla="*/ 1701800 h 2019300"/>
                <a:gd name="connsiteX80" fmla="*/ 416832 w 1686832"/>
                <a:gd name="connsiteY80" fmla="*/ 1733550 h 2019300"/>
                <a:gd name="connsiteX81" fmla="*/ 410482 w 1686832"/>
                <a:gd name="connsiteY81" fmla="*/ 1755775 h 2019300"/>
                <a:gd name="connsiteX82" fmla="*/ 429532 w 1686832"/>
                <a:gd name="connsiteY82" fmla="*/ 1866900 h 2019300"/>
                <a:gd name="connsiteX83" fmla="*/ 461282 w 1686832"/>
                <a:gd name="connsiteY83" fmla="*/ 1955800 h 2019300"/>
                <a:gd name="connsiteX84" fmla="*/ 486682 w 1686832"/>
                <a:gd name="connsiteY84" fmla="*/ 1962150 h 2019300"/>
                <a:gd name="connsiteX85" fmla="*/ 537482 w 1686832"/>
                <a:gd name="connsiteY85" fmla="*/ 1968500 h 2019300"/>
                <a:gd name="connsiteX86" fmla="*/ 543832 w 1686832"/>
                <a:gd name="connsiteY86" fmla="*/ 1993900 h 2019300"/>
                <a:gd name="connsiteX87" fmla="*/ 588282 w 1686832"/>
                <a:gd name="connsiteY87" fmla="*/ 2012950 h 2019300"/>
                <a:gd name="connsiteX88" fmla="*/ 607332 w 1686832"/>
                <a:gd name="connsiteY88" fmla="*/ 2019300 h 2019300"/>
                <a:gd name="connsiteX89" fmla="*/ 626382 w 1686832"/>
                <a:gd name="connsiteY89" fmla="*/ 2012950 h 2019300"/>
                <a:gd name="connsiteX90" fmla="*/ 645432 w 1686832"/>
                <a:gd name="connsiteY90" fmla="*/ 1943100 h 2019300"/>
                <a:gd name="connsiteX91" fmla="*/ 658132 w 1686832"/>
                <a:gd name="connsiteY91" fmla="*/ 1924050 h 2019300"/>
                <a:gd name="connsiteX92" fmla="*/ 696232 w 1686832"/>
                <a:gd name="connsiteY92" fmla="*/ 1892300 h 2019300"/>
                <a:gd name="connsiteX93" fmla="*/ 715282 w 1686832"/>
                <a:gd name="connsiteY93" fmla="*/ 1854200 h 2019300"/>
                <a:gd name="connsiteX94" fmla="*/ 708932 w 1686832"/>
                <a:gd name="connsiteY94" fmla="*/ 1771650 h 2019300"/>
                <a:gd name="connsiteX95" fmla="*/ 683532 w 1686832"/>
                <a:gd name="connsiteY95" fmla="*/ 1714500 h 2019300"/>
                <a:gd name="connsiteX96" fmla="*/ 670832 w 1686832"/>
                <a:gd name="connsiteY96" fmla="*/ 1670050 h 2019300"/>
                <a:gd name="connsiteX97" fmla="*/ 677182 w 1686832"/>
                <a:gd name="connsiteY97" fmla="*/ 1638300 h 2019300"/>
                <a:gd name="connsiteX98" fmla="*/ 715282 w 1686832"/>
                <a:gd name="connsiteY98" fmla="*/ 1625600 h 2019300"/>
                <a:gd name="connsiteX99" fmla="*/ 778782 w 1686832"/>
                <a:gd name="connsiteY99" fmla="*/ 1631950 h 2019300"/>
                <a:gd name="connsiteX100" fmla="*/ 810532 w 1686832"/>
                <a:gd name="connsiteY100" fmla="*/ 1663700 h 2019300"/>
                <a:gd name="connsiteX101" fmla="*/ 829582 w 1686832"/>
                <a:gd name="connsiteY101" fmla="*/ 1676400 h 2019300"/>
                <a:gd name="connsiteX102" fmla="*/ 848632 w 1686832"/>
                <a:gd name="connsiteY102" fmla="*/ 1708150 h 2019300"/>
                <a:gd name="connsiteX103" fmla="*/ 905782 w 1686832"/>
                <a:gd name="connsiteY103" fmla="*/ 1720850 h 2019300"/>
                <a:gd name="connsiteX104" fmla="*/ 988332 w 1686832"/>
                <a:gd name="connsiteY104" fmla="*/ 1670050 h 2019300"/>
                <a:gd name="connsiteX105" fmla="*/ 1001032 w 1686832"/>
                <a:gd name="connsiteY105" fmla="*/ 1689100 h 2019300"/>
                <a:gd name="connsiteX106" fmla="*/ 1020082 w 1686832"/>
                <a:gd name="connsiteY106" fmla="*/ 1727200 h 2019300"/>
                <a:gd name="connsiteX107" fmla="*/ 1045482 w 1686832"/>
                <a:gd name="connsiteY107" fmla="*/ 1733550 h 2019300"/>
                <a:gd name="connsiteX108" fmla="*/ 1089932 w 1686832"/>
                <a:gd name="connsiteY108" fmla="*/ 1746250 h 2019300"/>
                <a:gd name="connsiteX109" fmla="*/ 1134382 w 1686832"/>
                <a:gd name="connsiteY109" fmla="*/ 1752600 h 2019300"/>
                <a:gd name="connsiteX110" fmla="*/ 1216932 w 1686832"/>
                <a:gd name="connsiteY110" fmla="*/ 1746250 h 2019300"/>
                <a:gd name="connsiteX111" fmla="*/ 1235982 w 1686832"/>
                <a:gd name="connsiteY111" fmla="*/ 1739900 h 2019300"/>
                <a:gd name="connsiteX112" fmla="*/ 1280432 w 1686832"/>
                <a:gd name="connsiteY112" fmla="*/ 1682750 h 2019300"/>
                <a:gd name="connsiteX113" fmla="*/ 1299482 w 1686832"/>
                <a:gd name="connsiteY113" fmla="*/ 1676400 h 2019300"/>
                <a:gd name="connsiteX114" fmla="*/ 1318532 w 1686832"/>
                <a:gd name="connsiteY114" fmla="*/ 1663700 h 2019300"/>
                <a:gd name="connsiteX115" fmla="*/ 1369332 w 1686832"/>
                <a:gd name="connsiteY115" fmla="*/ 1644650 h 2019300"/>
                <a:gd name="connsiteX116" fmla="*/ 1375682 w 1686832"/>
                <a:gd name="connsiteY116" fmla="*/ 1428750 h 2019300"/>
                <a:gd name="connsiteX117" fmla="*/ 1382032 w 1686832"/>
                <a:gd name="connsiteY117" fmla="*/ 1409700 h 2019300"/>
                <a:gd name="connsiteX118" fmla="*/ 1394732 w 1686832"/>
                <a:gd name="connsiteY118" fmla="*/ 1390650 h 2019300"/>
                <a:gd name="connsiteX119" fmla="*/ 1394732 w 1686832"/>
                <a:gd name="connsiteY119" fmla="*/ 1327150 h 2019300"/>
                <a:gd name="connsiteX120" fmla="*/ 1375682 w 1686832"/>
                <a:gd name="connsiteY120" fmla="*/ 1314450 h 2019300"/>
                <a:gd name="connsiteX121" fmla="*/ 1362982 w 1686832"/>
                <a:gd name="connsiteY121" fmla="*/ 1289050 h 2019300"/>
                <a:gd name="connsiteX122" fmla="*/ 1388382 w 1686832"/>
                <a:gd name="connsiteY122" fmla="*/ 1257300 h 2019300"/>
                <a:gd name="connsiteX123" fmla="*/ 1401082 w 1686832"/>
                <a:gd name="connsiteY123" fmla="*/ 1238250 h 2019300"/>
                <a:gd name="connsiteX124" fmla="*/ 1420132 w 1686832"/>
                <a:gd name="connsiteY124" fmla="*/ 1181100 h 2019300"/>
                <a:gd name="connsiteX125" fmla="*/ 1426482 w 1686832"/>
                <a:gd name="connsiteY125" fmla="*/ 1162050 h 2019300"/>
                <a:gd name="connsiteX126" fmla="*/ 1439182 w 1686832"/>
                <a:gd name="connsiteY126" fmla="*/ 1111250 h 2019300"/>
                <a:gd name="connsiteX127" fmla="*/ 1451882 w 1686832"/>
                <a:gd name="connsiteY127" fmla="*/ 1066800 h 2019300"/>
                <a:gd name="connsiteX128" fmla="*/ 1439182 w 1686832"/>
                <a:gd name="connsiteY128" fmla="*/ 1009650 h 2019300"/>
                <a:gd name="connsiteX129" fmla="*/ 1426482 w 1686832"/>
                <a:gd name="connsiteY129" fmla="*/ 990600 h 2019300"/>
                <a:gd name="connsiteX130" fmla="*/ 1413782 w 1686832"/>
                <a:gd name="connsiteY130" fmla="*/ 952500 h 2019300"/>
                <a:gd name="connsiteX131" fmla="*/ 1401082 w 1686832"/>
                <a:gd name="connsiteY131" fmla="*/ 927100 h 2019300"/>
                <a:gd name="connsiteX132" fmla="*/ 1394732 w 1686832"/>
                <a:gd name="connsiteY132" fmla="*/ 901700 h 2019300"/>
                <a:gd name="connsiteX133" fmla="*/ 1388382 w 1686832"/>
                <a:gd name="connsiteY133" fmla="*/ 882650 h 2019300"/>
                <a:gd name="connsiteX134" fmla="*/ 1394732 w 1686832"/>
                <a:gd name="connsiteY134" fmla="*/ 666750 h 2019300"/>
                <a:gd name="connsiteX135" fmla="*/ 1401082 w 1686832"/>
                <a:gd name="connsiteY135" fmla="*/ 635000 h 2019300"/>
                <a:gd name="connsiteX136" fmla="*/ 1413782 w 1686832"/>
                <a:gd name="connsiteY136" fmla="*/ 615950 h 2019300"/>
                <a:gd name="connsiteX137" fmla="*/ 1432832 w 1686832"/>
                <a:gd name="connsiteY137" fmla="*/ 577850 h 2019300"/>
                <a:gd name="connsiteX138" fmla="*/ 1439182 w 1686832"/>
                <a:gd name="connsiteY138" fmla="*/ 520700 h 2019300"/>
                <a:gd name="connsiteX139" fmla="*/ 1445532 w 1686832"/>
                <a:gd name="connsiteY139" fmla="*/ 501650 h 2019300"/>
                <a:gd name="connsiteX140" fmla="*/ 1451882 w 1686832"/>
                <a:gd name="connsiteY140" fmla="*/ 450850 h 2019300"/>
                <a:gd name="connsiteX141" fmla="*/ 1489982 w 1686832"/>
                <a:gd name="connsiteY141" fmla="*/ 431800 h 2019300"/>
                <a:gd name="connsiteX142" fmla="*/ 1515382 w 1686832"/>
                <a:gd name="connsiteY142" fmla="*/ 425450 h 2019300"/>
                <a:gd name="connsiteX143" fmla="*/ 1534432 w 1686832"/>
                <a:gd name="connsiteY143" fmla="*/ 419100 h 2019300"/>
                <a:gd name="connsiteX144" fmla="*/ 1572532 w 1686832"/>
                <a:gd name="connsiteY144" fmla="*/ 412750 h 2019300"/>
                <a:gd name="connsiteX145" fmla="*/ 1597932 w 1686832"/>
                <a:gd name="connsiteY145" fmla="*/ 406400 h 2019300"/>
                <a:gd name="connsiteX146" fmla="*/ 1559832 w 1686832"/>
                <a:gd name="connsiteY146" fmla="*/ 368300 h 2019300"/>
                <a:gd name="connsiteX147" fmla="*/ 1521732 w 1686832"/>
                <a:gd name="connsiteY147" fmla="*/ 349250 h 2019300"/>
                <a:gd name="connsiteX148" fmla="*/ 1483632 w 1686832"/>
                <a:gd name="connsiteY148" fmla="*/ 330200 h 2019300"/>
                <a:gd name="connsiteX149" fmla="*/ 1464582 w 1686832"/>
                <a:gd name="connsiteY149" fmla="*/ 285750 h 2019300"/>
                <a:gd name="connsiteX150" fmla="*/ 1445532 w 1686832"/>
                <a:gd name="connsiteY150" fmla="*/ 279400 h 2019300"/>
                <a:gd name="connsiteX151" fmla="*/ 1451882 w 1686832"/>
                <a:gd name="connsiteY151" fmla="*/ 228600 h 2019300"/>
                <a:gd name="connsiteX152" fmla="*/ 1470932 w 1686832"/>
                <a:gd name="connsiteY152" fmla="*/ 222250 h 2019300"/>
                <a:gd name="connsiteX153" fmla="*/ 1521732 w 1686832"/>
                <a:gd name="connsiteY153" fmla="*/ 228600 h 2019300"/>
                <a:gd name="connsiteX154" fmla="*/ 1578882 w 1686832"/>
                <a:gd name="connsiteY154" fmla="*/ 273050 h 2019300"/>
                <a:gd name="connsiteX155" fmla="*/ 1616982 w 1686832"/>
                <a:gd name="connsiteY155" fmla="*/ 285750 h 2019300"/>
                <a:gd name="connsiteX156" fmla="*/ 1636032 w 1686832"/>
                <a:gd name="connsiteY156" fmla="*/ 298450 h 2019300"/>
                <a:gd name="connsiteX157" fmla="*/ 1623332 w 1686832"/>
                <a:gd name="connsiteY157" fmla="*/ 304800 h 2019300"/>
                <a:gd name="connsiteX158" fmla="*/ 1629682 w 1686832"/>
                <a:gd name="connsiteY158" fmla="*/ 260350 h 2019300"/>
                <a:gd name="connsiteX159" fmla="*/ 1667782 w 1686832"/>
                <a:gd name="connsiteY159" fmla="*/ 228600 h 2019300"/>
                <a:gd name="connsiteX160" fmla="*/ 1686832 w 1686832"/>
                <a:gd name="connsiteY160" fmla="*/ 184150 h 2019300"/>
                <a:gd name="connsiteX161" fmla="*/ 1680482 w 1686832"/>
                <a:gd name="connsiteY161" fmla="*/ 165100 h 2019300"/>
                <a:gd name="connsiteX162" fmla="*/ 1591582 w 1686832"/>
                <a:gd name="connsiteY162" fmla="*/ 158750 h 2019300"/>
                <a:gd name="connsiteX163" fmla="*/ 1623332 w 1686832"/>
                <a:gd name="connsiteY163" fmla="*/ 127000 h 2019300"/>
                <a:gd name="connsiteX164" fmla="*/ 1591582 w 1686832"/>
                <a:gd name="connsiteY164" fmla="*/ 69850 h 2019300"/>
                <a:gd name="connsiteX165" fmla="*/ 1610632 w 1686832"/>
                <a:gd name="connsiteY165" fmla="*/ 63500 h 2019300"/>
                <a:gd name="connsiteX166" fmla="*/ 1591582 w 1686832"/>
                <a:gd name="connsiteY166" fmla="*/ 50800 h 2019300"/>
                <a:gd name="connsiteX167" fmla="*/ 1566182 w 1686832"/>
                <a:gd name="connsiteY167" fmla="*/ 44450 h 2019300"/>
                <a:gd name="connsiteX168" fmla="*/ 1509032 w 1686832"/>
                <a:gd name="connsiteY168" fmla="*/ 31750 h 2019300"/>
                <a:gd name="connsiteX169" fmla="*/ 1489982 w 1686832"/>
                <a:gd name="connsiteY169" fmla="*/ 19050 h 2019300"/>
                <a:gd name="connsiteX170" fmla="*/ 1432832 w 1686832"/>
                <a:gd name="connsiteY170" fmla="*/ 6350 h 2019300"/>
                <a:gd name="connsiteX171" fmla="*/ 1401082 w 1686832"/>
                <a:gd name="connsiteY171" fmla="*/ 0 h 2019300"/>
                <a:gd name="connsiteX172" fmla="*/ 1337582 w 1686832"/>
                <a:gd name="connsiteY172" fmla="*/ 6350 h 2019300"/>
                <a:gd name="connsiteX173" fmla="*/ 1337582 w 1686832"/>
                <a:gd name="connsiteY173" fmla="*/ 50800 h 2019300"/>
                <a:gd name="connsiteX174" fmla="*/ 1375682 w 1686832"/>
                <a:gd name="connsiteY174" fmla="*/ 57150 h 2019300"/>
                <a:gd name="connsiteX175" fmla="*/ 1375682 w 1686832"/>
                <a:gd name="connsiteY175" fmla="*/ 127000 h 2019300"/>
                <a:gd name="connsiteX176" fmla="*/ 1337582 w 1686832"/>
                <a:gd name="connsiteY176" fmla="*/ 120650 h 2019300"/>
                <a:gd name="connsiteX177" fmla="*/ 1299482 w 1686832"/>
                <a:gd name="connsiteY177" fmla="*/ 82550 h 2019300"/>
                <a:gd name="connsiteX178" fmla="*/ 1280432 w 1686832"/>
                <a:gd name="connsiteY178" fmla="*/ 63500 h 2019300"/>
                <a:gd name="connsiteX179" fmla="*/ 1248682 w 1686832"/>
                <a:gd name="connsiteY179" fmla="*/ 57150 h 2019300"/>
                <a:gd name="connsiteX180" fmla="*/ 1172482 w 1686832"/>
                <a:gd name="connsiteY180" fmla="*/ 50800 h 2019300"/>
                <a:gd name="connsiteX181" fmla="*/ 1089932 w 1686832"/>
                <a:gd name="connsiteY181" fmla="*/ 50800 h 2019300"/>
                <a:gd name="connsiteX182" fmla="*/ 1070882 w 1686832"/>
                <a:gd name="connsiteY182" fmla="*/ 63500 h 2019300"/>
                <a:gd name="connsiteX183" fmla="*/ 1051832 w 1686832"/>
                <a:gd name="connsiteY183" fmla="*/ 101600 h 2019300"/>
                <a:gd name="connsiteX184" fmla="*/ 1039132 w 1686832"/>
                <a:gd name="connsiteY184" fmla="*/ 120650 h 2019300"/>
                <a:gd name="connsiteX185" fmla="*/ 1032782 w 1686832"/>
                <a:gd name="connsiteY185" fmla="*/ 139700 h 2019300"/>
                <a:gd name="connsiteX186" fmla="*/ 994682 w 1686832"/>
                <a:gd name="connsiteY186" fmla="*/ 184150 h 2019300"/>
                <a:gd name="connsiteX187" fmla="*/ 956582 w 1686832"/>
                <a:gd name="connsiteY187" fmla="*/ 177800 h 2019300"/>
                <a:gd name="connsiteX188" fmla="*/ 943882 w 1686832"/>
                <a:gd name="connsiteY188" fmla="*/ 158750 h 2019300"/>
                <a:gd name="connsiteX189" fmla="*/ 924832 w 1686832"/>
                <a:gd name="connsiteY189" fmla="*/ 139700 h 2019300"/>
                <a:gd name="connsiteX190" fmla="*/ 905782 w 1686832"/>
                <a:gd name="connsiteY190" fmla="*/ 95250 h 2019300"/>
                <a:gd name="connsiteX191" fmla="*/ 899432 w 1686832"/>
                <a:gd name="connsiteY191" fmla="*/ 69850 h 2019300"/>
                <a:gd name="connsiteX192" fmla="*/ 886732 w 1686832"/>
                <a:gd name="connsiteY192" fmla="*/ 50800 h 2019300"/>
                <a:gd name="connsiteX193" fmla="*/ 880382 w 1686832"/>
                <a:gd name="connsiteY193" fmla="*/ 31750 h 2019300"/>
                <a:gd name="connsiteX194" fmla="*/ 842282 w 1686832"/>
                <a:gd name="connsiteY194" fmla="*/ 12700 h 2019300"/>
                <a:gd name="connsiteX195" fmla="*/ 670832 w 1686832"/>
                <a:gd name="connsiteY195" fmla="*/ 25400 h 2019300"/>
                <a:gd name="connsiteX196" fmla="*/ 645432 w 1686832"/>
                <a:gd name="connsiteY196" fmla="*/ 31750 h 2019300"/>
                <a:gd name="connsiteX197" fmla="*/ 632732 w 1686832"/>
                <a:gd name="connsiteY197" fmla="*/ 50800 h 2019300"/>
                <a:gd name="connsiteX198" fmla="*/ 613682 w 1686832"/>
                <a:gd name="connsiteY198" fmla="*/ 63500 h 2019300"/>
                <a:gd name="connsiteX0" fmla="*/ 613682 w 1686832"/>
                <a:gd name="connsiteY0" fmla="*/ 63500 h 2019300"/>
                <a:gd name="connsiteX1" fmla="*/ 626382 w 1686832"/>
                <a:gd name="connsiteY1" fmla="*/ 228600 h 2019300"/>
                <a:gd name="connsiteX2" fmla="*/ 607332 w 1686832"/>
                <a:gd name="connsiteY2" fmla="*/ 273050 h 2019300"/>
                <a:gd name="connsiteX3" fmla="*/ 588282 w 1686832"/>
                <a:gd name="connsiteY3" fmla="*/ 285750 h 2019300"/>
                <a:gd name="connsiteX4" fmla="*/ 562882 w 1686832"/>
                <a:gd name="connsiteY4" fmla="*/ 241300 h 2019300"/>
                <a:gd name="connsiteX5" fmla="*/ 505732 w 1686832"/>
                <a:gd name="connsiteY5" fmla="*/ 209550 h 2019300"/>
                <a:gd name="connsiteX6" fmla="*/ 448582 w 1686832"/>
                <a:gd name="connsiteY6" fmla="*/ 254000 h 2019300"/>
                <a:gd name="connsiteX7" fmla="*/ 404132 w 1686832"/>
                <a:gd name="connsiteY7" fmla="*/ 311150 h 2019300"/>
                <a:gd name="connsiteX8" fmla="*/ 366032 w 1686832"/>
                <a:gd name="connsiteY8" fmla="*/ 323850 h 2019300"/>
                <a:gd name="connsiteX9" fmla="*/ 346982 w 1686832"/>
                <a:gd name="connsiteY9" fmla="*/ 330200 h 2019300"/>
                <a:gd name="connsiteX10" fmla="*/ 315232 w 1686832"/>
                <a:gd name="connsiteY10" fmla="*/ 368300 h 2019300"/>
                <a:gd name="connsiteX11" fmla="*/ 302532 w 1686832"/>
                <a:gd name="connsiteY11" fmla="*/ 406400 h 2019300"/>
                <a:gd name="connsiteX12" fmla="*/ 277132 w 1686832"/>
                <a:gd name="connsiteY12" fmla="*/ 444500 h 2019300"/>
                <a:gd name="connsiteX13" fmla="*/ 270782 w 1686832"/>
                <a:gd name="connsiteY13" fmla="*/ 463550 h 2019300"/>
                <a:gd name="connsiteX14" fmla="*/ 264432 w 1686832"/>
                <a:gd name="connsiteY14" fmla="*/ 501650 h 2019300"/>
                <a:gd name="connsiteX15" fmla="*/ 245382 w 1686832"/>
                <a:gd name="connsiteY15" fmla="*/ 508000 h 2019300"/>
                <a:gd name="connsiteX16" fmla="*/ 143782 w 1686832"/>
                <a:gd name="connsiteY16" fmla="*/ 520700 h 2019300"/>
                <a:gd name="connsiteX17" fmla="*/ 150132 w 1686832"/>
                <a:gd name="connsiteY17" fmla="*/ 552450 h 2019300"/>
                <a:gd name="connsiteX18" fmla="*/ 169182 w 1686832"/>
                <a:gd name="connsiteY18" fmla="*/ 558800 h 2019300"/>
                <a:gd name="connsiteX19" fmla="*/ 213632 w 1686832"/>
                <a:gd name="connsiteY19" fmla="*/ 552450 h 2019300"/>
                <a:gd name="connsiteX20" fmla="*/ 289832 w 1686832"/>
                <a:gd name="connsiteY20" fmla="*/ 539750 h 2019300"/>
                <a:gd name="connsiteX21" fmla="*/ 308882 w 1686832"/>
                <a:gd name="connsiteY21" fmla="*/ 552450 h 2019300"/>
                <a:gd name="connsiteX22" fmla="*/ 327932 w 1686832"/>
                <a:gd name="connsiteY22" fmla="*/ 596900 h 2019300"/>
                <a:gd name="connsiteX23" fmla="*/ 340632 w 1686832"/>
                <a:gd name="connsiteY23" fmla="*/ 635000 h 2019300"/>
                <a:gd name="connsiteX24" fmla="*/ 327932 w 1686832"/>
                <a:gd name="connsiteY24" fmla="*/ 698500 h 2019300"/>
                <a:gd name="connsiteX25" fmla="*/ 308882 w 1686832"/>
                <a:gd name="connsiteY25" fmla="*/ 717550 h 2019300"/>
                <a:gd name="connsiteX26" fmla="*/ 302532 w 1686832"/>
                <a:gd name="connsiteY26" fmla="*/ 762000 h 2019300"/>
                <a:gd name="connsiteX27" fmla="*/ 321582 w 1686832"/>
                <a:gd name="connsiteY27" fmla="*/ 768350 h 2019300"/>
                <a:gd name="connsiteX28" fmla="*/ 346982 w 1686832"/>
                <a:gd name="connsiteY28" fmla="*/ 806450 h 2019300"/>
                <a:gd name="connsiteX29" fmla="*/ 359682 w 1686832"/>
                <a:gd name="connsiteY29" fmla="*/ 844550 h 2019300"/>
                <a:gd name="connsiteX30" fmla="*/ 366032 w 1686832"/>
                <a:gd name="connsiteY30" fmla="*/ 863600 h 2019300"/>
                <a:gd name="connsiteX31" fmla="*/ 327932 w 1686832"/>
                <a:gd name="connsiteY31" fmla="*/ 882650 h 2019300"/>
                <a:gd name="connsiteX32" fmla="*/ 308882 w 1686832"/>
                <a:gd name="connsiteY32" fmla="*/ 889000 h 2019300"/>
                <a:gd name="connsiteX33" fmla="*/ 315232 w 1686832"/>
                <a:gd name="connsiteY33" fmla="*/ 927100 h 2019300"/>
                <a:gd name="connsiteX34" fmla="*/ 327932 w 1686832"/>
                <a:gd name="connsiteY34" fmla="*/ 946150 h 2019300"/>
                <a:gd name="connsiteX35" fmla="*/ 334282 w 1686832"/>
                <a:gd name="connsiteY35" fmla="*/ 996950 h 2019300"/>
                <a:gd name="connsiteX36" fmla="*/ 321582 w 1686832"/>
                <a:gd name="connsiteY36" fmla="*/ 1035050 h 2019300"/>
                <a:gd name="connsiteX37" fmla="*/ 273957 w 1686832"/>
                <a:gd name="connsiteY37" fmla="*/ 977900 h 2019300"/>
                <a:gd name="connsiteX38" fmla="*/ 277132 w 1686832"/>
                <a:gd name="connsiteY38" fmla="*/ 1054100 h 2019300"/>
                <a:gd name="connsiteX39" fmla="*/ 181882 w 1686832"/>
                <a:gd name="connsiteY39" fmla="*/ 1047750 h 2019300"/>
                <a:gd name="connsiteX40" fmla="*/ 156482 w 1686832"/>
                <a:gd name="connsiteY40" fmla="*/ 1035050 h 2019300"/>
                <a:gd name="connsiteX41" fmla="*/ 137432 w 1686832"/>
                <a:gd name="connsiteY41" fmla="*/ 1028700 h 2019300"/>
                <a:gd name="connsiteX42" fmla="*/ 112032 w 1686832"/>
                <a:gd name="connsiteY42" fmla="*/ 1066800 h 2019300"/>
                <a:gd name="connsiteX43" fmla="*/ 118382 w 1686832"/>
                <a:gd name="connsiteY43" fmla="*/ 1092200 h 2019300"/>
                <a:gd name="connsiteX44" fmla="*/ 137432 w 1686832"/>
                <a:gd name="connsiteY44" fmla="*/ 1111250 h 2019300"/>
                <a:gd name="connsiteX45" fmla="*/ 150132 w 1686832"/>
                <a:gd name="connsiteY45" fmla="*/ 1130300 h 2019300"/>
                <a:gd name="connsiteX46" fmla="*/ 108857 w 1686832"/>
                <a:gd name="connsiteY46" fmla="*/ 1149350 h 2019300"/>
                <a:gd name="connsiteX47" fmla="*/ 907 w 1686832"/>
                <a:gd name="connsiteY47" fmla="*/ 1336675 h 2019300"/>
                <a:gd name="connsiteX48" fmla="*/ 175532 w 1686832"/>
                <a:gd name="connsiteY48" fmla="*/ 1289050 h 2019300"/>
                <a:gd name="connsiteX49" fmla="*/ 226332 w 1686832"/>
                <a:gd name="connsiteY49" fmla="*/ 1298575 h 2019300"/>
                <a:gd name="connsiteX50" fmla="*/ 245382 w 1686832"/>
                <a:gd name="connsiteY50" fmla="*/ 1349375 h 2019300"/>
                <a:gd name="connsiteX51" fmla="*/ 343807 w 1686832"/>
                <a:gd name="connsiteY51" fmla="*/ 1358900 h 2019300"/>
                <a:gd name="connsiteX52" fmla="*/ 410482 w 1686832"/>
                <a:gd name="connsiteY52" fmla="*/ 1327150 h 2019300"/>
                <a:gd name="connsiteX53" fmla="*/ 429532 w 1686832"/>
                <a:gd name="connsiteY53" fmla="*/ 1320800 h 2019300"/>
                <a:gd name="connsiteX54" fmla="*/ 435882 w 1686832"/>
                <a:gd name="connsiteY54" fmla="*/ 1301750 h 2019300"/>
                <a:gd name="connsiteX55" fmla="*/ 454932 w 1686832"/>
                <a:gd name="connsiteY55" fmla="*/ 1225550 h 2019300"/>
                <a:gd name="connsiteX56" fmla="*/ 473982 w 1686832"/>
                <a:gd name="connsiteY56" fmla="*/ 1212850 h 2019300"/>
                <a:gd name="connsiteX57" fmla="*/ 493032 w 1686832"/>
                <a:gd name="connsiteY57" fmla="*/ 1219200 h 2019300"/>
                <a:gd name="connsiteX58" fmla="*/ 540657 w 1686832"/>
                <a:gd name="connsiteY58" fmla="*/ 1219200 h 2019300"/>
                <a:gd name="connsiteX59" fmla="*/ 556532 w 1686832"/>
                <a:gd name="connsiteY59" fmla="*/ 1244600 h 2019300"/>
                <a:gd name="connsiteX60" fmla="*/ 524782 w 1686832"/>
                <a:gd name="connsiteY60" fmla="*/ 1276350 h 2019300"/>
                <a:gd name="connsiteX61" fmla="*/ 505732 w 1686832"/>
                <a:gd name="connsiteY61" fmla="*/ 1282700 h 2019300"/>
                <a:gd name="connsiteX62" fmla="*/ 486682 w 1686832"/>
                <a:gd name="connsiteY62" fmla="*/ 1295400 h 2019300"/>
                <a:gd name="connsiteX63" fmla="*/ 473982 w 1686832"/>
                <a:gd name="connsiteY63" fmla="*/ 1314450 h 2019300"/>
                <a:gd name="connsiteX64" fmla="*/ 467632 w 1686832"/>
                <a:gd name="connsiteY64" fmla="*/ 1333500 h 2019300"/>
                <a:gd name="connsiteX65" fmla="*/ 435882 w 1686832"/>
                <a:gd name="connsiteY65" fmla="*/ 1365250 h 2019300"/>
                <a:gd name="connsiteX66" fmla="*/ 499382 w 1686832"/>
                <a:gd name="connsiteY66" fmla="*/ 1390650 h 2019300"/>
                <a:gd name="connsiteX67" fmla="*/ 512082 w 1686832"/>
                <a:gd name="connsiteY67" fmla="*/ 1409700 h 2019300"/>
                <a:gd name="connsiteX68" fmla="*/ 512082 w 1686832"/>
                <a:gd name="connsiteY68" fmla="*/ 1460500 h 2019300"/>
                <a:gd name="connsiteX69" fmla="*/ 451757 w 1686832"/>
                <a:gd name="connsiteY69" fmla="*/ 1393825 h 2019300"/>
                <a:gd name="connsiteX70" fmla="*/ 372382 w 1686832"/>
                <a:gd name="connsiteY70" fmla="*/ 1450975 h 2019300"/>
                <a:gd name="connsiteX71" fmla="*/ 378732 w 1686832"/>
                <a:gd name="connsiteY71" fmla="*/ 1498600 h 2019300"/>
                <a:gd name="connsiteX72" fmla="*/ 391432 w 1686832"/>
                <a:gd name="connsiteY72" fmla="*/ 1517650 h 2019300"/>
                <a:gd name="connsiteX73" fmla="*/ 404132 w 1686832"/>
                <a:gd name="connsiteY73" fmla="*/ 1555750 h 2019300"/>
                <a:gd name="connsiteX74" fmla="*/ 423182 w 1686832"/>
                <a:gd name="connsiteY74" fmla="*/ 1562100 h 2019300"/>
                <a:gd name="connsiteX75" fmla="*/ 461282 w 1686832"/>
                <a:gd name="connsiteY75" fmla="*/ 1587500 h 2019300"/>
                <a:gd name="connsiteX76" fmla="*/ 454932 w 1686832"/>
                <a:gd name="connsiteY76" fmla="*/ 1606550 h 2019300"/>
                <a:gd name="connsiteX77" fmla="*/ 391432 w 1686832"/>
                <a:gd name="connsiteY77" fmla="*/ 1625600 h 2019300"/>
                <a:gd name="connsiteX78" fmla="*/ 378732 w 1686832"/>
                <a:gd name="connsiteY78" fmla="*/ 1663700 h 2019300"/>
                <a:gd name="connsiteX79" fmla="*/ 385082 w 1686832"/>
                <a:gd name="connsiteY79" fmla="*/ 1701800 h 2019300"/>
                <a:gd name="connsiteX80" fmla="*/ 416832 w 1686832"/>
                <a:gd name="connsiteY80" fmla="*/ 1733550 h 2019300"/>
                <a:gd name="connsiteX81" fmla="*/ 410482 w 1686832"/>
                <a:gd name="connsiteY81" fmla="*/ 1755775 h 2019300"/>
                <a:gd name="connsiteX82" fmla="*/ 429532 w 1686832"/>
                <a:gd name="connsiteY82" fmla="*/ 1866900 h 2019300"/>
                <a:gd name="connsiteX83" fmla="*/ 461282 w 1686832"/>
                <a:gd name="connsiteY83" fmla="*/ 1955800 h 2019300"/>
                <a:gd name="connsiteX84" fmla="*/ 486682 w 1686832"/>
                <a:gd name="connsiteY84" fmla="*/ 1962150 h 2019300"/>
                <a:gd name="connsiteX85" fmla="*/ 537482 w 1686832"/>
                <a:gd name="connsiteY85" fmla="*/ 1968500 h 2019300"/>
                <a:gd name="connsiteX86" fmla="*/ 543832 w 1686832"/>
                <a:gd name="connsiteY86" fmla="*/ 1993900 h 2019300"/>
                <a:gd name="connsiteX87" fmla="*/ 588282 w 1686832"/>
                <a:gd name="connsiteY87" fmla="*/ 2012950 h 2019300"/>
                <a:gd name="connsiteX88" fmla="*/ 607332 w 1686832"/>
                <a:gd name="connsiteY88" fmla="*/ 2019300 h 2019300"/>
                <a:gd name="connsiteX89" fmla="*/ 626382 w 1686832"/>
                <a:gd name="connsiteY89" fmla="*/ 2012950 h 2019300"/>
                <a:gd name="connsiteX90" fmla="*/ 645432 w 1686832"/>
                <a:gd name="connsiteY90" fmla="*/ 1943100 h 2019300"/>
                <a:gd name="connsiteX91" fmla="*/ 658132 w 1686832"/>
                <a:gd name="connsiteY91" fmla="*/ 1924050 h 2019300"/>
                <a:gd name="connsiteX92" fmla="*/ 696232 w 1686832"/>
                <a:gd name="connsiteY92" fmla="*/ 1892300 h 2019300"/>
                <a:gd name="connsiteX93" fmla="*/ 715282 w 1686832"/>
                <a:gd name="connsiteY93" fmla="*/ 1854200 h 2019300"/>
                <a:gd name="connsiteX94" fmla="*/ 708932 w 1686832"/>
                <a:gd name="connsiteY94" fmla="*/ 1771650 h 2019300"/>
                <a:gd name="connsiteX95" fmla="*/ 683532 w 1686832"/>
                <a:gd name="connsiteY95" fmla="*/ 1714500 h 2019300"/>
                <a:gd name="connsiteX96" fmla="*/ 670832 w 1686832"/>
                <a:gd name="connsiteY96" fmla="*/ 1670050 h 2019300"/>
                <a:gd name="connsiteX97" fmla="*/ 677182 w 1686832"/>
                <a:gd name="connsiteY97" fmla="*/ 1638300 h 2019300"/>
                <a:gd name="connsiteX98" fmla="*/ 715282 w 1686832"/>
                <a:gd name="connsiteY98" fmla="*/ 1625600 h 2019300"/>
                <a:gd name="connsiteX99" fmla="*/ 778782 w 1686832"/>
                <a:gd name="connsiteY99" fmla="*/ 1631950 h 2019300"/>
                <a:gd name="connsiteX100" fmla="*/ 810532 w 1686832"/>
                <a:gd name="connsiteY100" fmla="*/ 1663700 h 2019300"/>
                <a:gd name="connsiteX101" fmla="*/ 829582 w 1686832"/>
                <a:gd name="connsiteY101" fmla="*/ 1676400 h 2019300"/>
                <a:gd name="connsiteX102" fmla="*/ 848632 w 1686832"/>
                <a:gd name="connsiteY102" fmla="*/ 1708150 h 2019300"/>
                <a:gd name="connsiteX103" fmla="*/ 905782 w 1686832"/>
                <a:gd name="connsiteY103" fmla="*/ 1720850 h 2019300"/>
                <a:gd name="connsiteX104" fmla="*/ 988332 w 1686832"/>
                <a:gd name="connsiteY104" fmla="*/ 1670050 h 2019300"/>
                <a:gd name="connsiteX105" fmla="*/ 1001032 w 1686832"/>
                <a:gd name="connsiteY105" fmla="*/ 1689100 h 2019300"/>
                <a:gd name="connsiteX106" fmla="*/ 1020082 w 1686832"/>
                <a:gd name="connsiteY106" fmla="*/ 1727200 h 2019300"/>
                <a:gd name="connsiteX107" fmla="*/ 1045482 w 1686832"/>
                <a:gd name="connsiteY107" fmla="*/ 1733550 h 2019300"/>
                <a:gd name="connsiteX108" fmla="*/ 1089932 w 1686832"/>
                <a:gd name="connsiteY108" fmla="*/ 1746250 h 2019300"/>
                <a:gd name="connsiteX109" fmla="*/ 1134382 w 1686832"/>
                <a:gd name="connsiteY109" fmla="*/ 1752600 h 2019300"/>
                <a:gd name="connsiteX110" fmla="*/ 1216932 w 1686832"/>
                <a:gd name="connsiteY110" fmla="*/ 1746250 h 2019300"/>
                <a:gd name="connsiteX111" fmla="*/ 1235982 w 1686832"/>
                <a:gd name="connsiteY111" fmla="*/ 1739900 h 2019300"/>
                <a:gd name="connsiteX112" fmla="*/ 1280432 w 1686832"/>
                <a:gd name="connsiteY112" fmla="*/ 1682750 h 2019300"/>
                <a:gd name="connsiteX113" fmla="*/ 1299482 w 1686832"/>
                <a:gd name="connsiteY113" fmla="*/ 1676400 h 2019300"/>
                <a:gd name="connsiteX114" fmla="*/ 1318532 w 1686832"/>
                <a:gd name="connsiteY114" fmla="*/ 1663700 h 2019300"/>
                <a:gd name="connsiteX115" fmla="*/ 1369332 w 1686832"/>
                <a:gd name="connsiteY115" fmla="*/ 1644650 h 2019300"/>
                <a:gd name="connsiteX116" fmla="*/ 1375682 w 1686832"/>
                <a:gd name="connsiteY116" fmla="*/ 1428750 h 2019300"/>
                <a:gd name="connsiteX117" fmla="*/ 1382032 w 1686832"/>
                <a:gd name="connsiteY117" fmla="*/ 1409700 h 2019300"/>
                <a:gd name="connsiteX118" fmla="*/ 1394732 w 1686832"/>
                <a:gd name="connsiteY118" fmla="*/ 1390650 h 2019300"/>
                <a:gd name="connsiteX119" fmla="*/ 1394732 w 1686832"/>
                <a:gd name="connsiteY119" fmla="*/ 1327150 h 2019300"/>
                <a:gd name="connsiteX120" fmla="*/ 1375682 w 1686832"/>
                <a:gd name="connsiteY120" fmla="*/ 1314450 h 2019300"/>
                <a:gd name="connsiteX121" fmla="*/ 1362982 w 1686832"/>
                <a:gd name="connsiteY121" fmla="*/ 1289050 h 2019300"/>
                <a:gd name="connsiteX122" fmla="*/ 1388382 w 1686832"/>
                <a:gd name="connsiteY122" fmla="*/ 1257300 h 2019300"/>
                <a:gd name="connsiteX123" fmla="*/ 1401082 w 1686832"/>
                <a:gd name="connsiteY123" fmla="*/ 1238250 h 2019300"/>
                <a:gd name="connsiteX124" fmla="*/ 1420132 w 1686832"/>
                <a:gd name="connsiteY124" fmla="*/ 1181100 h 2019300"/>
                <a:gd name="connsiteX125" fmla="*/ 1426482 w 1686832"/>
                <a:gd name="connsiteY125" fmla="*/ 1162050 h 2019300"/>
                <a:gd name="connsiteX126" fmla="*/ 1439182 w 1686832"/>
                <a:gd name="connsiteY126" fmla="*/ 1111250 h 2019300"/>
                <a:gd name="connsiteX127" fmla="*/ 1451882 w 1686832"/>
                <a:gd name="connsiteY127" fmla="*/ 1066800 h 2019300"/>
                <a:gd name="connsiteX128" fmla="*/ 1439182 w 1686832"/>
                <a:gd name="connsiteY128" fmla="*/ 1009650 h 2019300"/>
                <a:gd name="connsiteX129" fmla="*/ 1426482 w 1686832"/>
                <a:gd name="connsiteY129" fmla="*/ 990600 h 2019300"/>
                <a:gd name="connsiteX130" fmla="*/ 1413782 w 1686832"/>
                <a:gd name="connsiteY130" fmla="*/ 952500 h 2019300"/>
                <a:gd name="connsiteX131" fmla="*/ 1401082 w 1686832"/>
                <a:gd name="connsiteY131" fmla="*/ 927100 h 2019300"/>
                <a:gd name="connsiteX132" fmla="*/ 1394732 w 1686832"/>
                <a:gd name="connsiteY132" fmla="*/ 901700 h 2019300"/>
                <a:gd name="connsiteX133" fmla="*/ 1388382 w 1686832"/>
                <a:gd name="connsiteY133" fmla="*/ 882650 h 2019300"/>
                <a:gd name="connsiteX134" fmla="*/ 1394732 w 1686832"/>
                <a:gd name="connsiteY134" fmla="*/ 666750 h 2019300"/>
                <a:gd name="connsiteX135" fmla="*/ 1401082 w 1686832"/>
                <a:gd name="connsiteY135" fmla="*/ 635000 h 2019300"/>
                <a:gd name="connsiteX136" fmla="*/ 1413782 w 1686832"/>
                <a:gd name="connsiteY136" fmla="*/ 615950 h 2019300"/>
                <a:gd name="connsiteX137" fmla="*/ 1432832 w 1686832"/>
                <a:gd name="connsiteY137" fmla="*/ 577850 h 2019300"/>
                <a:gd name="connsiteX138" fmla="*/ 1439182 w 1686832"/>
                <a:gd name="connsiteY138" fmla="*/ 520700 h 2019300"/>
                <a:gd name="connsiteX139" fmla="*/ 1445532 w 1686832"/>
                <a:gd name="connsiteY139" fmla="*/ 501650 h 2019300"/>
                <a:gd name="connsiteX140" fmla="*/ 1451882 w 1686832"/>
                <a:gd name="connsiteY140" fmla="*/ 450850 h 2019300"/>
                <a:gd name="connsiteX141" fmla="*/ 1489982 w 1686832"/>
                <a:gd name="connsiteY141" fmla="*/ 431800 h 2019300"/>
                <a:gd name="connsiteX142" fmla="*/ 1515382 w 1686832"/>
                <a:gd name="connsiteY142" fmla="*/ 425450 h 2019300"/>
                <a:gd name="connsiteX143" fmla="*/ 1534432 w 1686832"/>
                <a:gd name="connsiteY143" fmla="*/ 419100 h 2019300"/>
                <a:gd name="connsiteX144" fmla="*/ 1572532 w 1686832"/>
                <a:gd name="connsiteY144" fmla="*/ 412750 h 2019300"/>
                <a:gd name="connsiteX145" fmla="*/ 1597932 w 1686832"/>
                <a:gd name="connsiteY145" fmla="*/ 406400 h 2019300"/>
                <a:gd name="connsiteX146" fmla="*/ 1559832 w 1686832"/>
                <a:gd name="connsiteY146" fmla="*/ 368300 h 2019300"/>
                <a:gd name="connsiteX147" fmla="*/ 1521732 w 1686832"/>
                <a:gd name="connsiteY147" fmla="*/ 349250 h 2019300"/>
                <a:gd name="connsiteX148" fmla="*/ 1483632 w 1686832"/>
                <a:gd name="connsiteY148" fmla="*/ 330200 h 2019300"/>
                <a:gd name="connsiteX149" fmla="*/ 1464582 w 1686832"/>
                <a:gd name="connsiteY149" fmla="*/ 285750 h 2019300"/>
                <a:gd name="connsiteX150" fmla="*/ 1445532 w 1686832"/>
                <a:gd name="connsiteY150" fmla="*/ 279400 h 2019300"/>
                <a:gd name="connsiteX151" fmla="*/ 1451882 w 1686832"/>
                <a:gd name="connsiteY151" fmla="*/ 228600 h 2019300"/>
                <a:gd name="connsiteX152" fmla="*/ 1470932 w 1686832"/>
                <a:gd name="connsiteY152" fmla="*/ 222250 h 2019300"/>
                <a:gd name="connsiteX153" fmla="*/ 1521732 w 1686832"/>
                <a:gd name="connsiteY153" fmla="*/ 228600 h 2019300"/>
                <a:gd name="connsiteX154" fmla="*/ 1578882 w 1686832"/>
                <a:gd name="connsiteY154" fmla="*/ 273050 h 2019300"/>
                <a:gd name="connsiteX155" fmla="*/ 1616982 w 1686832"/>
                <a:gd name="connsiteY155" fmla="*/ 285750 h 2019300"/>
                <a:gd name="connsiteX156" fmla="*/ 1636032 w 1686832"/>
                <a:gd name="connsiteY156" fmla="*/ 298450 h 2019300"/>
                <a:gd name="connsiteX157" fmla="*/ 1623332 w 1686832"/>
                <a:gd name="connsiteY157" fmla="*/ 304800 h 2019300"/>
                <a:gd name="connsiteX158" fmla="*/ 1629682 w 1686832"/>
                <a:gd name="connsiteY158" fmla="*/ 260350 h 2019300"/>
                <a:gd name="connsiteX159" fmla="*/ 1667782 w 1686832"/>
                <a:gd name="connsiteY159" fmla="*/ 228600 h 2019300"/>
                <a:gd name="connsiteX160" fmla="*/ 1686832 w 1686832"/>
                <a:gd name="connsiteY160" fmla="*/ 184150 h 2019300"/>
                <a:gd name="connsiteX161" fmla="*/ 1680482 w 1686832"/>
                <a:gd name="connsiteY161" fmla="*/ 165100 h 2019300"/>
                <a:gd name="connsiteX162" fmla="*/ 1591582 w 1686832"/>
                <a:gd name="connsiteY162" fmla="*/ 158750 h 2019300"/>
                <a:gd name="connsiteX163" fmla="*/ 1623332 w 1686832"/>
                <a:gd name="connsiteY163" fmla="*/ 127000 h 2019300"/>
                <a:gd name="connsiteX164" fmla="*/ 1591582 w 1686832"/>
                <a:gd name="connsiteY164" fmla="*/ 69850 h 2019300"/>
                <a:gd name="connsiteX165" fmla="*/ 1610632 w 1686832"/>
                <a:gd name="connsiteY165" fmla="*/ 63500 h 2019300"/>
                <a:gd name="connsiteX166" fmla="*/ 1591582 w 1686832"/>
                <a:gd name="connsiteY166" fmla="*/ 50800 h 2019300"/>
                <a:gd name="connsiteX167" fmla="*/ 1566182 w 1686832"/>
                <a:gd name="connsiteY167" fmla="*/ 44450 h 2019300"/>
                <a:gd name="connsiteX168" fmla="*/ 1509032 w 1686832"/>
                <a:gd name="connsiteY168" fmla="*/ 31750 h 2019300"/>
                <a:gd name="connsiteX169" fmla="*/ 1489982 w 1686832"/>
                <a:gd name="connsiteY169" fmla="*/ 19050 h 2019300"/>
                <a:gd name="connsiteX170" fmla="*/ 1432832 w 1686832"/>
                <a:gd name="connsiteY170" fmla="*/ 6350 h 2019300"/>
                <a:gd name="connsiteX171" fmla="*/ 1401082 w 1686832"/>
                <a:gd name="connsiteY171" fmla="*/ 0 h 2019300"/>
                <a:gd name="connsiteX172" fmla="*/ 1337582 w 1686832"/>
                <a:gd name="connsiteY172" fmla="*/ 6350 h 2019300"/>
                <a:gd name="connsiteX173" fmla="*/ 1337582 w 1686832"/>
                <a:gd name="connsiteY173" fmla="*/ 50800 h 2019300"/>
                <a:gd name="connsiteX174" fmla="*/ 1375682 w 1686832"/>
                <a:gd name="connsiteY174" fmla="*/ 57150 h 2019300"/>
                <a:gd name="connsiteX175" fmla="*/ 1375682 w 1686832"/>
                <a:gd name="connsiteY175" fmla="*/ 127000 h 2019300"/>
                <a:gd name="connsiteX176" fmla="*/ 1337582 w 1686832"/>
                <a:gd name="connsiteY176" fmla="*/ 120650 h 2019300"/>
                <a:gd name="connsiteX177" fmla="*/ 1299482 w 1686832"/>
                <a:gd name="connsiteY177" fmla="*/ 82550 h 2019300"/>
                <a:gd name="connsiteX178" fmla="*/ 1280432 w 1686832"/>
                <a:gd name="connsiteY178" fmla="*/ 63500 h 2019300"/>
                <a:gd name="connsiteX179" fmla="*/ 1248682 w 1686832"/>
                <a:gd name="connsiteY179" fmla="*/ 57150 h 2019300"/>
                <a:gd name="connsiteX180" fmla="*/ 1172482 w 1686832"/>
                <a:gd name="connsiteY180" fmla="*/ 50800 h 2019300"/>
                <a:gd name="connsiteX181" fmla="*/ 1089932 w 1686832"/>
                <a:gd name="connsiteY181" fmla="*/ 50800 h 2019300"/>
                <a:gd name="connsiteX182" fmla="*/ 1070882 w 1686832"/>
                <a:gd name="connsiteY182" fmla="*/ 63500 h 2019300"/>
                <a:gd name="connsiteX183" fmla="*/ 1051832 w 1686832"/>
                <a:gd name="connsiteY183" fmla="*/ 101600 h 2019300"/>
                <a:gd name="connsiteX184" fmla="*/ 1039132 w 1686832"/>
                <a:gd name="connsiteY184" fmla="*/ 120650 h 2019300"/>
                <a:gd name="connsiteX185" fmla="*/ 1032782 w 1686832"/>
                <a:gd name="connsiteY185" fmla="*/ 139700 h 2019300"/>
                <a:gd name="connsiteX186" fmla="*/ 994682 w 1686832"/>
                <a:gd name="connsiteY186" fmla="*/ 184150 h 2019300"/>
                <a:gd name="connsiteX187" fmla="*/ 956582 w 1686832"/>
                <a:gd name="connsiteY187" fmla="*/ 177800 h 2019300"/>
                <a:gd name="connsiteX188" fmla="*/ 943882 w 1686832"/>
                <a:gd name="connsiteY188" fmla="*/ 158750 h 2019300"/>
                <a:gd name="connsiteX189" fmla="*/ 924832 w 1686832"/>
                <a:gd name="connsiteY189" fmla="*/ 139700 h 2019300"/>
                <a:gd name="connsiteX190" fmla="*/ 905782 w 1686832"/>
                <a:gd name="connsiteY190" fmla="*/ 95250 h 2019300"/>
                <a:gd name="connsiteX191" fmla="*/ 899432 w 1686832"/>
                <a:gd name="connsiteY191" fmla="*/ 69850 h 2019300"/>
                <a:gd name="connsiteX192" fmla="*/ 886732 w 1686832"/>
                <a:gd name="connsiteY192" fmla="*/ 50800 h 2019300"/>
                <a:gd name="connsiteX193" fmla="*/ 880382 w 1686832"/>
                <a:gd name="connsiteY193" fmla="*/ 31750 h 2019300"/>
                <a:gd name="connsiteX194" fmla="*/ 842282 w 1686832"/>
                <a:gd name="connsiteY194" fmla="*/ 12700 h 2019300"/>
                <a:gd name="connsiteX195" fmla="*/ 670832 w 1686832"/>
                <a:gd name="connsiteY195" fmla="*/ 25400 h 2019300"/>
                <a:gd name="connsiteX196" fmla="*/ 645432 w 1686832"/>
                <a:gd name="connsiteY196" fmla="*/ 31750 h 2019300"/>
                <a:gd name="connsiteX197" fmla="*/ 632732 w 1686832"/>
                <a:gd name="connsiteY197" fmla="*/ 50800 h 2019300"/>
                <a:gd name="connsiteX198" fmla="*/ 613682 w 1686832"/>
                <a:gd name="connsiteY198" fmla="*/ 63500 h 2019300"/>
                <a:gd name="connsiteX0" fmla="*/ 613682 w 1686832"/>
                <a:gd name="connsiteY0" fmla="*/ 63500 h 2019300"/>
                <a:gd name="connsiteX1" fmla="*/ 626382 w 1686832"/>
                <a:gd name="connsiteY1" fmla="*/ 228600 h 2019300"/>
                <a:gd name="connsiteX2" fmla="*/ 607332 w 1686832"/>
                <a:gd name="connsiteY2" fmla="*/ 273050 h 2019300"/>
                <a:gd name="connsiteX3" fmla="*/ 588282 w 1686832"/>
                <a:gd name="connsiteY3" fmla="*/ 285750 h 2019300"/>
                <a:gd name="connsiteX4" fmla="*/ 562882 w 1686832"/>
                <a:gd name="connsiteY4" fmla="*/ 241300 h 2019300"/>
                <a:gd name="connsiteX5" fmla="*/ 505732 w 1686832"/>
                <a:gd name="connsiteY5" fmla="*/ 209550 h 2019300"/>
                <a:gd name="connsiteX6" fmla="*/ 448582 w 1686832"/>
                <a:gd name="connsiteY6" fmla="*/ 254000 h 2019300"/>
                <a:gd name="connsiteX7" fmla="*/ 404132 w 1686832"/>
                <a:gd name="connsiteY7" fmla="*/ 311150 h 2019300"/>
                <a:gd name="connsiteX8" fmla="*/ 366032 w 1686832"/>
                <a:gd name="connsiteY8" fmla="*/ 323850 h 2019300"/>
                <a:gd name="connsiteX9" fmla="*/ 346982 w 1686832"/>
                <a:gd name="connsiteY9" fmla="*/ 330200 h 2019300"/>
                <a:gd name="connsiteX10" fmla="*/ 315232 w 1686832"/>
                <a:gd name="connsiteY10" fmla="*/ 368300 h 2019300"/>
                <a:gd name="connsiteX11" fmla="*/ 302532 w 1686832"/>
                <a:gd name="connsiteY11" fmla="*/ 406400 h 2019300"/>
                <a:gd name="connsiteX12" fmla="*/ 277132 w 1686832"/>
                <a:gd name="connsiteY12" fmla="*/ 444500 h 2019300"/>
                <a:gd name="connsiteX13" fmla="*/ 270782 w 1686832"/>
                <a:gd name="connsiteY13" fmla="*/ 463550 h 2019300"/>
                <a:gd name="connsiteX14" fmla="*/ 264432 w 1686832"/>
                <a:gd name="connsiteY14" fmla="*/ 501650 h 2019300"/>
                <a:gd name="connsiteX15" fmla="*/ 245382 w 1686832"/>
                <a:gd name="connsiteY15" fmla="*/ 508000 h 2019300"/>
                <a:gd name="connsiteX16" fmla="*/ 143782 w 1686832"/>
                <a:gd name="connsiteY16" fmla="*/ 520700 h 2019300"/>
                <a:gd name="connsiteX17" fmla="*/ 150132 w 1686832"/>
                <a:gd name="connsiteY17" fmla="*/ 552450 h 2019300"/>
                <a:gd name="connsiteX18" fmla="*/ 169182 w 1686832"/>
                <a:gd name="connsiteY18" fmla="*/ 558800 h 2019300"/>
                <a:gd name="connsiteX19" fmla="*/ 213632 w 1686832"/>
                <a:gd name="connsiteY19" fmla="*/ 552450 h 2019300"/>
                <a:gd name="connsiteX20" fmla="*/ 289832 w 1686832"/>
                <a:gd name="connsiteY20" fmla="*/ 539750 h 2019300"/>
                <a:gd name="connsiteX21" fmla="*/ 308882 w 1686832"/>
                <a:gd name="connsiteY21" fmla="*/ 552450 h 2019300"/>
                <a:gd name="connsiteX22" fmla="*/ 327932 w 1686832"/>
                <a:gd name="connsiteY22" fmla="*/ 596900 h 2019300"/>
                <a:gd name="connsiteX23" fmla="*/ 340632 w 1686832"/>
                <a:gd name="connsiteY23" fmla="*/ 635000 h 2019300"/>
                <a:gd name="connsiteX24" fmla="*/ 327932 w 1686832"/>
                <a:gd name="connsiteY24" fmla="*/ 698500 h 2019300"/>
                <a:gd name="connsiteX25" fmla="*/ 308882 w 1686832"/>
                <a:gd name="connsiteY25" fmla="*/ 717550 h 2019300"/>
                <a:gd name="connsiteX26" fmla="*/ 302532 w 1686832"/>
                <a:gd name="connsiteY26" fmla="*/ 762000 h 2019300"/>
                <a:gd name="connsiteX27" fmla="*/ 321582 w 1686832"/>
                <a:gd name="connsiteY27" fmla="*/ 768350 h 2019300"/>
                <a:gd name="connsiteX28" fmla="*/ 346982 w 1686832"/>
                <a:gd name="connsiteY28" fmla="*/ 806450 h 2019300"/>
                <a:gd name="connsiteX29" fmla="*/ 359682 w 1686832"/>
                <a:gd name="connsiteY29" fmla="*/ 844550 h 2019300"/>
                <a:gd name="connsiteX30" fmla="*/ 366032 w 1686832"/>
                <a:gd name="connsiteY30" fmla="*/ 863600 h 2019300"/>
                <a:gd name="connsiteX31" fmla="*/ 327932 w 1686832"/>
                <a:gd name="connsiteY31" fmla="*/ 882650 h 2019300"/>
                <a:gd name="connsiteX32" fmla="*/ 308882 w 1686832"/>
                <a:gd name="connsiteY32" fmla="*/ 889000 h 2019300"/>
                <a:gd name="connsiteX33" fmla="*/ 315232 w 1686832"/>
                <a:gd name="connsiteY33" fmla="*/ 927100 h 2019300"/>
                <a:gd name="connsiteX34" fmla="*/ 327932 w 1686832"/>
                <a:gd name="connsiteY34" fmla="*/ 946150 h 2019300"/>
                <a:gd name="connsiteX35" fmla="*/ 334282 w 1686832"/>
                <a:gd name="connsiteY35" fmla="*/ 996950 h 2019300"/>
                <a:gd name="connsiteX36" fmla="*/ 321582 w 1686832"/>
                <a:gd name="connsiteY36" fmla="*/ 1035050 h 2019300"/>
                <a:gd name="connsiteX37" fmla="*/ 273957 w 1686832"/>
                <a:gd name="connsiteY37" fmla="*/ 977900 h 2019300"/>
                <a:gd name="connsiteX38" fmla="*/ 264432 w 1686832"/>
                <a:gd name="connsiteY38" fmla="*/ 1044575 h 2019300"/>
                <a:gd name="connsiteX39" fmla="*/ 181882 w 1686832"/>
                <a:gd name="connsiteY39" fmla="*/ 1047750 h 2019300"/>
                <a:gd name="connsiteX40" fmla="*/ 156482 w 1686832"/>
                <a:gd name="connsiteY40" fmla="*/ 1035050 h 2019300"/>
                <a:gd name="connsiteX41" fmla="*/ 137432 w 1686832"/>
                <a:gd name="connsiteY41" fmla="*/ 1028700 h 2019300"/>
                <a:gd name="connsiteX42" fmla="*/ 112032 w 1686832"/>
                <a:gd name="connsiteY42" fmla="*/ 1066800 h 2019300"/>
                <a:gd name="connsiteX43" fmla="*/ 118382 w 1686832"/>
                <a:gd name="connsiteY43" fmla="*/ 1092200 h 2019300"/>
                <a:gd name="connsiteX44" fmla="*/ 137432 w 1686832"/>
                <a:gd name="connsiteY44" fmla="*/ 1111250 h 2019300"/>
                <a:gd name="connsiteX45" fmla="*/ 150132 w 1686832"/>
                <a:gd name="connsiteY45" fmla="*/ 1130300 h 2019300"/>
                <a:gd name="connsiteX46" fmla="*/ 108857 w 1686832"/>
                <a:gd name="connsiteY46" fmla="*/ 1149350 h 2019300"/>
                <a:gd name="connsiteX47" fmla="*/ 907 w 1686832"/>
                <a:gd name="connsiteY47" fmla="*/ 1336675 h 2019300"/>
                <a:gd name="connsiteX48" fmla="*/ 175532 w 1686832"/>
                <a:gd name="connsiteY48" fmla="*/ 1289050 h 2019300"/>
                <a:gd name="connsiteX49" fmla="*/ 226332 w 1686832"/>
                <a:gd name="connsiteY49" fmla="*/ 1298575 h 2019300"/>
                <a:gd name="connsiteX50" fmla="*/ 245382 w 1686832"/>
                <a:gd name="connsiteY50" fmla="*/ 1349375 h 2019300"/>
                <a:gd name="connsiteX51" fmla="*/ 343807 w 1686832"/>
                <a:gd name="connsiteY51" fmla="*/ 1358900 h 2019300"/>
                <a:gd name="connsiteX52" fmla="*/ 410482 w 1686832"/>
                <a:gd name="connsiteY52" fmla="*/ 1327150 h 2019300"/>
                <a:gd name="connsiteX53" fmla="*/ 429532 w 1686832"/>
                <a:gd name="connsiteY53" fmla="*/ 1320800 h 2019300"/>
                <a:gd name="connsiteX54" fmla="*/ 435882 w 1686832"/>
                <a:gd name="connsiteY54" fmla="*/ 1301750 h 2019300"/>
                <a:gd name="connsiteX55" fmla="*/ 454932 w 1686832"/>
                <a:gd name="connsiteY55" fmla="*/ 1225550 h 2019300"/>
                <a:gd name="connsiteX56" fmla="*/ 473982 w 1686832"/>
                <a:gd name="connsiteY56" fmla="*/ 1212850 h 2019300"/>
                <a:gd name="connsiteX57" fmla="*/ 493032 w 1686832"/>
                <a:gd name="connsiteY57" fmla="*/ 1219200 h 2019300"/>
                <a:gd name="connsiteX58" fmla="*/ 540657 w 1686832"/>
                <a:gd name="connsiteY58" fmla="*/ 1219200 h 2019300"/>
                <a:gd name="connsiteX59" fmla="*/ 556532 w 1686832"/>
                <a:gd name="connsiteY59" fmla="*/ 1244600 h 2019300"/>
                <a:gd name="connsiteX60" fmla="*/ 524782 w 1686832"/>
                <a:gd name="connsiteY60" fmla="*/ 1276350 h 2019300"/>
                <a:gd name="connsiteX61" fmla="*/ 505732 w 1686832"/>
                <a:gd name="connsiteY61" fmla="*/ 1282700 h 2019300"/>
                <a:gd name="connsiteX62" fmla="*/ 486682 w 1686832"/>
                <a:gd name="connsiteY62" fmla="*/ 1295400 h 2019300"/>
                <a:gd name="connsiteX63" fmla="*/ 473982 w 1686832"/>
                <a:gd name="connsiteY63" fmla="*/ 1314450 h 2019300"/>
                <a:gd name="connsiteX64" fmla="*/ 467632 w 1686832"/>
                <a:gd name="connsiteY64" fmla="*/ 1333500 h 2019300"/>
                <a:gd name="connsiteX65" fmla="*/ 435882 w 1686832"/>
                <a:gd name="connsiteY65" fmla="*/ 1365250 h 2019300"/>
                <a:gd name="connsiteX66" fmla="*/ 499382 w 1686832"/>
                <a:gd name="connsiteY66" fmla="*/ 1390650 h 2019300"/>
                <a:gd name="connsiteX67" fmla="*/ 512082 w 1686832"/>
                <a:gd name="connsiteY67" fmla="*/ 1409700 h 2019300"/>
                <a:gd name="connsiteX68" fmla="*/ 512082 w 1686832"/>
                <a:gd name="connsiteY68" fmla="*/ 1460500 h 2019300"/>
                <a:gd name="connsiteX69" fmla="*/ 451757 w 1686832"/>
                <a:gd name="connsiteY69" fmla="*/ 1393825 h 2019300"/>
                <a:gd name="connsiteX70" fmla="*/ 372382 w 1686832"/>
                <a:gd name="connsiteY70" fmla="*/ 1450975 h 2019300"/>
                <a:gd name="connsiteX71" fmla="*/ 378732 w 1686832"/>
                <a:gd name="connsiteY71" fmla="*/ 1498600 h 2019300"/>
                <a:gd name="connsiteX72" fmla="*/ 391432 w 1686832"/>
                <a:gd name="connsiteY72" fmla="*/ 1517650 h 2019300"/>
                <a:gd name="connsiteX73" fmla="*/ 404132 w 1686832"/>
                <a:gd name="connsiteY73" fmla="*/ 1555750 h 2019300"/>
                <a:gd name="connsiteX74" fmla="*/ 423182 w 1686832"/>
                <a:gd name="connsiteY74" fmla="*/ 1562100 h 2019300"/>
                <a:gd name="connsiteX75" fmla="*/ 461282 w 1686832"/>
                <a:gd name="connsiteY75" fmla="*/ 1587500 h 2019300"/>
                <a:gd name="connsiteX76" fmla="*/ 454932 w 1686832"/>
                <a:gd name="connsiteY76" fmla="*/ 1606550 h 2019300"/>
                <a:gd name="connsiteX77" fmla="*/ 391432 w 1686832"/>
                <a:gd name="connsiteY77" fmla="*/ 1625600 h 2019300"/>
                <a:gd name="connsiteX78" fmla="*/ 378732 w 1686832"/>
                <a:gd name="connsiteY78" fmla="*/ 1663700 h 2019300"/>
                <a:gd name="connsiteX79" fmla="*/ 385082 w 1686832"/>
                <a:gd name="connsiteY79" fmla="*/ 1701800 h 2019300"/>
                <a:gd name="connsiteX80" fmla="*/ 416832 w 1686832"/>
                <a:gd name="connsiteY80" fmla="*/ 1733550 h 2019300"/>
                <a:gd name="connsiteX81" fmla="*/ 410482 w 1686832"/>
                <a:gd name="connsiteY81" fmla="*/ 1755775 h 2019300"/>
                <a:gd name="connsiteX82" fmla="*/ 429532 w 1686832"/>
                <a:gd name="connsiteY82" fmla="*/ 1866900 h 2019300"/>
                <a:gd name="connsiteX83" fmla="*/ 461282 w 1686832"/>
                <a:gd name="connsiteY83" fmla="*/ 1955800 h 2019300"/>
                <a:gd name="connsiteX84" fmla="*/ 486682 w 1686832"/>
                <a:gd name="connsiteY84" fmla="*/ 1962150 h 2019300"/>
                <a:gd name="connsiteX85" fmla="*/ 537482 w 1686832"/>
                <a:gd name="connsiteY85" fmla="*/ 1968500 h 2019300"/>
                <a:gd name="connsiteX86" fmla="*/ 543832 w 1686832"/>
                <a:gd name="connsiteY86" fmla="*/ 1993900 h 2019300"/>
                <a:gd name="connsiteX87" fmla="*/ 588282 w 1686832"/>
                <a:gd name="connsiteY87" fmla="*/ 2012950 h 2019300"/>
                <a:gd name="connsiteX88" fmla="*/ 607332 w 1686832"/>
                <a:gd name="connsiteY88" fmla="*/ 2019300 h 2019300"/>
                <a:gd name="connsiteX89" fmla="*/ 626382 w 1686832"/>
                <a:gd name="connsiteY89" fmla="*/ 2012950 h 2019300"/>
                <a:gd name="connsiteX90" fmla="*/ 645432 w 1686832"/>
                <a:gd name="connsiteY90" fmla="*/ 1943100 h 2019300"/>
                <a:gd name="connsiteX91" fmla="*/ 658132 w 1686832"/>
                <a:gd name="connsiteY91" fmla="*/ 1924050 h 2019300"/>
                <a:gd name="connsiteX92" fmla="*/ 696232 w 1686832"/>
                <a:gd name="connsiteY92" fmla="*/ 1892300 h 2019300"/>
                <a:gd name="connsiteX93" fmla="*/ 715282 w 1686832"/>
                <a:gd name="connsiteY93" fmla="*/ 1854200 h 2019300"/>
                <a:gd name="connsiteX94" fmla="*/ 708932 w 1686832"/>
                <a:gd name="connsiteY94" fmla="*/ 1771650 h 2019300"/>
                <a:gd name="connsiteX95" fmla="*/ 683532 w 1686832"/>
                <a:gd name="connsiteY95" fmla="*/ 1714500 h 2019300"/>
                <a:gd name="connsiteX96" fmla="*/ 670832 w 1686832"/>
                <a:gd name="connsiteY96" fmla="*/ 1670050 h 2019300"/>
                <a:gd name="connsiteX97" fmla="*/ 677182 w 1686832"/>
                <a:gd name="connsiteY97" fmla="*/ 1638300 h 2019300"/>
                <a:gd name="connsiteX98" fmla="*/ 715282 w 1686832"/>
                <a:gd name="connsiteY98" fmla="*/ 1625600 h 2019300"/>
                <a:gd name="connsiteX99" fmla="*/ 778782 w 1686832"/>
                <a:gd name="connsiteY99" fmla="*/ 1631950 h 2019300"/>
                <a:gd name="connsiteX100" fmla="*/ 810532 w 1686832"/>
                <a:gd name="connsiteY100" fmla="*/ 1663700 h 2019300"/>
                <a:gd name="connsiteX101" fmla="*/ 829582 w 1686832"/>
                <a:gd name="connsiteY101" fmla="*/ 1676400 h 2019300"/>
                <a:gd name="connsiteX102" fmla="*/ 848632 w 1686832"/>
                <a:gd name="connsiteY102" fmla="*/ 1708150 h 2019300"/>
                <a:gd name="connsiteX103" fmla="*/ 905782 w 1686832"/>
                <a:gd name="connsiteY103" fmla="*/ 1720850 h 2019300"/>
                <a:gd name="connsiteX104" fmla="*/ 988332 w 1686832"/>
                <a:gd name="connsiteY104" fmla="*/ 1670050 h 2019300"/>
                <a:gd name="connsiteX105" fmla="*/ 1001032 w 1686832"/>
                <a:gd name="connsiteY105" fmla="*/ 1689100 h 2019300"/>
                <a:gd name="connsiteX106" fmla="*/ 1020082 w 1686832"/>
                <a:gd name="connsiteY106" fmla="*/ 1727200 h 2019300"/>
                <a:gd name="connsiteX107" fmla="*/ 1045482 w 1686832"/>
                <a:gd name="connsiteY107" fmla="*/ 1733550 h 2019300"/>
                <a:gd name="connsiteX108" fmla="*/ 1089932 w 1686832"/>
                <a:gd name="connsiteY108" fmla="*/ 1746250 h 2019300"/>
                <a:gd name="connsiteX109" fmla="*/ 1134382 w 1686832"/>
                <a:gd name="connsiteY109" fmla="*/ 1752600 h 2019300"/>
                <a:gd name="connsiteX110" fmla="*/ 1216932 w 1686832"/>
                <a:gd name="connsiteY110" fmla="*/ 1746250 h 2019300"/>
                <a:gd name="connsiteX111" fmla="*/ 1235982 w 1686832"/>
                <a:gd name="connsiteY111" fmla="*/ 1739900 h 2019300"/>
                <a:gd name="connsiteX112" fmla="*/ 1280432 w 1686832"/>
                <a:gd name="connsiteY112" fmla="*/ 1682750 h 2019300"/>
                <a:gd name="connsiteX113" fmla="*/ 1299482 w 1686832"/>
                <a:gd name="connsiteY113" fmla="*/ 1676400 h 2019300"/>
                <a:gd name="connsiteX114" fmla="*/ 1318532 w 1686832"/>
                <a:gd name="connsiteY114" fmla="*/ 1663700 h 2019300"/>
                <a:gd name="connsiteX115" fmla="*/ 1369332 w 1686832"/>
                <a:gd name="connsiteY115" fmla="*/ 1644650 h 2019300"/>
                <a:gd name="connsiteX116" fmla="*/ 1375682 w 1686832"/>
                <a:gd name="connsiteY116" fmla="*/ 1428750 h 2019300"/>
                <a:gd name="connsiteX117" fmla="*/ 1382032 w 1686832"/>
                <a:gd name="connsiteY117" fmla="*/ 1409700 h 2019300"/>
                <a:gd name="connsiteX118" fmla="*/ 1394732 w 1686832"/>
                <a:gd name="connsiteY118" fmla="*/ 1390650 h 2019300"/>
                <a:gd name="connsiteX119" fmla="*/ 1394732 w 1686832"/>
                <a:gd name="connsiteY119" fmla="*/ 1327150 h 2019300"/>
                <a:gd name="connsiteX120" fmla="*/ 1375682 w 1686832"/>
                <a:gd name="connsiteY120" fmla="*/ 1314450 h 2019300"/>
                <a:gd name="connsiteX121" fmla="*/ 1362982 w 1686832"/>
                <a:gd name="connsiteY121" fmla="*/ 1289050 h 2019300"/>
                <a:gd name="connsiteX122" fmla="*/ 1388382 w 1686832"/>
                <a:gd name="connsiteY122" fmla="*/ 1257300 h 2019300"/>
                <a:gd name="connsiteX123" fmla="*/ 1401082 w 1686832"/>
                <a:gd name="connsiteY123" fmla="*/ 1238250 h 2019300"/>
                <a:gd name="connsiteX124" fmla="*/ 1420132 w 1686832"/>
                <a:gd name="connsiteY124" fmla="*/ 1181100 h 2019300"/>
                <a:gd name="connsiteX125" fmla="*/ 1426482 w 1686832"/>
                <a:gd name="connsiteY125" fmla="*/ 1162050 h 2019300"/>
                <a:gd name="connsiteX126" fmla="*/ 1439182 w 1686832"/>
                <a:gd name="connsiteY126" fmla="*/ 1111250 h 2019300"/>
                <a:gd name="connsiteX127" fmla="*/ 1451882 w 1686832"/>
                <a:gd name="connsiteY127" fmla="*/ 1066800 h 2019300"/>
                <a:gd name="connsiteX128" fmla="*/ 1439182 w 1686832"/>
                <a:gd name="connsiteY128" fmla="*/ 1009650 h 2019300"/>
                <a:gd name="connsiteX129" fmla="*/ 1426482 w 1686832"/>
                <a:gd name="connsiteY129" fmla="*/ 990600 h 2019300"/>
                <a:gd name="connsiteX130" fmla="*/ 1413782 w 1686832"/>
                <a:gd name="connsiteY130" fmla="*/ 952500 h 2019300"/>
                <a:gd name="connsiteX131" fmla="*/ 1401082 w 1686832"/>
                <a:gd name="connsiteY131" fmla="*/ 927100 h 2019300"/>
                <a:gd name="connsiteX132" fmla="*/ 1394732 w 1686832"/>
                <a:gd name="connsiteY132" fmla="*/ 901700 h 2019300"/>
                <a:gd name="connsiteX133" fmla="*/ 1388382 w 1686832"/>
                <a:gd name="connsiteY133" fmla="*/ 882650 h 2019300"/>
                <a:gd name="connsiteX134" fmla="*/ 1394732 w 1686832"/>
                <a:gd name="connsiteY134" fmla="*/ 666750 h 2019300"/>
                <a:gd name="connsiteX135" fmla="*/ 1401082 w 1686832"/>
                <a:gd name="connsiteY135" fmla="*/ 635000 h 2019300"/>
                <a:gd name="connsiteX136" fmla="*/ 1413782 w 1686832"/>
                <a:gd name="connsiteY136" fmla="*/ 615950 h 2019300"/>
                <a:gd name="connsiteX137" fmla="*/ 1432832 w 1686832"/>
                <a:gd name="connsiteY137" fmla="*/ 577850 h 2019300"/>
                <a:gd name="connsiteX138" fmla="*/ 1439182 w 1686832"/>
                <a:gd name="connsiteY138" fmla="*/ 520700 h 2019300"/>
                <a:gd name="connsiteX139" fmla="*/ 1445532 w 1686832"/>
                <a:gd name="connsiteY139" fmla="*/ 501650 h 2019300"/>
                <a:gd name="connsiteX140" fmla="*/ 1451882 w 1686832"/>
                <a:gd name="connsiteY140" fmla="*/ 450850 h 2019300"/>
                <a:gd name="connsiteX141" fmla="*/ 1489982 w 1686832"/>
                <a:gd name="connsiteY141" fmla="*/ 431800 h 2019300"/>
                <a:gd name="connsiteX142" fmla="*/ 1515382 w 1686832"/>
                <a:gd name="connsiteY142" fmla="*/ 425450 h 2019300"/>
                <a:gd name="connsiteX143" fmla="*/ 1534432 w 1686832"/>
                <a:gd name="connsiteY143" fmla="*/ 419100 h 2019300"/>
                <a:gd name="connsiteX144" fmla="*/ 1572532 w 1686832"/>
                <a:gd name="connsiteY144" fmla="*/ 412750 h 2019300"/>
                <a:gd name="connsiteX145" fmla="*/ 1597932 w 1686832"/>
                <a:gd name="connsiteY145" fmla="*/ 406400 h 2019300"/>
                <a:gd name="connsiteX146" fmla="*/ 1559832 w 1686832"/>
                <a:gd name="connsiteY146" fmla="*/ 368300 h 2019300"/>
                <a:gd name="connsiteX147" fmla="*/ 1521732 w 1686832"/>
                <a:gd name="connsiteY147" fmla="*/ 349250 h 2019300"/>
                <a:gd name="connsiteX148" fmla="*/ 1483632 w 1686832"/>
                <a:gd name="connsiteY148" fmla="*/ 330200 h 2019300"/>
                <a:gd name="connsiteX149" fmla="*/ 1464582 w 1686832"/>
                <a:gd name="connsiteY149" fmla="*/ 285750 h 2019300"/>
                <a:gd name="connsiteX150" fmla="*/ 1445532 w 1686832"/>
                <a:gd name="connsiteY150" fmla="*/ 279400 h 2019300"/>
                <a:gd name="connsiteX151" fmla="*/ 1451882 w 1686832"/>
                <a:gd name="connsiteY151" fmla="*/ 228600 h 2019300"/>
                <a:gd name="connsiteX152" fmla="*/ 1470932 w 1686832"/>
                <a:gd name="connsiteY152" fmla="*/ 222250 h 2019300"/>
                <a:gd name="connsiteX153" fmla="*/ 1521732 w 1686832"/>
                <a:gd name="connsiteY153" fmla="*/ 228600 h 2019300"/>
                <a:gd name="connsiteX154" fmla="*/ 1578882 w 1686832"/>
                <a:gd name="connsiteY154" fmla="*/ 273050 h 2019300"/>
                <a:gd name="connsiteX155" fmla="*/ 1616982 w 1686832"/>
                <a:gd name="connsiteY155" fmla="*/ 285750 h 2019300"/>
                <a:gd name="connsiteX156" fmla="*/ 1636032 w 1686832"/>
                <a:gd name="connsiteY156" fmla="*/ 298450 h 2019300"/>
                <a:gd name="connsiteX157" fmla="*/ 1623332 w 1686832"/>
                <a:gd name="connsiteY157" fmla="*/ 304800 h 2019300"/>
                <a:gd name="connsiteX158" fmla="*/ 1629682 w 1686832"/>
                <a:gd name="connsiteY158" fmla="*/ 260350 h 2019300"/>
                <a:gd name="connsiteX159" fmla="*/ 1667782 w 1686832"/>
                <a:gd name="connsiteY159" fmla="*/ 228600 h 2019300"/>
                <a:gd name="connsiteX160" fmla="*/ 1686832 w 1686832"/>
                <a:gd name="connsiteY160" fmla="*/ 184150 h 2019300"/>
                <a:gd name="connsiteX161" fmla="*/ 1680482 w 1686832"/>
                <a:gd name="connsiteY161" fmla="*/ 165100 h 2019300"/>
                <a:gd name="connsiteX162" fmla="*/ 1591582 w 1686832"/>
                <a:gd name="connsiteY162" fmla="*/ 158750 h 2019300"/>
                <a:gd name="connsiteX163" fmla="*/ 1623332 w 1686832"/>
                <a:gd name="connsiteY163" fmla="*/ 127000 h 2019300"/>
                <a:gd name="connsiteX164" fmla="*/ 1591582 w 1686832"/>
                <a:gd name="connsiteY164" fmla="*/ 69850 h 2019300"/>
                <a:gd name="connsiteX165" fmla="*/ 1610632 w 1686832"/>
                <a:gd name="connsiteY165" fmla="*/ 63500 h 2019300"/>
                <a:gd name="connsiteX166" fmla="*/ 1591582 w 1686832"/>
                <a:gd name="connsiteY166" fmla="*/ 50800 h 2019300"/>
                <a:gd name="connsiteX167" fmla="*/ 1566182 w 1686832"/>
                <a:gd name="connsiteY167" fmla="*/ 44450 h 2019300"/>
                <a:gd name="connsiteX168" fmla="*/ 1509032 w 1686832"/>
                <a:gd name="connsiteY168" fmla="*/ 31750 h 2019300"/>
                <a:gd name="connsiteX169" fmla="*/ 1489982 w 1686832"/>
                <a:gd name="connsiteY169" fmla="*/ 19050 h 2019300"/>
                <a:gd name="connsiteX170" fmla="*/ 1432832 w 1686832"/>
                <a:gd name="connsiteY170" fmla="*/ 6350 h 2019300"/>
                <a:gd name="connsiteX171" fmla="*/ 1401082 w 1686832"/>
                <a:gd name="connsiteY171" fmla="*/ 0 h 2019300"/>
                <a:gd name="connsiteX172" fmla="*/ 1337582 w 1686832"/>
                <a:gd name="connsiteY172" fmla="*/ 6350 h 2019300"/>
                <a:gd name="connsiteX173" fmla="*/ 1337582 w 1686832"/>
                <a:gd name="connsiteY173" fmla="*/ 50800 h 2019300"/>
                <a:gd name="connsiteX174" fmla="*/ 1375682 w 1686832"/>
                <a:gd name="connsiteY174" fmla="*/ 57150 h 2019300"/>
                <a:gd name="connsiteX175" fmla="*/ 1375682 w 1686832"/>
                <a:gd name="connsiteY175" fmla="*/ 127000 h 2019300"/>
                <a:gd name="connsiteX176" fmla="*/ 1337582 w 1686832"/>
                <a:gd name="connsiteY176" fmla="*/ 120650 h 2019300"/>
                <a:gd name="connsiteX177" fmla="*/ 1299482 w 1686832"/>
                <a:gd name="connsiteY177" fmla="*/ 82550 h 2019300"/>
                <a:gd name="connsiteX178" fmla="*/ 1280432 w 1686832"/>
                <a:gd name="connsiteY178" fmla="*/ 63500 h 2019300"/>
                <a:gd name="connsiteX179" fmla="*/ 1248682 w 1686832"/>
                <a:gd name="connsiteY179" fmla="*/ 57150 h 2019300"/>
                <a:gd name="connsiteX180" fmla="*/ 1172482 w 1686832"/>
                <a:gd name="connsiteY180" fmla="*/ 50800 h 2019300"/>
                <a:gd name="connsiteX181" fmla="*/ 1089932 w 1686832"/>
                <a:gd name="connsiteY181" fmla="*/ 50800 h 2019300"/>
                <a:gd name="connsiteX182" fmla="*/ 1070882 w 1686832"/>
                <a:gd name="connsiteY182" fmla="*/ 63500 h 2019300"/>
                <a:gd name="connsiteX183" fmla="*/ 1051832 w 1686832"/>
                <a:gd name="connsiteY183" fmla="*/ 101600 h 2019300"/>
                <a:gd name="connsiteX184" fmla="*/ 1039132 w 1686832"/>
                <a:gd name="connsiteY184" fmla="*/ 120650 h 2019300"/>
                <a:gd name="connsiteX185" fmla="*/ 1032782 w 1686832"/>
                <a:gd name="connsiteY185" fmla="*/ 139700 h 2019300"/>
                <a:gd name="connsiteX186" fmla="*/ 994682 w 1686832"/>
                <a:gd name="connsiteY186" fmla="*/ 184150 h 2019300"/>
                <a:gd name="connsiteX187" fmla="*/ 956582 w 1686832"/>
                <a:gd name="connsiteY187" fmla="*/ 177800 h 2019300"/>
                <a:gd name="connsiteX188" fmla="*/ 943882 w 1686832"/>
                <a:gd name="connsiteY188" fmla="*/ 158750 h 2019300"/>
                <a:gd name="connsiteX189" fmla="*/ 924832 w 1686832"/>
                <a:gd name="connsiteY189" fmla="*/ 139700 h 2019300"/>
                <a:gd name="connsiteX190" fmla="*/ 905782 w 1686832"/>
                <a:gd name="connsiteY190" fmla="*/ 95250 h 2019300"/>
                <a:gd name="connsiteX191" fmla="*/ 899432 w 1686832"/>
                <a:gd name="connsiteY191" fmla="*/ 69850 h 2019300"/>
                <a:gd name="connsiteX192" fmla="*/ 886732 w 1686832"/>
                <a:gd name="connsiteY192" fmla="*/ 50800 h 2019300"/>
                <a:gd name="connsiteX193" fmla="*/ 880382 w 1686832"/>
                <a:gd name="connsiteY193" fmla="*/ 31750 h 2019300"/>
                <a:gd name="connsiteX194" fmla="*/ 842282 w 1686832"/>
                <a:gd name="connsiteY194" fmla="*/ 12700 h 2019300"/>
                <a:gd name="connsiteX195" fmla="*/ 670832 w 1686832"/>
                <a:gd name="connsiteY195" fmla="*/ 25400 h 2019300"/>
                <a:gd name="connsiteX196" fmla="*/ 645432 w 1686832"/>
                <a:gd name="connsiteY196" fmla="*/ 31750 h 2019300"/>
                <a:gd name="connsiteX197" fmla="*/ 632732 w 1686832"/>
                <a:gd name="connsiteY197" fmla="*/ 50800 h 2019300"/>
                <a:gd name="connsiteX198" fmla="*/ 613682 w 1686832"/>
                <a:gd name="connsiteY198" fmla="*/ 63500 h 2019300"/>
                <a:gd name="connsiteX0" fmla="*/ 613682 w 1686832"/>
                <a:gd name="connsiteY0" fmla="*/ 63500 h 2019300"/>
                <a:gd name="connsiteX1" fmla="*/ 626382 w 1686832"/>
                <a:gd name="connsiteY1" fmla="*/ 228600 h 2019300"/>
                <a:gd name="connsiteX2" fmla="*/ 607332 w 1686832"/>
                <a:gd name="connsiteY2" fmla="*/ 273050 h 2019300"/>
                <a:gd name="connsiteX3" fmla="*/ 588282 w 1686832"/>
                <a:gd name="connsiteY3" fmla="*/ 285750 h 2019300"/>
                <a:gd name="connsiteX4" fmla="*/ 562882 w 1686832"/>
                <a:gd name="connsiteY4" fmla="*/ 241300 h 2019300"/>
                <a:gd name="connsiteX5" fmla="*/ 505732 w 1686832"/>
                <a:gd name="connsiteY5" fmla="*/ 209550 h 2019300"/>
                <a:gd name="connsiteX6" fmla="*/ 448582 w 1686832"/>
                <a:gd name="connsiteY6" fmla="*/ 254000 h 2019300"/>
                <a:gd name="connsiteX7" fmla="*/ 404132 w 1686832"/>
                <a:gd name="connsiteY7" fmla="*/ 311150 h 2019300"/>
                <a:gd name="connsiteX8" fmla="*/ 366032 w 1686832"/>
                <a:gd name="connsiteY8" fmla="*/ 323850 h 2019300"/>
                <a:gd name="connsiteX9" fmla="*/ 346982 w 1686832"/>
                <a:gd name="connsiteY9" fmla="*/ 330200 h 2019300"/>
                <a:gd name="connsiteX10" fmla="*/ 315232 w 1686832"/>
                <a:gd name="connsiteY10" fmla="*/ 368300 h 2019300"/>
                <a:gd name="connsiteX11" fmla="*/ 302532 w 1686832"/>
                <a:gd name="connsiteY11" fmla="*/ 406400 h 2019300"/>
                <a:gd name="connsiteX12" fmla="*/ 277132 w 1686832"/>
                <a:gd name="connsiteY12" fmla="*/ 444500 h 2019300"/>
                <a:gd name="connsiteX13" fmla="*/ 270782 w 1686832"/>
                <a:gd name="connsiteY13" fmla="*/ 463550 h 2019300"/>
                <a:gd name="connsiteX14" fmla="*/ 264432 w 1686832"/>
                <a:gd name="connsiteY14" fmla="*/ 501650 h 2019300"/>
                <a:gd name="connsiteX15" fmla="*/ 245382 w 1686832"/>
                <a:gd name="connsiteY15" fmla="*/ 508000 h 2019300"/>
                <a:gd name="connsiteX16" fmla="*/ 143782 w 1686832"/>
                <a:gd name="connsiteY16" fmla="*/ 520700 h 2019300"/>
                <a:gd name="connsiteX17" fmla="*/ 150132 w 1686832"/>
                <a:gd name="connsiteY17" fmla="*/ 552450 h 2019300"/>
                <a:gd name="connsiteX18" fmla="*/ 169182 w 1686832"/>
                <a:gd name="connsiteY18" fmla="*/ 558800 h 2019300"/>
                <a:gd name="connsiteX19" fmla="*/ 213632 w 1686832"/>
                <a:gd name="connsiteY19" fmla="*/ 552450 h 2019300"/>
                <a:gd name="connsiteX20" fmla="*/ 289832 w 1686832"/>
                <a:gd name="connsiteY20" fmla="*/ 539750 h 2019300"/>
                <a:gd name="connsiteX21" fmla="*/ 308882 w 1686832"/>
                <a:gd name="connsiteY21" fmla="*/ 552450 h 2019300"/>
                <a:gd name="connsiteX22" fmla="*/ 327932 w 1686832"/>
                <a:gd name="connsiteY22" fmla="*/ 596900 h 2019300"/>
                <a:gd name="connsiteX23" fmla="*/ 340632 w 1686832"/>
                <a:gd name="connsiteY23" fmla="*/ 635000 h 2019300"/>
                <a:gd name="connsiteX24" fmla="*/ 327932 w 1686832"/>
                <a:gd name="connsiteY24" fmla="*/ 698500 h 2019300"/>
                <a:gd name="connsiteX25" fmla="*/ 308882 w 1686832"/>
                <a:gd name="connsiteY25" fmla="*/ 717550 h 2019300"/>
                <a:gd name="connsiteX26" fmla="*/ 302532 w 1686832"/>
                <a:gd name="connsiteY26" fmla="*/ 762000 h 2019300"/>
                <a:gd name="connsiteX27" fmla="*/ 321582 w 1686832"/>
                <a:gd name="connsiteY27" fmla="*/ 768350 h 2019300"/>
                <a:gd name="connsiteX28" fmla="*/ 346982 w 1686832"/>
                <a:gd name="connsiteY28" fmla="*/ 806450 h 2019300"/>
                <a:gd name="connsiteX29" fmla="*/ 359682 w 1686832"/>
                <a:gd name="connsiteY29" fmla="*/ 844550 h 2019300"/>
                <a:gd name="connsiteX30" fmla="*/ 366032 w 1686832"/>
                <a:gd name="connsiteY30" fmla="*/ 863600 h 2019300"/>
                <a:gd name="connsiteX31" fmla="*/ 327932 w 1686832"/>
                <a:gd name="connsiteY31" fmla="*/ 882650 h 2019300"/>
                <a:gd name="connsiteX32" fmla="*/ 308882 w 1686832"/>
                <a:gd name="connsiteY32" fmla="*/ 889000 h 2019300"/>
                <a:gd name="connsiteX33" fmla="*/ 315232 w 1686832"/>
                <a:gd name="connsiteY33" fmla="*/ 927100 h 2019300"/>
                <a:gd name="connsiteX34" fmla="*/ 327932 w 1686832"/>
                <a:gd name="connsiteY34" fmla="*/ 946150 h 2019300"/>
                <a:gd name="connsiteX35" fmla="*/ 334282 w 1686832"/>
                <a:gd name="connsiteY35" fmla="*/ 996950 h 2019300"/>
                <a:gd name="connsiteX36" fmla="*/ 283482 w 1686832"/>
                <a:gd name="connsiteY36" fmla="*/ 946150 h 2019300"/>
                <a:gd name="connsiteX37" fmla="*/ 273957 w 1686832"/>
                <a:gd name="connsiteY37" fmla="*/ 977900 h 2019300"/>
                <a:gd name="connsiteX38" fmla="*/ 264432 w 1686832"/>
                <a:gd name="connsiteY38" fmla="*/ 1044575 h 2019300"/>
                <a:gd name="connsiteX39" fmla="*/ 181882 w 1686832"/>
                <a:gd name="connsiteY39" fmla="*/ 1047750 h 2019300"/>
                <a:gd name="connsiteX40" fmla="*/ 156482 w 1686832"/>
                <a:gd name="connsiteY40" fmla="*/ 1035050 h 2019300"/>
                <a:gd name="connsiteX41" fmla="*/ 137432 w 1686832"/>
                <a:gd name="connsiteY41" fmla="*/ 1028700 h 2019300"/>
                <a:gd name="connsiteX42" fmla="*/ 112032 w 1686832"/>
                <a:gd name="connsiteY42" fmla="*/ 1066800 h 2019300"/>
                <a:gd name="connsiteX43" fmla="*/ 118382 w 1686832"/>
                <a:gd name="connsiteY43" fmla="*/ 1092200 h 2019300"/>
                <a:gd name="connsiteX44" fmla="*/ 137432 w 1686832"/>
                <a:gd name="connsiteY44" fmla="*/ 1111250 h 2019300"/>
                <a:gd name="connsiteX45" fmla="*/ 150132 w 1686832"/>
                <a:gd name="connsiteY45" fmla="*/ 1130300 h 2019300"/>
                <a:gd name="connsiteX46" fmla="*/ 108857 w 1686832"/>
                <a:gd name="connsiteY46" fmla="*/ 1149350 h 2019300"/>
                <a:gd name="connsiteX47" fmla="*/ 907 w 1686832"/>
                <a:gd name="connsiteY47" fmla="*/ 1336675 h 2019300"/>
                <a:gd name="connsiteX48" fmla="*/ 175532 w 1686832"/>
                <a:gd name="connsiteY48" fmla="*/ 1289050 h 2019300"/>
                <a:gd name="connsiteX49" fmla="*/ 226332 w 1686832"/>
                <a:gd name="connsiteY49" fmla="*/ 1298575 h 2019300"/>
                <a:gd name="connsiteX50" fmla="*/ 245382 w 1686832"/>
                <a:gd name="connsiteY50" fmla="*/ 1349375 h 2019300"/>
                <a:gd name="connsiteX51" fmla="*/ 343807 w 1686832"/>
                <a:gd name="connsiteY51" fmla="*/ 1358900 h 2019300"/>
                <a:gd name="connsiteX52" fmla="*/ 410482 w 1686832"/>
                <a:gd name="connsiteY52" fmla="*/ 1327150 h 2019300"/>
                <a:gd name="connsiteX53" fmla="*/ 429532 w 1686832"/>
                <a:gd name="connsiteY53" fmla="*/ 1320800 h 2019300"/>
                <a:gd name="connsiteX54" fmla="*/ 435882 w 1686832"/>
                <a:gd name="connsiteY54" fmla="*/ 1301750 h 2019300"/>
                <a:gd name="connsiteX55" fmla="*/ 454932 w 1686832"/>
                <a:gd name="connsiteY55" fmla="*/ 1225550 h 2019300"/>
                <a:gd name="connsiteX56" fmla="*/ 473982 w 1686832"/>
                <a:gd name="connsiteY56" fmla="*/ 1212850 h 2019300"/>
                <a:gd name="connsiteX57" fmla="*/ 493032 w 1686832"/>
                <a:gd name="connsiteY57" fmla="*/ 1219200 h 2019300"/>
                <a:gd name="connsiteX58" fmla="*/ 540657 w 1686832"/>
                <a:gd name="connsiteY58" fmla="*/ 1219200 h 2019300"/>
                <a:gd name="connsiteX59" fmla="*/ 556532 w 1686832"/>
                <a:gd name="connsiteY59" fmla="*/ 1244600 h 2019300"/>
                <a:gd name="connsiteX60" fmla="*/ 524782 w 1686832"/>
                <a:gd name="connsiteY60" fmla="*/ 1276350 h 2019300"/>
                <a:gd name="connsiteX61" fmla="*/ 505732 w 1686832"/>
                <a:gd name="connsiteY61" fmla="*/ 1282700 h 2019300"/>
                <a:gd name="connsiteX62" fmla="*/ 486682 w 1686832"/>
                <a:gd name="connsiteY62" fmla="*/ 1295400 h 2019300"/>
                <a:gd name="connsiteX63" fmla="*/ 473982 w 1686832"/>
                <a:gd name="connsiteY63" fmla="*/ 1314450 h 2019300"/>
                <a:gd name="connsiteX64" fmla="*/ 467632 w 1686832"/>
                <a:gd name="connsiteY64" fmla="*/ 1333500 h 2019300"/>
                <a:gd name="connsiteX65" fmla="*/ 435882 w 1686832"/>
                <a:gd name="connsiteY65" fmla="*/ 1365250 h 2019300"/>
                <a:gd name="connsiteX66" fmla="*/ 499382 w 1686832"/>
                <a:gd name="connsiteY66" fmla="*/ 1390650 h 2019300"/>
                <a:gd name="connsiteX67" fmla="*/ 512082 w 1686832"/>
                <a:gd name="connsiteY67" fmla="*/ 1409700 h 2019300"/>
                <a:gd name="connsiteX68" fmla="*/ 512082 w 1686832"/>
                <a:gd name="connsiteY68" fmla="*/ 1460500 h 2019300"/>
                <a:gd name="connsiteX69" fmla="*/ 451757 w 1686832"/>
                <a:gd name="connsiteY69" fmla="*/ 1393825 h 2019300"/>
                <a:gd name="connsiteX70" fmla="*/ 372382 w 1686832"/>
                <a:gd name="connsiteY70" fmla="*/ 1450975 h 2019300"/>
                <a:gd name="connsiteX71" fmla="*/ 378732 w 1686832"/>
                <a:gd name="connsiteY71" fmla="*/ 1498600 h 2019300"/>
                <a:gd name="connsiteX72" fmla="*/ 391432 w 1686832"/>
                <a:gd name="connsiteY72" fmla="*/ 1517650 h 2019300"/>
                <a:gd name="connsiteX73" fmla="*/ 404132 w 1686832"/>
                <a:gd name="connsiteY73" fmla="*/ 1555750 h 2019300"/>
                <a:gd name="connsiteX74" fmla="*/ 423182 w 1686832"/>
                <a:gd name="connsiteY74" fmla="*/ 1562100 h 2019300"/>
                <a:gd name="connsiteX75" fmla="*/ 461282 w 1686832"/>
                <a:gd name="connsiteY75" fmla="*/ 1587500 h 2019300"/>
                <a:gd name="connsiteX76" fmla="*/ 454932 w 1686832"/>
                <a:gd name="connsiteY76" fmla="*/ 1606550 h 2019300"/>
                <a:gd name="connsiteX77" fmla="*/ 391432 w 1686832"/>
                <a:gd name="connsiteY77" fmla="*/ 1625600 h 2019300"/>
                <a:gd name="connsiteX78" fmla="*/ 378732 w 1686832"/>
                <a:gd name="connsiteY78" fmla="*/ 1663700 h 2019300"/>
                <a:gd name="connsiteX79" fmla="*/ 385082 w 1686832"/>
                <a:gd name="connsiteY79" fmla="*/ 1701800 h 2019300"/>
                <a:gd name="connsiteX80" fmla="*/ 416832 w 1686832"/>
                <a:gd name="connsiteY80" fmla="*/ 1733550 h 2019300"/>
                <a:gd name="connsiteX81" fmla="*/ 410482 w 1686832"/>
                <a:gd name="connsiteY81" fmla="*/ 1755775 h 2019300"/>
                <a:gd name="connsiteX82" fmla="*/ 429532 w 1686832"/>
                <a:gd name="connsiteY82" fmla="*/ 1866900 h 2019300"/>
                <a:gd name="connsiteX83" fmla="*/ 461282 w 1686832"/>
                <a:gd name="connsiteY83" fmla="*/ 1955800 h 2019300"/>
                <a:gd name="connsiteX84" fmla="*/ 486682 w 1686832"/>
                <a:gd name="connsiteY84" fmla="*/ 1962150 h 2019300"/>
                <a:gd name="connsiteX85" fmla="*/ 537482 w 1686832"/>
                <a:gd name="connsiteY85" fmla="*/ 1968500 h 2019300"/>
                <a:gd name="connsiteX86" fmla="*/ 543832 w 1686832"/>
                <a:gd name="connsiteY86" fmla="*/ 1993900 h 2019300"/>
                <a:gd name="connsiteX87" fmla="*/ 588282 w 1686832"/>
                <a:gd name="connsiteY87" fmla="*/ 2012950 h 2019300"/>
                <a:gd name="connsiteX88" fmla="*/ 607332 w 1686832"/>
                <a:gd name="connsiteY88" fmla="*/ 2019300 h 2019300"/>
                <a:gd name="connsiteX89" fmla="*/ 626382 w 1686832"/>
                <a:gd name="connsiteY89" fmla="*/ 2012950 h 2019300"/>
                <a:gd name="connsiteX90" fmla="*/ 645432 w 1686832"/>
                <a:gd name="connsiteY90" fmla="*/ 1943100 h 2019300"/>
                <a:gd name="connsiteX91" fmla="*/ 658132 w 1686832"/>
                <a:gd name="connsiteY91" fmla="*/ 1924050 h 2019300"/>
                <a:gd name="connsiteX92" fmla="*/ 696232 w 1686832"/>
                <a:gd name="connsiteY92" fmla="*/ 1892300 h 2019300"/>
                <a:gd name="connsiteX93" fmla="*/ 715282 w 1686832"/>
                <a:gd name="connsiteY93" fmla="*/ 1854200 h 2019300"/>
                <a:gd name="connsiteX94" fmla="*/ 708932 w 1686832"/>
                <a:gd name="connsiteY94" fmla="*/ 1771650 h 2019300"/>
                <a:gd name="connsiteX95" fmla="*/ 683532 w 1686832"/>
                <a:gd name="connsiteY95" fmla="*/ 1714500 h 2019300"/>
                <a:gd name="connsiteX96" fmla="*/ 670832 w 1686832"/>
                <a:gd name="connsiteY96" fmla="*/ 1670050 h 2019300"/>
                <a:gd name="connsiteX97" fmla="*/ 677182 w 1686832"/>
                <a:gd name="connsiteY97" fmla="*/ 1638300 h 2019300"/>
                <a:gd name="connsiteX98" fmla="*/ 715282 w 1686832"/>
                <a:gd name="connsiteY98" fmla="*/ 1625600 h 2019300"/>
                <a:gd name="connsiteX99" fmla="*/ 778782 w 1686832"/>
                <a:gd name="connsiteY99" fmla="*/ 1631950 h 2019300"/>
                <a:gd name="connsiteX100" fmla="*/ 810532 w 1686832"/>
                <a:gd name="connsiteY100" fmla="*/ 1663700 h 2019300"/>
                <a:gd name="connsiteX101" fmla="*/ 829582 w 1686832"/>
                <a:gd name="connsiteY101" fmla="*/ 1676400 h 2019300"/>
                <a:gd name="connsiteX102" fmla="*/ 848632 w 1686832"/>
                <a:gd name="connsiteY102" fmla="*/ 1708150 h 2019300"/>
                <a:gd name="connsiteX103" fmla="*/ 905782 w 1686832"/>
                <a:gd name="connsiteY103" fmla="*/ 1720850 h 2019300"/>
                <a:gd name="connsiteX104" fmla="*/ 988332 w 1686832"/>
                <a:gd name="connsiteY104" fmla="*/ 1670050 h 2019300"/>
                <a:gd name="connsiteX105" fmla="*/ 1001032 w 1686832"/>
                <a:gd name="connsiteY105" fmla="*/ 1689100 h 2019300"/>
                <a:gd name="connsiteX106" fmla="*/ 1020082 w 1686832"/>
                <a:gd name="connsiteY106" fmla="*/ 1727200 h 2019300"/>
                <a:gd name="connsiteX107" fmla="*/ 1045482 w 1686832"/>
                <a:gd name="connsiteY107" fmla="*/ 1733550 h 2019300"/>
                <a:gd name="connsiteX108" fmla="*/ 1089932 w 1686832"/>
                <a:gd name="connsiteY108" fmla="*/ 1746250 h 2019300"/>
                <a:gd name="connsiteX109" fmla="*/ 1134382 w 1686832"/>
                <a:gd name="connsiteY109" fmla="*/ 1752600 h 2019300"/>
                <a:gd name="connsiteX110" fmla="*/ 1216932 w 1686832"/>
                <a:gd name="connsiteY110" fmla="*/ 1746250 h 2019300"/>
                <a:gd name="connsiteX111" fmla="*/ 1235982 w 1686832"/>
                <a:gd name="connsiteY111" fmla="*/ 1739900 h 2019300"/>
                <a:gd name="connsiteX112" fmla="*/ 1280432 w 1686832"/>
                <a:gd name="connsiteY112" fmla="*/ 1682750 h 2019300"/>
                <a:gd name="connsiteX113" fmla="*/ 1299482 w 1686832"/>
                <a:gd name="connsiteY113" fmla="*/ 1676400 h 2019300"/>
                <a:gd name="connsiteX114" fmla="*/ 1318532 w 1686832"/>
                <a:gd name="connsiteY114" fmla="*/ 1663700 h 2019300"/>
                <a:gd name="connsiteX115" fmla="*/ 1369332 w 1686832"/>
                <a:gd name="connsiteY115" fmla="*/ 1644650 h 2019300"/>
                <a:gd name="connsiteX116" fmla="*/ 1375682 w 1686832"/>
                <a:gd name="connsiteY116" fmla="*/ 1428750 h 2019300"/>
                <a:gd name="connsiteX117" fmla="*/ 1382032 w 1686832"/>
                <a:gd name="connsiteY117" fmla="*/ 1409700 h 2019300"/>
                <a:gd name="connsiteX118" fmla="*/ 1394732 w 1686832"/>
                <a:gd name="connsiteY118" fmla="*/ 1390650 h 2019300"/>
                <a:gd name="connsiteX119" fmla="*/ 1394732 w 1686832"/>
                <a:gd name="connsiteY119" fmla="*/ 1327150 h 2019300"/>
                <a:gd name="connsiteX120" fmla="*/ 1375682 w 1686832"/>
                <a:gd name="connsiteY120" fmla="*/ 1314450 h 2019300"/>
                <a:gd name="connsiteX121" fmla="*/ 1362982 w 1686832"/>
                <a:gd name="connsiteY121" fmla="*/ 1289050 h 2019300"/>
                <a:gd name="connsiteX122" fmla="*/ 1388382 w 1686832"/>
                <a:gd name="connsiteY122" fmla="*/ 1257300 h 2019300"/>
                <a:gd name="connsiteX123" fmla="*/ 1401082 w 1686832"/>
                <a:gd name="connsiteY123" fmla="*/ 1238250 h 2019300"/>
                <a:gd name="connsiteX124" fmla="*/ 1420132 w 1686832"/>
                <a:gd name="connsiteY124" fmla="*/ 1181100 h 2019300"/>
                <a:gd name="connsiteX125" fmla="*/ 1426482 w 1686832"/>
                <a:gd name="connsiteY125" fmla="*/ 1162050 h 2019300"/>
                <a:gd name="connsiteX126" fmla="*/ 1439182 w 1686832"/>
                <a:gd name="connsiteY126" fmla="*/ 1111250 h 2019300"/>
                <a:gd name="connsiteX127" fmla="*/ 1451882 w 1686832"/>
                <a:gd name="connsiteY127" fmla="*/ 1066800 h 2019300"/>
                <a:gd name="connsiteX128" fmla="*/ 1439182 w 1686832"/>
                <a:gd name="connsiteY128" fmla="*/ 1009650 h 2019300"/>
                <a:gd name="connsiteX129" fmla="*/ 1426482 w 1686832"/>
                <a:gd name="connsiteY129" fmla="*/ 990600 h 2019300"/>
                <a:gd name="connsiteX130" fmla="*/ 1413782 w 1686832"/>
                <a:gd name="connsiteY130" fmla="*/ 952500 h 2019300"/>
                <a:gd name="connsiteX131" fmla="*/ 1401082 w 1686832"/>
                <a:gd name="connsiteY131" fmla="*/ 927100 h 2019300"/>
                <a:gd name="connsiteX132" fmla="*/ 1394732 w 1686832"/>
                <a:gd name="connsiteY132" fmla="*/ 901700 h 2019300"/>
                <a:gd name="connsiteX133" fmla="*/ 1388382 w 1686832"/>
                <a:gd name="connsiteY133" fmla="*/ 882650 h 2019300"/>
                <a:gd name="connsiteX134" fmla="*/ 1394732 w 1686832"/>
                <a:gd name="connsiteY134" fmla="*/ 666750 h 2019300"/>
                <a:gd name="connsiteX135" fmla="*/ 1401082 w 1686832"/>
                <a:gd name="connsiteY135" fmla="*/ 635000 h 2019300"/>
                <a:gd name="connsiteX136" fmla="*/ 1413782 w 1686832"/>
                <a:gd name="connsiteY136" fmla="*/ 615950 h 2019300"/>
                <a:gd name="connsiteX137" fmla="*/ 1432832 w 1686832"/>
                <a:gd name="connsiteY137" fmla="*/ 577850 h 2019300"/>
                <a:gd name="connsiteX138" fmla="*/ 1439182 w 1686832"/>
                <a:gd name="connsiteY138" fmla="*/ 520700 h 2019300"/>
                <a:gd name="connsiteX139" fmla="*/ 1445532 w 1686832"/>
                <a:gd name="connsiteY139" fmla="*/ 501650 h 2019300"/>
                <a:gd name="connsiteX140" fmla="*/ 1451882 w 1686832"/>
                <a:gd name="connsiteY140" fmla="*/ 450850 h 2019300"/>
                <a:gd name="connsiteX141" fmla="*/ 1489982 w 1686832"/>
                <a:gd name="connsiteY141" fmla="*/ 431800 h 2019300"/>
                <a:gd name="connsiteX142" fmla="*/ 1515382 w 1686832"/>
                <a:gd name="connsiteY142" fmla="*/ 425450 h 2019300"/>
                <a:gd name="connsiteX143" fmla="*/ 1534432 w 1686832"/>
                <a:gd name="connsiteY143" fmla="*/ 419100 h 2019300"/>
                <a:gd name="connsiteX144" fmla="*/ 1572532 w 1686832"/>
                <a:gd name="connsiteY144" fmla="*/ 412750 h 2019300"/>
                <a:gd name="connsiteX145" fmla="*/ 1597932 w 1686832"/>
                <a:gd name="connsiteY145" fmla="*/ 406400 h 2019300"/>
                <a:gd name="connsiteX146" fmla="*/ 1559832 w 1686832"/>
                <a:gd name="connsiteY146" fmla="*/ 368300 h 2019300"/>
                <a:gd name="connsiteX147" fmla="*/ 1521732 w 1686832"/>
                <a:gd name="connsiteY147" fmla="*/ 349250 h 2019300"/>
                <a:gd name="connsiteX148" fmla="*/ 1483632 w 1686832"/>
                <a:gd name="connsiteY148" fmla="*/ 330200 h 2019300"/>
                <a:gd name="connsiteX149" fmla="*/ 1464582 w 1686832"/>
                <a:gd name="connsiteY149" fmla="*/ 285750 h 2019300"/>
                <a:gd name="connsiteX150" fmla="*/ 1445532 w 1686832"/>
                <a:gd name="connsiteY150" fmla="*/ 279400 h 2019300"/>
                <a:gd name="connsiteX151" fmla="*/ 1451882 w 1686832"/>
                <a:gd name="connsiteY151" fmla="*/ 228600 h 2019300"/>
                <a:gd name="connsiteX152" fmla="*/ 1470932 w 1686832"/>
                <a:gd name="connsiteY152" fmla="*/ 222250 h 2019300"/>
                <a:gd name="connsiteX153" fmla="*/ 1521732 w 1686832"/>
                <a:gd name="connsiteY153" fmla="*/ 228600 h 2019300"/>
                <a:gd name="connsiteX154" fmla="*/ 1578882 w 1686832"/>
                <a:gd name="connsiteY154" fmla="*/ 273050 h 2019300"/>
                <a:gd name="connsiteX155" fmla="*/ 1616982 w 1686832"/>
                <a:gd name="connsiteY155" fmla="*/ 285750 h 2019300"/>
                <a:gd name="connsiteX156" fmla="*/ 1636032 w 1686832"/>
                <a:gd name="connsiteY156" fmla="*/ 298450 h 2019300"/>
                <a:gd name="connsiteX157" fmla="*/ 1623332 w 1686832"/>
                <a:gd name="connsiteY157" fmla="*/ 304800 h 2019300"/>
                <a:gd name="connsiteX158" fmla="*/ 1629682 w 1686832"/>
                <a:gd name="connsiteY158" fmla="*/ 260350 h 2019300"/>
                <a:gd name="connsiteX159" fmla="*/ 1667782 w 1686832"/>
                <a:gd name="connsiteY159" fmla="*/ 228600 h 2019300"/>
                <a:gd name="connsiteX160" fmla="*/ 1686832 w 1686832"/>
                <a:gd name="connsiteY160" fmla="*/ 184150 h 2019300"/>
                <a:gd name="connsiteX161" fmla="*/ 1680482 w 1686832"/>
                <a:gd name="connsiteY161" fmla="*/ 165100 h 2019300"/>
                <a:gd name="connsiteX162" fmla="*/ 1591582 w 1686832"/>
                <a:gd name="connsiteY162" fmla="*/ 158750 h 2019300"/>
                <a:gd name="connsiteX163" fmla="*/ 1623332 w 1686832"/>
                <a:gd name="connsiteY163" fmla="*/ 127000 h 2019300"/>
                <a:gd name="connsiteX164" fmla="*/ 1591582 w 1686832"/>
                <a:gd name="connsiteY164" fmla="*/ 69850 h 2019300"/>
                <a:gd name="connsiteX165" fmla="*/ 1610632 w 1686832"/>
                <a:gd name="connsiteY165" fmla="*/ 63500 h 2019300"/>
                <a:gd name="connsiteX166" fmla="*/ 1591582 w 1686832"/>
                <a:gd name="connsiteY166" fmla="*/ 50800 h 2019300"/>
                <a:gd name="connsiteX167" fmla="*/ 1566182 w 1686832"/>
                <a:gd name="connsiteY167" fmla="*/ 44450 h 2019300"/>
                <a:gd name="connsiteX168" fmla="*/ 1509032 w 1686832"/>
                <a:gd name="connsiteY168" fmla="*/ 31750 h 2019300"/>
                <a:gd name="connsiteX169" fmla="*/ 1489982 w 1686832"/>
                <a:gd name="connsiteY169" fmla="*/ 19050 h 2019300"/>
                <a:gd name="connsiteX170" fmla="*/ 1432832 w 1686832"/>
                <a:gd name="connsiteY170" fmla="*/ 6350 h 2019300"/>
                <a:gd name="connsiteX171" fmla="*/ 1401082 w 1686832"/>
                <a:gd name="connsiteY171" fmla="*/ 0 h 2019300"/>
                <a:gd name="connsiteX172" fmla="*/ 1337582 w 1686832"/>
                <a:gd name="connsiteY172" fmla="*/ 6350 h 2019300"/>
                <a:gd name="connsiteX173" fmla="*/ 1337582 w 1686832"/>
                <a:gd name="connsiteY173" fmla="*/ 50800 h 2019300"/>
                <a:gd name="connsiteX174" fmla="*/ 1375682 w 1686832"/>
                <a:gd name="connsiteY174" fmla="*/ 57150 h 2019300"/>
                <a:gd name="connsiteX175" fmla="*/ 1375682 w 1686832"/>
                <a:gd name="connsiteY175" fmla="*/ 127000 h 2019300"/>
                <a:gd name="connsiteX176" fmla="*/ 1337582 w 1686832"/>
                <a:gd name="connsiteY176" fmla="*/ 120650 h 2019300"/>
                <a:gd name="connsiteX177" fmla="*/ 1299482 w 1686832"/>
                <a:gd name="connsiteY177" fmla="*/ 82550 h 2019300"/>
                <a:gd name="connsiteX178" fmla="*/ 1280432 w 1686832"/>
                <a:gd name="connsiteY178" fmla="*/ 63500 h 2019300"/>
                <a:gd name="connsiteX179" fmla="*/ 1248682 w 1686832"/>
                <a:gd name="connsiteY179" fmla="*/ 57150 h 2019300"/>
                <a:gd name="connsiteX180" fmla="*/ 1172482 w 1686832"/>
                <a:gd name="connsiteY180" fmla="*/ 50800 h 2019300"/>
                <a:gd name="connsiteX181" fmla="*/ 1089932 w 1686832"/>
                <a:gd name="connsiteY181" fmla="*/ 50800 h 2019300"/>
                <a:gd name="connsiteX182" fmla="*/ 1070882 w 1686832"/>
                <a:gd name="connsiteY182" fmla="*/ 63500 h 2019300"/>
                <a:gd name="connsiteX183" fmla="*/ 1051832 w 1686832"/>
                <a:gd name="connsiteY183" fmla="*/ 101600 h 2019300"/>
                <a:gd name="connsiteX184" fmla="*/ 1039132 w 1686832"/>
                <a:gd name="connsiteY184" fmla="*/ 120650 h 2019300"/>
                <a:gd name="connsiteX185" fmla="*/ 1032782 w 1686832"/>
                <a:gd name="connsiteY185" fmla="*/ 139700 h 2019300"/>
                <a:gd name="connsiteX186" fmla="*/ 994682 w 1686832"/>
                <a:gd name="connsiteY186" fmla="*/ 184150 h 2019300"/>
                <a:gd name="connsiteX187" fmla="*/ 956582 w 1686832"/>
                <a:gd name="connsiteY187" fmla="*/ 177800 h 2019300"/>
                <a:gd name="connsiteX188" fmla="*/ 943882 w 1686832"/>
                <a:gd name="connsiteY188" fmla="*/ 158750 h 2019300"/>
                <a:gd name="connsiteX189" fmla="*/ 924832 w 1686832"/>
                <a:gd name="connsiteY189" fmla="*/ 139700 h 2019300"/>
                <a:gd name="connsiteX190" fmla="*/ 905782 w 1686832"/>
                <a:gd name="connsiteY190" fmla="*/ 95250 h 2019300"/>
                <a:gd name="connsiteX191" fmla="*/ 899432 w 1686832"/>
                <a:gd name="connsiteY191" fmla="*/ 69850 h 2019300"/>
                <a:gd name="connsiteX192" fmla="*/ 886732 w 1686832"/>
                <a:gd name="connsiteY192" fmla="*/ 50800 h 2019300"/>
                <a:gd name="connsiteX193" fmla="*/ 880382 w 1686832"/>
                <a:gd name="connsiteY193" fmla="*/ 31750 h 2019300"/>
                <a:gd name="connsiteX194" fmla="*/ 842282 w 1686832"/>
                <a:gd name="connsiteY194" fmla="*/ 12700 h 2019300"/>
                <a:gd name="connsiteX195" fmla="*/ 670832 w 1686832"/>
                <a:gd name="connsiteY195" fmla="*/ 25400 h 2019300"/>
                <a:gd name="connsiteX196" fmla="*/ 645432 w 1686832"/>
                <a:gd name="connsiteY196" fmla="*/ 31750 h 2019300"/>
                <a:gd name="connsiteX197" fmla="*/ 632732 w 1686832"/>
                <a:gd name="connsiteY197" fmla="*/ 50800 h 2019300"/>
                <a:gd name="connsiteX198" fmla="*/ 613682 w 1686832"/>
                <a:gd name="connsiteY198" fmla="*/ 63500 h 2019300"/>
                <a:gd name="connsiteX0" fmla="*/ 613682 w 1686832"/>
                <a:gd name="connsiteY0" fmla="*/ 63500 h 2019300"/>
                <a:gd name="connsiteX1" fmla="*/ 626382 w 1686832"/>
                <a:gd name="connsiteY1" fmla="*/ 228600 h 2019300"/>
                <a:gd name="connsiteX2" fmla="*/ 607332 w 1686832"/>
                <a:gd name="connsiteY2" fmla="*/ 273050 h 2019300"/>
                <a:gd name="connsiteX3" fmla="*/ 588282 w 1686832"/>
                <a:gd name="connsiteY3" fmla="*/ 285750 h 2019300"/>
                <a:gd name="connsiteX4" fmla="*/ 562882 w 1686832"/>
                <a:gd name="connsiteY4" fmla="*/ 241300 h 2019300"/>
                <a:gd name="connsiteX5" fmla="*/ 505732 w 1686832"/>
                <a:gd name="connsiteY5" fmla="*/ 209550 h 2019300"/>
                <a:gd name="connsiteX6" fmla="*/ 448582 w 1686832"/>
                <a:gd name="connsiteY6" fmla="*/ 254000 h 2019300"/>
                <a:gd name="connsiteX7" fmla="*/ 404132 w 1686832"/>
                <a:gd name="connsiteY7" fmla="*/ 311150 h 2019300"/>
                <a:gd name="connsiteX8" fmla="*/ 366032 w 1686832"/>
                <a:gd name="connsiteY8" fmla="*/ 323850 h 2019300"/>
                <a:gd name="connsiteX9" fmla="*/ 346982 w 1686832"/>
                <a:gd name="connsiteY9" fmla="*/ 330200 h 2019300"/>
                <a:gd name="connsiteX10" fmla="*/ 315232 w 1686832"/>
                <a:gd name="connsiteY10" fmla="*/ 368300 h 2019300"/>
                <a:gd name="connsiteX11" fmla="*/ 302532 w 1686832"/>
                <a:gd name="connsiteY11" fmla="*/ 406400 h 2019300"/>
                <a:gd name="connsiteX12" fmla="*/ 277132 w 1686832"/>
                <a:gd name="connsiteY12" fmla="*/ 444500 h 2019300"/>
                <a:gd name="connsiteX13" fmla="*/ 270782 w 1686832"/>
                <a:gd name="connsiteY13" fmla="*/ 463550 h 2019300"/>
                <a:gd name="connsiteX14" fmla="*/ 264432 w 1686832"/>
                <a:gd name="connsiteY14" fmla="*/ 501650 h 2019300"/>
                <a:gd name="connsiteX15" fmla="*/ 245382 w 1686832"/>
                <a:gd name="connsiteY15" fmla="*/ 508000 h 2019300"/>
                <a:gd name="connsiteX16" fmla="*/ 143782 w 1686832"/>
                <a:gd name="connsiteY16" fmla="*/ 520700 h 2019300"/>
                <a:gd name="connsiteX17" fmla="*/ 150132 w 1686832"/>
                <a:gd name="connsiteY17" fmla="*/ 552450 h 2019300"/>
                <a:gd name="connsiteX18" fmla="*/ 169182 w 1686832"/>
                <a:gd name="connsiteY18" fmla="*/ 558800 h 2019300"/>
                <a:gd name="connsiteX19" fmla="*/ 213632 w 1686832"/>
                <a:gd name="connsiteY19" fmla="*/ 552450 h 2019300"/>
                <a:gd name="connsiteX20" fmla="*/ 289832 w 1686832"/>
                <a:gd name="connsiteY20" fmla="*/ 539750 h 2019300"/>
                <a:gd name="connsiteX21" fmla="*/ 308882 w 1686832"/>
                <a:gd name="connsiteY21" fmla="*/ 552450 h 2019300"/>
                <a:gd name="connsiteX22" fmla="*/ 327932 w 1686832"/>
                <a:gd name="connsiteY22" fmla="*/ 596900 h 2019300"/>
                <a:gd name="connsiteX23" fmla="*/ 340632 w 1686832"/>
                <a:gd name="connsiteY23" fmla="*/ 635000 h 2019300"/>
                <a:gd name="connsiteX24" fmla="*/ 327932 w 1686832"/>
                <a:gd name="connsiteY24" fmla="*/ 698500 h 2019300"/>
                <a:gd name="connsiteX25" fmla="*/ 308882 w 1686832"/>
                <a:gd name="connsiteY25" fmla="*/ 717550 h 2019300"/>
                <a:gd name="connsiteX26" fmla="*/ 302532 w 1686832"/>
                <a:gd name="connsiteY26" fmla="*/ 762000 h 2019300"/>
                <a:gd name="connsiteX27" fmla="*/ 321582 w 1686832"/>
                <a:gd name="connsiteY27" fmla="*/ 768350 h 2019300"/>
                <a:gd name="connsiteX28" fmla="*/ 346982 w 1686832"/>
                <a:gd name="connsiteY28" fmla="*/ 806450 h 2019300"/>
                <a:gd name="connsiteX29" fmla="*/ 359682 w 1686832"/>
                <a:gd name="connsiteY29" fmla="*/ 844550 h 2019300"/>
                <a:gd name="connsiteX30" fmla="*/ 366032 w 1686832"/>
                <a:gd name="connsiteY30" fmla="*/ 863600 h 2019300"/>
                <a:gd name="connsiteX31" fmla="*/ 327932 w 1686832"/>
                <a:gd name="connsiteY31" fmla="*/ 882650 h 2019300"/>
                <a:gd name="connsiteX32" fmla="*/ 308882 w 1686832"/>
                <a:gd name="connsiteY32" fmla="*/ 889000 h 2019300"/>
                <a:gd name="connsiteX33" fmla="*/ 315232 w 1686832"/>
                <a:gd name="connsiteY33" fmla="*/ 927100 h 2019300"/>
                <a:gd name="connsiteX34" fmla="*/ 327932 w 1686832"/>
                <a:gd name="connsiteY34" fmla="*/ 946150 h 2019300"/>
                <a:gd name="connsiteX35" fmla="*/ 283482 w 1686832"/>
                <a:gd name="connsiteY35" fmla="*/ 946150 h 2019300"/>
                <a:gd name="connsiteX36" fmla="*/ 273957 w 1686832"/>
                <a:gd name="connsiteY36" fmla="*/ 977900 h 2019300"/>
                <a:gd name="connsiteX37" fmla="*/ 264432 w 1686832"/>
                <a:gd name="connsiteY37" fmla="*/ 1044575 h 2019300"/>
                <a:gd name="connsiteX38" fmla="*/ 181882 w 1686832"/>
                <a:gd name="connsiteY38" fmla="*/ 1047750 h 2019300"/>
                <a:gd name="connsiteX39" fmla="*/ 156482 w 1686832"/>
                <a:gd name="connsiteY39" fmla="*/ 1035050 h 2019300"/>
                <a:gd name="connsiteX40" fmla="*/ 137432 w 1686832"/>
                <a:gd name="connsiteY40" fmla="*/ 1028700 h 2019300"/>
                <a:gd name="connsiteX41" fmla="*/ 112032 w 1686832"/>
                <a:gd name="connsiteY41" fmla="*/ 1066800 h 2019300"/>
                <a:gd name="connsiteX42" fmla="*/ 118382 w 1686832"/>
                <a:gd name="connsiteY42" fmla="*/ 1092200 h 2019300"/>
                <a:gd name="connsiteX43" fmla="*/ 137432 w 1686832"/>
                <a:gd name="connsiteY43" fmla="*/ 1111250 h 2019300"/>
                <a:gd name="connsiteX44" fmla="*/ 150132 w 1686832"/>
                <a:gd name="connsiteY44" fmla="*/ 1130300 h 2019300"/>
                <a:gd name="connsiteX45" fmla="*/ 108857 w 1686832"/>
                <a:gd name="connsiteY45" fmla="*/ 1149350 h 2019300"/>
                <a:gd name="connsiteX46" fmla="*/ 907 w 1686832"/>
                <a:gd name="connsiteY46" fmla="*/ 1336675 h 2019300"/>
                <a:gd name="connsiteX47" fmla="*/ 175532 w 1686832"/>
                <a:gd name="connsiteY47" fmla="*/ 1289050 h 2019300"/>
                <a:gd name="connsiteX48" fmla="*/ 226332 w 1686832"/>
                <a:gd name="connsiteY48" fmla="*/ 1298575 h 2019300"/>
                <a:gd name="connsiteX49" fmla="*/ 245382 w 1686832"/>
                <a:gd name="connsiteY49" fmla="*/ 1349375 h 2019300"/>
                <a:gd name="connsiteX50" fmla="*/ 343807 w 1686832"/>
                <a:gd name="connsiteY50" fmla="*/ 1358900 h 2019300"/>
                <a:gd name="connsiteX51" fmla="*/ 410482 w 1686832"/>
                <a:gd name="connsiteY51" fmla="*/ 1327150 h 2019300"/>
                <a:gd name="connsiteX52" fmla="*/ 429532 w 1686832"/>
                <a:gd name="connsiteY52" fmla="*/ 1320800 h 2019300"/>
                <a:gd name="connsiteX53" fmla="*/ 435882 w 1686832"/>
                <a:gd name="connsiteY53" fmla="*/ 1301750 h 2019300"/>
                <a:gd name="connsiteX54" fmla="*/ 454932 w 1686832"/>
                <a:gd name="connsiteY54" fmla="*/ 1225550 h 2019300"/>
                <a:gd name="connsiteX55" fmla="*/ 473982 w 1686832"/>
                <a:gd name="connsiteY55" fmla="*/ 1212850 h 2019300"/>
                <a:gd name="connsiteX56" fmla="*/ 493032 w 1686832"/>
                <a:gd name="connsiteY56" fmla="*/ 1219200 h 2019300"/>
                <a:gd name="connsiteX57" fmla="*/ 540657 w 1686832"/>
                <a:gd name="connsiteY57" fmla="*/ 1219200 h 2019300"/>
                <a:gd name="connsiteX58" fmla="*/ 556532 w 1686832"/>
                <a:gd name="connsiteY58" fmla="*/ 1244600 h 2019300"/>
                <a:gd name="connsiteX59" fmla="*/ 524782 w 1686832"/>
                <a:gd name="connsiteY59" fmla="*/ 1276350 h 2019300"/>
                <a:gd name="connsiteX60" fmla="*/ 505732 w 1686832"/>
                <a:gd name="connsiteY60" fmla="*/ 1282700 h 2019300"/>
                <a:gd name="connsiteX61" fmla="*/ 486682 w 1686832"/>
                <a:gd name="connsiteY61" fmla="*/ 1295400 h 2019300"/>
                <a:gd name="connsiteX62" fmla="*/ 473982 w 1686832"/>
                <a:gd name="connsiteY62" fmla="*/ 1314450 h 2019300"/>
                <a:gd name="connsiteX63" fmla="*/ 467632 w 1686832"/>
                <a:gd name="connsiteY63" fmla="*/ 1333500 h 2019300"/>
                <a:gd name="connsiteX64" fmla="*/ 435882 w 1686832"/>
                <a:gd name="connsiteY64" fmla="*/ 1365250 h 2019300"/>
                <a:gd name="connsiteX65" fmla="*/ 499382 w 1686832"/>
                <a:gd name="connsiteY65" fmla="*/ 1390650 h 2019300"/>
                <a:gd name="connsiteX66" fmla="*/ 512082 w 1686832"/>
                <a:gd name="connsiteY66" fmla="*/ 1409700 h 2019300"/>
                <a:gd name="connsiteX67" fmla="*/ 512082 w 1686832"/>
                <a:gd name="connsiteY67" fmla="*/ 1460500 h 2019300"/>
                <a:gd name="connsiteX68" fmla="*/ 451757 w 1686832"/>
                <a:gd name="connsiteY68" fmla="*/ 1393825 h 2019300"/>
                <a:gd name="connsiteX69" fmla="*/ 372382 w 1686832"/>
                <a:gd name="connsiteY69" fmla="*/ 1450975 h 2019300"/>
                <a:gd name="connsiteX70" fmla="*/ 378732 w 1686832"/>
                <a:gd name="connsiteY70" fmla="*/ 1498600 h 2019300"/>
                <a:gd name="connsiteX71" fmla="*/ 391432 w 1686832"/>
                <a:gd name="connsiteY71" fmla="*/ 1517650 h 2019300"/>
                <a:gd name="connsiteX72" fmla="*/ 404132 w 1686832"/>
                <a:gd name="connsiteY72" fmla="*/ 1555750 h 2019300"/>
                <a:gd name="connsiteX73" fmla="*/ 423182 w 1686832"/>
                <a:gd name="connsiteY73" fmla="*/ 1562100 h 2019300"/>
                <a:gd name="connsiteX74" fmla="*/ 461282 w 1686832"/>
                <a:gd name="connsiteY74" fmla="*/ 1587500 h 2019300"/>
                <a:gd name="connsiteX75" fmla="*/ 454932 w 1686832"/>
                <a:gd name="connsiteY75" fmla="*/ 1606550 h 2019300"/>
                <a:gd name="connsiteX76" fmla="*/ 391432 w 1686832"/>
                <a:gd name="connsiteY76" fmla="*/ 1625600 h 2019300"/>
                <a:gd name="connsiteX77" fmla="*/ 378732 w 1686832"/>
                <a:gd name="connsiteY77" fmla="*/ 1663700 h 2019300"/>
                <a:gd name="connsiteX78" fmla="*/ 385082 w 1686832"/>
                <a:gd name="connsiteY78" fmla="*/ 1701800 h 2019300"/>
                <a:gd name="connsiteX79" fmla="*/ 416832 w 1686832"/>
                <a:gd name="connsiteY79" fmla="*/ 1733550 h 2019300"/>
                <a:gd name="connsiteX80" fmla="*/ 410482 w 1686832"/>
                <a:gd name="connsiteY80" fmla="*/ 1755775 h 2019300"/>
                <a:gd name="connsiteX81" fmla="*/ 429532 w 1686832"/>
                <a:gd name="connsiteY81" fmla="*/ 1866900 h 2019300"/>
                <a:gd name="connsiteX82" fmla="*/ 461282 w 1686832"/>
                <a:gd name="connsiteY82" fmla="*/ 1955800 h 2019300"/>
                <a:gd name="connsiteX83" fmla="*/ 486682 w 1686832"/>
                <a:gd name="connsiteY83" fmla="*/ 1962150 h 2019300"/>
                <a:gd name="connsiteX84" fmla="*/ 537482 w 1686832"/>
                <a:gd name="connsiteY84" fmla="*/ 1968500 h 2019300"/>
                <a:gd name="connsiteX85" fmla="*/ 543832 w 1686832"/>
                <a:gd name="connsiteY85" fmla="*/ 1993900 h 2019300"/>
                <a:gd name="connsiteX86" fmla="*/ 588282 w 1686832"/>
                <a:gd name="connsiteY86" fmla="*/ 2012950 h 2019300"/>
                <a:gd name="connsiteX87" fmla="*/ 607332 w 1686832"/>
                <a:gd name="connsiteY87" fmla="*/ 2019300 h 2019300"/>
                <a:gd name="connsiteX88" fmla="*/ 626382 w 1686832"/>
                <a:gd name="connsiteY88" fmla="*/ 2012950 h 2019300"/>
                <a:gd name="connsiteX89" fmla="*/ 645432 w 1686832"/>
                <a:gd name="connsiteY89" fmla="*/ 1943100 h 2019300"/>
                <a:gd name="connsiteX90" fmla="*/ 658132 w 1686832"/>
                <a:gd name="connsiteY90" fmla="*/ 1924050 h 2019300"/>
                <a:gd name="connsiteX91" fmla="*/ 696232 w 1686832"/>
                <a:gd name="connsiteY91" fmla="*/ 1892300 h 2019300"/>
                <a:gd name="connsiteX92" fmla="*/ 715282 w 1686832"/>
                <a:gd name="connsiteY92" fmla="*/ 1854200 h 2019300"/>
                <a:gd name="connsiteX93" fmla="*/ 708932 w 1686832"/>
                <a:gd name="connsiteY93" fmla="*/ 1771650 h 2019300"/>
                <a:gd name="connsiteX94" fmla="*/ 683532 w 1686832"/>
                <a:gd name="connsiteY94" fmla="*/ 1714500 h 2019300"/>
                <a:gd name="connsiteX95" fmla="*/ 670832 w 1686832"/>
                <a:gd name="connsiteY95" fmla="*/ 1670050 h 2019300"/>
                <a:gd name="connsiteX96" fmla="*/ 677182 w 1686832"/>
                <a:gd name="connsiteY96" fmla="*/ 1638300 h 2019300"/>
                <a:gd name="connsiteX97" fmla="*/ 715282 w 1686832"/>
                <a:gd name="connsiteY97" fmla="*/ 1625600 h 2019300"/>
                <a:gd name="connsiteX98" fmla="*/ 778782 w 1686832"/>
                <a:gd name="connsiteY98" fmla="*/ 1631950 h 2019300"/>
                <a:gd name="connsiteX99" fmla="*/ 810532 w 1686832"/>
                <a:gd name="connsiteY99" fmla="*/ 1663700 h 2019300"/>
                <a:gd name="connsiteX100" fmla="*/ 829582 w 1686832"/>
                <a:gd name="connsiteY100" fmla="*/ 1676400 h 2019300"/>
                <a:gd name="connsiteX101" fmla="*/ 848632 w 1686832"/>
                <a:gd name="connsiteY101" fmla="*/ 1708150 h 2019300"/>
                <a:gd name="connsiteX102" fmla="*/ 905782 w 1686832"/>
                <a:gd name="connsiteY102" fmla="*/ 1720850 h 2019300"/>
                <a:gd name="connsiteX103" fmla="*/ 988332 w 1686832"/>
                <a:gd name="connsiteY103" fmla="*/ 1670050 h 2019300"/>
                <a:gd name="connsiteX104" fmla="*/ 1001032 w 1686832"/>
                <a:gd name="connsiteY104" fmla="*/ 1689100 h 2019300"/>
                <a:gd name="connsiteX105" fmla="*/ 1020082 w 1686832"/>
                <a:gd name="connsiteY105" fmla="*/ 1727200 h 2019300"/>
                <a:gd name="connsiteX106" fmla="*/ 1045482 w 1686832"/>
                <a:gd name="connsiteY106" fmla="*/ 1733550 h 2019300"/>
                <a:gd name="connsiteX107" fmla="*/ 1089932 w 1686832"/>
                <a:gd name="connsiteY107" fmla="*/ 1746250 h 2019300"/>
                <a:gd name="connsiteX108" fmla="*/ 1134382 w 1686832"/>
                <a:gd name="connsiteY108" fmla="*/ 1752600 h 2019300"/>
                <a:gd name="connsiteX109" fmla="*/ 1216932 w 1686832"/>
                <a:gd name="connsiteY109" fmla="*/ 1746250 h 2019300"/>
                <a:gd name="connsiteX110" fmla="*/ 1235982 w 1686832"/>
                <a:gd name="connsiteY110" fmla="*/ 1739900 h 2019300"/>
                <a:gd name="connsiteX111" fmla="*/ 1280432 w 1686832"/>
                <a:gd name="connsiteY111" fmla="*/ 1682750 h 2019300"/>
                <a:gd name="connsiteX112" fmla="*/ 1299482 w 1686832"/>
                <a:gd name="connsiteY112" fmla="*/ 1676400 h 2019300"/>
                <a:gd name="connsiteX113" fmla="*/ 1318532 w 1686832"/>
                <a:gd name="connsiteY113" fmla="*/ 1663700 h 2019300"/>
                <a:gd name="connsiteX114" fmla="*/ 1369332 w 1686832"/>
                <a:gd name="connsiteY114" fmla="*/ 1644650 h 2019300"/>
                <a:gd name="connsiteX115" fmla="*/ 1375682 w 1686832"/>
                <a:gd name="connsiteY115" fmla="*/ 1428750 h 2019300"/>
                <a:gd name="connsiteX116" fmla="*/ 1382032 w 1686832"/>
                <a:gd name="connsiteY116" fmla="*/ 1409700 h 2019300"/>
                <a:gd name="connsiteX117" fmla="*/ 1394732 w 1686832"/>
                <a:gd name="connsiteY117" fmla="*/ 1390650 h 2019300"/>
                <a:gd name="connsiteX118" fmla="*/ 1394732 w 1686832"/>
                <a:gd name="connsiteY118" fmla="*/ 1327150 h 2019300"/>
                <a:gd name="connsiteX119" fmla="*/ 1375682 w 1686832"/>
                <a:gd name="connsiteY119" fmla="*/ 1314450 h 2019300"/>
                <a:gd name="connsiteX120" fmla="*/ 1362982 w 1686832"/>
                <a:gd name="connsiteY120" fmla="*/ 1289050 h 2019300"/>
                <a:gd name="connsiteX121" fmla="*/ 1388382 w 1686832"/>
                <a:gd name="connsiteY121" fmla="*/ 1257300 h 2019300"/>
                <a:gd name="connsiteX122" fmla="*/ 1401082 w 1686832"/>
                <a:gd name="connsiteY122" fmla="*/ 1238250 h 2019300"/>
                <a:gd name="connsiteX123" fmla="*/ 1420132 w 1686832"/>
                <a:gd name="connsiteY123" fmla="*/ 1181100 h 2019300"/>
                <a:gd name="connsiteX124" fmla="*/ 1426482 w 1686832"/>
                <a:gd name="connsiteY124" fmla="*/ 1162050 h 2019300"/>
                <a:gd name="connsiteX125" fmla="*/ 1439182 w 1686832"/>
                <a:gd name="connsiteY125" fmla="*/ 1111250 h 2019300"/>
                <a:gd name="connsiteX126" fmla="*/ 1451882 w 1686832"/>
                <a:gd name="connsiteY126" fmla="*/ 1066800 h 2019300"/>
                <a:gd name="connsiteX127" fmla="*/ 1439182 w 1686832"/>
                <a:gd name="connsiteY127" fmla="*/ 1009650 h 2019300"/>
                <a:gd name="connsiteX128" fmla="*/ 1426482 w 1686832"/>
                <a:gd name="connsiteY128" fmla="*/ 990600 h 2019300"/>
                <a:gd name="connsiteX129" fmla="*/ 1413782 w 1686832"/>
                <a:gd name="connsiteY129" fmla="*/ 952500 h 2019300"/>
                <a:gd name="connsiteX130" fmla="*/ 1401082 w 1686832"/>
                <a:gd name="connsiteY130" fmla="*/ 927100 h 2019300"/>
                <a:gd name="connsiteX131" fmla="*/ 1394732 w 1686832"/>
                <a:gd name="connsiteY131" fmla="*/ 901700 h 2019300"/>
                <a:gd name="connsiteX132" fmla="*/ 1388382 w 1686832"/>
                <a:gd name="connsiteY132" fmla="*/ 882650 h 2019300"/>
                <a:gd name="connsiteX133" fmla="*/ 1394732 w 1686832"/>
                <a:gd name="connsiteY133" fmla="*/ 666750 h 2019300"/>
                <a:gd name="connsiteX134" fmla="*/ 1401082 w 1686832"/>
                <a:gd name="connsiteY134" fmla="*/ 635000 h 2019300"/>
                <a:gd name="connsiteX135" fmla="*/ 1413782 w 1686832"/>
                <a:gd name="connsiteY135" fmla="*/ 615950 h 2019300"/>
                <a:gd name="connsiteX136" fmla="*/ 1432832 w 1686832"/>
                <a:gd name="connsiteY136" fmla="*/ 577850 h 2019300"/>
                <a:gd name="connsiteX137" fmla="*/ 1439182 w 1686832"/>
                <a:gd name="connsiteY137" fmla="*/ 520700 h 2019300"/>
                <a:gd name="connsiteX138" fmla="*/ 1445532 w 1686832"/>
                <a:gd name="connsiteY138" fmla="*/ 501650 h 2019300"/>
                <a:gd name="connsiteX139" fmla="*/ 1451882 w 1686832"/>
                <a:gd name="connsiteY139" fmla="*/ 450850 h 2019300"/>
                <a:gd name="connsiteX140" fmla="*/ 1489982 w 1686832"/>
                <a:gd name="connsiteY140" fmla="*/ 431800 h 2019300"/>
                <a:gd name="connsiteX141" fmla="*/ 1515382 w 1686832"/>
                <a:gd name="connsiteY141" fmla="*/ 425450 h 2019300"/>
                <a:gd name="connsiteX142" fmla="*/ 1534432 w 1686832"/>
                <a:gd name="connsiteY142" fmla="*/ 419100 h 2019300"/>
                <a:gd name="connsiteX143" fmla="*/ 1572532 w 1686832"/>
                <a:gd name="connsiteY143" fmla="*/ 412750 h 2019300"/>
                <a:gd name="connsiteX144" fmla="*/ 1597932 w 1686832"/>
                <a:gd name="connsiteY144" fmla="*/ 406400 h 2019300"/>
                <a:gd name="connsiteX145" fmla="*/ 1559832 w 1686832"/>
                <a:gd name="connsiteY145" fmla="*/ 368300 h 2019300"/>
                <a:gd name="connsiteX146" fmla="*/ 1521732 w 1686832"/>
                <a:gd name="connsiteY146" fmla="*/ 349250 h 2019300"/>
                <a:gd name="connsiteX147" fmla="*/ 1483632 w 1686832"/>
                <a:gd name="connsiteY147" fmla="*/ 330200 h 2019300"/>
                <a:gd name="connsiteX148" fmla="*/ 1464582 w 1686832"/>
                <a:gd name="connsiteY148" fmla="*/ 285750 h 2019300"/>
                <a:gd name="connsiteX149" fmla="*/ 1445532 w 1686832"/>
                <a:gd name="connsiteY149" fmla="*/ 279400 h 2019300"/>
                <a:gd name="connsiteX150" fmla="*/ 1451882 w 1686832"/>
                <a:gd name="connsiteY150" fmla="*/ 228600 h 2019300"/>
                <a:gd name="connsiteX151" fmla="*/ 1470932 w 1686832"/>
                <a:gd name="connsiteY151" fmla="*/ 222250 h 2019300"/>
                <a:gd name="connsiteX152" fmla="*/ 1521732 w 1686832"/>
                <a:gd name="connsiteY152" fmla="*/ 228600 h 2019300"/>
                <a:gd name="connsiteX153" fmla="*/ 1578882 w 1686832"/>
                <a:gd name="connsiteY153" fmla="*/ 273050 h 2019300"/>
                <a:gd name="connsiteX154" fmla="*/ 1616982 w 1686832"/>
                <a:gd name="connsiteY154" fmla="*/ 285750 h 2019300"/>
                <a:gd name="connsiteX155" fmla="*/ 1636032 w 1686832"/>
                <a:gd name="connsiteY155" fmla="*/ 298450 h 2019300"/>
                <a:gd name="connsiteX156" fmla="*/ 1623332 w 1686832"/>
                <a:gd name="connsiteY156" fmla="*/ 304800 h 2019300"/>
                <a:gd name="connsiteX157" fmla="*/ 1629682 w 1686832"/>
                <a:gd name="connsiteY157" fmla="*/ 260350 h 2019300"/>
                <a:gd name="connsiteX158" fmla="*/ 1667782 w 1686832"/>
                <a:gd name="connsiteY158" fmla="*/ 228600 h 2019300"/>
                <a:gd name="connsiteX159" fmla="*/ 1686832 w 1686832"/>
                <a:gd name="connsiteY159" fmla="*/ 184150 h 2019300"/>
                <a:gd name="connsiteX160" fmla="*/ 1680482 w 1686832"/>
                <a:gd name="connsiteY160" fmla="*/ 165100 h 2019300"/>
                <a:gd name="connsiteX161" fmla="*/ 1591582 w 1686832"/>
                <a:gd name="connsiteY161" fmla="*/ 158750 h 2019300"/>
                <a:gd name="connsiteX162" fmla="*/ 1623332 w 1686832"/>
                <a:gd name="connsiteY162" fmla="*/ 127000 h 2019300"/>
                <a:gd name="connsiteX163" fmla="*/ 1591582 w 1686832"/>
                <a:gd name="connsiteY163" fmla="*/ 69850 h 2019300"/>
                <a:gd name="connsiteX164" fmla="*/ 1610632 w 1686832"/>
                <a:gd name="connsiteY164" fmla="*/ 63500 h 2019300"/>
                <a:gd name="connsiteX165" fmla="*/ 1591582 w 1686832"/>
                <a:gd name="connsiteY165" fmla="*/ 50800 h 2019300"/>
                <a:gd name="connsiteX166" fmla="*/ 1566182 w 1686832"/>
                <a:gd name="connsiteY166" fmla="*/ 44450 h 2019300"/>
                <a:gd name="connsiteX167" fmla="*/ 1509032 w 1686832"/>
                <a:gd name="connsiteY167" fmla="*/ 31750 h 2019300"/>
                <a:gd name="connsiteX168" fmla="*/ 1489982 w 1686832"/>
                <a:gd name="connsiteY168" fmla="*/ 19050 h 2019300"/>
                <a:gd name="connsiteX169" fmla="*/ 1432832 w 1686832"/>
                <a:gd name="connsiteY169" fmla="*/ 6350 h 2019300"/>
                <a:gd name="connsiteX170" fmla="*/ 1401082 w 1686832"/>
                <a:gd name="connsiteY170" fmla="*/ 0 h 2019300"/>
                <a:gd name="connsiteX171" fmla="*/ 1337582 w 1686832"/>
                <a:gd name="connsiteY171" fmla="*/ 6350 h 2019300"/>
                <a:gd name="connsiteX172" fmla="*/ 1337582 w 1686832"/>
                <a:gd name="connsiteY172" fmla="*/ 50800 h 2019300"/>
                <a:gd name="connsiteX173" fmla="*/ 1375682 w 1686832"/>
                <a:gd name="connsiteY173" fmla="*/ 57150 h 2019300"/>
                <a:gd name="connsiteX174" fmla="*/ 1375682 w 1686832"/>
                <a:gd name="connsiteY174" fmla="*/ 127000 h 2019300"/>
                <a:gd name="connsiteX175" fmla="*/ 1337582 w 1686832"/>
                <a:gd name="connsiteY175" fmla="*/ 120650 h 2019300"/>
                <a:gd name="connsiteX176" fmla="*/ 1299482 w 1686832"/>
                <a:gd name="connsiteY176" fmla="*/ 82550 h 2019300"/>
                <a:gd name="connsiteX177" fmla="*/ 1280432 w 1686832"/>
                <a:gd name="connsiteY177" fmla="*/ 63500 h 2019300"/>
                <a:gd name="connsiteX178" fmla="*/ 1248682 w 1686832"/>
                <a:gd name="connsiteY178" fmla="*/ 57150 h 2019300"/>
                <a:gd name="connsiteX179" fmla="*/ 1172482 w 1686832"/>
                <a:gd name="connsiteY179" fmla="*/ 50800 h 2019300"/>
                <a:gd name="connsiteX180" fmla="*/ 1089932 w 1686832"/>
                <a:gd name="connsiteY180" fmla="*/ 50800 h 2019300"/>
                <a:gd name="connsiteX181" fmla="*/ 1070882 w 1686832"/>
                <a:gd name="connsiteY181" fmla="*/ 63500 h 2019300"/>
                <a:gd name="connsiteX182" fmla="*/ 1051832 w 1686832"/>
                <a:gd name="connsiteY182" fmla="*/ 101600 h 2019300"/>
                <a:gd name="connsiteX183" fmla="*/ 1039132 w 1686832"/>
                <a:gd name="connsiteY183" fmla="*/ 120650 h 2019300"/>
                <a:gd name="connsiteX184" fmla="*/ 1032782 w 1686832"/>
                <a:gd name="connsiteY184" fmla="*/ 139700 h 2019300"/>
                <a:gd name="connsiteX185" fmla="*/ 994682 w 1686832"/>
                <a:gd name="connsiteY185" fmla="*/ 184150 h 2019300"/>
                <a:gd name="connsiteX186" fmla="*/ 956582 w 1686832"/>
                <a:gd name="connsiteY186" fmla="*/ 177800 h 2019300"/>
                <a:gd name="connsiteX187" fmla="*/ 943882 w 1686832"/>
                <a:gd name="connsiteY187" fmla="*/ 158750 h 2019300"/>
                <a:gd name="connsiteX188" fmla="*/ 924832 w 1686832"/>
                <a:gd name="connsiteY188" fmla="*/ 139700 h 2019300"/>
                <a:gd name="connsiteX189" fmla="*/ 905782 w 1686832"/>
                <a:gd name="connsiteY189" fmla="*/ 95250 h 2019300"/>
                <a:gd name="connsiteX190" fmla="*/ 899432 w 1686832"/>
                <a:gd name="connsiteY190" fmla="*/ 69850 h 2019300"/>
                <a:gd name="connsiteX191" fmla="*/ 886732 w 1686832"/>
                <a:gd name="connsiteY191" fmla="*/ 50800 h 2019300"/>
                <a:gd name="connsiteX192" fmla="*/ 880382 w 1686832"/>
                <a:gd name="connsiteY192" fmla="*/ 31750 h 2019300"/>
                <a:gd name="connsiteX193" fmla="*/ 842282 w 1686832"/>
                <a:gd name="connsiteY193" fmla="*/ 12700 h 2019300"/>
                <a:gd name="connsiteX194" fmla="*/ 670832 w 1686832"/>
                <a:gd name="connsiteY194" fmla="*/ 25400 h 2019300"/>
                <a:gd name="connsiteX195" fmla="*/ 645432 w 1686832"/>
                <a:gd name="connsiteY195" fmla="*/ 31750 h 2019300"/>
                <a:gd name="connsiteX196" fmla="*/ 632732 w 1686832"/>
                <a:gd name="connsiteY196" fmla="*/ 50800 h 2019300"/>
                <a:gd name="connsiteX197" fmla="*/ 613682 w 1686832"/>
                <a:gd name="connsiteY197" fmla="*/ 63500 h 2019300"/>
                <a:gd name="connsiteX0" fmla="*/ 613682 w 1686832"/>
                <a:gd name="connsiteY0" fmla="*/ 63500 h 2019300"/>
                <a:gd name="connsiteX1" fmla="*/ 626382 w 1686832"/>
                <a:gd name="connsiteY1" fmla="*/ 228600 h 2019300"/>
                <a:gd name="connsiteX2" fmla="*/ 607332 w 1686832"/>
                <a:gd name="connsiteY2" fmla="*/ 273050 h 2019300"/>
                <a:gd name="connsiteX3" fmla="*/ 588282 w 1686832"/>
                <a:gd name="connsiteY3" fmla="*/ 285750 h 2019300"/>
                <a:gd name="connsiteX4" fmla="*/ 562882 w 1686832"/>
                <a:gd name="connsiteY4" fmla="*/ 241300 h 2019300"/>
                <a:gd name="connsiteX5" fmla="*/ 505732 w 1686832"/>
                <a:gd name="connsiteY5" fmla="*/ 209550 h 2019300"/>
                <a:gd name="connsiteX6" fmla="*/ 448582 w 1686832"/>
                <a:gd name="connsiteY6" fmla="*/ 254000 h 2019300"/>
                <a:gd name="connsiteX7" fmla="*/ 404132 w 1686832"/>
                <a:gd name="connsiteY7" fmla="*/ 311150 h 2019300"/>
                <a:gd name="connsiteX8" fmla="*/ 366032 w 1686832"/>
                <a:gd name="connsiteY8" fmla="*/ 323850 h 2019300"/>
                <a:gd name="connsiteX9" fmla="*/ 346982 w 1686832"/>
                <a:gd name="connsiteY9" fmla="*/ 330200 h 2019300"/>
                <a:gd name="connsiteX10" fmla="*/ 315232 w 1686832"/>
                <a:gd name="connsiteY10" fmla="*/ 368300 h 2019300"/>
                <a:gd name="connsiteX11" fmla="*/ 302532 w 1686832"/>
                <a:gd name="connsiteY11" fmla="*/ 406400 h 2019300"/>
                <a:gd name="connsiteX12" fmla="*/ 277132 w 1686832"/>
                <a:gd name="connsiteY12" fmla="*/ 444500 h 2019300"/>
                <a:gd name="connsiteX13" fmla="*/ 270782 w 1686832"/>
                <a:gd name="connsiteY13" fmla="*/ 463550 h 2019300"/>
                <a:gd name="connsiteX14" fmla="*/ 264432 w 1686832"/>
                <a:gd name="connsiteY14" fmla="*/ 501650 h 2019300"/>
                <a:gd name="connsiteX15" fmla="*/ 245382 w 1686832"/>
                <a:gd name="connsiteY15" fmla="*/ 508000 h 2019300"/>
                <a:gd name="connsiteX16" fmla="*/ 143782 w 1686832"/>
                <a:gd name="connsiteY16" fmla="*/ 520700 h 2019300"/>
                <a:gd name="connsiteX17" fmla="*/ 150132 w 1686832"/>
                <a:gd name="connsiteY17" fmla="*/ 552450 h 2019300"/>
                <a:gd name="connsiteX18" fmla="*/ 169182 w 1686832"/>
                <a:gd name="connsiteY18" fmla="*/ 558800 h 2019300"/>
                <a:gd name="connsiteX19" fmla="*/ 213632 w 1686832"/>
                <a:gd name="connsiteY19" fmla="*/ 552450 h 2019300"/>
                <a:gd name="connsiteX20" fmla="*/ 289832 w 1686832"/>
                <a:gd name="connsiteY20" fmla="*/ 539750 h 2019300"/>
                <a:gd name="connsiteX21" fmla="*/ 308882 w 1686832"/>
                <a:gd name="connsiteY21" fmla="*/ 552450 h 2019300"/>
                <a:gd name="connsiteX22" fmla="*/ 327932 w 1686832"/>
                <a:gd name="connsiteY22" fmla="*/ 596900 h 2019300"/>
                <a:gd name="connsiteX23" fmla="*/ 340632 w 1686832"/>
                <a:gd name="connsiteY23" fmla="*/ 635000 h 2019300"/>
                <a:gd name="connsiteX24" fmla="*/ 327932 w 1686832"/>
                <a:gd name="connsiteY24" fmla="*/ 698500 h 2019300"/>
                <a:gd name="connsiteX25" fmla="*/ 308882 w 1686832"/>
                <a:gd name="connsiteY25" fmla="*/ 717550 h 2019300"/>
                <a:gd name="connsiteX26" fmla="*/ 302532 w 1686832"/>
                <a:gd name="connsiteY26" fmla="*/ 762000 h 2019300"/>
                <a:gd name="connsiteX27" fmla="*/ 321582 w 1686832"/>
                <a:gd name="connsiteY27" fmla="*/ 768350 h 2019300"/>
                <a:gd name="connsiteX28" fmla="*/ 283482 w 1686832"/>
                <a:gd name="connsiteY28" fmla="*/ 822325 h 2019300"/>
                <a:gd name="connsiteX29" fmla="*/ 359682 w 1686832"/>
                <a:gd name="connsiteY29" fmla="*/ 844550 h 2019300"/>
                <a:gd name="connsiteX30" fmla="*/ 366032 w 1686832"/>
                <a:gd name="connsiteY30" fmla="*/ 863600 h 2019300"/>
                <a:gd name="connsiteX31" fmla="*/ 327932 w 1686832"/>
                <a:gd name="connsiteY31" fmla="*/ 882650 h 2019300"/>
                <a:gd name="connsiteX32" fmla="*/ 308882 w 1686832"/>
                <a:gd name="connsiteY32" fmla="*/ 889000 h 2019300"/>
                <a:gd name="connsiteX33" fmla="*/ 315232 w 1686832"/>
                <a:gd name="connsiteY33" fmla="*/ 927100 h 2019300"/>
                <a:gd name="connsiteX34" fmla="*/ 327932 w 1686832"/>
                <a:gd name="connsiteY34" fmla="*/ 946150 h 2019300"/>
                <a:gd name="connsiteX35" fmla="*/ 283482 w 1686832"/>
                <a:gd name="connsiteY35" fmla="*/ 946150 h 2019300"/>
                <a:gd name="connsiteX36" fmla="*/ 273957 w 1686832"/>
                <a:gd name="connsiteY36" fmla="*/ 977900 h 2019300"/>
                <a:gd name="connsiteX37" fmla="*/ 264432 w 1686832"/>
                <a:gd name="connsiteY37" fmla="*/ 1044575 h 2019300"/>
                <a:gd name="connsiteX38" fmla="*/ 181882 w 1686832"/>
                <a:gd name="connsiteY38" fmla="*/ 1047750 h 2019300"/>
                <a:gd name="connsiteX39" fmla="*/ 156482 w 1686832"/>
                <a:gd name="connsiteY39" fmla="*/ 1035050 h 2019300"/>
                <a:gd name="connsiteX40" fmla="*/ 137432 w 1686832"/>
                <a:gd name="connsiteY40" fmla="*/ 1028700 h 2019300"/>
                <a:gd name="connsiteX41" fmla="*/ 112032 w 1686832"/>
                <a:gd name="connsiteY41" fmla="*/ 1066800 h 2019300"/>
                <a:gd name="connsiteX42" fmla="*/ 118382 w 1686832"/>
                <a:gd name="connsiteY42" fmla="*/ 1092200 h 2019300"/>
                <a:gd name="connsiteX43" fmla="*/ 137432 w 1686832"/>
                <a:gd name="connsiteY43" fmla="*/ 1111250 h 2019300"/>
                <a:gd name="connsiteX44" fmla="*/ 150132 w 1686832"/>
                <a:gd name="connsiteY44" fmla="*/ 1130300 h 2019300"/>
                <a:gd name="connsiteX45" fmla="*/ 108857 w 1686832"/>
                <a:gd name="connsiteY45" fmla="*/ 1149350 h 2019300"/>
                <a:gd name="connsiteX46" fmla="*/ 907 w 1686832"/>
                <a:gd name="connsiteY46" fmla="*/ 1336675 h 2019300"/>
                <a:gd name="connsiteX47" fmla="*/ 175532 w 1686832"/>
                <a:gd name="connsiteY47" fmla="*/ 1289050 h 2019300"/>
                <a:gd name="connsiteX48" fmla="*/ 226332 w 1686832"/>
                <a:gd name="connsiteY48" fmla="*/ 1298575 h 2019300"/>
                <a:gd name="connsiteX49" fmla="*/ 245382 w 1686832"/>
                <a:gd name="connsiteY49" fmla="*/ 1349375 h 2019300"/>
                <a:gd name="connsiteX50" fmla="*/ 343807 w 1686832"/>
                <a:gd name="connsiteY50" fmla="*/ 1358900 h 2019300"/>
                <a:gd name="connsiteX51" fmla="*/ 410482 w 1686832"/>
                <a:gd name="connsiteY51" fmla="*/ 1327150 h 2019300"/>
                <a:gd name="connsiteX52" fmla="*/ 429532 w 1686832"/>
                <a:gd name="connsiteY52" fmla="*/ 1320800 h 2019300"/>
                <a:gd name="connsiteX53" fmla="*/ 435882 w 1686832"/>
                <a:gd name="connsiteY53" fmla="*/ 1301750 h 2019300"/>
                <a:gd name="connsiteX54" fmla="*/ 454932 w 1686832"/>
                <a:gd name="connsiteY54" fmla="*/ 1225550 h 2019300"/>
                <a:gd name="connsiteX55" fmla="*/ 473982 w 1686832"/>
                <a:gd name="connsiteY55" fmla="*/ 1212850 h 2019300"/>
                <a:gd name="connsiteX56" fmla="*/ 493032 w 1686832"/>
                <a:gd name="connsiteY56" fmla="*/ 1219200 h 2019300"/>
                <a:gd name="connsiteX57" fmla="*/ 540657 w 1686832"/>
                <a:gd name="connsiteY57" fmla="*/ 1219200 h 2019300"/>
                <a:gd name="connsiteX58" fmla="*/ 556532 w 1686832"/>
                <a:gd name="connsiteY58" fmla="*/ 1244600 h 2019300"/>
                <a:gd name="connsiteX59" fmla="*/ 524782 w 1686832"/>
                <a:gd name="connsiteY59" fmla="*/ 1276350 h 2019300"/>
                <a:gd name="connsiteX60" fmla="*/ 505732 w 1686832"/>
                <a:gd name="connsiteY60" fmla="*/ 1282700 h 2019300"/>
                <a:gd name="connsiteX61" fmla="*/ 486682 w 1686832"/>
                <a:gd name="connsiteY61" fmla="*/ 1295400 h 2019300"/>
                <a:gd name="connsiteX62" fmla="*/ 473982 w 1686832"/>
                <a:gd name="connsiteY62" fmla="*/ 1314450 h 2019300"/>
                <a:gd name="connsiteX63" fmla="*/ 467632 w 1686832"/>
                <a:gd name="connsiteY63" fmla="*/ 1333500 h 2019300"/>
                <a:gd name="connsiteX64" fmla="*/ 435882 w 1686832"/>
                <a:gd name="connsiteY64" fmla="*/ 1365250 h 2019300"/>
                <a:gd name="connsiteX65" fmla="*/ 499382 w 1686832"/>
                <a:gd name="connsiteY65" fmla="*/ 1390650 h 2019300"/>
                <a:gd name="connsiteX66" fmla="*/ 512082 w 1686832"/>
                <a:gd name="connsiteY66" fmla="*/ 1409700 h 2019300"/>
                <a:gd name="connsiteX67" fmla="*/ 512082 w 1686832"/>
                <a:gd name="connsiteY67" fmla="*/ 1460500 h 2019300"/>
                <a:gd name="connsiteX68" fmla="*/ 451757 w 1686832"/>
                <a:gd name="connsiteY68" fmla="*/ 1393825 h 2019300"/>
                <a:gd name="connsiteX69" fmla="*/ 372382 w 1686832"/>
                <a:gd name="connsiteY69" fmla="*/ 1450975 h 2019300"/>
                <a:gd name="connsiteX70" fmla="*/ 378732 w 1686832"/>
                <a:gd name="connsiteY70" fmla="*/ 1498600 h 2019300"/>
                <a:gd name="connsiteX71" fmla="*/ 391432 w 1686832"/>
                <a:gd name="connsiteY71" fmla="*/ 1517650 h 2019300"/>
                <a:gd name="connsiteX72" fmla="*/ 404132 w 1686832"/>
                <a:gd name="connsiteY72" fmla="*/ 1555750 h 2019300"/>
                <a:gd name="connsiteX73" fmla="*/ 423182 w 1686832"/>
                <a:gd name="connsiteY73" fmla="*/ 1562100 h 2019300"/>
                <a:gd name="connsiteX74" fmla="*/ 461282 w 1686832"/>
                <a:gd name="connsiteY74" fmla="*/ 1587500 h 2019300"/>
                <a:gd name="connsiteX75" fmla="*/ 454932 w 1686832"/>
                <a:gd name="connsiteY75" fmla="*/ 1606550 h 2019300"/>
                <a:gd name="connsiteX76" fmla="*/ 391432 w 1686832"/>
                <a:gd name="connsiteY76" fmla="*/ 1625600 h 2019300"/>
                <a:gd name="connsiteX77" fmla="*/ 378732 w 1686832"/>
                <a:gd name="connsiteY77" fmla="*/ 1663700 h 2019300"/>
                <a:gd name="connsiteX78" fmla="*/ 385082 w 1686832"/>
                <a:gd name="connsiteY78" fmla="*/ 1701800 h 2019300"/>
                <a:gd name="connsiteX79" fmla="*/ 416832 w 1686832"/>
                <a:gd name="connsiteY79" fmla="*/ 1733550 h 2019300"/>
                <a:gd name="connsiteX80" fmla="*/ 410482 w 1686832"/>
                <a:gd name="connsiteY80" fmla="*/ 1755775 h 2019300"/>
                <a:gd name="connsiteX81" fmla="*/ 429532 w 1686832"/>
                <a:gd name="connsiteY81" fmla="*/ 1866900 h 2019300"/>
                <a:gd name="connsiteX82" fmla="*/ 461282 w 1686832"/>
                <a:gd name="connsiteY82" fmla="*/ 1955800 h 2019300"/>
                <a:gd name="connsiteX83" fmla="*/ 486682 w 1686832"/>
                <a:gd name="connsiteY83" fmla="*/ 1962150 h 2019300"/>
                <a:gd name="connsiteX84" fmla="*/ 537482 w 1686832"/>
                <a:gd name="connsiteY84" fmla="*/ 1968500 h 2019300"/>
                <a:gd name="connsiteX85" fmla="*/ 543832 w 1686832"/>
                <a:gd name="connsiteY85" fmla="*/ 1993900 h 2019300"/>
                <a:gd name="connsiteX86" fmla="*/ 588282 w 1686832"/>
                <a:gd name="connsiteY86" fmla="*/ 2012950 h 2019300"/>
                <a:gd name="connsiteX87" fmla="*/ 607332 w 1686832"/>
                <a:gd name="connsiteY87" fmla="*/ 2019300 h 2019300"/>
                <a:gd name="connsiteX88" fmla="*/ 626382 w 1686832"/>
                <a:gd name="connsiteY88" fmla="*/ 2012950 h 2019300"/>
                <a:gd name="connsiteX89" fmla="*/ 645432 w 1686832"/>
                <a:gd name="connsiteY89" fmla="*/ 1943100 h 2019300"/>
                <a:gd name="connsiteX90" fmla="*/ 658132 w 1686832"/>
                <a:gd name="connsiteY90" fmla="*/ 1924050 h 2019300"/>
                <a:gd name="connsiteX91" fmla="*/ 696232 w 1686832"/>
                <a:gd name="connsiteY91" fmla="*/ 1892300 h 2019300"/>
                <a:gd name="connsiteX92" fmla="*/ 715282 w 1686832"/>
                <a:gd name="connsiteY92" fmla="*/ 1854200 h 2019300"/>
                <a:gd name="connsiteX93" fmla="*/ 708932 w 1686832"/>
                <a:gd name="connsiteY93" fmla="*/ 1771650 h 2019300"/>
                <a:gd name="connsiteX94" fmla="*/ 683532 w 1686832"/>
                <a:gd name="connsiteY94" fmla="*/ 1714500 h 2019300"/>
                <a:gd name="connsiteX95" fmla="*/ 670832 w 1686832"/>
                <a:gd name="connsiteY95" fmla="*/ 1670050 h 2019300"/>
                <a:gd name="connsiteX96" fmla="*/ 677182 w 1686832"/>
                <a:gd name="connsiteY96" fmla="*/ 1638300 h 2019300"/>
                <a:gd name="connsiteX97" fmla="*/ 715282 w 1686832"/>
                <a:gd name="connsiteY97" fmla="*/ 1625600 h 2019300"/>
                <a:gd name="connsiteX98" fmla="*/ 778782 w 1686832"/>
                <a:gd name="connsiteY98" fmla="*/ 1631950 h 2019300"/>
                <a:gd name="connsiteX99" fmla="*/ 810532 w 1686832"/>
                <a:gd name="connsiteY99" fmla="*/ 1663700 h 2019300"/>
                <a:gd name="connsiteX100" fmla="*/ 829582 w 1686832"/>
                <a:gd name="connsiteY100" fmla="*/ 1676400 h 2019300"/>
                <a:gd name="connsiteX101" fmla="*/ 848632 w 1686832"/>
                <a:gd name="connsiteY101" fmla="*/ 1708150 h 2019300"/>
                <a:gd name="connsiteX102" fmla="*/ 905782 w 1686832"/>
                <a:gd name="connsiteY102" fmla="*/ 1720850 h 2019300"/>
                <a:gd name="connsiteX103" fmla="*/ 988332 w 1686832"/>
                <a:gd name="connsiteY103" fmla="*/ 1670050 h 2019300"/>
                <a:gd name="connsiteX104" fmla="*/ 1001032 w 1686832"/>
                <a:gd name="connsiteY104" fmla="*/ 1689100 h 2019300"/>
                <a:gd name="connsiteX105" fmla="*/ 1020082 w 1686832"/>
                <a:gd name="connsiteY105" fmla="*/ 1727200 h 2019300"/>
                <a:gd name="connsiteX106" fmla="*/ 1045482 w 1686832"/>
                <a:gd name="connsiteY106" fmla="*/ 1733550 h 2019300"/>
                <a:gd name="connsiteX107" fmla="*/ 1089932 w 1686832"/>
                <a:gd name="connsiteY107" fmla="*/ 1746250 h 2019300"/>
                <a:gd name="connsiteX108" fmla="*/ 1134382 w 1686832"/>
                <a:gd name="connsiteY108" fmla="*/ 1752600 h 2019300"/>
                <a:gd name="connsiteX109" fmla="*/ 1216932 w 1686832"/>
                <a:gd name="connsiteY109" fmla="*/ 1746250 h 2019300"/>
                <a:gd name="connsiteX110" fmla="*/ 1235982 w 1686832"/>
                <a:gd name="connsiteY110" fmla="*/ 1739900 h 2019300"/>
                <a:gd name="connsiteX111" fmla="*/ 1280432 w 1686832"/>
                <a:gd name="connsiteY111" fmla="*/ 1682750 h 2019300"/>
                <a:gd name="connsiteX112" fmla="*/ 1299482 w 1686832"/>
                <a:gd name="connsiteY112" fmla="*/ 1676400 h 2019300"/>
                <a:gd name="connsiteX113" fmla="*/ 1318532 w 1686832"/>
                <a:gd name="connsiteY113" fmla="*/ 1663700 h 2019300"/>
                <a:gd name="connsiteX114" fmla="*/ 1369332 w 1686832"/>
                <a:gd name="connsiteY114" fmla="*/ 1644650 h 2019300"/>
                <a:gd name="connsiteX115" fmla="*/ 1375682 w 1686832"/>
                <a:gd name="connsiteY115" fmla="*/ 1428750 h 2019300"/>
                <a:gd name="connsiteX116" fmla="*/ 1382032 w 1686832"/>
                <a:gd name="connsiteY116" fmla="*/ 1409700 h 2019300"/>
                <a:gd name="connsiteX117" fmla="*/ 1394732 w 1686832"/>
                <a:gd name="connsiteY117" fmla="*/ 1390650 h 2019300"/>
                <a:gd name="connsiteX118" fmla="*/ 1394732 w 1686832"/>
                <a:gd name="connsiteY118" fmla="*/ 1327150 h 2019300"/>
                <a:gd name="connsiteX119" fmla="*/ 1375682 w 1686832"/>
                <a:gd name="connsiteY119" fmla="*/ 1314450 h 2019300"/>
                <a:gd name="connsiteX120" fmla="*/ 1362982 w 1686832"/>
                <a:gd name="connsiteY120" fmla="*/ 1289050 h 2019300"/>
                <a:gd name="connsiteX121" fmla="*/ 1388382 w 1686832"/>
                <a:gd name="connsiteY121" fmla="*/ 1257300 h 2019300"/>
                <a:gd name="connsiteX122" fmla="*/ 1401082 w 1686832"/>
                <a:gd name="connsiteY122" fmla="*/ 1238250 h 2019300"/>
                <a:gd name="connsiteX123" fmla="*/ 1420132 w 1686832"/>
                <a:gd name="connsiteY123" fmla="*/ 1181100 h 2019300"/>
                <a:gd name="connsiteX124" fmla="*/ 1426482 w 1686832"/>
                <a:gd name="connsiteY124" fmla="*/ 1162050 h 2019300"/>
                <a:gd name="connsiteX125" fmla="*/ 1439182 w 1686832"/>
                <a:gd name="connsiteY125" fmla="*/ 1111250 h 2019300"/>
                <a:gd name="connsiteX126" fmla="*/ 1451882 w 1686832"/>
                <a:gd name="connsiteY126" fmla="*/ 1066800 h 2019300"/>
                <a:gd name="connsiteX127" fmla="*/ 1439182 w 1686832"/>
                <a:gd name="connsiteY127" fmla="*/ 1009650 h 2019300"/>
                <a:gd name="connsiteX128" fmla="*/ 1426482 w 1686832"/>
                <a:gd name="connsiteY128" fmla="*/ 990600 h 2019300"/>
                <a:gd name="connsiteX129" fmla="*/ 1413782 w 1686832"/>
                <a:gd name="connsiteY129" fmla="*/ 952500 h 2019300"/>
                <a:gd name="connsiteX130" fmla="*/ 1401082 w 1686832"/>
                <a:gd name="connsiteY130" fmla="*/ 927100 h 2019300"/>
                <a:gd name="connsiteX131" fmla="*/ 1394732 w 1686832"/>
                <a:gd name="connsiteY131" fmla="*/ 901700 h 2019300"/>
                <a:gd name="connsiteX132" fmla="*/ 1388382 w 1686832"/>
                <a:gd name="connsiteY132" fmla="*/ 882650 h 2019300"/>
                <a:gd name="connsiteX133" fmla="*/ 1394732 w 1686832"/>
                <a:gd name="connsiteY133" fmla="*/ 666750 h 2019300"/>
                <a:gd name="connsiteX134" fmla="*/ 1401082 w 1686832"/>
                <a:gd name="connsiteY134" fmla="*/ 635000 h 2019300"/>
                <a:gd name="connsiteX135" fmla="*/ 1413782 w 1686832"/>
                <a:gd name="connsiteY135" fmla="*/ 615950 h 2019300"/>
                <a:gd name="connsiteX136" fmla="*/ 1432832 w 1686832"/>
                <a:gd name="connsiteY136" fmla="*/ 577850 h 2019300"/>
                <a:gd name="connsiteX137" fmla="*/ 1439182 w 1686832"/>
                <a:gd name="connsiteY137" fmla="*/ 520700 h 2019300"/>
                <a:gd name="connsiteX138" fmla="*/ 1445532 w 1686832"/>
                <a:gd name="connsiteY138" fmla="*/ 501650 h 2019300"/>
                <a:gd name="connsiteX139" fmla="*/ 1451882 w 1686832"/>
                <a:gd name="connsiteY139" fmla="*/ 450850 h 2019300"/>
                <a:gd name="connsiteX140" fmla="*/ 1489982 w 1686832"/>
                <a:gd name="connsiteY140" fmla="*/ 431800 h 2019300"/>
                <a:gd name="connsiteX141" fmla="*/ 1515382 w 1686832"/>
                <a:gd name="connsiteY141" fmla="*/ 425450 h 2019300"/>
                <a:gd name="connsiteX142" fmla="*/ 1534432 w 1686832"/>
                <a:gd name="connsiteY142" fmla="*/ 419100 h 2019300"/>
                <a:gd name="connsiteX143" fmla="*/ 1572532 w 1686832"/>
                <a:gd name="connsiteY143" fmla="*/ 412750 h 2019300"/>
                <a:gd name="connsiteX144" fmla="*/ 1597932 w 1686832"/>
                <a:gd name="connsiteY144" fmla="*/ 406400 h 2019300"/>
                <a:gd name="connsiteX145" fmla="*/ 1559832 w 1686832"/>
                <a:gd name="connsiteY145" fmla="*/ 368300 h 2019300"/>
                <a:gd name="connsiteX146" fmla="*/ 1521732 w 1686832"/>
                <a:gd name="connsiteY146" fmla="*/ 349250 h 2019300"/>
                <a:gd name="connsiteX147" fmla="*/ 1483632 w 1686832"/>
                <a:gd name="connsiteY147" fmla="*/ 330200 h 2019300"/>
                <a:gd name="connsiteX148" fmla="*/ 1464582 w 1686832"/>
                <a:gd name="connsiteY148" fmla="*/ 285750 h 2019300"/>
                <a:gd name="connsiteX149" fmla="*/ 1445532 w 1686832"/>
                <a:gd name="connsiteY149" fmla="*/ 279400 h 2019300"/>
                <a:gd name="connsiteX150" fmla="*/ 1451882 w 1686832"/>
                <a:gd name="connsiteY150" fmla="*/ 228600 h 2019300"/>
                <a:gd name="connsiteX151" fmla="*/ 1470932 w 1686832"/>
                <a:gd name="connsiteY151" fmla="*/ 222250 h 2019300"/>
                <a:gd name="connsiteX152" fmla="*/ 1521732 w 1686832"/>
                <a:gd name="connsiteY152" fmla="*/ 228600 h 2019300"/>
                <a:gd name="connsiteX153" fmla="*/ 1578882 w 1686832"/>
                <a:gd name="connsiteY153" fmla="*/ 273050 h 2019300"/>
                <a:gd name="connsiteX154" fmla="*/ 1616982 w 1686832"/>
                <a:gd name="connsiteY154" fmla="*/ 285750 h 2019300"/>
                <a:gd name="connsiteX155" fmla="*/ 1636032 w 1686832"/>
                <a:gd name="connsiteY155" fmla="*/ 298450 h 2019300"/>
                <a:gd name="connsiteX156" fmla="*/ 1623332 w 1686832"/>
                <a:gd name="connsiteY156" fmla="*/ 304800 h 2019300"/>
                <a:gd name="connsiteX157" fmla="*/ 1629682 w 1686832"/>
                <a:gd name="connsiteY157" fmla="*/ 260350 h 2019300"/>
                <a:gd name="connsiteX158" fmla="*/ 1667782 w 1686832"/>
                <a:gd name="connsiteY158" fmla="*/ 228600 h 2019300"/>
                <a:gd name="connsiteX159" fmla="*/ 1686832 w 1686832"/>
                <a:gd name="connsiteY159" fmla="*/ 184150 h 2019300"/>
                <a:gd name="connsiteX160" fmla="*/ 1680482 w 1686832"/>
                <a:gd name="connsiteY160" fmla="*/ 165100 h 2019300"/>
                <a:gd name="connsiteX161" fmla="*/ 1591582 w 1686832"/>
                <a:gd name="connsiteY161" fmla="*/ 158750 h 2019300"/>
                <a:gd name="connsiteX162" fmla="*/ 1623332 w 1686832"/>
                <a:gd name="connsiteY162" fmla="*/ 127000 h 2019300"/>
                <a:gd name="connsiteX163" fmla="*/ 1591582 w 1686832"/>
                <a:gd name="connsiteY163" fmla="*/ 69850 h 2019300"/>
                <a:gd name="connsiteX164" fmla="*/ 1610632 w 1686832"/>
                <a:gd name="connsiteY164" fmla="*/ 63500 h 2019300"/>
                <a:gd name="connsiteX165" fmla="*/ 1591582 w 1686832"/>
                <a:gd name="connsiteY165" fmla="*/ 50800 h 2019300"/>
                <a:gd name="connsiteX166" fmla="*/ 1566182 w 1686832"/>
                <a:gd name="connsiteY166" fmla="*/ 44450 h 2019300"/>
                <a:gd name="connsiteX167" fmla="*/ 1509032 w 1686832"/>
                <a:gd name="connsiteY167" fmla="*/ 31750 h 2019300"/>
                <a:gd name="connsiteX168" fmla="*/ 1489982 w 1686832"/>
                <a:gd name="connsiteY168" fmla="*/ 19050 h 2019300"/>
                <a:gd name="connsiteX169" fmla="*/ 1432832 w 1686832"/>
                <a:gd name="connsiteY169" fmla="*/ 6350 h 2019300"/>
                <a:gd name="connsiteX170" fmla="*/ 1401082 w 1686832"/>
                <a:gd name="connsiteY170" fmla="*/ 0 h 2019300"/>
                <a:gd name="connsiteX171" fmla="*/ 1337582 w 1686832"/>
                <a:gd name="connsiteY171" fmla="*/ 6350 h 2019300"/>
                <a:gd name="connsiteX172" fmla="*/ 1337582 w 1686832"/>
                <a:gd name="connsiteY172" fmla="*/ 50800 h 2019300"/>
                <a:gd name="connsiteX173" fmla="*/ 1375682 w 1686832"/>
                <a:gd name="connsiteY173" fmla="*/ 57150 h 2019300"/>
                <a:gd name="connsiteX174" fmla="*/ 1375682 w 1686832"/>
                <a:gd name="connsiteY174" fmla="*/ 127000 h 2019300"/>
                <a:gd name="connsiteX175" fmla="*/ 1337582 w 1686832"/>
                <a:gd name="connsiteY175" fmla="*/ 120650 h 2019300"/>
                <a:gd name="connsiteX176" fmla="*/ 1299482 w 1686832"/>
                <a:gd name="connsiteY176" fmla="*/ 82550 h 2019300"/>
                <a:gd name="connsiteX177" fmla="*/ 1280432 w 1686832"/>
                <a:gd name="connsiteY177" fmla="*/ 63500 h 2019300"/>
                <a:gd name="connsiteX178" fmla="*/ 1248682 w 1686832"/>
                <a:gd name="connsiteY178" fmla="*/ 57150 h 2019300"/>
                <a:gd name="connsiteX179" fmla="*/ 1172482 w 1686832"/>
                <a:gd name="connsiteY179" fmla="*/ 50800 h 2019300"/>
                <a:gd name="connsiteX180" fmla="*/ 1089932 w 1686832"/>
                <a:gd name="connsiteY180" fmla="*/ 50800 h 2019300"/>
                <a:gd name="connsiteX181" fmla="*/ 1070882 w 1686832"/>
                <a:gd name="connsiteY181" fmla="*/ 63500 h 2019300"/>
                <a:gd name="connsiteX182" fmla="*/ 1051832 w 1686832"/>
                <a:gd name="connsiteY182" fmla="*/ 101600 h 2019300"/>
                <a:gd name="connsiteX183" fmla="*/ 1039132 w 1686832"/>
                <a:gd name="connsiteY183" fmla="*/ 120650 h 2019300"/>
                <a:gd name="connsiteX184" fmla="*/ 1032782 w 1686832"/>
                <a:gd name="connsiteY184" fmla="*/ 139700 h 2019300"/>
                <a:gd name="connsiteX185" fmla="*/ 994682 w 1686832"/>
                <a:gd name="connsiteY185" fmla="*/ 184150 h 2019300"/>
                <a:gd name="connsiteX186" fmla="*/ 956582 w 1686832"/>
                <a:gd name="connsiteY186" fmla="*/ 177800 h 2019300"/>
                <a:gd name="connsiteX187" fmla="*/ 943882 w 1686832"/>
                <a:gd name="connsiteY187" fmla="*/ 158750 h 2019300"/>
                <a:gd name="connsiteX188" fmla="*/ 924832 w 1686832"/>
                <a:gd name="connsiteY188" fmla="*/ 139700 h 2019300"/>
                <a:gd name="connsiteX189" fmla="*/ 905782 w 1686832"/>
                <a:gd name="connsiteY189" fmla="*/ 95250 h 2019300"/>
                <a:gd name="connsiteX190" fmla="*/ 899432 w 1686832"/>
                <a:gd name="connsiteY190" fmla="*/ 69850 h 2019300"/>
                <a:gd name="connsiteX191" fmla="*/ 886732 w 1686832"/>
                <a:gd name="connsiteY191" fmla="*/ 50800 h 2019300"/>
                <a:gd name="connsiteX192" fmla="*/ 880382 w 1686832"/>
                <a:gd name="connsiteY192" fmla="*/ 31750 h 2019300"/>
                <a:gd name="connsiteX193" fmla="*/ 842282 w 1686832"/>
                <a:gd name="connsiteY193" fmla="*/ 12700 h 2019300"/>
                <a:gd name="connsiteX194" fmla="*/ 670832 w 1686832"/>
                <a:gd name="connsiteY194" fmla="*/ 25400 h 2019300"/>
                <a:gd name="connsiteX195" fmla="*/ 645432 w 1686832"/>
                <a:gd name="connsiteY195" fmla="*/ 31750 h 2019300"/>
                <a:gd name="connsiteX196" fmla="*/ 632732 w 1686832"/>
                <a:gd name="connsiteY196" fmla="*/ 50800 h 2019300"/>
                <a:gd name="connsiteX197" fmla="*/ 613682 w 1686832"/>
                <a:gd name="connsiteY197" fmla="*/ 63500 h 2019300"/>
                <a:gd name="connsiteX0" fmla="*/ 613682 w 1686832"/>
                <a:gd name="connsiteY0" fmla="*/ 63500 h 2019300"/>
                <a:gd name="connsiteX1" fmla="*/ 626382 w 1686832"/>
                <a:gd name="connsiteY1" fmla="*/ 228600 h 2019300"/>
                <a:gd name="connsiteX2" fmla="*/ 607332 w 1686832"/>
                <a:gd name="connsiteY2" fmla="*/ 273050 h 2019300"/>
                <a:gd name="connsiteX3" fmla="*/ 588282 w 1686832"/>
                <a:gd name="connsiteY3" fmla="*/ 285750 h 2019300"/>
                <a:gd name="connsiteX4" fmla="*/ 562882 w 1686832"/>
                <a:gd name="connsiteY4" fmla="*/ 241300 h 2019300"/>
                <a:gd name="connsiteX5" fmla="*/ 505732 w 1686832"/>
                <a:gd name="connsiteY5" fmla="*/ 209550 h 2019300"/>
                <a:gd name="connsiteX6" fmla="*/ 448582 w 1686832"/>
                <a:gd name="connsiteY6" fmla="*/ 254000 h 2019300"/>
                <a:gd name="connsiteX7" fmla="*/ 404132 w 1686832"/>
                <a:gd name="connsiteY7" fmla="*/ 311150 h 2019300"/>
                <a:gd name="connsiteX8" fmla="*/ 366032 w 1686832"/>
                <a:gd name="connsiteY8" fmla="*/ 323850 h 2019300"/>
                <a:gd name="connsiteX9" fmla="*/ 346982 w 1686832"/>
                <a:gd name="connsiteY9" fmla="*/ 330200 h 2019300"/>
                <a:gd name="connsiteX10" fmla="*/ 315232 w 1686832"/>
                <a:gd name="connsiteY10" fmla="*/ 368300 h 2019300"/>
                <a:gd name="connsiteX11" fmla="*/ 302532 w 1686832"/>
                <a:gd name="connsiteY11" fmla="*/ 406400 h 2019300"/>
                <a:gd name="connsiteX12" fmla="*/ 277132 w 1686832"/>
                <a:gd name="connsiteY12" fmla="*/ 444500 h 2019300"/>
                <a:gd name="connsiteX13" fmla="*/ 270782 w 1686832"/>
                <a:gd name="connsiteY13" fmla="*/ 463550 h 2019300"/>
                <a:gd name="connsiteX14" fmla="*/ 264432 w 1686832"/>
                <a:gd name="connsiteY14" fmla="*/ 501650 h 2019300"/>
                <a:gd name="connsiteX15" fmla="*/ 245382 w 1686832"/>
                <a:gd name="connsiteY15" fmla="*/ 508000 h 2019300"/>
                <a:gd name="connsiteX16" fmla="*/ 143782 w 1686832"/>
                <a:gd name="connsiteY16" fmla="*/ 520700 h 2019300"/>
                <a:gd name="connsiteX17" fmla="*/ 150132 w 1686832"/>
                <a:gd name="connsiteY17" fmla="*/ 552450 h 2019300"/>
                <a:gd name="connsiteX18" fmla="*/ 169182 w 1686832"/>
                <a:gd name="connsiteY18" fmla="*/ 558800 h 2019300"/>
                <a:gd name="connsiteX19" fmla="*/ 213632 w 1686832"/>
                <a:gd name="connsiteY19" fmla="*/ 552450 h 2019300"/>
                <a:gd name="connsiteX20" fmla="*/ 289832 w 1686832"/>
                <a:gd name="connsiteY20" fmla="*/ 539750 h 2019300"/>
                <a:gd name="connsiteX21" fmla="*/ 308882 w 1686832"/>
                <a:gd name="connsiteY21" fmla="*/ 552450 h 2019300"/>
                <a:gd name="connsiteX22" fmla="*/ 327932 w 1686832"/>
                <a:gd name="connsiteY22" fmla="*/ 596900 h 2019300"/>
                <a:gd name="connsiteX23" fmla="*/ 340632 w 1686832"/>
                <a:gd name="connsiteY23" fmla="*/ 635000 h 2019300"/>
                <a:gd name="connsiteX24" fmla="*/ 327932 w 1686832"/>
                <a:gd name="connsiteY24" fmla="*/ 698500 h 2019300"/>
                <a:gd name="connsiteX25" fmla="*/ 308882 w 1686832"/>
                <a:gd name="connsiteY25" fmla="*/ 717550 h 2019300"/>
                <a:gd name="connsiteX26" fmla="*/ 302532 w 1686832"/>
                <a:gd name="connsiteY26" fmla="*/ 762000 h 2019300"/>
                <a:gd name="connsiteX27" fmla="*/ 283482 w 1686832"/>
                <a:gd name="connsiteY27" fmla="*/ 822325 h 2019300"/>
                <a:gd name="connsiteX28" fmla="*/ 359682 w 1686832"/>
                <a:gd name="connsiteY28" fmla="*/ 844550 h 2019300"/>
                <a:gd name="connsiteX29" fmla="*/ 366032 w 1686832"/>
                <a:gd name="connsiteY29" fmla="*/ 863600 h 2019300"/>
                <a:gd name="connsiteX30" fmla="*/ 327932 w 1686832"/>
                <a:gd name="connsiteY30" fmla="*/ 882650 h 2019300"/>
                <a:gd name="connsiteX31" fmla="*/ 308882 w 1686832"/>
                <a:gd name="connsiteY31" fmla="*/ 889000 h 2019300"/>
                <a:gd name="connsiteX32" fmla="*/ 315232 w 1686832"/>
                <a:gd name="connsiteY32" fmla="*/ 927100 h 2019300"/>
                <a:gd name="connsiteX33" fmla="*/ 327932 w 1686832"/>
                <a:gd name="connsiteY33" fmla="*/ 946150 h 2019300"/>
                <a:gd name="connsiteX34" fmla="*/ 283482 w 1686832"/>
                <a:gd name="connsiteY34" fmla="*/ 946150 h 2019300"/>
                <a:gd name="connsiteX35" fmla="*/ 273957 w 1686832"/>
                <a:gd name="connsiteY35" fmla="*/ 977900 h 2019300"/>
                <a:gd name="connsiteX36" fmla="*/ 264432 w 1686832"/>
                <a:gd name="connsiteY36" fmla="*/ 1044575 h 2019300"/>
                <a:gd name="connsiteX37" fmla="*/ 181882 w 1686832"/>
                <a:gd name="connsiteY37" fmla="*/ 1047750 h 2019300"/>
                <a:gd name="connsiteX38" fmla="*/ 156482 w 1686832"/>
                <a:gd name="connsiteY38" fmla="*/ 1035050 h 2019300"/>
                <a:gd name="connsiteX39" fmla="*/ 137432 w 1686832"/>
                <a:gd name="connsiteY39" fmla="*/ 1028700 h 2019300"/>
                <a:gd name="connsiteX40" fmla="*/ 112032 w 1686832"/>
                <a:gd name="connsiteY40" fmla="*/ 1066800 h 2019300"/>
                <a:gd name="connsiteX41" fmla="*/ 118382 w 1686832"/>
                <a:gd name="connsiteY41" fmla="*/ 1092200 h 2019300"/>
                <a:gd name="connsiteX42" fmla="*/ 137432 w 1686832"/>
                <a:gd name="connsiteY42" fmla="*/ 1111250 h 2019300"/>
                <a:gd name="connsiteX43" fmla="*/ 150132 w 1686832"/>
                <a:gd name="connsiteY43" fmla="*/ 1130300 h 2019300"/>
                <a:gd name="connsiteX44" fmla="*/ 108857 w 1686832"/>
                <a:gd name="connsiteY44" fmla="*/ 1149350 h 2019300"/>
                <a:gd name="connsiteX45" fmla="*/ 907 w 1686832"/>
                <a:gd name="connsiteY45" fmla="*/ 1336675 h 2019300"/>
                <a:gd name="connsiteX46" fmla="*/ 175532 w 1686832"/>
                <a:gd name="connsiteY46" fmla="*/ 1289050 h 2019300"/>
                <a:gd name="connsiteX47" fmla="*/ 226332 w 1686832"/>
                <a:gd name="connsiteY47" fmla="*/ 1298575 h 2019300"/>
                <a:gd name="connsiteX48" fmla="*/ 245382 w 1686832"/>
                <a:gd name="connsiteY48" fmla="*/ 1349375 h 2019300"/>
                <a:gd name="connsiteX49" fmla="*/ 343807 w 1686832"/>
                <a:gd name="connsiteY49" fmla="*/ 1358900 h 2019300"/>
                <a:gd name="connsiteX50" fmla="*/ 410482 w 1686832"/>
                <a:gd name="connsiteY50" fmla="*/ 1327150 h 2019300"/>
                <a:gd name="connsiteX51" fmla="*/ 429532 w 1686832"/>
                <a:gd name="connsiteY51" fmla="*/ 1320800 h 2019300"/>
                <a:gd name="connsiteX52" fmla="*/ 435882 w 1686832"/>
                <a:gd name="connsiteY52" fmla="*/ 1301750 h 2019300"/>
                <a:gd name="connsiteX53" fmla="*/ 454932 w 1686832"/>
                <a:gd name="connsiteY53" fmla="*/ 1225550 h 2019300"/>
                <a:gd name="connsiteX54" fmla="*/ 473982 w 1686832"/>
                <a:gd name="connsiteY54" fmla="*/ 1212850 h 2019300"/>
                <a:gd name="connsiteX55" fmla="*/ 493032 w 1686832"/>
                <a:gd name="connsiteY55" fmla="*/ 1219200 h 2019300"/>
                <a:gd name="connsiteX56" fmla="*/ 540657 w 1686832"/>
                <a:gd name="connsiteY56" fmla="*/ 1219200 h 2019300"/>
                <a:gd name="connsiteX57" fmla="*/ 556532 w 1686832"/>
                <a:gd name="connsiteY57" fmla="*/ 1244600 h 2019300"/>
                <a:gd name="connsiteX58" fmla="*/ 524782 w 1686832"/>
                <a:gd name="connsiteY58" fmla="*/ 1276350 h 2019300"/>
                <a:gd name="connsiteX59" fmla="*/ 505732 w 1686832"/>
                <a:gd name="connsiteY59" fmla="*/ 1282700 h 2019300"/>
                <a:gd name="connsiteX60" fmla="*/ 486682 w 1686832"/>
                <a:gd name="connsiteY60" fmla="*/ 1295400 h 2019300"/>
                <a:gd name="connsiteX61" fmla="*/ 473982 w 1686832"/>
                <a:gd name="connsiteY61" fmla="*/ 1314450 h 2019300"/>
                <a:gd name="connsiteX62" fmla="*/ 467632 w 1686832"/>
                <a:gd name="connsiteY62" fmla="*/ 1333500 h 2019300"/>
                <a:gd name="connsiteX63" fmla="*/ 435882 w 1686832"/>
                <a:gd name="connsiteY63" fmla="*/ 1365250 h 2019300"/>
                <a:gd name="connsiteX64" fmla="*/ 499382 w 1686832"/>
                <a:gd name="connsiteY64" fmla="*/ 1390650 h 2019300"/>
                <a:gd name="connsiteX65" fmla="*/ 512082 w 1686832"/>
                <a:gd name="connsiteY65" fmla="*/ 1409700 h 2019300"/>
                <a:gd name="connsiteX66" fmla="*/ 512082 w 1686832"/>
                <a:gd name="connsiteY66" fmla="*/ 1460500 h 2019300"/>
                <a:gd name="connsiteX67" fmla="*/ 451757 w 1686832"/>
                <a:gd name="connsiteY67" fmla="*/ 1393825 h 2019300"/>
                <a:gd name="connsiteX68" fmla="*/ 372382 w 1686832"/>
                <a:gd name="connsiteY68" fmla="*/ 1450975 h 2019300"/>
                <a:gd name="connsiteX69" fmla="*/ 378732 w 1686832"/>
                <a:gd name="connsiteY69" fmla="*/ 1498600 h 2019300"/>
                <a:gd name="connsiteX70" fmla="*/ 391432 w 1686832"/>
                <a:gd name="connsiteY70" fmla="*/ 1517650 h 2019300"/>
                <a:gd name="connsiteX71" fmla="*/ 404132 w 1686832"/>
                <a:gd name="connsiteY71" fmla="*/ 1555750 h 2019300"/>
                <a:gd name="connsiteX72" fmla="*/ 423182 w 1686832"/>
                <a:gd name="connsiteY72" fmla="*/ 1562100 h 2019300"/>
                <a:gd name="connsiteX73" fmla="*/ 461282 w 1686832"/>
                <a:gd name="connsiteY73" fmla="*/ 1587500 h 2019300"/>
                <a:gd name="connsiteX74" fmla="*/ 454932 w 1686832"/>
                <a:gd name="connsiteY74" fmla="*/ 1606550 h 2019300"/>
                <a:gd name="connsiteX75" fmla="*/ 391432 w 1686832"/>
                <a:gd name="connsiteY75" fmla="*/ 1625600 h 2019300"/>
                <a:gd name="connsiteX76" fmla="*/ 378732 w 1686832"/>
                <a:gd name="connsiteY76" fmla="*/ 1663700 h 2019300"/>
                <a:gd name="connsiteX77" fmla="*/ 385082 w 1686832"/>
                <a:gd name="connsiteY77" fmla="*/ 1701800 h 2019300"/>
                <a:gd name="connsiteX78" fmla="*/ 416832 w 1686832"/>
                <a:gd name="connsiteY78" fmla="*/ 1733550 h 2019300"/>
                <a:gd name="connsiteX79" fmla="*/ 410482 w 1686832"/>
                <a:gd name="connsiteY79" fmla="*/ 1755775 h 2019300"/>
                <a:gd name="connsiteX80" fmla="*/ 429532 w 1686832"/>
                <a:gd name="connsiteY80" fmla="*/ 1866900 h 2019300"/>
                <a:gd name="connsiteX81" fmla="*/ 461282 w 1686832"/>
                <a:gd name="connsiteY81" fmla="*/ 1955800 h 2019300"/>
                <a:gd name="connsiteX82" fmla="*/ 486682 w 1686832"/>
                <a:gd name="connsiteY82" fmla="*/ 1962150 h 2019300"/>
                <a:gd name="connsiteX83" fmla="*/ 537482 w 1686832"/>
                <a:gd name="connsiteY83" fmla="*/ 1968500 h 2019300"/>
                <a:gd name="connsiteX84" fmla="*/ 543832 w 1686832"/>
                <a:gd name="connsiteY84" fmla="*/ 1993900 h 2019300"/>
                <a:gd name="connsiteX85" fmla="*/ 588282 w 1686832"/>
                <a:gd name="connsiteY85" fmla="*/ 2012950 h 2019300"/>
                <a:gd name="connsiteX86" fmla="*/ 607332 w 1686832"/>
                <a:gd name="connsiteY86" fmla="*/ 2019300 h 2019300"/>
                <a:gd name="connsiteX87" fmla="*/ 626382 w 1686832"/>
                <a:gd name="connsiteY87" fmla="*/ 2012950 h 2019300"/>
                <a:gd name="connsiteX88" fmla="*/ 645432 w 1686832"/>
                <a:gd name="connsiteY88" fmla="*/ 1943100 h 2019300"/>
                <a:gd name="connsiteX89" fmla="*/ 658132 w 1686832"/>
                <a:gd name="connsiteY89" fmla="*/ 1924050 h 2019300"/>
                <a:gd name="connsiteX90" fmla="*/ 696232 w 1686832"/>
                <a:gd name="connsiteY90" fmla="*/ 1892300 h 2019300"/>
                <a:gd name="connsiteX91" fmla="*/ 715282 w 1686832"/>
                <a:gd name="connsiteY91" fmla="*/ 1854200 h 2019300"/>
                <a:gd name="connsiteX92" fmla="*/ 708932 w 1686832"/>
                <a:gd name="connsiteY92" fmla="*/ 1771650 h 2019300"/>
                <a:gd name="connsiteX93" fmla="*/ 683532 w 1686832"/>
                <a:gd name="connsiteY93" fmla="*/ 1714500 h 2019300"/>
                <a:gd name="connsiteX94" fmla="*/ 670832 w 1686832"/>
                <a:gd name="connsiteY94" fmla="*/ 1670050 h 2019300"/>
                <a:gd name="connsiteX95" fmla="*/ 677182 w 1686832"/>
                <a:gd name="connsiteY95" fmla="*/ 1638300 h 2019300"/>
                <a:gd name="connsiteX96" fmla="*/ 715282 w 1686832"/>
                <a:gd name="connsiteY96" fmla="*/ 1625600 h 2019300"/>
                <a:gd name="connsiteX97" fmla="*/ 778782 w 1686832"/>
                <a:gd name="connsiteY97" fmla="*/ 1631950 h 2019300"/>
                <a:gd name="connsiteX98" fmla="*/ 810532 w 1686832"/>
                <a:gd name="connsiteY98" fmla="*/ 1663700 h 2019300"/>
                <a:gd name="connsiteX99" fmla="*/ 829582 w 1686832"/>
                <a:gd name="connsiteY99" fmla="*/ 1676400 h 2019300"/>
                <a:gd name="connsiteX100" fmla="*/ 848632 w 1686832"/>
                <a:gd name="connsiteY100" fmla="*/ 1708150 h 2019300"/>
                <a:gd name="connsiteX101" fmla="*/ 905782 w 1686832"/>
                <a:gd name="connsiteY101" fmla="*/ 1720850 h 2019300"/>
                <a:gd name="connsiteX102" fmla="*/ 988332 w 1686832"/>
                <a:gd name="connsiteY102" fmla="*/ 1670050 h 2019300"/>
                <a:gd name="connsiteX103" fmla="*/ 1001032 w 1686832"/>
                <a:gd name="connsiteY103" fmla="*/ 1689100 h 2019300"/>
                <a:gd name="connsiteX104" fmla="*/ 1020082 w 1686832"/>
                <a:gd name="connsiteY104" fmla="*/ 1727200 h 2019300"/>
                <a:gd name="connsiteX105" fmla="*/ 1045482 w 1686832"/>
                <a:gd name="connsiteY105" fmla="*/ 1733550 h 2019300"/>
                <a:gd name="connsiteX106" fmla="*/ 1089932 w 1686832"/>
                <a:gd name="connsiteY106" fmla="*/ 1746250 h 2019300"/>
                <a:gd name="connsiteX107" fmla="*/ 1134382 w 1686832"/>
                <a:gd name="connsiteY107" fmla="*/ 1752600 h 2019300"/>
                <a:gd name="connsiteX108" fmla="*/ 1216932 w 1686832"/>
                <a:gd name="connsiteY108" fmla="*/ 1746250 h 2019300"/>
                <a:gd name="connsiteX109" fmla="*/ 1235982 w 1686832"/>
                <a:gd name="connsiteY109" fmla="*/ 1739900 h 2019300"/>
                <a:gd name="connsiteX110" fmla="*/ 1280432 w 1686832"/>
                <a:gd name="connsiteY110" fmla="*/ 1682750 h 2019300"/>
                <a:gd name="connsiteX111" fmla="*/ 1299482 w 1686832"/>
                <a:gd name="connsiteY111" fmla="*/ 1676400 h 2019300"/>
                <a:gd name="connsiteX112" fmla="*/ 1318532 w 1686832"/>
                <a:gd name="connsiteY112" fmla="*/ 1663700 h 2019300"/>
                <a:gd name="connsiteX113" fmla="*/ 1369332 w 1686832"/>
                <a:gd name="connsiteY113" fmla="*/ 1644650 h 2019300"/>
                <a:gd name="connsiteX114" fmla="*/ 1375682 w 1686832"/>
                <a:gd name="connsiteY114" fmla="*/ 1428750 h 2019300"/>
                <a:gd name="connsiteX115" fmla="*/ 1382032 w 1686832"/>
                <a:gd name="connsiteY115" fmla="*/ 1409700 h 2019300"/>
                <a:gd name="connsiteX116" fmla="*/ 1394732 w 1686832"/>
                <a:gd name="connsiteY116" fmla="*/ 1390650 h 2019300"/>
                <a:gd name="connsiteX117" fmla="*/ 1394732 w 1686832"/>
                <a:gd name="connsiteY117" fmla="*/ 1327150 h 2019300"/>
                <a:gd name="connsiteX118" fmla="*/ 1375682 w 1686832"/>
                <a:gd name="connsiteY118" fmla="*/ 1314450 h 2019300"/>
                <a:gd name="connsiteX119" fmla="*/ 1362982 w 1686832"/>
                <a:gd name="connsiteY119" fmla="*/ 1289050 h 2019300"/>
                <a:gd name="connsiteX120" fmla="*/ 1388382 w 1686832"/>
                <a:gd name="connsiteY120" fmla="*/ 1257300 h 2019300"/>
                <a:gd name="connsiteX121" fmla="*/ 1401082 w 1686832"/>
                <a:gd name="connsiteY121" fmla="*/ 1238250 h 2019300"/>
                <a:gd name="connsiteX122" fmla="*/ 1420132 w 1686832"/>
                <a:gd name="connsiteY122" fmla="*/ 1181100 h 2019300"/>
                <a:gd name="connsiteX123" fmla="*/ 1426482 w 1686832"/>
                <a:gd name="connsiteY123" fmla="*/ 1162050 h 2019300"/>
                <a:gd name="connsiteX124" fmla="*/ 1439182 w 1686832"/>
                <a:gd name="connsiteY124" fmla="*/ 1111250 h 2019300"/>
                <a:gd name="connsiteX125" fmla="*/ 1451882 w 1686832"/>
                <a:gd name="connsiteY125" fmla="*/ 1066800 h 2019300"/>
                <a:gd name="connsiteX126" fmla="*/ 1439182 w 1686832"/>
                <a:gd name="connsiteY126" fmla="*/ 1009650 h 2019300"/>
                <a:gd name="connsiteX127" fmla="*/ 1426482 w 1686832"/>
                <a:gd name="connsiteY127" fmla="*/ 990600 h 2019300"/>
                <a:gd name="connsiteX128" fmla="*/ 1413782 w 1686832"/>
                <a:gd name="connsiteY128" fmla="*/ 952500 h 2019300"/>
                <a:gd name="connsiteX129" fmla="*/ 1401082 w 1686832"/>
                <a:gd name="connsiteY129" fmla="*/ 927100 h 2019300"/>
                <a:gd name="connsiteX130" fmla="*/ 1394732 w 1686832"/>
                <a:gd name="connsiteY130" fmla="*/ 901700 h 2019300"/>
                <a:gd name="connsiteX131" fmla="*/ 1388382 w 1686832"/>
                <a:gd name="connsiteY131" fmla="*/ 882650 h 2019300"/>
                <a:gd name="connsiteX132" fmla="*/ 1394732 w 1686832"/>
                <a:gd name="connsiteY132" fmla="*/ 666750 h 2019300"/>
                <a:gd name="connsiteX133" fmla="*/ 1401082 w 1686832"/>
                <a:gd name="connsiteY133" fmla="*/ 635000 h 2019300"/>
                <a:gd name="connsiteX134" fmla="*/ 1413782 w 1686832"/>
                <a:gd name="connsiteY134" fmla="*/ 615950 h 2019300"/>
                <a:gd name="connsiteX135" fmla="*/ 1432832 w 1686832"/>
                <a:gd name="connsiteY135" fmla="*/ 577850 h 2019300"/>
                <a:gd name="connsiteX136" fmla="*/ 1439182 w 1686832"/>
                <a:gd name="connsiteY136" fmla="*/ 520700 h 2019300"/>
                <a:gd name="connsiteX137" fmla="*/ 1445532 w 1686832"/>
                <a:gd name="connsiteY137" fmla="*/ 501650 h 2019300"/>
                <a:gd name="connsiteX138" fmla="*/ 1451882 w 1686832"/>
                <a:gd name="connsiteY138" fmla="*/ 450850 h 2019300"/>
                <a:gd name="connsiteX139" fmla="*/ 1489982 w 1686832"/>
                <a:gd name="connsiteY139" fmla="*/ 431800 h 2019300"/>
                <a:gd name="connsiteX140" fmla="*/ 1515382 w 1686832"/>
                <a:gd name="connsiteY140" fmla="*/ 425450 h 2019300"/>
                <a:gd name="connsiteX141" fmla="*/ 1534432 w 1686832"/>
                <a:gd name="connsiteY141" fmla="*/ 419100 h 2019300"/>
                <a:gd name="connsiteX142" fmla="*/ 1572532 w 1686832"/>
                <a:gd name="connsiteY142" fmla="*/ 412750 h 2019300"/>
                <a:gd name="connsiteX143" fmla="*/ 1597932 w 1686832"/>
                <a:gd name="connsiteY143" fmla="*/ 406400 h 2019300"/>
                <a:gd name="connsiteX144" fmla="*/ 1559832 w 1686832"/>
                <a:gd name="connsiteY144" fmla="*/ 368300 h 2019300"/>
                <a:gd name="connsiteX145" fmla="*/ 1521732 w 1686832"/>
                <a:gd name="connsiteY145" fmla="*/ 349250 h 2019300"/>
                <a:gd name="connsiteX146" fmla="*/ 1483632 w 1686832"/>
                <a:gd name="connsiteY146" fmla="*/ 330200 h 2019300"/>
                <a:gd name="connsiteX147" fmla="*/ 1464582 w 1686832"/>
                <a:gd name="connsiteY147" fmla="*/ 285750 h 2019300"/>
                <a:gd name="connsiteX148" fmla="*/ 1445532 w 1686832"/>
                <a:gd name="connsiteY148" fmla="*/ 279400 h 2019300"/>
                <a:gd name="connsiteX149" fmla="*/ 1451882 w 1686832"/>
                <a:gd name="connsiteY149" fmla="*/ 228600 h 2019300"/>
                <a:gd name="connsiteX150" fmla="*/ 1470932 w 1686832"/>
                <a:gd name="connsiteY150" fmla="*/ 222250 h 2019300"/>
                <a:gd name="connsiteX151" fmla="*/ 1521732 w 1686832"/>
                <a:gd name="connsiteY151" fmla="*/ 228600 h 2019300"/>
                <a:gd name="connsiteX152" fmla="*/ 1578882 w 1686832"/>
                <a:gd name="connsiteY152" fmla="*/ 273050 h 2019300"/>
                <a:gd name="connsiteX153" fmla="*/ 1616982 w 1686832"/>
                <a:gd name="connsiteY153" fmla="*/ 285750 h 2019300"/>
                <a:gd name="connsiteX154" fmla="*/ 1636032 w 1686832"/>
                <a:gd name="connsiteY154" fmla="*/ 298450 h 2019300"/>
                <a:gd name="connsiteX155" fmla="*/ 1623332 w 1686832"/>
                <a:gd name="connsiteY155" fmla="*/ 304800 h 2019300"/>
                <a:gd name="connsiteX156" fmla="*/ 1629682 w 1686832"/>
                <a:gd name="connsiteY156" fmla="*/ 260350 h 2019300"/>
                <a:gd name="connsiteX157" fmla="*/ 1667782 w 1686832"/>
                <a:gd name="connsiteY157" fmla="*/ 228600 h 2019300"/>
                <a:gd name="connsiteX158" fmla="*/ 1686832 w 1686832"/>
                <a:gd name="connsiteY158" fmla="*/ 184150 h 2019300"/>
                <a:gd name="connsiteX159" fmla="*/ 1680482 w 1686832"/>
                <a:gd name="connsiteY159" fmla="*/ 165100 h 2019300"/>
                <a:gd name="connsiteX160" fmla="*/ 1591582 w 1686832"/>
                <a:gd name="connsiteY160" fmla="*/ 158750 h 2019300"/>
                <a:gd name="connsiteX161" fmla="*/ 1623332 w 1686832"/>
                <a:gd name="connsiteY161" fmla="*/ 127000 h 2019300"/>
                <a:gd name="connsiteX162" fmla="*/ 1591582 w 1686832"/>
                <a:gd name="connsiteY162" fmla="*/ 69850 h 2019300"/>
                <a:gd name="connsiteX163" fmla="*/ 1610632 w 1686832"/>
                <a:gd name="connsiteY163" fmla="*/ 63500 h 2019300"/>
                <a:gd name="connsiteX164" fmla="*/ 1591582 w 1686832"/>
                <a:gd name="connsiteY164" fmla="*/ 50800 h 2019300"/>
                <a:gd name="connsiteX165" fmla="*/ 1566182 w 1686832"/>
                <a:gd name="connsiteY165" fmla="*/ 44450 h 2019300"/>
                <a:gd name="connsiteX166" fmla="*/ 1509032 w 1686832"/>
                <a:gd name="connsiteY166" fmla="*/ 31750 h 2019300"/>
                <a:gd name="connsiteX167" fmla="*/ 1489982 w 1686832"/>
                <a:gd name="connsiteY167" fmla="*/ 19050 h 2019300"/>
                <a:gd name="connsiteX168" fmla="*/ 1432832 w 1686832"/>
                <a:gd name="connsiteY168" fmla="*/ 6350 h 2019300"/>
                <a:gd name="connsiteX169" fmla="*/ 1401082 w 1686832"/>
                <a:gd name="connsiteY169" fmla="*/ 0 h 2019300"/>
                <a:gd name="connsiteX170" fmla="*/ 1337582 w 1686832"/>
                <a:gd name="connsiteY170" fmla="*/ 6350 h 2019300"/>
                <a:gd name="connsiteX171" fmla="*/ 1337582 w 1686832"/>
                <a:gd name="connsiteY171" fmla="*/ 50800 h 2019300"/>
                <a:gd name="connsiteX172" fmla="*/ 1375682 w 1686832"/>
                <a:gd name="connsiteY172" fmla="*/ 57150 h 2019300"/>
                <a:gd name="connsiteX173" fmla="*/ 1375682 w 1686832"/>
                <a:gd name="connsiteY173" fmla="*/ 127000 h 2019300"/>
                <a:gd name="connsiteX174" fmla="*/ 1337582 w 1686832"/>
                <a:gd name="connsiteY174" fmla="*/ 120650 h 2019300"/>
                <a:gd name="connsiteX175" fmla="*/ 1299482 w 1686832"/>
                <a:gd name="connsiteY175" fmla="*/ 82550 h 2019300"/>
                <a:gd name="connsiteX176" fmla="*/ 1280432 w 1686832"/>
                <a:gd name="connsiteY176" fmla="*/ 63500 h 2019300"/>
                <a:gd name="connsiteX177" fmla="*/ 1248682 w 1686832"/>
                <a:gd name="connsiteY177" fmla="*/ 57150 h 2019300"/>
                <a:gd name="connsiteX178" fmla="*/ 1172482 w 1686832"/>
                <a:gd name="connsiteY178" fmla="*/ 50800 h 2019300"/>
                <a:gd name="connsiteX179" fmla="*/ 1089932 w 1686832"/>
                <a:gd name="connsiteY179" fmla="*/ 50800 h 2019300"/>
                <a:gd name="connsiteX180" fmla="*/ 1070882 w 1686832"/>
                <a:gd name="connsiteY180" fmla="*/ 63500 h 2019300"/>
                <a:gd name="connsiteX181" fmla="*/ 1051832 w 1686832"/>
                <a:gd name="connsiteY181" fmla="*/ 101600 h 2019300"/>
                <a:gd name="connsiteX182" fmla="*/ 1039132 w 1686832"/>
                <a:gd name="connsiteY182" fmla="*/ 120650 h 2019300"/>
                <a:gd name="connsiteX183" fmla="*/ 1032782 w 1686832"/>
                <a:gd name="connsiteY183" fmla="*/ 139700 h 2019300"/>
                <a:gd name="connsiteX184" fmla="*/ 994682 w 1686832"/>
                <a:gd name="connsiteY184" fmla="*/ 184150 h 2019300"/>
                <a:gd name="connsiteX185" fmla="*/ 956582 w 1686832"/>
                <a:gd name="connsiteY185" fmla="*/ 177800 h 2019300"/>
                <a:gd name="connsiteX186" fmla="*/ 943882 w 1686832"/>
                <a:gd name="connsiteY186" fmla="*/ 158750 h 2019300"/>
                <a:gd name="connsiteX187" fmla="*/ 924832 w 1686832"/>
                <a:gd name="connsiteY187" fmla="*/ 139700 h 2019300"/>
                <a:gd name="connsiteX188" fmla="*/ 905782 w 1686832"/>
                <a:gd name="connsiteY188" fmla="*/ 95250 h 2019300"/>
                <a:gd name="connsiteX189" fmla="*/ 899432 w 1686832"/>
                <a:gd name="connsiteY189" fmla="*/ 69850 h 2019300"/>
                <a:gd name="connsiteX190" fmla="*/ 886732 w 1686832"/>
                <a:gd name="connsiteY190" fmla="*/ 50800 h 2019300"/>
                <a:gd name="connsiteX191" fmla="*/ 880382 w 1686832"/>
                <a:gd name="connsiteY191" fmla="*/ 31750 h 2019300"/>
                <a:gd name="connsiteX192" fmla="*/ 842282 w 1686832"/>
                <a:gd name="connsiteY192" fmla="*/ 12700 h 2019300"/>
                <a:gd name="connsiteX193" fmla="*/ 670832 w 1686832"/>
                <a:gd name="connsiteY193" fmla="*/ 25400 h 2019300"/>
                <a:gd name="connsiteX194" fmla="*/ 645432 w 1686832"/>
                <a:gd name="connsiteY194" fmla="*/ 31750 h 2019300"/>
                <a:gd name="connsiteX195" fmla="*/ 632732 w 1686832"/>
                <a:gd name="connsiteY195" fmla="*/ 50800 h 2019300"/>
                <a:gd name="connsiteX196" fmla="*/ 613682 w 1686832"/>
                <a:gd name="connsiteY196" fmla="*/ 63500 h 2019300"/>
                <a:gd name="connsiteX0" fmla="*/ 613682 w 1686832"/>
                <a:gd name="connsiteY0" fmla="*/ 63500 h 2019300"/>
                <a:gd name="connsiteX1" fmla="*/ 626382 w 1686832"/>
                <a:gd name="connsiteY1" fmla="*/ 228600 h 2019300"/>
                <a:gd name="connsiteX2" fmla="*/ 607332 w 1686832"/>
                <a:gd name="connsiteY2" fmla="*/ 273050 h 2019300"/>
                <a:gd name="connsiteX3" fmla="*/ 588282 w 1686832"/>
                <a:gd name="connsiteY3" fmla="*/ 285750 h 2019300"/>
                <a:gd name="connsiteX4" fmla="*/ 562882 w 1686832"/>
                <a:gd name="connsiteY4" fmla="*/ 241300 h 2019300"/>
                <a:gd name="connsiteX5" fmla="*/ 505732 w 1686832"/>
                <a:gd name="connsiteY5" fmla="*/ 209550 h 2019300"/>
                <a:gd name="connsiteX6" fmla="*/ 448582 w 1686832"/>
                <a:gd name="connsiteY6" fmla="*/ 254000 h 2019300"/>
                <a:gd name="connsiteX7" fmla="*/ 404132 w 1686832"/>
                <a:gd name="connsiteY7" fmla="*/ 311150 h 2019300"/>
                <a:gd name="connsiteX8" fmla="*/ 366032 w 1686832"/>
                <a:gd name="connsiteY8" fmla="*/ 323850 h 2019300"/>
                <a:gd name="connsiteX9" fmla="*/ 346982 w 1686832"/>
                <a:gd name="connsiteY9" fmla="*/ 330200 h 2019300"/>
                <a:gd name="connsiteX10" fmla="*/ 315232 w 1686832"/>
                <a:gd name="connsiteY10" fmla="*/ 368300 h 2019300"/>
                <a:gd name="connsiteX11" fmla="*/ 302532 w 1686832"/>
                <a:gd name="connsiteY11" fmla="*/ 406400 h 2019300"/>
                <a:gd name="connsiteX12" fmla="*/ 277132 w 1686832"/>
                <a:gd name="connsiteY12" fmla="*/ 444500 h 2019300"/>
                <a:gd name="connsiteX13" fmla="*/ 270782 w 1686832"/>
                <a:gd name="connsiteY13" fmla="*/ 463550 h 2019300"/>
                <a:gd name="connsiteX14" fmla="*/ 264432 w 1686832"/>
                <a:gd name="connsiteY14" fmla="*/ 501650 h 2019300"/>
                <a:gd name="connsiteX15" fmla="*/ 245382 w 1686832"/>
                <a:gd name="connsiteY15" fmla="*/ 508000 h 2019300"/>
                <a:gd name="connsiteX16" fmla="*/ 143782 w 1686832"/>
                <a:gd name="connsiteY16" fmla="*/ 520700 h 2019300"/>
                <a:gd name="connsiteX17" fmla="*/ 150132 w 1686832"/>
                <a:gd name="connsiteY17" fmla="*/ 552450 h 2019300"/>
                <a:gd name="connsiteX18" fmla="*/ 169182 w 1686832"/>
                <a:gd name="connsiteY18" fmla="*/ 558800 h 2019300"/>
                <a:gd name="connsiteX19" fmla="*/ 213632 w 1686832"/>
                <a:gd name="connsiteY19" fmla="*/ 552450 h 2019300"/>
                <a:gd name="connsiteX20" fmla="*/ 289832 w 1686832"/>
                <a:gd name="connsiteY20" fmla="*/ 539750 h 2019300"/>
                <a:gd name="connsiteX21" fmla="*/ 308882 w 1686832"/>
                <a:gd name="connsiteY21" fmla="*/ 552450 h 2019300"/>
                <a:gd name="connsiteX22" fmla="*/ 327932 w 1686832"/>
                <a:gd name="connsiteY22" fmla="*/ 596900 h 2019300"/>
                <a:gd name="connsiteX23" fmla="*/ 340632 w 1686832"/>
                <a:gd name="connsiteY23" fmla="*/ 635000 h 2019300"/>
                <a:gd name="connsiteX24" fmla="*/ 327932 w 1686832"/>
                <a:gd name="connsiteY24" fmla="*/ 698500 h 2019300"/>
                <a:gd name="connsiteX25" fmla="*/ 308882 w 1686832"/>
                <a:gd name="connsiteY25" fmla="*/ 717550 h 2019300"/>
                <a:gd name="connsiteX26" fmla="*/ 293007 w 1686832"/>
                <a:gd name="connsiteY26" fmla="*/ 746125 h 2019300"/>
                <a:gd name="connsiteX27" fmla="*/ 283482 w 1686832"/>
                <a:gd name="connsiteY27" fmla="*/ 822325 h 2019300"/>
                <a:gd name="connsiteX28" fmla="*/ 359682 w 1686832"/>
                <a:gd name="connsiteY28" fmla="*/ 844550 h 2019300"/>
                <a:gd name="connsiteX29" fmla="*/ 366032 w 1686832"/>
                <a:gd name="connsiteY29" fmla="*/ 863600 h 2019300"/>
                <a:gd name="connsiteX30" fmla="*/ 327932 w 1686832"/>
                <a:gd name="connsiteY30" fmla="*/ 882650 h 2019300"/>
                <a:gd name="connsiteX31" fmla="*/ 308882 w 1686832"/>
                <a:gd name="connsiteY31" fmla="*/ 889000 h 2019300"/>
                <a:gd name="connsiteX32" fmla="*/ 315232 w 1686832"/>
                <a:gd name="connsiteY32" fmla="*/ 927100 h 2019300"/>
                <a:gd name="connsiteX33" fmla="*/ 327932 w 1686832"/>
                <a:gd name="connsiteY33" fmla="*/ 946150 h 2019300"/>
                <a:gd name="connsiteX34" fmla="*/ 283482 w 1686832"/>
                <a:gd name="connsiteY34" fmla="*/ 946150 h 2019300"/>
                <a:gd name="connsiteX35" fmla="*/ 273957 w 1686832"/>
                <a:gd name="connsiteY35" fmla="*/ 977900 h 2019300"/>
                <a:gd name="connsiteX36" fmla="*/ 264432 w 1686832"/>
                <a:gd name="connsiteY36" fmla="*/ 1044575 h 2019300"/>
                <a:gd name="connsiteX37" fmla="*/ 181882 w 1686832"/>
                <a:gd name="connsiteY37" fmla="*/ 1047750 h 2019300"/>
                <a:gd name="connsiteX38" fmla="*/ 156482 w 1686832"/>
                <a:gd name="connsiteY38" fmla="*/ 1035050 h 2019300"/>
                <a:gd name="connsiteX39" fmla="*/ 137432 w 1686832"/>
                <a:gd name="connsiteY39" fmla="*/ 1028700 h 2019300"/>
                <a:gd name="connsiteX40" fmla="*/ 112032 w 1686832"/>
                <a:gd name="connsiteY40" fmla="*/ 1066800 h 2019300"/>
                <a:gd name="connsiteX41" fmla="*/ 118382 w 1686832"/>
                <a:gd name="connsiteY41" fmla="*/ 1092200 h 2019300"/>
                <a:gd name="connsiteX42" fmla="*/ 137432 w 1686832"/>
                <a:gd name="connsiteY42" fmla="*/ 1111250 h 2019300"/>
                <a:gd name="connsiteX43" fmla="*/ 150132 w 1686832"/>
                <a:gd name="connsiteY43" fmla="*/ 1130300 h 2019300"/>
                <a:gd name="connsiteX44" fmla="*/ 108857 w 1686832"/>
                <a:gd name="connsiteY44" fmla="*/ 1149350 h 2019300"/>
                <a:gd name="connsiteX45" fmla="*/ 907 w 1686832"/>
                <a:gd name="connsiteY45" fmla="*/ 1336675 h 2019300"/>
                <a:gd name="connsiteX46" fmla="*/ 175532 w 1686832"/>
                <a:gd name="connsiteY46" fmla="*/ 1289050 h 2019300"/>
                <a:gd name="connsiteX47" fmla="*/ 226332 w 1686832"/>
                <a:gd name="connsiteY47" fmla="*/ 1298575 h 2019300"/>
                <a:gd name="connsiteX48" fmla="*/ 245382 w 1686832"/>
                <a:gd name="connsiteY48" fmla="*/ 1349375 h 2019300"/>
                <a:gd name="connsiteX49" fmla="*/ 343807 w 1686832"/>
                <a:gd name="connsiteY49" fmla="*/ 1358900 h 2019300"/>
                <a:gd name="connsiteX50" fmla="*/ 410482 w 1686832"/>
                <a:gd name="connsiteY50" fmla="*/ 1327150 h 2019300"/>
                <a:gd name="connsiteX51" fmla="*/ 429532 w 1686832"/>
                <a:gd name="connsiteY51" fmla="*/ 1320800 h 2019300"/>
                <a:gd name="connsiteX52" fmla="*/ 435882 w 1686832"/>
                <a:gd name="connsiteY52" fmla="*/ 1301750 h 2019300"/>
                <a:gd name="connsiteX53" fmla="*/ 454932 w 1686832"/>
                <a:gd name="connsiteY53" fmla="*/ 1225550 h 2019300"/>
                <a:gd name="connsiteX54" fmla="*/ 473982 w 1686832"/>
                <a:gd name="connsiteY54" fmla="*/ 1212850 h 2019300"/>
                <a:gd name="connsiteX55" fmla="*/ 493032 w 1686832"/>
                <a:gd name="connsiteY55" fmla="*/ 1219200 h 2019300"/>
                <a:gd name="connsiteX56" fmla="*/ 540657 w 1686832"/>
                <a:gd name="connsiteY56" fmla="*/ 1219200 h 2019300"/>
                <a:gd name="connsiteX57" fmla="*/ 556532 w 1686832"/>
                <a:gd name="connsiteY57" fmla="*/ 1244600 h 2019300"/>
                <a:gd name="connsiteX58" fmla="*/ 524782 w 1686832"/>
                <a:gd name="connsiteY58" fmla="*/ 1276350 h 2019300"/>
                <a:gd name="connsiteX59" fmla="*/ 505732 w 1686832"/>
                <a:gd name="connsiteY59" fmla="*/ 1282700 h 2019300"/>
                <a:gd name="connsiteX60" fmla="*/ 486682 w 1686832"/>
                <a:gd name="connsiteY60" fmla="*/ 1295400 h 2019300"/>
                <a:gd name="connsiteX61" fmla="*/ 473982 w 1686832"/>
                <a:gd name="connsiteY61" fmla="*/ 1314450 h 2019300"/>
                <a:gd name="connsiteX62" fmla="*/ 467632 w 1686832"/>
                <a:gd name="connsiteY62" fmla="*/ 1333500 h 2019300"/>
                <a:gd name="connsiteX63" fmla="*/ 435882 w 1686832"/>
                <a:gd name="connsiteY63" fmla="*/ 1365250 h 2019300"/>
                <a:gd name="connsiteX64" fmla="*/ 499382 w 1686832"/>
                <a:gd name="connsiteY64" fmla="*/ 1390650 h 2019300"/>
                <a:gd name="connsiteX65" fmla="*/ 512082 w 1686832"/>
                <a:gd name="connsiteY65" fmla="*/ 1409700 h 2019300"/>
                <a:gd name="connsiteX66" fmla="*/ 512082 w 1686832"/>
                <a:gd name="connsiteY66" fmla="*/ 1460500 h 2019300"/>
                <a:gd name="connsiteX67" fmla="*/ 451757 w 1686832"/>
                <a:gd name="connsiteY67" fmla="*/ 1393825 h 2019300"/>
                <a:gd name="connsiteX68" fmla="*/ 372382 w 1686832"/>
                <a:gd name="connsiteY68" fmla="*/ 1450975 h 2019300"/>
                <a:gd name="connsiteX69" fmla="*/ 378732 w 1686832"/>
                <a:gd name="connsiteY69" fmla="*/ 1498600 h 2019300"/>
                <a:gd name="connsiteX70" fmla="*/ 391432 w 1686832"/>
                <a:gd name="connsiteY70" fmla="*/ 1517650 h 2019300"/>
                <a:gd name="connsiteX71" fmla="*/ 404132 w 1686832"/>
                <a:gd name="connsiteY71" fmla="*/ 1555750 h 2019300"/>
                <a:gd name="connsiteX72" fmla="*/ 423182 w 1686832"/>
                <a:gd name="connsiteY72" fmla="*/ 1562100 h 2019300"/>
                <a:gd name="connsiteX73" fmla="*/ 461282 w 1686832"/>
                <a:gd name="connsiteY73" fmla="*/ 1587500 h 2019300"/>
                <a:gd name="connsiteX74" fmla="*/ 454932 w 1686832"/>
                <a:gd name="connsiteY74" fmla="*/ 1606550 h 2019300"/>
                <a:gd name="connsiteX75" fmla="*/ 391432 w 1686832"/>
                <a:gd name="connsiteY75" fmla="*/ 1625600 h 2019300"/>
                <a:gd name="connsiteX76" fmla="*/ 378732 w 1686832"/>
                <a:gd name="connsiteY76" fmla="*/ 1663700 h 2019300"/>
                <a:gd name="connsiteX77" fmla="*/ 385082 w 1686832"/>
                <a:gd name="connsiteY77" fmla="*/ 1701800 h 2019300"/>
                <a:gd name="connsiteX78" fmla="*/ 416832 w 1686832"/>
                <a:gd name="connsiteY78" fmla="*/ 1733550 h 2019300"/>
                <a:gd name="connsiteX79" fmla="*/ 410482 w 1686832"/>
                <a:gd name="connsiteY79" fmla="*/ 1755775 h 2019300"/>
                <a:gd name="connsiteX80" fmla="*/ 429532 w 1686832"/>
                <a:gd name="connsiteY80" fmla="*/ 1866900 h 2019300"/>
                <a:gd name="connsiteX81" fmla="*/ 461282 w 1686832"/>
                <a:gd name="connsiteY81" fmla="*/ 1955800 h 2019300"/>
                <a:gd name="connsiteX82" fmla="*/ 486682 w 1686832"/>
                <a:gd name="connsiteY82" fmla="*/ 1962150 h 2019300"/>
                <a:gd name="connsiteX83" fmla="*/ 537482 w 1686832"/>
                <a:gd name="connsiteY83" fmla="*/ 1968500 h 2019300"/>
                <a:gd name="connsiteX84" fmla="*/ 543832 w 1686832"/>
                <a:gd name="connsiteY84" fmla="*/ 1993900 h 2019300"/>
                <a:gd name="connsiteX85" fmla="*/ 588282 w 1686832"/>
                <a:gd name="connsiteY85" fmla="*/ 2012950 h 2019300"/>
                <a:gd name="connsiteX86" fmla="*/ 607332 w 1686832"/>
                <a:gd name="connsiteY86" fmla="*/ 2019300 h 2019300"/>
                <a:gd name="connsiteX87" fmla="*/ 626382 w 1686832"/>
                <a:gd name="connsiteY87" fmla="*/ 2012950 h 2019300"/>
                <a:gd name="connsiteX88" fmla="*/ 645432 w 1686832"/>
                <a:gd name="connsiteY88" fmla="*/ 1943100 h 2019300"/>
                <a:gd name="connsiteX89" fmla="*/ 658132 w 1686832"/>
                <a:gd name="connsiteY89" fmla="*/ 1924050 h 2019300"/>
                <a:gd name="connsiteX90" fmla="*/ 696232 w 1686832"/>
                <a:gd name="connsiteY90" fmla="*/ 1892300 h 2019300"/>
                <a:gd name="connsiteX91" fmla="*/ 715282 w 1686832"/>
                <a:gd name="connsiteY91" fmla="*/ 1854200 h 2019300"/>
                <a:gd name="connsiteX92" fmla="*/ 708932 w 1686832"/>
                <a:gd name="connsiteY92" fmla="*/ 1771650 h 2019300"/>
                <a:gd name="connsiteX93" fmla="*/ 683532 w 1686832"/>
                <a:gd name="connsiteY93" fmla="*/ 1714500 h 2019300"/>
                <a:gd name="connsiteX94" fmla="*/ 670832 w 1686832"/>
                <a:gd name="connsiteY94" fmla="*/ 1670050 h 2019300"/>
                <a:gd name="connsiteX95" fmla="*/ 677182 w 1686832"/>
                <a:gd name="connsiteY95" fmla="*/ 1638300 h 2019300"/>
                <a:gd name="connsiteX96" fmla="*/ 715282 w 1686832"/>
                <a:gd name="connsiteY96" fmla="*/ 1625600 h 2019300"/>
                <a:gd name="connsiteX97" fmla="*/ 778782 w 1686832"/>
                <a:gd name="connsiteY97" fmla="*/ 1631950 h 2019300"/>
                <a:gd name="connsiteX98" fmla="*/ 810532 w 1686832"/>
                <a:gd name="connsiteY98" fmla="*/ 1663700 h 2019300"/>
                <a:gd name="connsiteX99" fmla="*/ 829582 w 1686832"/>
                <a:gd name="connsiteY99" fmla="*/ 1676400 h 2019300"/>
                <a:gd name="connsiteX100" fmla="*/ 848632 w 1686832"/>
                <a:gd name="connsiteY100" fmla="*/ 1708150 h 2019300"/>
                <a:gd name="connsiteX101" fmla="*/ 905782 w 1686832"/>
                <a:gd name="connsiteY101" fmla="*/ 1720850 h 2019300"/>
                <a:gd name="connsiteX102" fmla="*/ 988332 w 1686832"/>
                <a:gd name="connsiteY102" fmla="*/ 1670050 h 2019300"/>
                <a:gd name="connsiteX103" fmla="*/ 1001032 w 1686832"/>
                <a:gd name="connsiteY103" fmla="*/ 1689100 h 2019300"/>
                <a:gd name="connsiteX104" fmla="*/ 1020082 w 1686832"/>
                <a:gd name="connsiteY104" fmla="*/ 1727200 h 2019300"/>
                <a:gd name="connsiteX105" fmla="*/ 1045482 w 1686832"/>
                <a:gd name="connsiteY105" fmla="*/ 1733550 h 2019300"/>
                <a:gd name="connsiteX106" fmla="*/ 1089932 w 1686832"/>
                <a:gd name="connsiteY106" fmla="*/ 1746250 h 2019300"/>
                <a:gd name="connsiteX107" fmla="*/ 1134382 w 1686832"/>
                <a:gd name="connsiteY107" fmla="*/ 1752600 h 2019300"/>
                <a:gd name="connsiteX108" fmla="*/ 1216932 w 1686832"/>
                <a:gd name="connsiteY108" fmla="*/ 1746250 h 2019300"/>
                <a:gd name="connsiteX109" fmla="*/ 1235982 w 1686832"/>
                <a:gd name="connsiteY109" fmla="*/ 1739900 h 2019300"/>
                <a:gd name="connsiteX110" fmla="*/ 1280432 w 1686832"/>
                <a:gd name="connsiteY110" fmla="*/ 1682750 h 2019300"/>
                <a:gd name="connsiteX111" fmla="*/ 1299482 w 1686832"/>
                <a:gd name="connsiteY111" fmla="*/ 1676400 h 2019300"/>
                <a:gd name="connsiteX112" fmla="*/ 1318532 w 1686832"/>
                <a:gd name="connsiteY112" fmla="*/ 1663700 h 2019300"/>
                <a:gd name="connsiteX113" fmla="*/ 1369332 w 1686832"/>
                <a:gd name="connsiteY113" fmla="*/ 1644650 h 2019300"/>
                <a:gd name="connsiteX114" fmla="*/ 1375682 w 1686832"/>
                <a:gd name="connsiteY114" fmla="*/ 1428750 h 2019300"/>
                <a:gd name="connsiteX115" fmla="*/ 1382032 w 1686832"/>
                <a:gd name="connsiteY115" fmla="*/ 1409700 h 2019300"/>
                <a:gd name="connsiteX116" fmla="*/ 1394732 w 1686832"/>
                <a:gd name="connsiteY116" fmla="*/ 1390650 h 2019300"/>
                <a:gd name="connsiteX117" fmla="*/ 1394732 w 1686832"/>
                <a:gd name="connsiteY117" fmla="*/ 1327150 h 2019300"/>
                <a:gd name="connsiteX118" fmla="*/ 1375682 w 1686832"/>
                <a:gd name="connsiteY118" fmla="*/ 1314450 h 2019300"/>
                <a:gd name="connsiteX119" fmla="*/ 1362982 w 1686832"/>
                <a:gd name="connsiteY119" fmla="*/ 1289050 h 2019300"/>
                <a:gd name="connsiteX120" fmla="*/ 1388382 w 1686832"/>
                <a:gd name="connsiteY120" fmla="*/ 1257300 h 2019300"/>
                <a:gd name="connsiteX121" fmla="*/ 1401082 w 1686832"/>
                <a:gd name="connsiteY121" fmla="*/ 1238250 h 2019300"/>
                <a:gd name="connsiteX122" fmla="*/ 1420132 w 1686832"/>
                <a:gd name="connsiteY122" fmla="*/ 1181100 h 2019300"/>
                <a:gd name="connsiteX123" fmla="*/ 1426482 w 1686832"/>
                <a:gd name="connsiteY123" fmla="*/ 1162050 h 2019300"/>
                <a:gd name="connsiteX124" fmla="*/ 1439182 w 1686832"/>
                <a:gd name="connsiteY124" fmla="*/ 1111250 h 2019300"/>
                <a:gd name="connsiteX125" fmla="*/ 1451882 w 1686832"/>
                <a:gd name="connsiteY125" fmla="*/ 1066800 h 2019300"/>
                <a:gd name="connsiteX126" fmla="*/ 1439182 w 1686832"/>
                <a:gd name="connsiteY126" fmla="*/ 1009650 h 2019300"/>
                <a:gd name="connsiteX127" fmla="*/ 1426482 w 1686832"/>
                <a:gd name="connsiteY127" fmla="*/ 990600 h 2019300"/>
                <a:gd name="connsiteX128" fmla="*/ 1413782 w 1686832"/>
                <a:gd name="connsiteY128" fmla="*/ 952500 h 2019300"/>
                <a:gd name="connsiteX129" fmla="*/ 1401082 w 1686832"/>
                <a:gd name="connsiteY129" fmla="*/ 927100 h 2019300"/>
                <a:gd name="connsiteX130" fmla="*/ 1394732 w 1686832"/>
                <a:gd name="connsiteY130" fmla="*/ 901700 h 2019300"/>
                <a:gd name="connsiteX131" fmla="*/ 1388382 w 1686832"/>
                <a:gd name="connsiteY131" fmla="*/ 882650 h 2019300"/>
                <a:gd name="connsiteX132" fmla="*/ 1394732 w 1686832"/>
                <a:gd name="connsiteY132" fmla="*/ 666750 h 2019300"/>
                <a:gd name="connsiteX133" fmla="*/ 1401082 w 1686832"/>
                <a:gd name="connsiteY133" fmla="*/ 635000 h 2019300"/>
                <a:gd name="connsiteX134" fmla="*/ 1413782 w 1686832"/>
                <a:gd name="connsiteY134" fmla="*/ 615950 h 2019300"/>
                <a:gd name="connsiteX135" fmla="*/ 1432832 w 1686832"/>
                <a:gd name="connsiteY135" fmla="*/ 577850 h 2019300"/>
                <a:gd name="connsiteX136" fmla="*/ 1439182 w 1686832"/>
                <a:gd name="connsiteY136" fmla="*/ 520700 h 2019300"/>
                <a:gd name="connsiteX137" fmla="*/ 1445532 w 1686832"/>
                <a:gd name="connsiteY137" fmla="*/ 501650 h 2019300"/>
                <a:gd name="connsiteX138" fmla="*/ 1451882 w 1686832"/>
                <a:gd name="connsiteY138" fmla="*/ 450850 h 2019300"/>
                <a:gd name="connsiteX139" fmla="*/ 1489982 w 1686832"/>
                <a:gd name="connsiteY139" fmla="*/ 431800 h 2019300"/>
                <a:gd name="connsiteX140" fmla="*/ 1515382 w 1686832"/>
                <a:gd name="connsiteY140" fmla="*/ 425450 h 2019300"/>
                <a:gd name="connsiteX141" fmla="*/ 1534432 w 1686832"/>
                <a:gd name="connsiteY141" fmla="*/ 419100 h 2019300"/>
                <a:gd name="connsiteX142" fmla="*/ 1572532 w 1686832"/>
                <a:gd name="connsiteY142" fmla="*/ 412750 h 2019300"/>
                <a:gd name="connsiteX143" fmla="*/ 1597932 w 1686832"/>
                <a:gd name="connsiteY143" fmla="*/ 406400 h 2019300"/>
                <a:gd name="connsiteX144" fmla="*/ 1559832 w 1686832"/>
                <a:gd name="connsiteY144" fmla="*/ 368300 h 2019300"/>
                <a:gd name="connsiteX145" fmla="*/ 1521732 w 1686832"/>
                <a:gd name="connsiteY145" fmla="*/ 349250 h 2019300"/>
                <a:gd name="connsiteX146" fmla="*/ 1483632 w 1686832"/>
                <a:gd name="connsiteY146" fmla="*/ 330200 h 2019300"/>
                <a:gd name="connsiteX147" fmla="*/ 1464582 w 1686832"/>
                <a:gd name="connsiteY147" fmla="*/ 285750 h 2019300"/>
                <a:gd name="connsiteX148" fmla="*/ 1445532 w 1686832"/>
                <a:gd name="connsiteY148" fmla="*/ 279400 h 2019300"/>
                <a:gd name="connsiteX149" fmla="*/ 1451882 w 1686832"/>
                <a:gd name="connsiteY149" fmla="*/ 228600 h 2019300"/>
                <a:gd name="connsiteX150" fmla="*/ 1470932 w 1686832"/>
                <a:gd name="connsiteY150" fmla="*/ 222250 h 2019300"/>
                <a:gd name="connsiteX151" fmla="*/ 1521732 w 1686832"/>
                <a:gd name="connsiteY151" fmla="*/ 228600 h 2019300"/>
                <a:gd name="connsiteX152" fmla="*/ 1578882 w 1686832"/>
                <a:gd name="connsiteY152" fmla="*/ 273050 h 2019300"/>
                <a:gd name="connsiteX153" fmla="*/ 1616982 w 1686832"/>
                <a:gd name="connsiteY153" fmla="*/ 285750 h 2019300"/>
                <a:gd name="connsiteX154" fmla="*/ 1636032 w 1686832"/>
                <a:gd name="connsiteY154" fmla="*/ 298450 h 2019300"/>
                <a:gd name="connsiteX155" fmla="*/ 1623332 w 1686832"/>
                <a:gd name="connsiteY155" fmla="*/ 304800 h 2019300"/>
                <a:gd name="connsiteX156" fmla="*/ 1629682 w 1686832"/>
                <a:gd name="connsiteY156" fmla="*/ 260350 h 2019300"/>
                <a:gd name="connsiteX157" fmla="*/ 1667782 w 1686832"/>
                <a:gd name="connsiteY157" fmla="*/ 228600 h 2019300"/>
                <a:gd name="connsiteX158" fmla="*/ 1686832 w 1686832"/>
                <a:gd name="connsiteY158" fmla="*/ 184150 h 2019300"/>
                <a:gd name="connsiteX159" fmla="*/ 1680482 w 1686832"/>
                <a:gd name="connsiteY159" fmla="*/ 165100 h 2019300"/>
                <a:gd name="connsiteX160" fmla="*/ 1591582 w 1686832"/>
                <a:gd name="connsiteY160" fmla="*/ 158750 h 2019300"/>
                <a:gd name="connsiteX161" fmla="*/ 1623332 w 1686832"/>
                <a:gd name="connsiteY161" fmla="*/ 127000 h 2019300"/>
                <a:gd name="connsiteX162" fmla="*/ 1591582 w 1686832"/>
                <a:gd name="connsiteY162" fmla="*/ 69850 h 2019300"/>
                <a:gd name="connsiteX163" fmla="*/ 1610632 w 1686832"/>
                <a:gd name="connsiteY163" fmla="*/ 63500 h 2019300"/>
                <a:gd name="connsiteX164" fmla="*/ 1591582 w 1686832"/>
                <a:gd name="connsiteY164" fmla="*/ 50800 h 2019300"/>
                <a:gd name="connsiteX165" fmla="*/ 1566182 w 1686832"/>
                <a:gd name="connsiteY165" fmla="*/ 44450 h 2019300"/>
                <a:gd name="connsiteX166" fmla="*/ 1509032 w 1686832"/>
                <a:gd name="connsiteY166" fmla="*/ 31750 h 2019300"/>
                <a:gd name="connsiteX167" fmla="*/ 1489982 w 1686832"/>
                <a:gd name="connsiteY167" fmla="*/ 19050 h 2019300"/>
                <a:gd name="connsiteX168" fmla="*/ 1432832 w 1686832"/>
                <a:gd name="connsiteY168" fmla="*/ 6350 h 2019300"/>
                <a:gd name="connsiteX169" fmla="*/ 1401082 w 1686832"/>
                <a:gd name="connsiteY169" fmla="*/ 0 h 2019300"/>
                <a:gd name="connsiteX170" fmla="*/ 1337582 w 1686832"/>
                <a:gd name="connsiteY170" fmla="*/ 6350 h 2019300"/>
                <a:gd name="connsiteX171" fmla="*/ 1337582 w 1686832"/>
                <a:gd name="connsiteY171" fmla="*/ 50800 h 2019300"/>
                <a:gd name="connsiteX172" fmla="*/ 1375682 w 1686832"/>
                <a:gd name="connsiteY172" fmla="*/ 57150 h 2019300"/>
                <a:gd name="connsiteX173" fmla="*/ 1375682 w 1686832"/>
                <a:gd name="connsiteY173" fmla="*/ 127000 h 2019300"/>
                <a:gd name="connsiteX174" fmla="*/ 1337582 w 1686832"/>
                <a:gd name="connsiteY174" fmla="*/ 120650 h 2019300"/>
                <a:gd name="connsiteX175" fmla="*/ 1299482 w 1686832"/>
                <a:gd name="connsiteY175" fmla="*/ 82550 h 2019300"/>
                <a:gd name="connsiteX176" fmla="*/ 1280432 w 1686832"/>
                <a:gd name="connsiteY176" fmla="*/ 63500 h 2019300"/>
                <a:gd name="connsiteX177" fmla="*/ 1248682 w 1686832"/>
                <a:gd name="connsiteY177" fmla="*/ 57150 h 2019300"/>
                <a:gd name="connsiteX178" fmla="*/ 1172482 w 1686832"/>
                <a:gd name="connsiteY178" fmla="*/ 50800 h 2019300"/>
                <a:gd name="connsiteX179" fmla="*/ 1089932 w 1686832"/>
                <a:gd name="connsiteY179" fmla="*/ 50800 h 2019300"/>
                <a:gd name="connsiteX180" fmla="*/ 1070882 w 1686832"/>
                <a:gd name="connsiteY180" fmla="*/ 63500 h 2019300"/>
                <a:gd name="connsiteX181" fmla="*/ 1051832 w 1686832"/>
                <a:gd name="connsiteY181" fmla="*/ 101600 h 2019300"/>
                <a:gd name="connsiteX182" fmla="*/ 1039132 w 1686832"/>
                <a:gd name="connsiteY182" fmla="*/ 120650 h 2019300"/>
                <a:gd name="connsiteX183" fmla="*/ 1032782 w 1686832"/>
                <a:gd name="connsiteY183" fmla="*/ 139700 h 2019300"/>
                <a:gd name="connsiteX184" fmla="*/ 994682 w 1686832"/>
                <a:gd name="connsiteY184" fmla="*/ 184150 h 2019300"/>
                <a:gd name="connsiteX185" fmla="*/ 956582 w 1686832"/>
                <a:gd name="connsiteY185" fmla="*/ 177800 h 2019300"/>
                <a:gd name="connsiteX186" fmla="*/ 943882 w 1686832"/>
                <a:gd name="connsiteY186" fmla="*/ 158750 h 2019300"/>
                <a:gd name="connsiteX187" fmla="*/ 924832 w 1686832"/>
                <a:gd name="connsiteY187" fmla="*/ 139700 h 2019300"/>
                <a:gd name="connsiteX188" fmla="*/ 905782 w 1686832"/>
                <a:gd name="connsiteY188" fmla="*/ 95250 h 2019300"/>
                <a:gd name="connsiteX189" fmla="*/ 899432 w 1686832"/>
                <a:gd name="connsiteY189" fmla="*/ 69850 h 2019300"/>
                <a:gd name="connsiteX190" fmla="*/ 886732 w 1686832"/>
                <a:gd name="connsiteY190" fmla="*/ 50800 h 2019300"/>
                <a:gd name="connsiteX191" fmla="*/ 880382 w 1686832"/>
                <a:gd name="connsiteY191" fmla="*/ 31750 h 2019300"/>
                <a:gd name="connsiteX192" fmla="*/ 842282 w 1686832"/>
                <a:gd name="connsiteY192" fmla="*/ 12700 h 2019300"/>
                <a:gd name="connsiteX193" fmla="*/ 670832 w 1686832"/>
                <a:gd name="connsiteY193" fmla="*/ 25400 h 2019300"/>
                <a:gd name="connsiteX194" fmla="*/ 645432 w 1686832"/>
                <a:gd name="connsiteY194" fmla="*/ 31750 h 2019300"/>
                <a:gd name="connsiteX195" fmla="*/ 632732 w 1686832"/>
                <a:gd name="connsiteY195" fmla="*/ 50800 h 2019300"/>
                <a:gd name="connsiteX196" fmla="*/ 613682 w 1686832"/>
                <a:gd name="connsiteY196" fmla="*/ 63500 h 2019300"/>
                <a:gd name="connsiteX0" fmla="*/ 613682 w 1686832"/>
                <a:gd name="connsiteY0" fmla="*/ 63500 h 2019300"/>
                <a:gd name="connsiteX1" fmla="*/ 626382 w 1686832"/>
                <a:gd name="connsiteY1" fmla="*/ 228600 h 2019300"/>
                <a:gd name="connsiteX2" fmla="*/ 607332 w 1686832"/>
                <a:gd name="connsiteY2" fmla="*/ 273050 h 2019300"/>
                <a:gd name="connsiteX3" fmla="*/ 588282 w 1686832"/>
                <a:gd name="connsiteY3" fmla="*/ 285750 h 2019300"/>
                <a:gd name="connsiteX4" fmla="*/ 562882 w 1686832"/>
                <a:gd name="connsiteY4" fmla="*/ 241300 h 2019300"/>
                <a:gd name="connsiteX5" fmla="*/ 505732 w 1686832"/>
                <a:gd name="connsiteY5" fmla="*/ 209550 h 2019300"/>
                <a:gd name="connsiteX6" fmla="*/ 448582 w 1686832"/>
                <a:gd name="connsiteY6" fmla="*/ 254000 h 2019300"/>
                <a:gd name="connsiteX7" fmla="*/ 404132 w 1686832"/>
                <a:gd name="connsiteY7" fmla="*/ 311150 h 2019300"/>
                <a:gd name="connsiteX8" fmla="*/ 366032 w 1686832"/>
                <a:gd name="connsiteY8" fmla="*/ 323850 h 2019300"/>
                <a:gd name="connsiteX9" fmla="*/ 346982 w 1686832"/>
                <a:gd name="connsiteY9" fmla="*/ 330200 h 2019300"/>
                <a:gd name="connsiteX10" fmla="*/ 315232 w 1686832"/>
                <a:gd name="connsiteY10" fmla="*/ 368300 h 2019300"/>
                <a:gd name="connsiteX11" fmla="*/ 302532 w 1686832"/>
                <a:gd name="connsiteY11" fmla="*/ 406400 h 2019300"/>
                <a:gd name="connsiteX12" fmla="*/ 277132 w 1686832"/>
                <a:gd name="connsiteY12" fmla="*/ 444500 h 2019300"/>
                <a:gd name="connsiteX13" fmla="*/ 270782 w 1686832"/>
                <a:gd name="connsiteY13" fmla="*/ 463550 h 2019300"/>
                <a:gd name="connsiteX14" fmla="*/ 264432 w 1686832"/>
                <a:gd name="connsiteY14" fmla="*/ 501650 h 2019300"/>
                <a:gd name="connsiteX15" fmla="*/ 245382 w 1686832"/>
                <a:gd name="connsiteY15" fmla="*/ 508000 h 2019300"/>
                <a:gd name="connsiteX16" fmla="*/ 143782 w 1686832"/>
                <a:gd name="connsiteY16" fmla="*/ 520700 h 2019300"/>
                <a:gd name="connsiteX17" fmla="*/ 150132 w 1686832"/>
                <a:gd name="connsiteY17" fmla="*/ 552450 h 2019300"/>
                <a:gd name="connsiteX18" fmla="*/ 169182 w 1686832"/>
                <a:gd name="connsiteY18" fmla="*/ 558800 h 2019300"/>
                <a:gd name="connsiteX19" fmla="*/ 213632 w 1686832"/>
                <a:gd name="connsiteY19" fmla="*/ 571500 h 2019300"/>
                <a:gd name="connsiteX20" fmla="*/ 289832 w 1686832"/>
                <a:gd name="connsiteY20" fmla="*/ 539750 h 2019300"/>
                <a:gd name="connsiteX21" fmla="*/ 308882 w 1686832"/>
                <a:gd name="connsiteY21" fmla="*/ 552450 h 2019300"/>
                <a:gd name="connsiteX22" fmla="*/ 327932 w 1686832"/>
                <a:gd name="connsiteY22" fmla="*/ 596900 h 2019300"/>
                <a:gd name="connsiteX23" fmla="*/ 340632 w 1686832"/>
                <a:gd name="connsiteY23" fmla="*/ 635000 h 2019300"/>
                <a:gd name="connsiteX24" fmla="*/ 327932 w 1686832"/>
                <a:gd name="connsiteY24" fmla="*/ 698500 h 2019300"/>
                <a:gd name="connsiteX25" fmla="*/ 308882 w 1686832"/>
                <a:gd name="connsiteY25" fmla="*/ 717550 h 2019300"/>
                <a:gd name="connsiteX26" fmla="*/ 293007 w 1686832"/>
                <a:gd name="connsiteY26" fmla="*/ 746125 h 2019300"/>
                <a:gd name="connsiteX27" fmla="*/ 283482 w 1686832"/>
                <a:gd name="connsiteY27" fmla="*/ 822325 h 2019300"/>
                <a:gd name="connsiteX28" fmla="*/ 359682 w 1686832"/>
                <a:gd name="connsiteY28" fmla="*/ 844550 h 2019300"/>
                <a:gd name="connsiteX29" fmla="*/ 366032 w 1686832"/>
                <a:gd name="connsiteY29" fmla="*/ 863600 h 2019300"/>
                <a:gd name="connsiteX30" fmla="*/ 327932 w 1686832"/>
                <a:gd name="connsiteY30" fmla="*/ 882650 h 2019300"/>
                <a:gd name="connsiteX31" fmla="*/ 308882 w 1686832"/>
                <a:gd name="connsiteY31" fmla="*/ 889000 h 2019300"/>
                <a:gd name="connsiteX32" fmla="*/ 315232 w 1686832"/>
                <a:gd name="connsiteY32" fmla="*/ 927100 h 2019300"/>
                <a:gd name="connsiteX33" fmla="*/ 327932 w 1686832"/>
                <a:gd name="connsiteY33" fmla="*/ 946150 h 2019300"/>
                <a:gd name="connsiteX34" fmla="*/ 283482 w 1686832"/>
                <a:gd name="connsiteY34" fmla="*/ 946150 h 2019300"/>
                <a:gd name="connsiteX35" fmla="*/ 273957 w 1686832"/>
                <a:gd name="connsiteY35" fmla="*/ 977900 h 2019300"/>
                <a:gd name="connsiteX36" fmla="*/ 264432 w 1686832"/>
                <a:gd name="connsiteY36" fmla="*/ 1044575 h 2019300"/>
                <a:gd name="connsiteX37" fmla="*/ 181882 w 1686832"/>
                <a:gd name="connsiteY37" fmla="*/ 1047750 h 2019300"/>
                <a:gd name="connsiteX38" fmla="*/ 156482 w 1686832"/>
                <a:gd name="connsiteY38" fmla="*/ 1035050 h 2019300"/>
                <a:gd name="connsiteX39" fmla="*/ 137432 w 1686832"/>
                <a:gd name="connsiteY39" fmla="*/ 1028700 h 2019300"/>
                <a:gd name="connsiteX40" fmla="*/ 112032 w 1686832"/>
                <a:gd name="connsiteY40" fmla="*/ 1066800 h 2019300"/>
                <a:gd name="connsiteX41" fmla="*/ 118382 w 1686832"/>
                <a:gd name="connsiteY41" fmla="*/ 1092200 h 2019300"/>
                <a:gd name="connsiteX42" fmla="*/ 137432 w 1686832"/>
                <a:gd name="connsiteY42" fmla="*/ 1111250 h 2019300"/>
                <a:gd name="connsiteX43" fmla="*/ 150132 w 1686832"/>
                <a:gd name="connsiteY43" fmla="*/ 1130300 h 2019300"/>
                <a:gd name="connsiteX44" fmla="*/ 108857 w 1686832"/>
                <a:gd name="connsiteY44" fmla="*/ 1149350 h 2019300"/>
                <a:gd name="connsiteX45" fmla="*/ 907 w 1686832"/>
                <a:gd name="connsiteY45" fmla="*/ 1336675 h 2019300"/>
                <a:gd name="connsiteX46" fmla="*/ 175532 w 1686832"/>
                <a:gd name="connsiteY46" fmla="*/ 1289050 h 2019300"/>
                <a:gd name="connsiteX47" fmla="*/ 226332 w 1686832"/>
                <a:gd name="connsiteY47" fmla="*/ 1298575 h 2019300"/>
                <a:gd name="connsiteX48" fmla="*/ 245382 w 1686832"/>
                <a:gd name="connsiteY48" fmla="*/ 1349375 h 2019300"/>
                <a:gd name="connsiteX49" fmla="*/ 343807 w 1686832"/>
                <a:gd name="connsiteY49" fmla="*/ 1358900 h 2019300"/>
                <a:gd name="connsiteX50" fmla="*/ 410482 w 1686832"/>
                <a:gd name="connsiteY50" fmla="*/ 1327150 h 2019300"/>
                <a:gd name="connsiteX51" fmla="*/ 429532 w 1686832"/>
                <a:gd name="connsiteY51" fmla="*/ 1320800 h 2019300"/>
                <a:gd name="connsiteX52" fmla="*/ 435882 w 1686832"/>
                <a:gd name="connsiteY52" fmla="*/ 1301750 h 2019300"/>
                <a:gd name="connsiteX53" fmla="*/ 454932 w 1686832"/>
                <a:gd name="connsiteY53" fmla="*/ 1225550 h 2019300"/>
                <a:gd name="connsiteX54" fmla="*/ 473982 w 1686832"/>
                <a:gd name="connsiteY54" fmla="*/ 1212850 h 2019300"/>
                <a:gd name="connsiteX55" fmla="*/ 493032 w 1686832"/>
                <a:gd name="connsiteY55" fmla="*/ 1219200 h 2019300"/>
                <a:gd name="connsiteX56" fmla="*/ 540657 w 1686832"/>
                <a:gd name="connsiteY56" fmla="*/ 1219200 h 2019300"/>
                <a:gd name="connsiteX57" fmla="*/ 556532 w 1686832"/>
                <a:gd name="connsiteY57" fmla="*/ 1244600 h 2019300"/>
                <a:gd name="connsiteX58" fmla="*/ 524782 w 1686832"/>
                <a:gd name="connsiteY58" fmla="*/ 1276350 h 2019300"/>
                <a:gd name="connsiteX59" fmla="*/ 505732 w 1686832"/>
                <a:gd name="connsiteY59" fmla="*/ 1282700 h 2019300"/>
                <a:gd name="connsiteX60" fmla="*/ 486682 w 1686832"/>
                <a:gd name="connsiteY60" fmla="*/ 1295400 h 2019300"/>
                <a:gd name="connsiteX61" fmla="*/ 473982 w 1686832"/>
                <a:gd name="connsiteY61" fmla="*/ 1314450 h 2019300"/>
                <a:gd name="connsiteX62" fmla="*/ 467632 w 1686832"/>
                <a:gd name="connsiteY62" fmla="*/ 1333500 h 2019300"/>
                <a:gd name="connsiteX63" fmla="*/ 435882 w 1686832"/>
                <a:gd name="connsiteY63" fmla="*/ 1365250 h 2019300"/>
                <a:gd name="connsiteX64" fmla="*/ 499382 w 1686832"/>
                <a:gd name="connsiteY64" fmla="*/ 1390650 h 2019300"/>
                <a:gd name="connsiteX65" fmla="*/ 512082 w 1686832"/>
                <a:gd name="connsiteY65" fmla="*/ 1409700 h 2019300"/>
                <a:gd name="connsiteX66" fmla="*/ 512082 w 1686832"/>
                <a:gd name="connsiteY66" fmla="*/ 1460500 h 2019300"/>
                <a:gd name="connsiteX67" fmla="*/ 451757 w 1686832"/>
                <a:gd name="connsiteY67" fmla="*/ 1393825 h 2019300"/>
                <a:gd name="connsiteX68" fmla="*/ 372382 w 1686832"/>
                <a:gd name="connsiteY68" fmla="*/ 1450975 h 2019300"/>
                <a:gd name="connsiteX69" fmla="*/ 378732 w 1686832"/>
                <a:gd name="connsiteY69" fmla="*/ 1498600 h 2019300"/>
                <a:gd name="connsiteX70" fmla="*/ 391432 w 1686832"/>
                <a:gd name="connsiteY70" fmla="*/ 1517650 h 2019300"/>
                <a:gd name="connsiteX71" fmla="*/ 404132 w 1686832"/>
                <a:gd name="connsiteY71" fmla="*/ 1555750 h 2019300"/>
                <a:gd name="connsiteX72" fmla="*/ 423182 w 1686832"/>
                <a:gd name="connsiteY72" fmla="*/ 1562100 h 2019300"/>
                <a:gd name="connsiteX73" fmla="*/ 461282 w 1686832"/>
                <a:gd name="connsiteY73" fmla="*/ 1587500 h 2019300"/>
                <a:gd name="connsiteX74" fmla="*/ 454932 w 1686832"/>
                <a:gd name="connsiteY74" fmla="*/ 1606550 h 2019300"/>
                <a:gd name="connsiteX75" fmla="*/ 391432 w 1686832"/>
                <a:gd name="connsiteY75" fmla="*/ 1625600 h 2019300"/>
                <a:gd name="connsiteX76" fmla="*/ 378732 w 1686832"/>
                <a:gd name="connsiteY76" fmla="*/ 1663700 h 2019300"/>
                <a:gd name="connsiteX77" fmla="*/ 385082 w 1686832"/>
                <a:gd name="connsiteY77" fmla="*/ 1701800 h 2019300"/>
                <a:gd name="connsiteX78" fmla="*/ 416832 w 1686832"/>
                <a:gd name="connsiteY78" fmla="*/ 1733550 h 2019300"/>
                <a:gd name="connsiteX79" fmla="*/ 410482 w 1686832"/>
                <a:gd name="connsiteY79" fmla="*/ 1755775 h 2019300"/>
                <a:gd name="connsiteX80" fmla="*/ 429532 w 1686832"/>
                <a:gd name="connsiteY80" fmla="*/ 1866900 h 2019300"/>
                <a:gd name="connsiteX81" fmla="*/ 461282 w 1686832"/>
                <a:gd name="connsiteY81" fmla="*/ 1955800 h 2019300"/>
                <a:gd name="connsiteX82" fmla="*/ 486682 w 1686832"/>
                <a:gd name="connsiteY82" fmla="*/ 1962150 h 2019300"/>
                <a:gd name="connsiteX83" fmla="*/ 537482 w 1686832"/>
                <a:gd name="connsiteY83" fmla="*/ 1968500 h 2019300"/>
                <a:gd name="connsiteX84" fmla="*/ 543832 w 1686832"/>
                <a:gd name="connsiteY84" fmla="*/ 1993900 h 2019300"/>
                <a:gd name="connsiteX85" fmla="*/ 588282 w 1686832"/>
                <a:gd name="connsiteY85" fmla="*/ 2012950 h 2019300"/>
                <a:gd name="connsiteX86" fmla="*/ 607332 w 1686832"/>
                <a:gd name="connsiteY86" fmla="*/ 2019300 h 2019300"/>
                <a:gd name="connsiteX87" fmla="*/ 626382 w 1686832"/>
                <a:gd name="connsiteY87" fmla="*/ 2012950 h 2019300"/>
                <a:gd name="connsiteX88" fmla="*/ 645432 w 1686832"/>
                <a:gd name="connsiteY88" fmla="*/ 1943100 h 2019300"/>
                <a:gd name="connsiteX89" fmla="*/ 658132 w 1686832"/>
                <a:gd name="connsiteY89" fmla="*/ 1924050 h 2019300"/>
                <a:gd name="connsiteX90" fmla="*/ 696232 w 1686832"/>
                <a:gd name="connsiteY90" fmla="*/ 1892300 h 2019300"/>
                <a:gd name="connsiteX91" fmla="*/ 715282 w 1686832"/>
                <a:gd name="connsiteY91" fmla="*/ 1854200 h 2019300"/>
                <a:gd name="connsiteX92" fmla="*/ 708932 w 1686832"/>
                <a:gd name="connsiteY92" fmla="*/ 1771650 h 2019300"/>
                <a:gd name="connsiteX93" fmla="*/ 683532 w 1686832"/>
                <a:gd name="connsiteY93" fmla="*/ 1714500 h 2019300"/>
                <a:gd name="connsiteX94" fmla="*/ 670832 w 1686832"/>
                <a:gd name="connsiteY94" fmla="*/ 1670050 h 2019300"/>
                <a:gd name="connsiteX95" fmla="*/ 677182 w 1686832"/>
                <a:gd name="connsiteY95" fmla="*/ 1638300 h 2019300"/>
                <a:gd name="connsiteX96" fmla="*/ 715282 w 1686832"/>
                <a:gd name="connsiteY96" fmla="*/ 1625600 h 2019300"/>
                <a:gd name="connsiteX97" fmla="*/ 778782 w 1686832"/>
                <a:gd name="connsiteY97" fmla="*/ 1631950 h 2019300"/>
                <a:gd name="connsiteX98" fmla="*/ 810532 w 1686832"/>
                <a:gd name="connsiteY98" fmla="*/ 1663700 h 2019300"/>
                <a:gd name="connsiteX99" fmla="*/ 829582 w 1686832"/>
                <a:gd name="connsiteY99" fmla="*/ 1676400 h 2019300"/>
                <a:gd name="connsiteX100" fmla="*/ 848632 w 1686832"/>
                <a:gd name="connsiteY100" fmla="*/ 1708150 h 2019300"/>
                <a:gd name="connsiteX101" fmla="*/ 905782 w 1686832"/>
                <a:gd name="connsiteY101" fmla="*/ 1720850 h 2019300"/>
                <a:gd name="connsiteX102" fmla="*/ 988332 w 1686832"/>
                <a:gd name="connsiteY102" fmla="*/ 1670050 h 2019300"/>
                <a:gd name="connsiteX103" fmla="*/ 1001032 w 1686832"/>
                <a:gd name="connsiteY103" fmla="*/ 1689100 h 2019300"/>
                <a:gd name="connsiteX104" fmla="*/ 1020082 w 1686832"/>
                <a:gd name="connsiteY104" fmla="*/ 1727200 h 2019300"/>
                <a:gd name="connsiteX105" fmla="*/ 1045482 w 1686832"/>
                <a:gd name="connsiteY105" fmla="*/ 1733550 h 2019300"/>
                <a:gd name="connsiteX106" fmla="*/ 1089932 w 1686832"/>
                <a:gd name="connsiteY106" fmla="*/ 1746250 h 2019300"/>
                <a:gd name="connsiteX107" fmla="*/ 1134382 w 1686832"/>
                <a:gd name="connsiteY107" fmla="*/ 1752600 h 2019300"/>
                <a:gd name="connsiteX108" fmla="*/ 1216932 w 1686832"/>
                <a:gd name="connsiteY108" fmla="*/ 1746250 h 2019300"/>
                <a:gd name="connsiteX109" fmla="*/ 1235982 w 1686832"/>
                <a:gd name="connsiteY109" fmla="*/ 1739900 h 2019300"/>
                <a:gd name="connsiteX110" fmla="*/ 1280432 w 1686832"/>
                <a:gd name="connsiteY110" fmla="*/ 1682750 h 2019300"/>
                <a:gd name="connsiteX111" fmla="*/ 1299482 w 1686832"/>
                <a:gd name="connsiteY111" fmla="*/ 1676400 h 2019300"/>
                <a:gd name="connsiteX112" fmla="*/ 1318532 w 1686832"/>
                <a:gd name="connsiteY112" fmla="*/ 1663700 h 2019300"/>
                <a:gd name="connsiteX113" fmla="*/ 1369332 w 1686832"/>
                <a:gd name="connsiteY113" fmla="*/ 1644650 h 2019300"/>
                <a:gd name="connsiteX114" fmla="*/ 1375682 w 1686832"/>
                <a:gd name="connsiteY114" fmla="*/ 1428750 h 2019300"/>
                <a:gd name="connsiteX115" fmla="*/ 1382032 w 1686832"/>
                <a:gd name="connsiteY115" fmla="*/ 1409700 h 2019300"/>
                <a:gd name="connsiteX116" fmla="*/ 1394732 w 1686832"/>
                <a:gd name="connsiteY116" fmla="*/ 1390650 h 2019300"/>
                <a:gd name="connsiteX117" fmla="*/ 1394732 w 1686832"/>
                <a:gd name="connsiteY117" fmla="*/ 1327150 h 2019300"/>
                <a:gd name="connsiteX118" fmla="*/ 1375682 w 1686832"/>
                <a:gd name="connsiteY118" fmla="*/ 1314450 h 2019300"/>
                <a:gd name="connsiteX119" fmla="*/ 1362982 w 1686832"/>
                <a:gd name="connsiteY119" fmla="*/ 1289050 h 2019300"/>
                <a:gd name="connsiteX120" fmla="*/ 1388382 w 1686832"/>
                <a:gd name="connsiteY120" fmla="*/ 1257300 h 2019300"/>
                <a:gd name="connsiteX121" fmla="*/ 1401082 w 1686832"/>
                <a:gd name="connsiteY121" fmla="*/ 1238250 h 2019300"/>
                <a:gd name="connsiteX122" fmla="*/ 1420132 w 1686832"/>
                <a:gd name="connsiteY122" fmla="*/ 1181100 h 2019300"/>
                <a:gd name="connsiteX123" fmla="*/ 1426482 w 1686832"/>
                <a:gd name="connsiteY123" fmla="*/ 1162050 h 2019300"/>
                <a:gd name="connsiteX124" fmla="*/ 1439182 w 1686832"/>
                <a:gd name="connsiteY124" fmla="*/ 1111250 h 2019300"/>
                <a:gd name="connsiteX125" fmla="*/ 1451882 w 1686832"/>
                <a:gd name="connsiteY125" fmla="*/ 1066800 h 2019300"/>
                <a:gd name="connsiteX126" fmla="*/ 1439182 w 1686832"/>
                <a:gd name="connsiteY126" fmla="*/ 1009650 h 2019300"/>
                <a:gd name="connsiteX127" fmla="*/ 1426482 w 1686832"/>
                <a:gd name="connsiteY127" fmla="*/ 990600 h 2019300"/>
                <a:gd name="connsiteX128" fmla="*/ 1413782 w 1686832"/>
                <a:gd name="connsiteY128" fmla="*/ 952500 h 2019300"/>
                <a:gd name="connsiteX129" fmla="*/ 1401082 w 1686832"/>
                <a:gd name="connsiteY129" fmla="*/ 927100 h 2019300"/>
                <a:gd name="connsiteX130" fmla="*/ 1394732 w 1686832"/>
                <a:gd name="connsiteY130" fmla="*/ 901700 h 2019300"/>
                <a:gd name="connsiteX131" fmla="*/ 1388382 w 1686832"/>
                <a:gd name="connsiteY131" fmla="*/ 882650 h 2019300"/>
                <a:gd name="connsiteX132" fmla="*/ 1394732 w 1686832"/>
                <a:gd name="connsiteY132" fmla="*/ 666750 h 2019300"/>
                <a:gd name="connsiteX133" fmla="*/ 1401082 w 1686832"/>
                <a:gd name="connsiteY133" fmla="*/ 635000 h 2019300"/>
                <a:gd name="connsiteX134" fmla="*/ 1413782 w 1686832"/>
                <a:gd name="connsiteY134" fmla="*/ 615950 h 2019300"/>
                <a:gd name="connsiteX135" fmla="*/ 1432832 w 1686832"/>
                <a:gd name="connsiteY135" fmla="*/ 577850 h 2019300"/>
                <a:gd name="connsiteX136" fmla="*/ 1439182 w 1686832"/>
                <a:gd name="connsiteY136" fmla="*/ 520700 h 2019300"/>
                <a:gd name="connsiteX137" fmla="*/ 1445532 w 1686832"/>
                <a:gd name="connsiteY137" fmla="*/ 501650 h 2019300"/>
                <a:gd name="connsiteX138" fmla="*/ 1451882 w 1686832"/>
                <a:gd name="connsiteY138" fmla="*/ 450850 h 2019300"/>
                <a:gd name="connsiteX139" fmla="*/ 1489982 w 1686832"/>
                <a:gd name="connsiteY139" fmla="*/ 431800 h 2019300"/>
                <a:gd name="connsiteX140" fmla="*/ 1515382 w 1686832"/>
                <a:gd name="connsiteY140" fmla="*/ 425450 h 2019300"/>
                <a:gd name="connsiteX141" fmla="*/ 1534432 w 1686832"/>
                <a:gd name="connsiteY141" fmla="*/ 419100 h 2019300"/>
                <a:gd name="connsiteX142" fmla="*/ 1572532 w 1686832"/>
                <a:gd name="connsiteY142" fmla="*/ 412750 h 2019300"/>
                <a:gd name="connsiteX143" fmla="*/ 1597932 w 1686832"/>
                <a:gd name="connsiteY143" fmla="*/ 406400 h 2019300"/>
                <a:gd name="connsiteX144" fmla="*/ 1559832 w 1686832"/>
                <a:gd name="connsiteY144" fmla="*/ 368300 h 2019300"/>
                <a:gd name="connsiteX145" fmla="*/ 1521732 w 1686832"/>
                <a:gd name="connsiteY145" fmla="*/ 349250 h 2019300"/>
                <a:gd name="connsiteX146" fmla="*/ 1483632 w 1686832"/>
                <a:gd name="connsiteY146" fmla="*/ 330200 h 2019300"/>
                <a:gd name="connsiteX147" fmla="*/ 1464582 w 1686832"/>
                <a:gd name="connsiteY147" fmla="*/ 285750 h 2019300"/>
                <a:gd name="connsiteX148" fmla="*/ 1445532 w 1686832"/>
                <a:gd name="connsiteY148" fmla="*/ 279400 h 2019300"/>
                <a:gd name="connsiteX149" fmla="*/ 1451882 w 1686832"/>
                <a:gd name="connsiteY149" fmla="*/ 228600 h 2019300"/>
                <a:gd name="connsiteX150" fmla="*/ 1470932 w 1686832"/>
                <a:gd name="connsiteY150" fmla="*/ 222250 h 2019300"/>
                <a:gd name="connsiteX151" fmla="*/ 1521732 w 1686832"/>
                <a:gd name="connsiteY151" fmla="*/ 228600 h 2019300"/>
                <a:gd name="connsiteX152" fmla="*/ 1578882 w 1686832"/>
                <a:gd name="connsiteY152" fmla="*/ 273050 h 2019300"/>
                <a:gd name="connsiteX153" fmla="*/ 1616982 w 1686832"/>
                <a:gd name="connsiteY153" fmla="*/ 285750 h 2019300"/>
                <a:gd name="connsiteX154" fmla="*/ 1636032 w 1686832"/>
                <a:gd name="connsiteY154" fmla="*/ 298450 h 2019300"/>
                <a:gd name="connsiteX155" fmla="*/ 1623332 w 1686832"/>
                <a:gd name="connsiteY155" fmla="*/ 304800 h 2019300"/>
                <a:gd name="connsiteX156" fmla="*/ 1629682 w 1686832"/>
                <a:gd name="connsiteY156" fmla="*/ 260350 h 2019300"/>
                <a:gd name="connsiteX157" fmla="*/ 1667782 w 1686832"/>
                <a:gd name="connsiteY157" fmla="*/ 228600 h 2019300"/>
                <a:gd name="connsiteX158" fmla="*/ 1686832 w 1686832"/>
                <a:gd name="connsiteY158" fmla="*/ 184150 h 2019300"/>
                <a:gd name="connsiteX159" fmla="*/ 1680482 w 1686832"/>
                <a:gd name="connsiteY159" fmla="*/ 165100 h 2019300"/>
                <a:gd name="connsiteX160" fmla="*/ 1591582 w 1686832"/>
                <a:gd name="connsiteY160" fmla="*/ 158750 h 2019300"/>
                <a:gd name="connsiteX161" fmla="*/ 1623332 w 1686832"/>
                <a:gd name="connsiteY161" fmla="*/ 127000 h 2019300"/>
                <a:gd name="connsiteX162" fmla="*/ 1591582 w 1686832"/>
                <a:gd name="connsiteY162" fmla="*/ 69850 h 2019300"/>
                <a:gd name="connsiteX163" fmla="*/ 1610632 w 1686832"/>
                <a:gd name="connsiteY163" fmla="*/ 63500 h 2019300"/>
                <a:gd name="connsiteX164" fmla="*/ 1591582 w 1686832"/>
                <a:gd name="connsiteY164" fmla="*/ 50800 h 2019300"/>
                <a:gd name="connsiteX165" fmla="*/ 1566182 w 1686832"/>
                <a:gd name="connsiteY165" fmla="*/ 44450 h 2019300"/>
                <a:gd name="connsiteX166" fmla="*/ 1509032 w 1686832"/>
                <a:gd name="connsiteY166" fmla="*/ 31750 h 2019300"/>
                <a:gd name="connsiteX167" fmla="*/ 1489982 w 1686832"/>
                <a:gd name="connsiteY167" fmla="*/ 19050 h 2019300"/>
                <a:gd name="connsiteX168" fmla="*/ 1432832 w 1686832"/>
                <a:gd name="connsiteY168" fmla="*/ 6350 h 2019300"/>
                <a:gd name="connsiteX169" fmla="*/ 1401082 w 1686832"/>
                <a:gd name="connsiteY169" fmla="*/ 0 h 2019300"/>
                <a:gd name="connsiteX170" fmla="*/ 1337582 w 1686832"/>
                <a:gd name="connsiteY170" fmla="*/ 6350 h 2019300"/>
                <a:gd name="connsiteX171" fmla="*/ 1337582 w 1686832"/>
                <a:gd name="connsiteY171" fmla="*/ 50800 h 2019300"/>
                <a:gd name="connsiteX172" fmla="*/ 1375682 w 1686832"/>
                <a:gd name="connsiteY172" fmla="*/ 57150 h 2019300"/>
                <a:gd name="connsiteX173" fmla="*/ 1375682 w 1686832"/>
                <a:gd name="connsiteY173" fmla="*/ 127000 h 2019300"/>
                <a:gd name="connsiteX174" fmla="*/ 1337582 w 1686832"/>
                <a:gd name="connsiteY174" fmla="*/ 120650 h 2019300"/>
                <a:gd name="connsiteX175" fmla="*/ 1299482 w 1686832"/>
                <a:gd name="connsiteY175" fmla="*/ 82550 h 2019300"/>
                <a:gd name="connsiteX176" fmla="*/ 1280432 w 1686832"/>
                <a:gd name="connsiteY176" fmla="*/ 63500 h 2019300"/>
                <a:gd name="connsiteX177" fmla="*/ 1248682 w 1686832"/>
                <a:gd name="connsiteY177" fmla="*/ 57150 h 2019300"/>
                <a:gd name="connsiteX178" fmla="*/ 1172482 w 1686832"/>
                <a:gd name="connsiteY178" fmla="*/ 50800 h 2019300"/>
                <a:gd name="connsiteX179" fmla="*/ 1089932 w 1686832"/>
                <a:gd name="connsiteY179" fmla="*/ 50800 h 2019300"/>
                <a:gd name="connsiteX180" fmla="*/ 1070882 w 1686832"/>
                <a:gd name="connsiteY180" fmla="*/ 63500 h 2019300"/>
                <a:gd name="connsiteX181" fmla="*/ 1051832 w 1686832"/>
                <a:gd name="connsiteY181" fmla="*/ 101600 h 2019300"/>
                <a:gd name="connsiteX182" fmla="*/ 1039132 w 1686832"/>
                <a:gd name="connsiteY182" fmla="*/ 120650 h 2019300"/>
                <a:gd name="connsiteX183" fmla="*/ 1032782 w 1686832"/>
                <a:gd name="connsiteY183" fmla="*/ 139700 h 2019300"/>
                <a:gd name="connsiteX184" fmla="*/ 994682 w 1686832"/>
                <a:gd name="connsiteY184" fmla="*/ 184150 h 2019300"/>
                <a:gd name="connsiteX185" fmla="*/ 956582 w 1686832"/>
                <a:gd name="connsiteY185" fmla="*/ 177800 h 2019300"/>
                <a:gd name="connsiteX186" fmla="*/ 943882 w 1686832"/>
                <a:gd name="connsiteY186" fmla="*/ 158750 h 2019300"/>
                <a:gd name="connsiteX187" fmla="*/ 924832 w 1686832"/>
                <a:gd name="connsiteY187" fmla="*/ 139700 h 2019300"/>
                <a:gd name="connsiteX188" fmla="*/ 905782 w 1686832"/>
                <a:gd name="connsiteY188" fmla="*/ 95250 h 2019300"/>
                <a:gd name="connsiteX189" fmla="*/ 899432 w 1686832"/>
                <a:gd name="connsiteY189" fmla="*/ 69850 h 2019300"/>
                <a:gd name="connsiteX190" fmla="*/ 886732 w 1686832"/>
                <a:gd name="connsiteY190" fmla="*/ 50800 h 2019300"/>
                <a:gd name="connsiteX191" fmla="*/ 880382 w 1686832"/>
                <a:gd name="connsiteY191" fmla="*/ 31750 h 2019300"/>
                <a:gd name="connsiteX192" fmla="*/ 842282 w 1686832"/>
                <a:gd name="connsiteY192" fmla="*/ 12700 h 2019300"/>
                <a:gd name="connsiteX193" fmla="*/ 670832 w 1686832"/>
                <a:gd name="connsiteY193" fmla="*/ 25400 h 2019300"/>
                <a:gd name="connsiteX194" fmla="*/ 645432 w 1686832"/>
                <a:gd name="connsiteY194" fmla="*/ 31750 h 2019300"/>
                <a:gd name="connsiteX195" fmla="*/ 632732 w 1686832"/>
                <a:gd name="connsiteY195" fmla="*/ 50800 h 2019300"/>
                <a:gd name="connsiteX196" fmla="*/ 613682 w 1686832"/>
                <a:gd name="connsiteY196" fmla="*/ 63500 h 2019300"/>
                <a:gd name="connsiteX0" fmla="*/ 613682 w 1686832"/>
                <a:gd name="connsiteY0" fmla="*/ 63500 h 2019300"/>
                <a:gd name="connsiteX1" fmla="*/ 626382 w 1686832"/>
                <a:gd name="connsiteY1" fmla="*/ 228600 h 2019300"/>
                <a:gd name="connsiteX2" fmla="*/ 607332 w 1686832"/>
                <a:gd name="connsiteY2" fmla="*/ 273050 h 2019300"/>
                <a:gd name="connsiteX3" fmla="*/ 588282 w 1686832"/>
                <a:gd name="connsiteY3" fmla="*/ 285750 h 2019300"/>
                <a:gd name="connsiteX4" fmla="*/ 562882 w 1686832"/>
                <a:gd name="connsiteY4" fmla="*/ 241300 h 2019300"/>
                <a:gd name="connsiteX5" fmla="*/ 505732 w 1686832"/>
                <a:gd name="connsiteY5" fmla="*/ 209550 h 2019300"/>
                <a:gd name="connsiteX6" fmla="*/ 448582 w 1686832"/>
                <a:gd name="connsiteY6" fmla="*/ 254000 h 2019300"/>
                <a:gd name="connsiteX7" fmla="*/ 404132 w 1686832"/>
                <a:gd name="connsiteY7" fmla="*/ 311150 h 2019300"/>
                <a:gd name="connsiteX8" fmla="*/ 366032 w 1686832"/>
                <a:gd name="connsiteY8" fmla="*/ 323850 h 2019300"/>
                <a:gd name="connsiteX9" fmla="*/ 346982 w 1686832"/>
                <a:gd name="connsiteY9" fmla="*/ 330200 h 2019300"/>
                <a:gd name="connsiteX10" fmla="*/ 315232 w 1686832"/>
                <a:gd name="connsiteY10" fmla="*/ 368300 h 2019300"/>
                <a:gd name="connsiteX11" fmla="*/ 302532 w 1686832"/>
                <a:gd name="connsiteY11" fmla="*/ 406400 h 2019300"/>
                <a:gd name="connsiteX12" fmla="*/ 277132 w 1686832"/>
                <a:gd name="connsiteY12" fmla="*/ 444500 h 2019300"/>
                <a:gd name="connsiteX13" fmla="*/ 270782 w 1686832"/>
                <a:gd name="connsiteY13" fmla="*/ 463550 h 2019300"/>
                <a:gd name="connsiteX14" fmla="*/ 264432 w 1686832"/>
                <a:gd name="connsiteY14" fmla="*/ 501650 h 2019300"/>
                <a:gd name="connsiteX15" fmla="*/ 245382 w 1686832"/>
                <a:gd name="connsiteY15" fmla="*/ 508000 h 2019300"/>
                <a:gd name="connsiteX16" fmla="*/ 143782 w 1686832"/>
                <a:gd name="connsiteY16" fmla="*/ 520700 h 2019300"/>
                <a:gd name="connsiteX17" fmla="*/ 150132 w 1686832"/>
                <a:gd name="connsiteY17" fmla="*/ 552450 h 2019300"/>
                <a:gd name="connsiteX18" fmla="*/ 213632 w 1686832"/>
                <a:gd name="connsiteY18" fmla="*/ 571500 h 2019300"/>
                <a:gd name="connsiteX19" fmla="*/ 289832 w 1686832"/>
                <a:gd name="connsiteY19" fmla="*/ 539750 h 2019300"/>
                <a:gd name="connsiteX20" fmla="*/ 308882 w 1686832"/>
                <a:gd name="connsiteY20" fmla="*/ 552450 h 2019300"/>
                <a:gd name="connsiteX21" fmla="*/ 327932 w 1686832"/>
                <a:gd name="connsiteY21" fmla="*/ 596900 h 2019300"/>
                <a:gd name="connsiteX22" fmla="*/ 340632 w 1686832"/>
                <a:gd name="connsiteY22" fmla="*/ 635000 h 2019300"/>
                <a:gd name="connsiteX23" fmla="*/ 327932 w 1686832"/>
                <a:gd name="connsiteY23" fmla="*/ 698500 h 2019300"/>
                <a:gd name="connsiteX24" fmla="*/ 308882 w 1686832"/>
                <a:gd name="connsiteY24" fmla="*/ 717550 h 2019300"/>
                <a:gd name="connsiteX25" fmla="*/ 293007 w 1686832"/>
                <a:gd name="connsiteY25" fmla="*/ 746125 h 2019300"/>
                <a:gd name="connsiteX26" fmla="*/ 283482 w 1686832"/>
                <a:gd name="connsiteY26" fmla="*/ 822325 h 2019300"/>
                <a:gd name="connsiteX27" fmla="*/ 359682 w 1686832"/>
                <a:gd name="connsiteY27" fmla="*/ 844550 h 2019300"/>
                <a:gd name="connsiteX28" fmla="*/ 366032 w 1686832"/>
                <a:gd name="connsiteY28" fmla="*/ 863600 h 2019300"/>
                <a:gd name="connsiteX29" fmla="*/ 327932 w 1686832"/>
                <a:gd name="connsiteY29" fmla="*/ 882650 h 2019300"/>
                <a:gd name="connsiteX30" fmla="*/ 308882 w 1686832"/>
                <a:gd name="connsiteY30" fmla="*/ 889000 h 2019300"/>
                <a:gd name="connsiteX31" fmla="*/ 315232 w 1686832"/>
                <a:gd name="connsiteY31" fmla="*/ 927100 h 2019300"/>
                <a:gd name="connsiteX32" fmla="*/ 327932 w 1686832"/>
                <a:gd name="connsiteY32" fmla="*/ 946150 h 2019300"/>
                <a:gd name="connsiteX33" fmla="*/ 283482 w 1686832"/>
                <a:gd name="connsiteY33" fmla="*/ 946150 h 2019300"/>
                <a:gd name="connsiteX34" fmla="*/ 273957 w 1686832"/>
                <a:gd name="connsiteY34" fmla="*/ 977900 h 2019300"/>
                <a:gd name="connsiteX35" fmla="*/ 264432 w 1686832"/>
                <a:gd name="connsiteY35" fmla="*/ 1044575 h 2019300"/>
                <a:gd name="connsiteX36" fmla="*/ 181882 w 1686832"/>
                <a:gd name="connsiteY36" fmla="*/ 1047750 h 2019300"/>
                <a:gd name="connsiteX37" fmla="*/ 156482 w 1686832"/>
                <a:gd name="connsiteY37" fmla="*/ 1035050 h 2019300"/>
                <a:gd name="connsiteX38" fmla="*/ 137432 w 1686832"/>
                <a:gd name="connsiteY38" fmla="*/ 1028700 h 2019300"/>
                <a:gd name="connsiteX39" fmla="*/ 112032 w 1686832"/>
                <a:gd name="connsiteY39" fmla="*/ 1066800 h 2019300"/>
                <a:gd name="connsiteX40" fmla="*/ 118382 w 1686832"/>
                <a:gd name="connsiteY40" fmla="*/ 1092200 h 2019300"/>
                <a:gd name="connsiteX41" fmla="*/ 137432 w 1686832"/>
                <a:gd name="connsiteY41" fmla="*/ 1111250 h 2019300"/>
                <a:gd name="connsiteX42" fmla="*/ 150132 w 1686832"/>
                <a:gd name="connsiteY42" fmla="*/ 1130300 h 2019300"/>
                <a:gd name="connsiteX43" fmla="*/ 108857 w 1686832"/>
                <a:gd name="connsiteY43" fmla="*/ 1149350 h 2019300"/>
                <a:gd name="connsiteX44" fmla="*/ 907 w 1686832"/>
                <a:gd name="connsiteY44" fmla="*/ 1336675 h 2019300"/>
                <a:gd name="connsiteX45" fmla="*/ 175532 w 1686832"/>
                <a:gd name="connsiteY45" fmla="*/ 1289050 h 2019300"/>
                <a:gd name="connsiteX46" fmla="*/ 226332 w 1686832"/>
                <a:gd name="connsiteY46" fmla="*/ 1298575 h 2019300"/>
                <a:gd name="connsiteX47" fmla="*/ 245382 w 1686832"/>
                <a:gd name="connsiteY47" fmla="*/ 1349375 h 2019300"/>
                <a:gd name="connsiteX48" fmla="*/ 343807 w 1686832"/>
                <a:gd name="connsiteY48" fmla="*/ 1358900 h 2019300"/>
                <a:gd name="connsiteX49" fmla="*/ 410482 w 1686832"/>
                <a:gd name="connsiteY49" fmla="*/ 1327150 h 2019300"/>
                <a:gd name="connsiteX50" fmla="*/ 429532 w 1686832"/>
                <a:gd name="connsiteY50" fmla="*/ 1320800 h 2019300"/>
                <a:gd name="connsiteX51" fmla="*/ 435882 w 1686832"/>
                <a:gd name="connsiteY51" fmla="*/ 1301750 h 2019300"/>
                <a:gd name="connsiteX52" fmla="*/ 454932 w 1686832"/>
                <a:gd name="connsiteY52" fmla="*/ 1225550 h 2019300"/>
                <a:gd name="connsiteX53" fmla="*/ 473982 w 1686832"/>
                <a:gd name="connsiteY53" fmla="*/ 1212850 h 2019300"/>
                <a:gd name="connsiteX54" fmla="*/ 493032 w 1686832"/>
                <a:gd name="connsiteY54" fmla="*/ 1219200 h 2019300"/>
                <a:gd name="connsiteX55" fmla="*/ 540657 w 1686832"/>
                <a:gd name="connsiteY55" fmla="*/ 1219200 h 2019300"/>
                <a:gd name="connsiteX56" fmla="*/ 556532 w 1686832"/>
                <a:gd name="connsiteY56" fmla="*/ 1244600 h 2019300"/>
                <a:gd name="connsiteX57" fmla="*/ 524782 w 1686832"/>
                <a:gd name="connsiteY57" fmla="*/ 1276350 h 2019300"/>
                <a:gd name="connsiteX58" fmla="*/ 505732 w 1686832"/>
                <a:gd name="connsiteY58" fmla="*/ 1282700 h 2019300"/>
                <a:gd name="connsiteX59" fmla="*/ 486682 w 1686832"/>
                <a:gd name="connsiteY59" fmla="*/ 1295400 h 2019300"/>
                <a:gd name="connsiteX60" fmla="*/ 473982 w 1686832"/>
                <a:gd name="connsiteY60" fmla="*/ 1314450 h 2019300"/>
                <a:gd name="connsiteX61" fmla="*/ 467632 w 1686832"/>
                <a:gd name="connsiteY61" fmla="*/ 1333500 h 2019300"/>
                <a:gd name="connsiteX62" fmla="*/ 435882 w 1686832"/>
                <a:gd name="connsiteY62" fmla="*/ 1365250 h 2019300"/>
                <a:gd name="connsiteX63" fmla="*/ 499382 w 1686832"/>
                <a:gd name="connsiteY63" fmla="*/ 1390650 h 2019300"/>
                <a:gd name="connsiteX64" fmla="*/ 512082 w 1686832"/>
                <a:gd name="connsiteY64" fmla="*/ 1409700 h 2019300"/>
                <a:gd name="connsiteX65" fmla="*/ 512082 w 1686832"/>
                <a:gd name="connsiteY65" fmla="*/ 1460500 h 2019300"/>
                <a:gd name="connsiteX66" fmla="*/ 451757 w 1686832"/>
                <a:gd name="connsiteY66" fmla="*/ 1393825 h 2019300"/>
                <a:gd name="connsiteX67" fmla="*/ 372382 w 1686832"/>
                <a:gd name="connsiteY67" fmla="*/ 1450975 h 2019300"/>
                <a:gd name="connsiteX68" fmla="*/ 378732 w 1686832"/>
                <a:gd name="connsiteY68" fmla="*/ 1498600 h 2019300"/>
                <a:gd name="connsiteX69" fmla="*/ 391432 w 1686832"/>
                <a:gd name="connsiteY69" fmla="*/ 1517650 h 2019300"/>
                <a:gd name="connsiteX70" fmla="*/ 404132 w 1686832"/>
                <a:gd name="connsiteY70" fmla="*/ 1555750 h 2019300"/>
                <a:gd name="connsiteX71" fmla="*/ 423182 w 1686832"/>
                <a:gd name="connsiteY71" fmla="*/ 1562100 h 2019300"/>
                <a:gd name="connsiteX72" fmla="*/ 461282 w 1686832"/>
                <a:gd name="connsiteY72" fmla="*/ 1587500 h 2019300"/>
                <a:gd name="connsiteX73" fmla="*/ 454932 w 1686832"/>
                <a:gd name="connsiteY73" fmla="*/ 1606550 h 2019300"/>
                <a:gd name="connsiteX74" fmla="*/ 391432 w 1686832"/>
                <a:gd name="connsiteY74" fmla="*/ 1625600 h 2019300"/>
                <a:gd name="connsiteX75" fmla="*/ 378732 w 1686832"/>
                <a:gd name="connsiteY75" fmla="*/ 1663700 h 2019300"/>
                <a:gd name="connsiteX76" fmla="*/ 385082 w 1686832"/>
                <a:gd name="connsiteY76" fmla="*/ 1701800 h 2019300"/>
                <a:gd name="connsiteX77" fmla="*/ 416832 w 1686832"/>
                <a:gd name="connsiteY77" fmla="*/ 1733550 h 2019300"/>
                <a:gd name="connsiteX78" fmla="*/ 410482 w 1686832"/>
                <a:gd name="connsiteY78" fmla="*/ 1755775 h 2019300"/>
                <a:gd name="connsiteX79" fmla="*/ 429532 w 1686832"/>
                <a:gd name="connsiteY79" fmla="*/ 1866900 h 2019300"/>
                <a:gd name="connsiteX80" fmla="*/ 461282 w 1686832"/>
                <a:gd name="connsiteY80" fmla="*/ 1955800 h 2019300"/>
                <a:gd name="connsiteX81" fmla="*/ 486682 w 1686832"/>
                <a:gd name="connsiteY81" fmla="*/ 1962150 h 2019300"/>
                <a:gd name="connsiteX82" fmla="*/ 537482 w 1686832"/>
                <a:gd name="connsiteY82" fmla="*/ 1968500 h 2019300"/>
                <a:gd name="connsiteX83" fmla="*/ 543832 w 1686832"/>
                <a:gd name="connsiteY83" fmla="*/ 1993900 h 2019300"/>
                <a:gd name="connsiteX84" fmla="*/ 588282 w 1686832"/>
                <a:gd name="connsiteY84" fmla="*/ 2012950 h 2019300"/>
                <a:gd name="connsiteX85" fmla="*/ 607332 w 1686832"/>
                <a:gd name="connsiteY85" fmla="*/ 2019300 h 2019300"/>
                <a:gd name="connsiteX86" fmla="*/ 626382 w 1686832"/>
                <a:gd name="connsiteY86" fmla="*/ 2012950 h 2019300"/>
                <a:gd name="connsiteX87" fmla="*/ 645432 w 1686832"/>
                <a:gd name="connsiteY87" fmla="*/ 1943100 h 2019300"/>
                <a:gd name="connsiteX88" fmla="*/ 658132 w 1686832"/>
                <a:gd name="connsiteY88" fmla="*/ 1924050 h 2019300"/>
                <a:gd name="connsiteX89" fmla="*/ 696232 w 1686832"/>
                <a:gd name="connsiteY89" fmla="*/ 1892300 h 2019300"/>
                <a:gd name="connsiteX90" fmla="*/ 715282 w 1686832"/>
                <a:gd name="connsiteY90" fmla="*/ 1854200 h 2019300"/>
                <a:gd name="connsiteX91" fmla="*/ 708932 w 1686832"/>
                <a:gd name="connsiteY91" fmla="*/ 1771650 h 2019300"/>
                <a:gd name="connsiteX92" fmla="*/ 683532 w 1686832"/>
                <a:gd name="connsiteY92" fmla="*/ 1714500 h 2019300"/>
                <a:gd name="connsiteX93" fmla="*/ 670832 w 1686832"/>
                <a:gd name="connsiteY93" fmla="*/ 1670050 h 2019300"/>
                <a:gd name="connsiteX94" fmla="*/ 677182 w 1686832"/>
                <a:gd name="connsiteY94" fmla="*/ 1638300 h 2019300"/>
                <a:gd name="connsiteX95" fmla="*/ 715282 w 1686832"/>
                <a:gd name="connsiteY95" fmla="*/ 1625600 h 2019300"/>
                <a:gd name="connsiteX96" fmla="*/ 778782 w 1686832"/>
                <a:gd name="connsiteY96" fmla="*/ 1631950 h 2019300"/>
                <a:gd name="connsiteX97" fmla="*/ 810532 w 1686832"/>
                <a:gd name="connsiteY97" fmla="*/ 1663700 h 2019300"/>
                <a:gd name="connsiteX98" fmla="*/ 829582 w 1686832"/>
                <a:gd name="connsiteY98" fmla="*/ 1676400 h 2019300"/>
                <a:gd name="connsiteX99" fmla="*/ 848632 w 1686832"/>
                <a:gd name="connsiteY99" fmla="*/ 1708150 h 2019300"/>
                <a:gd name="connsiteX100" fmla="*/ 905782 w 1686832"/>
                <a:gd name="connsiteY100" fmla="*/ 1720850 h 2019300"/>
                <a:gd name="connsiteX101" fmla="*/ 988332 w 1686832"/>
                <a:gd name="connsiteY101" fmla="*/ 1670050 h 2019300"/>
                <a:gd name="connsiteX102" fmla="*/ 1001032 w 1686832"/>
                <a:gd name="connsiteY102" fmla="*/ 1689100 h 2019300"/>
                <a:gd name="connsiteX103" fmla="*/ 1020082 w 1686832"/>
                <a:gd name="connsiteY103" fmla="*/ 1727200 h 2019300"/>
                <a:gd name="connsiteX104" fmla="*/ 1045482 w 1686832"/>
                <a:gd name="connsiteY104" fmla="*/ 1733550 h 2019300"/>
                <a:gd name="connsiteX105" fmla="*/ 1089932 w 1686832"/>
                <a:gd name="connsiteY105" fmla="*/ 1746250 h 2019300"/>
                <a:gd name="connsiteX106" fmla="*/ 1134382 w 1686832"/>
                <a:gd name="connsiteY106" fmla="*/ 1752600 h 2019300"/>
                <a:gd name="connsiteX107" fmla="*/ 1216932 w 1686832"/>
                <a:gd name="connsiteY107" fmla="*/ 1746250 h 2019300"/>
                <a:gd name="connsiteX108" fmla="*/ 1235982 w 1686832"/>
                <a:gd name="connsiteY108" fmla="*/ 1739900 h 2019300"/>
                <a:gd name="connsiteX109" fmla="*/ 1280432 w 1686832"/>
                <a:gd name="connsiteY109" fmla="*/ 1682750 h 2019300"/>
                <a:gd name="connsiteX110" fmla="*/ 1299482 w 1686832"/>
                <a:gd name="connsiteY110" fmla="*/ 1676400 h 2019300"/>
                <a:gd name="connsiteX111" fmla="*/ 1318532 w 1686832"/>
                <a:gd name="connsiteY111" fmla="*/ 1663700 h 2019300"/>
                <a:gd name="connsiteX112" fmla="*/ 1369332 w 1686832"/>
                <a:gd name="connsiteY112" fmla="*/ 1644650 h 2019300"/>
                <a:gd name="connsiteX113" fmla="*/ 1375682 w 1686832"/>
                <a:gd name="connsiteY113" fmla="*/ 1428750 h 2019300"/>
                <a:gd name="connsiteX114" fmla="*/ 1382032 w 1686832"/>
                <a:gd name="connsiteY114" fmla="*/ 1409700 h 2019300"/>
                <a:gd name="connsiteX115" fmla="*/ 1394732 w 1686832"/>
                <a:gd name="connsiteY115" fmla="*/ 1390650 h 2019300"/>
                <a:gd name="connsiteX116" fmla="*/ 1394732 w 1686832"/>
                <a:gd name="connsiteY116" fmla="*/ 1327150 h 2019300"/>
                <a:gd name="connsiteX117" fmla="*/ 1375682 w 1686832"/>
                <a:gd name="connsiteY117" fmla="*/ 1314450 h 2019300"/>
                <a:gd name="connsiteX118" fmla="*/ 1362982 w 1686832"/>
                <a:gd name="connsiteY118" fmla="*/ 1289050 h 2019300"/>
                <a:gd name="connsiteX119" fmla="*/ 1388382 w 1686832"/>
                <a:gd name="connsiteY119" fmla="*/ 1257300 h 2019300"/>
                <a:gd name="connsiteX120" fmla="*/ 1401082 w 1686832"/>
                <a:gd name="connsiteY120" fmla="*/ 1238250 h 2019300"/>
                <a:gd name="connsiteX121" fmla="*/ 1420132 w 1686832"/>
                <a:gd name="connsiteY121" fmla="*/ 1181100 h 2019300"/>
                <a:gd name="connsiteX122" fmla="*/ 1426482 w 1686832"/>
                <a:gd name="connsiteY122" fmla="*/ 1162050 h 2019300"/>
                <a:gd name="connsiteX123" fmla="*/ 1439182 w 1686832"/>
                <a:gd name="connsiteY123" fmla="*/ 1111250 h 2019300"/>
                <a:gd name="connsiteX124" fmla="*/ 1451882 w 1686832"/>
                <a:gd name="connsiteY124" fmla="*/ 1066800 h 2019300"/>
                <a:gd name="connsiteX125" fmla="*/ 1439182 w 1686832"/>
                <a:gd name="connsiteY125" fmla="*/ 1009650 h 2019300"/>
                <a:gd name="connsiteX126" fmla="*/ 1426482 w 1686832"/>
                <a:gd name="connsiteY126" fmla="*/ 990600 h 2019300"/>
                <a:gd name="connsiteX127" fmla="*/ 1413782 w 1686832"/>
                <a:gd name="connsiteY127" fmla="*/ 952500 h 2019300"/>
                <a:gd name="connsiteX128" fmla="*/ 1401082 w 1686832"/>
                <a:gd name="connsiteY128" fmla="*/ 927100 h 2019300"/>
                <a:gd name="connsiteX129" fmla="*/ 1394732 w 1686832"/>
                <a:gd name="connsiteY129" fmla="*/ 901700 h 2019300"/>
                <a:gd name="connsiteX130" fmla="*/ 1388382 w 1686832"/>
                <a:gd name="connsiteY130" fmla="*/ 882650 h 2019300"/>
                <a:gd name="connsiteX131" fmla="*/ 1394732 w 1686832"/>
                <a:gd name="connsiteY131" fmla="*/ 666750 h 2019300"/>
                <a:gd name="connsiteX132" fmla="*/ 1401082 w 1686832"/>
                <a:gd name="connsiteY132" fmla="*/ 635000 h 2019300"/>
                <a:gd name="connsiteX133" fmla="*/ 1413782 w 1686832"/>
                <a:gd name="connsiteY133" fmla="*/ 615950 h 2019300"/>
                <a:gd name="connsiteX134" fmla="*/ 1432832 w 1686832"/>
                <a:gd name="connsiteY134" fmla="*/ 577850 h 2019300"/>
                <a:gd name="connsiteX135" fmla="*/ 1439182 w 1686832"/>
                <a:gd name="connsiteY135" fmla="*/ 520700 h 2019300"/>
                <a:gd name="connsiteX136" fmla="*/ 1445532 w 1686832"/>
                <a:gd name="connsiteY136" fmla="*/ 501650 h 2019300"/>
                <a:gd name="connsiteX137" fmla="*/ 1451882 w 1686832"/>
                <a:gd name="connsiteY137" fmla="*/ 450850 h 2019300"/>
                <a:gd name="connsiteX138" fmla="*/ 1489982 w 1686832"/>
                <a:gd name="connsiteY138" fmla="*/ 431800 h 2019300"/>
                <a:gd name="connsiteX139" fmla="*/ 1515382 w 1686832"/>
                <a:gd name="connsiteY139" fmla="*/ 425450 h 2019300"/>
                <a:gd name="connsiteX140" fmla="*/ 1534432 w 1686832"/>
                <a:gd name="connsiteY140" fmla="*/ 419100 h 2019300"/>
                <a:gd name="connsiteX141" fmla="*/ 1572532 w 1686832"/>
                <a:gd name="connsiteY141" fmla="*/ 412750 h 2019300"/>
                <a:gd name="connsiteX142" fmla="*/ 1597932 w 1686832"/>
                <a:gd name="connsiteY142" fmla="*/ 406400 h 2019300"/>
                <a:gd name="connsiteX143" fmla="*/ 1559832 w 1686832"/>
                <a:gd name="connsiteY143" fmla="*/ 368300 h 2019300"/>
                <a:gd name="connsiteX144" fmla="*/ 1521732 w 1686832"/>
                <a:gd name="connsiteY144" fmla="*/ 349250 h 2019300"/>
                <a:gd name="connsiteX145" fmla="*/ 1483632 w 1686832"/>
                <a:gd name="connsiteY145" fmla="*/ 330200 h 2019300"/>
                <a:gd name="connsiteX146" fmla="*/ 1464582 w 1686832"/>
                <a:gd name="connsiteY146" fmla="*/ 285750 h 2019300"/>
                <a:gd name="connsiteX147" fmla="*/ 1445532 w 1686832"/>
                <a:gd name="connsiteY147" fmla="*/ 279400 h 2019300"/>
                <a:gd name="connsiteX148" fmla="*/ 1451882 w 1686832"/>
                <a:gd name="connsiteY148" fmla="*/ 228600 h 2019300"/>
                <a:gd name="connsiteX149" fmla="*/ 1470932 w 1686832"/>
                <a:gd name="connsiteY149" fmla="*/ 222250 h 2019300"/>
                <a:gd name="connsiteX150" fmla="*/ 1521732 w 1686832"/>
                <a:gd name="connsiteY150" fmla="*/ 228600 h 2019300"/>
                <a:gd name="connsiteX151" fmla="*/ 1578882 w 1686832"/>
                <a:gd name="connsiteY151" fmla="*/ 273050 h 2019300"/>
                <a:gd name="connsiteX152" fmla="*/ 1616982 w 1686832"/>
                <a:gd name="connsiteY152" fmla="*/ 285750 h 2019300"/>
                <a:gd name="connsiteX153" fmla="*/ 1636032 w 1686832"/>
                <a:gd name="connsiteY153" fmla="*/ 298450 h 2019300"/>
                <a:gd name="connsiteX154" fmla="*/ 1623332 w 1686832"/>
                <a:gd name="connsiteY154" fmla="*/ 304800 h 2019300"/>
                <a:gd name="connsiteX155" fmla="*/ 1629682 w 1686832"/>
                <a:gd name="connsiteY155" fmla="*/ 260350 h 2019300"/>
                <a:gd name="connsiteX156" fmla="*/ 1667782 w 1686832"/>
                <a:gd name="connsiteY156" fmla="*/ 228600 h 2019300"/>
                <a:gd name="connsiteX157" fmla="*/ 1686832 w 1686832"/>
                <a:gd name="connsiteY157" fmla="*/ 184150 h 2019300"/>
                <a:gd name="connsiteX158" fmla="*/ 1680482 w 1686832"/>
                <a:gd name="connsiteY158" fmla="*/ 165100 h 2019300"/>
                <a:gd name="connsiteX159" fmla="*/ 1591582 w 1686832"/>
                <a:gd name="connsiteY159" fmla="*/ 158750 h 2019300"/>
                <a:gd name="connsiteX160" fmla="*/ 1623332 w 1686832"/>
                <a:gd name="connsiteY160" fmla="*/ 127000 h 2019300"/>
                <a:gd name="connsiteX161" fmla="*/ 1591582 w 1686832"/>
                <a:gd name="connsiteY161" fmla="*/ 69850 h 2019300"/>
                <a:gd name="connsiteX162" fmla="*/ 1610632 w 1686832"/>
                <a:gd name="connsiteY162" fmla="*/ 63500 h 2019300"/>
                <a:gd name="connsiteX163" fmla="*/ 1591582 w 1686832"/>
                <a:gd name="connsiteY163" fmla="*/ 50800 h 2019300"/>
                <a:gd name="connsiteX164" fmla="*/ 1566182 w 1686832"/>
                <a:gd name="connsiteY164" fmla="*/ 44450 h 2019300"/>
                <a:gd name="connsiteX165" fmla="*/ 1509032 w 1686832"/>
                <a:gd name="connsiteY165" fmla="*/ 31750 h 2019300"/>
                <a:gd name="connsiteX166" fmla="*/ 1489982 w 1686832"/>
                <a:gd name="connsiteY166" fmla="*/ 19050 h 2019300"/>
                <a:gd name="connsiteX167" fmla="*/ 1432832 w 1686832"/>
                <a:gd name="connsiteY167" fmla="*/ 6350 h 2019300"/>
                <a:gd name="connsiteX168" fmla="*/ 1401082 w 1686832"/>
                <a:gd name="connsiteY168" fmla="*/ 0 h 2019300"/>
                <a:gd name="connsiteX169" fmla="*/ 1337582 w 1686832"/>
                <a:gd name="connsiteY169" fmla="*/ 6350 h 2019300"/>
                <a:gd name="connsiteX170" fmla="*/ 1337582 w 1686832"/>
                <a:gd name="connsiteY170" fmla="*/ 50800 h 2019300"/>
                <a:gd name="connsiteX171" fmla="*/ 1375682 w 1686832"/>
                <a:gd name="connsiteY171" fmla="*/ 57150 h 2019300"/>
                <a:gd name="connsiteX172" fmla="*/ 1375682 w 1686832"/>
                <a:gd name="connsiteY172" fmla="*/ 127000 h 2019300"/>
                <a:gd name="connsiteX173" fmla="*/ 1337582 w 1686832"/>
                <a:gd name="connsiteY173" fmla="*/ 120650 h 2019300"/>
                <a:gd name="connsiteX174" fmla="*/ 1299482 w 1686832"/>
                <a:gd name="connsiteY174" fmla="*/ 82550 h 2019300"/>
                <a:gd name="connsiteX175" fmla="*/ 1280432 w 1686832"/>
                <a:gd name="connsiteY175" fmla="*/ 63500 h 2019300"/>
                <a:gd name="connsiteX176" fmla="*/ 1248682 w 1686832"/>
                <a:gd name="connsiteY176" fmla="*/ 57150 h 2019300"/>
                <a:gd name="connsiteX177" fmla="*/ 1172482 w 1686832"/>
                <a:gd name="connsiteY177" fmla="*/ 50800 h 2019300"/>
                <a:gd name="connsiteX178" fmla="*/ 1089932 w 1686832"/>
                <a:gd name="connsiteY178" fmla="*/ 50800 h 2019300"/>
                <a:gd name="connsiteX179" fmla="*/ 1070882 w 1686832"/>
                <a:gd name="connsiteY179" fmla="*/ 63500 h 2019300"/>
                <a:gd name="connsiteX180" fmla="*/ 1051832 w 1686832"/>
                <a:gd name="connsiteY180" fmla="*/ 101600 h 2019300"/>
                <a:gd name="connsiteX181" fmla="*/ 1039132 w 1686832"/>
                <a:gd name="connsiteY181" fmla="*/ 120650 h 2019300"/>
                <a:gd name="connsiteX182" fmla="*/ 1032782 w 1686832"/>
                <a:gd name="connsiteY182" fmla="*/ 139700 h 2019300"/>
                <a:gd name="connsiteX183" fmla="*/ 994682 w 1686832"/>
                <a:gd name="connsiteY183" fmla="*/ 184150 h 2019300"/>
                <a:gd name="connsiteX184" fmla="*/ 956582 w 1686832"/>
                <a:gd name="connsiteY184" fmla="*/ 177800 h 2019300"/>
                <a:gd name="connsiteX185" fmla="*/ 943882 w 1686832"/>
                <a:gd name="connsiteY185" fmla="*/ 158750 h 2019300"/>
                <a:gd name="connsiteX186" fmla="*/ 924832 w 1686832"/>
                <a:gd name="connsiteY186" fmla="*/ 139700 h 2019300"/>
                <a:gd name="connsiteX187" fmla="*/ 905782 w 1686832"/>
                <a:gd name="connsiteY187" fmla="*/ 95250 h 2019300"/>
                <a:gd name="connsiteX188" fmla="*/ 899432 w 1686832"/>
                <a:gd name="connsiteY188" fmla="*/ 69850 h 2019300"/>
                <a:gd name="connsiteX189" fmla="*/ 886732 w 1686832"/>
                <a:gd name="connsiteY189" fmla="*/ 50800 h 2019300"/>
                <a:gd name="connsiteX190" fmla="*/ 880382 w 1686832"/>
                <a:gd name="connsiteY190" fmla="*/ 31750 h 2019300"/>
                <a:gd name="connsiteX191" fmla="*/ 842282 w 1686832"/>
                <a:gd name="connsiteY191" fmla="*/ 12700 h 2019300"/>
                <a:gd name="connsiteX192" fmla="*/ 670832 w 1686832"/>
                <a:gd name="connsiteY192" fmla="*/ 25400 h 2019300"/>
                <a:gd name="connsiteX193" fmla="*/ 645432 w 1686832"/>
                <a:gd name="connsiteY193" fmla="*/ 31750 h 2019300"/>
                <a:gd name="connsiteX194" fmla="*/ 632732 w 1686832"/>
                <a:gd name="connsiteY194" fmla="*/ 50800 h 2019300"/>
                <a:gd name="connsiteX195" fmla="*/ 613682 w 1686832"/>
                <a:gd name="connsiteY195" fmla="*/ 63500 h 2019300"/>
                <a:gd name="connsiteX0" fmla="*/ 613682 w 1686832"/>
                <a:gd name="connsiteY0" fmla="*/ 63500 h 2019300"/>
                <a:gd name="connsiteX1" fmla="*/ 626382 w 1686832"/>
                <a:gd name="connsiteY1" fmla="*/ 228600 h 2019300"/>
                <a:gd name="connsiteX2" fmla="*/ 607332 w 1686832"/>
                <a:gd name="connsiteY2" fmla="*/ 273050 h 2019300"/>
                <a:gd name="connsiteX3" fmla="*/ 588282 w 1686832"/>
                <a:gd name="connsiteY3" fmla="*/ 285750 h 2019300"/>
                <a:gd name="connsiteX4" fmla="*/ 562882 w 1686832"/>
                <a:gd name="connsiteY4" fmla="*/ 241300 h 2019300"/>
                <a:gd name="connsiteX5" fmla="*/ 505732 w 1686832"/>
                <a:gd name="connsiteY5" fmla="*/ 209550 h 2019300"/>
                <a:gd name="connsiteX6" fmla="*/ 448582 w 1686832"/>
                <a:gd name="connsiteY6" fmla="*/ 254000 h 2019300"/>
                <a:gd name="connsiteX7" fmla="*/ 404132 w 1686832"/>
                <a:gd name="connsiteY7" fmla="*/ 311150 h 2019300"/>
                <a:gd name="connsiteX8" fmla="*/ 366032 w 1686832"/>
                <a:gd name="connsiteY8" fmla="*/ 323850 h 2019300"/>
                <a:gd name="connsiteX9" fmla="*/ 346982 w 1686832"/>
                <a:gd name="connsiteY9" fmla="*/ 330200 h 2019300"/>
                <a:gd name="connsiteX10" fmla="*/ 315232 w 1686832"/>
                <a:gd name="connsiteY10" fmla="*/ 368300 h 2019300"/>
                <a:gd name="connsiteX11" fmla="*/ 302532 w 1686832"/>
                <a:gd name="connsiteY11" fmla="*/ 406400 h 2019300"/>
                <a:gd name="connsiteX12" fmla="*/ 277132 w 1686832"/>
                <a:gd name="connsiteY12" fmla="*/ 444500 h 2019300"/>
                <a:gd name="connsiteX13" fmla="*/ 270782 w 1686832"/>
                <a:gd name="connsiteY13" fmla="*/ 463550 h 2019300"/>
                <a:gd name="connsiteX14" fmla="*/ 264432 w 1686832"/>
                <a:gd name="connsiteY14" fmla="*/ 501650 h 2019300"/>
                <a:gd name="connsiteX15" fmla="*/ 245382 w 1686832"/>
                <a:gd name="connsiteY15" fmla="*/ 508000 h 2019300"/>
                <a:gd name="connsiteX16" fmla="*/ 150132 w 1686832"/>
                <a:gd name="connsiteY16" fmla="*/ 552450 h 2019300"/>
                <a:gd name="connsiteX17" fmla="*/ 213632 w 1686832"/>
                <a:gd name="connsiteY17" fmla="*/ 571500 h 2019300"/>
                <a:gd name="connsiteX18" fmla="*/ 289832 w 1686832"/>
                <a:gd name="connsiteY18" fmla="*/ 539750 h 2019300"/>
                <a:gd name="connsiteX19" fmla="*/ 308882 w 1686832"/>
                <a:gd name="connsiteY19" fmla="*/ 552450 h 2019300"/>
                <a:gd name="connsiteX20" fmla="*/ 327932 w 1686832"/>
                <a:gd name="connsiteY20" fmla="*/ 596900 h 2019300"/>
                <a:gd name="connsiteX21" fmla="*/ 340632 w 1686832"/>
                <a:gd name="connsiteY21" fmla="*/ 635000 h 2019300"/>
                <a:gd name="connsiteX22" fmla="*/ 327932 w 1686832"/>
                <a:gd name="connsiteY22" fmla="*/ 698500 h 2019300"/>
                <a:gd name="connsiteX23" fmla="*/ 308882 w 1686832"/>
                <a:gd name="connsiteY23" fmla="*/ 717550 h 2019300"/>
                <a:gd name="connsiteX24" fmla="*/ 293007 w 1686832"/>
                <a:gd name="connsiteY24" fmla="*/ 746125 h 2019300"/>
                <a:gd name="connsiteX25" fmla="*/ 283482 w 1686832"/>
                <a:gd name="connsiteY25" fmla="*/ 822325 h 2019300"/>
                <a:gd name="connsiteX26" fmla="*/ 359682 w 1686832"/>
                <a:gd name="connsiteY26" fmla="*/ 844550 h 2019300"/>
                <a:gd name="connsiteX27" fmla="*/ 366032 w 1686832"/>
                <a:gd name="connsiteY27" fmla="*/ 863600 h 2019300"/>
                <a:gd name="connsiteX28" fmla="*/ 327932 w 1686832"/>
                <a:gd name="connsiteY28" fmla="*/ 882650 h 2019300"/>
                <a:gd name="connsiteX29" fmla="*/ 308882 w 1686832"/>
                <a:gd name="connsiteY29" fmla="*/ 889000 h 2019300"/>
                <a:gd name="connsiteX30" fmla="*/ 315232 w 1686832"/>
                <a:gd name="connsiteY30" fmla="*/ 927100 h 2019300"/>
                <a:gd name="connsiteX31" fmla="*/ 327932 w 1686832"/>
                <a:gd name="connsiteY31" fmla="*/ 946150 h 2019300"/>
                <a:gd name="connsiteX32" fmla="*/ 283482 w 1686832"/>
                <a:gd name="connsiteY32" fmla="*/ 946150 h 2019300"/>
                <a:gd name="connsiteX33" fmla="*/ 273957 w 1686832"/>
                <a:gd name="connsiteY33" fmla="*/ 977900 h 2019300"/>
                <a:gd name="connsiteX34" fmla="*/ 264432 w 1686832"/>
                <a:gd name="connsiteY34" fmla="*/ 1044575 h 2019300"/>
                <a:gd name="connsiteX35" fmla="*/ 181882 w 1686832"/>
                <a:gd name="connsiteY35" fmla="*/ 1047750 h 2019300"/>
                <a:gd name="connsiteX36" fmla="*/ 156482 w 1686832"/>
                <a:gd name="connsiteY36" fmla="*/ 1035050 h 2019300"/>
                <a:gd name="connsiteX37" fmla="*/ 137432 w 1686832"/>
                <a:gd name="connsiteY37" fmla="*/ 1028700 h 2019300"/>
                <a:gd name="connsiteX38" fmla="*/ 112032 w 1686832"/>
                <a:gd name="connsiteY38" fmla="*/ 1066800 h 2019300"/>
                <a:gd name="connsiteX39" fmla="*/ 118382 w 1686832"/>
                <a:gd name="connsiteY39" fmla="*/ 1092200 h 2019300"/>
                <a:gd name="connsiteX40" fmla="*/ 137432 w 1686832"/>
                <a:gd name="connsiteY40" fmla="*/ 1111250 h 2019300"/>
                <a:gd name="connsiteX41" fmla="*/ 150132 w 1686832"/>
                <a:gd name="connsiteY41" fmla="*/ 1130300 h 2019300"/>
                <a:gd name="connsiteX42" fmla="*/ 108857 w 1686832"/>
                <a:gd name="connsiteY42" fmla="*/ 1149350 h 2019300"/>
                <a:gd name="connsiteX43" fmla="*/ 907 w 1686832"/>
                <a:gd name="connsiteY43" fmla="*/ 1336675 h 2019300"/>
                <a:gd name="connsiteX44" fmla="*/ 175532 w 1686832"/>
                <a:gd name="connsiteY44" fmla="*/ 1289050 h 2019300"/>
                <a:gd name="connsiteX45" fmla="*/ 226332 w 1686832"/>
                <a:gd name="connsiteY45" fmla="*/ 1298575 h 2019300"/>
                <a:gd name="connsiteX46" fmla="*/ 245382 w 1686832"/>
                <a:gd name="connsiteY46" fmla="*/ 1349375 h 2019300"/>
                <a:gd name="connsiteX47" fmla="*/ 343807 w 1686832"/>
                <a:gd name="connsiteY47" fmla="*/ 1358900 h 2019300"/>
                <a:gd name="connsiteX48" fmla="*/ 410482 w 1686832"/>
                <a:gd name="connsiteY48" fmla="*/ 1327150 h 2019300"/>
                <a:gd name="connsiteX49" fmla="*/ 429532 w 1686832"/>
                <a:gd name="connsiteY49" fmla="*/ 1320800 h 2019300"/>
                <a:gd name="connsiteX50" fmla="*/ 435882 w 1686832"/>
                <a:gd name="connsiteY50" fmla="*/ 1301750 h 2019300"/>
                <a:gd name="connsiteX51" fmla="*/ 454932 w 1686832"/>
                <a:gd name="connsiteY51" fmla="*/ 1225550 h 2019300"/>
                <a:gd name="connsiteX52" fmla="*/ 473982 w 1686832"/>
                <a:gd name="connsiteY52" fmla="*/ 1212850 h 2019300"/>
                <a:gd name="connsiteX53" fmla="*/ 493032 w 1686832"/>
                <a:gd name="connsiteY53" fmla="*/ 1219200 h 2019300"/>
                <a:gd name="connsiteX54" fmla="*/ 540657 w 1686832"/>
                <a:gd name="connsiteY54" fmla="*/ 1219200 h 2019300"/>
                <a:gd name="connsiteX55" fmla="*/ 556532 w 1686832"/>
                <a:gd name="connsiteY55" fmla="*/ 1244600 h 2019300"/>
                <a:gd name="connsiteX56" fmla="*/ 524782 w 1686832"/>
                <a:gd name="connsiteY56" fmla="*/ 1276350 h 2019300"/>
                <a:gd name="connsiteX57" fmla="*/ 505732 w 1686832"/>
                <a:gd name="connsiteY57" fmla="*/ 1282700 h 2019300"/>
                <a:gd name="connsiteX58" fmla="*/ 486682 w 1686832"/>
                <a:gd name="connsiteY58" fmla="*/ 1295400 h 2019300"/>
                <a:gd name="connsiteX59" fmla="*/ 473982 w 1686832"/>
                <a:gd name="connsiteY59" fmla="*/ 1314450 h 2019300"/>
                <a:gd name="connsiteX60" fmla="*/ 467632 w 1686832"/>
                <a:gd name="connsiteY60" fmla="*/ 1333500 h 2019300"/>
                <a:gd name="connsiteX61" fmla="*/ 435882 w 1686832"/>
                <a:gd name="connsiteY61" fmla="*/ 1365250 h 2019300"/>
                <a:gd name="connsiteX62" fmla="*/ 499382 w 1686832"/>
                <a:gd name="connsiteY62" fmla="*/ 1390650 h 2019300"/>
                <a:gd name="connsiteX63" fmla="*/ 512082 w 1686832"/>
                <a:gd name="connsiteY63" fmla="*/ 1409700 h 2019300"/>
                <a:gd name="connsiteX64" fmla="*/ 512082 w 1686832"/>
                <a:gd name="connsiteY64" fmla="*/ 1460500 h 2019300"/>
                <a:gd name="connsiteX65" fmla="*/ 451757 w 1686832"/>
                <a:gd name="connsiteY65" fmla="*/ 1393825 h 2019300"/>
                <a:gd name="connsiteX66" fmla="*/ 372382 w 1686832"/>
                <a:gd name="connsiteY66" fmla="*/ 1450975 h 2019300"/>
                <a:gd name="connsiteX67" fmla="*/ 378732 w 1686832"/>
                <a:gd name="connsiteY67" fmla="*/ 1498600 h 2019300"/>
                <a:gd name="connsiteX68" fmla="*/ 391432 w 1686832"/>
                <a:gd name="connsiteY68" fmla="*/ 1517650 h 2019300"/>
                <a:gd name="connsiteX69" fmla="*/ 404132 w 1686832"/>
                <a:gd name="connsiteY69" fmla="*/ 1555750 h 2019300"/>
                <a:gd name="connsiteX70" fmla="*/ 423182 w 1686832"/>
                <a:gd name="connsiteY70" fmla="*/ 1562100 h 2019300"/>
                <a:gd name="connsiteX71" fmla="*/ 461282 w 1686832"/>
                <a:gd name="connsiteY71" fmla="*/ 1587500 h 2019300"/>
                <a:gd name="connsiteX72" fmla="*/ 454932 w 1686832"/>
                <a:gd name="connsiteY72" fmla="*/ 1606550 h 2019300"/>
                <a:gd name="connsiteX73" fmla="*/ 391432 w 1686832"/>
                <a:gd name="connsiteY73" fmla="*/ 1625600 h 2019300"/>
                <a:gd name="connsiteX74" fmla="*/ 378732 w 1686832"/>
                <a:gd name="connsiteY74" fmla="*/ 1663700 h 2019300"/>
                <a:gd name="connsiteX75" fmla="*/ 385082 w 1686832"/>
                <a:gd name="connsiteY75" fmla="*/ 1701800 h 2019300"/>
                <a:gd name="connsiteX76" fmla="*/ 416832 w 1686832"/>
                <a:gd name="connsiteY76" fmla="*/ 1733550 h 2019300"/>
                <a:gd name="connsiteX77" fmla="*/ 410482 w 1686832"/>
                <a:gd name="connsiteY77" fmla="*/ 1755775 h 2019300"/>
                <a:gd name="connsiteX78" fmla="*/ 429532 w 1686832"/>
                <a:gd name="connsiteY78" fmla="*/ 1866900 h 2019300"/>
                <a:gd name="connsiteX79" fmla="*/ 461282 w 1686832"/>
                <a:gd name="connsiteY79" fmla="*/ 1955800 h 2019300"/>
                <a:gd name="connsiteX80" fmla="*/ 486682 w 1686832"/>
                <a:gd name="connsiteY80" fmla="*/ 1962150 h 2019300"/>
                <a:gd name="connsiteX81" fmla="*/ 537482 w 1686832"/>
                <a:gd name="connsiteY81" fmla="*/ 1968500 h 2019300"/>
                <a:gd name="connsiteX82" fmla="*/ 543832 w 1686832"/>
                <a:gd name="connsiteY82" fmla="*/ 1993900 h 2019300"/>
                <a:gd name="connsiteX83" fmla="*/ 588282 w 1686832"/>
                <a:gd name="connsiteY83" fmla="*/ 2012950 h 2019300"/>
                <a:gd name="connsiteX84" fmla="*/ 607332 w 1686832"/>
                <a:gd name="connsiteY84" fmla="*/ 2019300 h 2019300"/>
                <a:gd name="connsiteX85" fmla="*/ 626382 w 1686832"/>
                <a:gd name="connsiteY85" fmla="*/ 2012950 h 2019300"/>
                <a:gd name="connsiteX86" fmla="*/ 645432 w 1686832"/>
                <a:gd name="connsiteY86" fmla="*/ 1943100 h 2019300"/>
                <a:gd name="connsiteX87" fmla="*/ 658132 w 1686832"/>
                <a:gd name="connsiteY87" fmla="*/ 1924050 h 2019300"/>
                <a:gd name="connsiteX88" fmla="*/ 696232 w 1686832"/>
                <a:gd name="connsiteY88" fmla="*/ 1892300 h 2019300"/>
                <a:gd name="connsiteX89" fmla="*/ 715282 w 1686832"/>
                <a:gd name="connsiteY89" fmla="*/ 1854200 h 2019300"/>
                <a:gd name="connsiteX90" fmla="*/ 708932 w 1686832"/>
                <a:gd name="connsiteY90" fmla="*/ 1771650 h 2019300"/>
                <a:gd name="connsiteX91" fmla="*/ 683532 w 1686832"/>
                <a:gd name="connsiteY91" fmla="*/ 1714500 h 2019300"/>
                <a:gd name="connsiteX92" fmla="*/ 670832 w 1686832"/>
                <a:gd name="connsiteY92" fmla="*/ 1670050 h 2019300"/>
                <a:gd name="connsiteX93" fmla="*/ 677182 w 1686832"/>
                <a:gd name="connsiteY93" fmla="*/ 1638300 h 2019300"/>
                <a:gd name="connsiteX94" fmla="*/ 715282 w 1686832"/>
                <a:gd name="connsiteY94" fmla="*/ 1625600 h 2019300"/>
                <a:gd name="connsiteX95" fmla="*/ 778782 w 1686832"/>
                <a:gd name="connsiteY95" fmla="*/ 1631950 h 2019300"/>
                <a:gd name="connsiteX96" fmla="*/ 810532 w 1686832"/>
                <a:gd name="connsiteY96" fmla="*/ 1663700 h 2019300"/>
                <a:gd name="connsiteX97" fmla="*/ 829582 w 1686832"/>
                <a:gd name="connsiteY97" fmla="*/ 1676400 h 2019300"/>
                <a:gd name="connsiteX98" fmla="*/ 848632 w 1686832"/>
                <a:gd name="connsiteY98" fmla="*/ 1708150 h 2019300"/>
                <a:gd name="connsiteX99" fmla="*/ 905782 w 1686832"/>
                <a:gd name="connsiteY99" fmla="*/ 1720850 h 2019300"/>
                <a:gd name="connsiteX100" fmla="*/ 988332 w 1686832"/>
                <a:gd name="connsiteY100" fmla="*/ 1670050 h 2019300"/>
                <a:gd name="connsiteX101" fmla="*/ 1001032 w 1686832"/>
                <a:gd name="connsiteY101" fmla="*/ 1689100 h 2019300"/>
                <a:gd name="connsiteX102" fmla="*/ 1020082 w 1686832"/>
                <a:gd name="connsiteY102" fmla="*/ 1727200 h 2019300"/>
                <a:gd name="connsiteX103" fmla="*/ 1045482 w 1686832"/>
                <a:gd name="connsiteY103" fmla="*/ 1733550 h 2019300"/>
                <a:gd name="connsiteX104" fmla="*/ 1089932 w 1686832"/>
                <a:gd name="connsiteY104" fmla="*/ 1746250 h 2019300"/>
                <a:gd name="connsiteX105" fmla="*/ 1134382 w 1686832"/>
                <a:gd name="connsiteY105" fmla="*/ 1752600 h 2019300"/>
                <a:gd name="connsiteX106" fmla="*/ 1216932 w 1686832"/>
                <a:gd name="connsiteY106" fmla="*/ 1746250 h 2019300"/>
                <a:gd name="connsiteX107" fmla="*/ 1235982 w 1686832"/>
                <a:gd name="connsiteY107" fmla="*/ 1739900 h 2019300"/>
                <a:gd name="connsiteX108" fmla="*/ 1280432 w 1686832"/>
                <a:gd name="connsiteY108" fmla="*/ 1682750 h 2019300"/>
                <a:gd name="connsiteX109" fmla="*/ 1299482 w 1686832"/>
                <a:gd name="connsiteY109" fmla="*/ 1676400 h 2019300"/>
                <a:gd name="connsiteX110" fmla="*/ 1318532 w 1686832"/>
                <a:gd name="connsiteY110" fmla="*/ 1663700 h 2019300"/>
                <a:gd name="connsiteX111" fmla="*/ 1369332 w 1686832"/>
                <a:gd name="connsiteY111" fmla="*/ 1644650 h 2019300"/>
                <a:gd name="connsiteX112" fmla="*/ 1375682 w 1686832"/>
                <a:gd name="connsiteY112" fmla="*/ 1428750 h 2019300"/>
                <a:gd name="connsiteX113" fmla="*/ 1382032 w 1686832"/>
                <a:gd name="connsiteY113" fmla="*/ 1409700 h 2019300"/>
                <a:gd name="connsiteX114" fmla="*/ 1394732 w 1686832"/>
                <a:gd name="connsiteY114" fmla="*/ 1390650 h 2019300"/>
                <a:gd name="connsiteX115" fmla="*/ 1394732 w 1686832"/>
                <a:gd name="connsiteY115" fmla="*/ 1327150 h 2019300"/>
                <a:gd name="connsiteX116" fmla="*/ 1375682 w 1686832"/>
                <a:gd name="connsiteY116" fmla="*/ 1314450 h 2019300"/>
                <a:gd name="connsiteX117" fmla="*/ 1362982 w 1686832"/>
                <a:gd name="connsiteY117" fmla="*/ 1289050 h 2019300"/>
                <a:gd name="connsiteX118" fmla="*/ 1388382 w 1686832"/>
                <a:gd name="connsiteY118" fmla="*/ 1257300 h 2019300"/>
                <a:gd name="connsiteX119" fmla="*/ 1401082 w 1686832"/>
                <a:gd name="connsiteY119" fmla="*/ 1238250 h 2019300"/>
                <a:gd name="connsiteX120" fmla="*/ 1420132 w 1686832"/>
                <a:gd name="connsiteY120" fmla="*/ 1181100 h 2019300"/>
                <a:gd name="connsiteX121" fmla="*/ 1426482 w 1686832"/>
                <a:gd name="connsiteY121" fmla="*/ 1162050 h 2019300"/>
                <a:gd name="connsiteX122" fmla="*/ 1439182 w 1686832"/>
                <a:gd name="connsiteY122" fmla="*/ 1111250 h 2019300"/>
                <a:gd name="connsiteX123" fmla="*/ 1451882 w 1686832"/>
                <a:gd name="connsiteY123" fmla="*/ 1066800 h 2019300"/>
                <a:gd name="connsiteX124" fmla="*/ 1439182 w 1686832"/>
                <a:gd name="connsiteY124" fmla="*/ 1009650 h 2019300"/>
                <a:gd name="connsiteX125" fmla="*/ 1426482 w 1686832"/>
                <a:gd name="connsiteY125" fmla="*/ 990600 h 2019300"/>
                <a:gd name="connsiteX126" fmla="*/ 1413782 w 1686832"/>
                <a:gd name="connsiteY126" fmla="*/ 952500 h 2019300"/>
                <a:gd name="connsiteX127" fmla="*/ 1401082 w 1686832"/>
                <a:gd name="connsiteY127" fmla="*/ 927100 h 2019300"/>
                <a:gd name="connsiteX128" fmla="*/ 1394732 w 1686832"/>
                <a:gd name="connsiteY128" fmla="*/ 901700 h 2019300"/>
                <a:gd name="connsiteX129" fmla="*/ 1388382 w 1686832"/>
                <a:gd name="connsiteY129" fmla="*/ 882650 h 2019300"/>
                <a:gd name="connsiteX130" fmla="*/ 1394732 w 1686832"/>
                <a:gd name="connsiteY130" fmla="*/ 666750 h 2019300"/>
                <a:gd name="connsiteX131" fmla="*/ 1401082 w 1686832"/>
                <a:gd name="connsiteY131" fmla="*/ 635000 h 2019300"/>
                <a:gd name="connsiteX132" fmla="*/ 1413782 w 1686832"/>
                <a:gd name="connsiteY132" fmla="*/ 615950 h 2019300"/>
                <a:gd name="connsiteX133" fmla="*/ 1432832 w 1686832"/>
                <a:gd name="connsiteY133" fmla="*/ 577850 h 2019300"/>
                <a:gd name="connsiteX134" fmla="*/ 1439182 w 1686832"/>
                <a:gd name="connsiteY134" fmla="*/ 520700 h 2019300"/>
                <a:gd name="connsiteX135" fmla="*/ 1445532 w 1686832"/>
                <a:gd name="connsiteY135" fmla="*/ 501650 h 2019300"/>
                <a:gd name="connsiteX136" fmla="*/ 1451882 w 1686832"/>
                <a:gd name="connsiteY136" fmla="*/ 450850 h 2019300"/>
                <a:gd name="connsiteX137" fmla="*/ 1489982 w 1686832"/>
                <a:gd name="connsiteY137" fmla="*/ 431800 h 2019300"/>
                <a:gd name="connsiteX138" fmla="*/ 1515382 w 1686832"/>
                <a:gd name="connsiteY138" fmla="*/ 425450 h 2019300"/>
                <a:gd name="connsiteX139" fmla="*/ 1534432 w 1686832"/>
                <a:gd name="connsiteY139" fmla="*/ 419100 h 2019300"/>
                <a:gd name="connsiteX140" fmla="*/ 1572532 w 1686832"/>
                <a:gd name="connsiteY140" fmla="*/ 412750 h 2019300"/>
                <a:gd name="connsiteX141" fmla="*/ 1597932 w 1686832"/>
                <a:gd name="connsiteY141" fmla="*/ 406400 h 2019300"/>
                <a:gd name="connsiteX142" fmla="*/ 1559832 w 1686832"/>
                <a:gd name="connsiteY142" fmla="*/ 368300 h 2019300"/>
                <a:gd name="connsiteX143" fmla="*/ 1521732 w 1686832"/>
                <a:gd name="connsiteY143" fmla="*/ 349250 h 2019300"/>
                <a:gd name="connsiteX144" fmla="*/ 1483632 w 1686832"/>
                <a:gd name="connsiteY144" fmla="*/ 330200 h 2019300"/>
                <a:gd name="connsiteX145" fmla="*/ 1464582 w 1686832"/>
                <a:gd name="connsiteY145" fmla="*/ 285750 h 2019300"/>
                <a:gd name="connsiteX146" fmla="*/ 1445532 w 1686832"/>
                <a:gd name="connsiteY146" fmla="*/ 279400 h 2019300"/>
                <a:gd name="connsiteX147" fmla="*/ 1451882 w 1686832"/>
                <a:gd name="connsiteY147" fmla="*/ 228600 h 2019300"/>
                <a:gd name="connsiteX148" fmla="*/ 1470932 w 1686832"/>
                <a:gd name="connsiteY148" fmla="*/ 222250 h 2019300"/>
                <a:gd name="connsiteX149" fmla="*/ 1521732 w 1686832"/>
                <a:gd name="connsiteY149" fmla="*/ 228600 h 2019300"/>
                <a:gd name="connsiteX150" fmla="*/ 1578882 w 1686832"/>
                <a:gd name="connsiteY150" fmla="*/ 273050 h 2019300"/>
                <a:gd name="connsiteX151" fmla="*/ 1616982 w 1686832"/>
                <a:gd name="connsiteY151" fmla="*/ 285750 h 2019300"/>
                <a:gd name="connsiteX152" fmla="*/ 1636032 w 1686832"/>
                <a:gd name="connsiteY152" fmla="*/ 298450 h 2019300"/>
                <a:gd name="connsiteX153" fmla="*/ 1623332 w 1686832"/>
                <a:gd name="connsiteY153" fmla="*/ 304800 h 2019300"/>
                <a:gd name="connsiteX154" fmla="*/ 1629682 w 1686832"/>
                <a:gd name="connsiteY154" fmla="*/ 260350 h 2019300"/>
                <a:gd name="connsiteX155" fmla="*/ 1667782 w 1686832"/>
                <a:gd name="connsiteY155" fmla="*/ 228600 h 2019300"/>
                <a:gd name="connsiteX156" fmla="*/ 1686832 w 1686832"/>
                <a:gd name="connsiteY156" fmla="*/ 184150 h 2019300"/>
                <a:gd name="connsiteX157" fmla="*/ 1680482 w 1686832"/>
                <a:gd name="connsiteY157" fmla="*/ 165100 h 2019300"/>
                <a:gd name="connsiteX158" fmla="*/ 1591582 w 1686832"/>
                <a:gd name="connsiteY158" fmla="*/ 158750 h 2019300"/>
                <a:gd name="connsiteX159" fmla="*/ 1623332 w 1686832"/>
                <a:gd name="connsiteY159" fmla="*/ 127000 h 2019300"/>
                <a:gd name="connsiteX160" fmla="*/ 1591582 w 1686832"/>
                <a:gd name="connsiteY160" fmla="*/ 69850 h 2019300"/>
                <a:gd name="connsiteX161" fmla="*/ 1610632 w 1686832"/>
                <a:gd name="connsiteY161" fmla="*/ 63500 h 2019300"/>
                <a:gd name="connsiteX162" fmla="*/ 1591582 w 1686832"/>
                <a:gd name="connsiteY162" fmla="*/ 50800 h 2019300"/>
                <a:gd name="connsiteX163" fmla="*/ 1566182 w 1686832"/>
                <a:gd name="connsiteY163" fmla="*/ 44450 h 2019300"/>
                <a:gd name="connsiteX164" fmla="*/ 1509032 w 1686832"/>
                <a:gd name="connsiteY164" fmla="*/ 31750 h 2019300"/>
                <a:gd name="connsiteX165" fmla="*/ 1489982 w 1686832"/>
                <a:gd name="connsiteY165" fmla="*/ 19050 h 2019300"/>
                <a:gd name="connsiteX166" fmla="*/ 1432832 w 1686832"/>
                <a:gd name="connsiteY166" fmla="*/ 6350 h 2019300"/>
                <a:gd name="connsiteX167" fmla="*/ 1401082 w 1686832"/>
                <a:gd name="connsiteY167" fmla="*/ 0 h 2019300"/>
                <a:gd name="connsiteX168" fmla="*/ 1337582 w 1686832"/>
                <a:gd name="connsiteY168" fmla="*/ 6350 h 2019300"/>
                <a:gd name="connsiteX169" fmla="*/ 1337582 w 1686832"/>
                <a:gd name="connsiteY169" fmla="*/ 50800 h 2019300"/>
                <a:gd name="connsiteX170" fmla="*/ 1375682 w 1686832"/>
                <a:gd name="connsiteY170" fmla="*/ 57150 h 2019300"/>
                <a:gd name="connsiteX171" fmla="*/ 1375682 w 1686832"/>
                <a:gd name="connsiteY171" fmla="*/ 127000 h 2019300"/>
                <a:gd name="connsiteX172" fmla="*/ 1337582 w 1686832"/>
                <a:gd name="connsiteY172" fmla="*/ 120650 h 2019300"/>
                <a:gd name="connsiteX173" fmla="*/ 1299482 w 1686832"/>
                <a:gd name="connsiteY173" fmla="*/ 82550 h 2019300"/>
                <a:gd name="connsiteX174" fmla="*/ 1280432 w 1686832"/>
                <a:gd name="connsiteY174" fmla="*/ 63500 h 2019300"/>
                <a:gd name="connsiteX175" fmla="*/ 1248682 w 1686832"/>
                <a:gd name="connsiteY175" fmla="*/ 57150 h 2019300"/>
                <a:gd name="connsiteX176" fmla="*/ 1172482 w 1686832"/>
                <a:gd name="connsiteY176" fmla="*/ 50800 h 2019300"/>
                <a:gd name="connsiteX177" fmla="*/ 1089932 w 1686832"/>
                <a:gd name="connsiteY177" fmla="*/ 50800 h 2019300"/>
                <a:gd name="connsiteX178" fmla="*/ 1070882 w 1686832"/>
                <a:gd name="connsiteY178" fmla="*/ 63500 h 2019300"/>
                <a:gd name="connsiteX179" fmla="*/ 1051832 w 1686832"/>
                <a:gd name="connsiteY179" fmla="*/ 101600 h 2019300"/>
                <a:gd name="connsiteX180" fmla="*/ 1039132 w 1686832"/>
                <a:gd name="connsiteY180" fmla="*/ 120650 h 2019300"/>
                <a:gd name="connsiteX181" fmla="*/ 1032782 w 1686832"/>
                <a:gd name="connsiteY181" fmla="*/ 139700 h 2019300"/>
                <a:gd name="connsiteX182" fmla="*/ 994682 w 1686832"/>
                <a:gd name="connsiteY182" fmla="*/ 184150 h 2019300"/>
                <a:gd name="connsiteX183" fmla="*/ 956582 w 1686832"/>
                <a:gd name="connsiteY183" fmla="*/ 177800 h 2019300"/>
                <a:gd name="connsiteX184" fmla="*/ 943882 w 1686832"/>
                <a:gd name="connsiteY184" fmla="*/ 158750 h 2019300"/>
                <a:gd name="connsiteX185" fmla="*/ 924832 w 1686832"/>
                <a:gd name="connsiteY185" fmla="*/ 139700 h 2019300"/>
                <a:gd name="connsiteX186" fmla="*/ 905782 w 1686832"/>
                <a:gd name="connsiteY186" fmla="*/ 95250 h 2019300"/>
                <a:gd name="connsiteX187" fmla="*/ 899432 w 1686832"/>
                <a:gd name="connsiteY187" fmla="*/ 69850 h 2019300"/>
                <a:gd name="connsiteX188" fmla="*/ 886732 w 1686832"/>
                <a:gd name="connsiteY188" fmla="*/ 50800 h 2019300"/>
                <a:gd name="connsiteX189" fmla="*/ 880382 w 1686832"/>
                <a:gd name="connsiteY189" fmla="*/ 31750 h 2019300"/>
                <a:gd name="connsiteX190" fmla="*/ 842282 w 1686832"/>
                <a:gd name="connsiteY190" fmla="*/ 12700 h 2019300"/>
                <a:gd name="connsiteX191" fmla="*/ 670832 w 1686832"/>
                <a:gd name="connsiteY191" fmla="*/ 25400 h 2019300"/>
                <a:gd name="connsiteX192" fmla="*/ 645432 w 1686832"/>
                <a:gd name="connsiteY192" fmla="*/ 31750 h 2019300"/>
                <a:gd name="connsiteX193" fmla="*/ 632732 w 1686832"/>
                <a:gd name="connsiteY193" fmla="*/ 50800 h 2019300"/>
                <a:gd name="connsiteX194" fmla="*/ 613682 w 1686832"/>
                <a:gd name="connsiteY194" fmla="*/ 63500 h 2019300"/>
                <a:gd name="connsiteX0" fmla="*/ 613682 w 1686832"/>
                <a:gd name="connsiteY0" fmla="*/ 63500 h 2019300"/>
                <a:gd name="connsiteX1" fmla="*/ 626382 w 1686832"/>
                <a:gd name="connsiteY1" fmla="*/ 228600 h 2019300"/>
                <a:gd name="connsiteX2" fmla="*/ 607332 w 1686832"/>
                <a:gd name="connsiteY2" fmla="*/ 273050 h 2019300"/>
                <a:gd name="connsiteX3" fmla="*/ 588282 w 1686832"/>
                <a:gd name="connsiteY3" fmla="*/ 285750 h 2019300"/>
                <a:gd name="connsiteX4" fmla="*/ 562882 w 1686832"/>
                <a:gd name="connsiteY4" fmla="*/ 241300 h 2019300"/>
                <a:gd name="connsiteX5" fmla="*/ 505732 w 1686832"/>
                <a:gd name="connsiteY5" fmla="*/ 209550 h 2019300"/>
                <a:gd name="connsiteX6" fmla="*/ 448582 w 1686832"/>
                <a:gd name="connsiteY6" fmla="*/ 254000 h 2019300"/>
                <a:gd name="connsiteX7" fmla="*/ 404132 w 1686832"/>
                <a:gd name="connsiteY7" fmla="*/ 311150 h 2019300"/>
                <a:gd name="connsiteX8" fmla="*/ 366032 w 1686832"/>
                <a:gd name="connsiteY8" fmla="*/ 323850 h 2019300"/>
                <a:gd name="connsiteX9" fmla="*/ 346982 w 1686832"/>
                <a:gd name="connsiteY9" fmla="*/ 330200 h 2019300"/>
                <a:gd name="connsiteX10" fmla="*/ 315232 w 1686832"/>
                <a:gd name="connsiteY10" fmla="*/ 368300 h 2019300"/>
                <a:gd name="connsiteX11" fmla="*/ 302532 w 1686832"/>
                <a:gd name="connsiteY11" fmla="*/ 406400 h 2019300"/>
                <a:gd name="connsiteX12" fmla="*/ 277132 w 1686832"/>
                <a:gd name="connsiteY12" fmla="*/ 444500 h 2019300"/>
                <a:gd name="connsiteX13" fmla="*/ 270782 w 1686832"/>
                <a:gd name="connsiteY13" fmla="*/ 463550 h 2019300"/>
                <a:gd name="connsiteX14" fmla="*/ 264432 w 1686832"/>
                <a:gd name="connsiteY14" fmla="*/ 501650 h 2019300"/>
                <a:gd name="connsiteX15" fmla="*/ 245382 w 1686832"/>
                <a:gd name="connsiteY15" fmla="*/ 508000 h 2019300"/>
                <a:gd name="connsiteX16" fmla="*/ 213632 w 1686832"/>
                <a:gd name="connsiteY16" fmla="*/ 571500 h 2019300"/>
                <a:gd name="connsiteX17" fmla="*/ 289832 w 1686832"/>
                <a:gd name="connsiteY17" fmla="*/ 539750 h 2019300"/>
                <a:gd name="connsiteX18" fmla="*/ 308882 w 1686832"/>
                <a:gd name="connsiteY18" fmla="*/ 552450 h 2019300"/>
                <a:gd name="connsiteX19" fmla="*/ 327932 w 1686832"/>
                <a:gd name="connsiteY19" fmla="*/ 596900 h 2019300"/>
                <a:gd name="connsiteX20" fmla="*/ 340632 w 1686832"/>
                <a:gd name="connsiteY20" fmla="*/ 635000 h 2019300"/>
                <a:gd name="connsiteX21" fmla="*/ 327932 w 1686832"/>
                <a:gd name="connsiteY21" fmla="*/ 698500 h 2019300"/>
                <a:gd name="connsiteX22" fmla="*/ 308882 w 1686832"/>
                <a:gd name="connsiteY22" fmla="*/ 717550 h 2019300"/>
                <a:gd name="connsiteX23" fmla="*/ 293007 w 1686832"/>
                <a:gd name="connsiteY23" fmla="*/ 746125 h 2019300"/>
                <a:gd name="connsiteX24" fmla="*/ 283482 w 1686832"/>
                <a:gd name="connsiteY24" fmla="*/ 822325 h 2019300"/>
                <a:gd name="connsiteX25" fmla="*/ 359682 w 1686832"/>
                <a:gd name="connsiteY25" fmla="*/ 844550 h 2019300"/>
                <a:gd name="connsiteX26" fmla="*/ 366032 w 1686832"/>
                <a:gd name="connsiteY26" fmla="*/ 863600 h 2019300"/>
                <a:gd name="connsiteX27" fmla="*/ 327932 w 1686832"/>
                <a:gd name="connsiteY27" fmla="*/ 882650 h 2019300"/>
                <a:gd name="connsiteX28" fmla="*/ 308882 w 1686832"/>
                <a:gd name="connsiteY28" fmla="*/ 889000 h 2019300"/>
                <a:gd name="connsiteX29" fmla="*/ 315232 w 1686832"/>
                <a:gd name="connsiteY29" fmla="*/ 927100 h 2019300"/>
                <a:gd name="connsiteX30" fmla="*/ 327932 w 1686832"/>
                <a:gd name="connsiteY30" fmla="*/ 946150 h 2019300"/>
                <a:gd name="connsiteX31" fmla="*/ 283482 w 1686832"/>
                <a:gd name="connsiteY31" fmla="*/ 946150 h 2019300"/>
                <a:gd name="connsiteX32" fmla="*/ 273957 w 1686832"/>
                <a:gd name="connsiteY32" fmla="*/ 977900 h 2019300"/>
                <a:gd name="connsiteX33" fmla="*/ 264432 w 1686832"/>
                <a:gd name="connsiteY33" fmla="*/ 1044575 h 2019300"/>
                <a:gd name="connsiteX34" fmla="*/ 181882 w 1686832"/>
                <a:gd name="connsiteY34" fmla="*/ 1047750 h 2019300"/>
                <a:gd name="connsiteX35" fmla="*/ 156482 w 1686832"/>
                <a:gd name="connsiteY35" fmla="*/ 1035050 h 2019300"/>
                <a:gd name="connsiteX36" fmla="*/ 137432 w 1686832"/>
                <a:gd name="connsiteY36" fmla="*/ 1028700 h 2019300"/>
                <a:gd name="connsiteX37" fmla="*/ 112032 w 1686832"/>
                <a:gd name="connsiteY37" fmla="*/ 1066800 h 2019300"/>
                <a:gd name="connsiteX38" fmla="*/ 118382 w 1686832"/>
                <a:gd name="connsiteY38" fmla="*/ 1092200 h 2019300"/>
                <a:gd name="connsiteX39" fmla="*/ 137432 w 1686832"/>
                <a:gd name="connsiteY39" fmla="*/ 1111250 h 2019300"/>
                <a:gd name="connsiteX40" fmla="*/ 150132 w 1686832"/>
                <a:gd name="connsiteY40" fmla="*/ 1130300 h 2019300"/>
                <a:gd name="connsiteX41" fmla="*/ 108857 w 1686832"/>
                <a:gd name="connsiteY41" fmla="*/ 1149350 h 2019300"/>
                <a:gd name="connsiteX42" fmla="*/ 907 w 1686832"/>
                <a:gd name="connsiteY42" fmla="*/ 1336675 h 2019300"/>
                <a:gd name="connsiteX43" fmla="*/ 175532 w 1686832"/>
                <a:gd name="connsiteY43" fmla="*/ 1289050 h 2019300"/>
                <a:gd name="connsiteX44" fmla="*/ 226332 w 1686832"/>
                <a:gd name="connsiteY44" fmla="*/ 1298575 h 2019300"/>
                <a:gd name="connsiteX45" fmla="*/ 245382 w 1686832"/>
                <a:gd name="connsiteY45" fmla="*/ 1349375 h 2019300"/>
                <a:gd name="connsiteX46" fmla="*/ 343807 w 1686832"/>
                <a:gd name="connsiteY46" fmla="*/ 1358900 h 2019300"/>
                <a:gd name="connsiteX47" fmla="*/ 410482 w 1686832"/>
                <a:gd name="connsiteY47" fmla="*/ 1327150 h 2019300"/>
                <a:gd name="connsiteX48" fmla="*/ 429532 w 1686832"/>
                <a:gd name="connsiteY48" fmla="*/ 1320800 h 2019300"/>
                <a:gd name="connsiteX49" fmla="*/ 435882 w 1686832"/>
                <a:gd name="connsiteY49" fmla="*/ 1301750 h 2019300"/>
                <a:gd name="connsiteX50" fmla="*/ 454932 w 1686832"/>
                <a:gd name="connsiteY50" fmla="*/ 1225550 h 2019300"/>
                <a:gd name="connsiteX51" fmla="*/ 473982 w 1686832"/>
                <a:gd name="connsiteY51" fmla="*/ 1212850 h 2019300"/>
                <a:gd name="connsiteX52" fmla="*/ 493032 w 1686832"/>
                <a:gd name="connsiteY52" fmla="*/ 1219200 h 2019300"/>
                <a:gd name="connsiteX53" fmla="*/ 540657 w 1686832"/>
                <a:gd name="connsiteY53" fmla="*/ 1219200 h 2019300"/>
                <a:gd name="connsiteX54" fmla="*/ 556532 w 1686832"/>
                <a:gd name="connsiteY54" fmla="*/ 1244600 h 2019300"/>
                <a:gd name="connsiteX55" fmla="*/ 524782 w 1686832"/>
                <a:gd name="connsiteY55" fmla="*/ 1276350 h 2019300"/>
                <a:gd name="connsiteX56" fmla="*/ 505732 w 1686832"/>
                <a:gd name="connsiteY56" fmla="*/ 1282700 h 2019300"/>
                <a:gd name="connsiteX57" fmla="*/ 486682 w 1686832"/>
                <a:gd name="connsiteY57" fmla="*/ 1295400 h 2019300"/>
                <a:gd name="connsiteX58" fmla="*/ 473982 w 1686832"/>
                <a:gd name="connsiteY58" fmla="*/ 1314450 h 2019300"/>
                <a:gd name="connsiteX59" fmla="*/ 467632 w 1686832"/>
                <a:gd name="connsiteY59" fmla="*/ 1333500 h 2019300"/>
                <a:gd name="connsiteX60" fmla="*/ 435882 w 1686832"/>
                <a:gd name="connsiteY60" fmla="*/ 1365250 h 2019300"/>
                <a:gd name="connsiteX61" fmla="*/ 499382 w 1686832"/>
                <a:gd name="connsiteY61" fmla="*/ 1390650 h 2019300"/>
                <a:gd name="connsiteX62" fmla="*/ 512082 w 1686832"/>
                <a:gd name="connsiteY62" fmla="*/ 1409700 h 2019300"/>
                <a:gd name="connsiteX63" fmla="*/ 512082 w 1686832"/>
                <a:gd name="connsiteY63" fmla="*/ 1460500 h 2019300"/>
                <a:gd name="connsiteX64" fmla="*/ 451757 w 1686832"/>
                <a:gd name="connsiteY64" fmla="*/ 1393825 h 2019300"/>
                <a:gd name="connsiteX65" fmla="*/ 372382 w 1686832"/>
                <a:gd name="connsiteY65" fmla="*/ 1450975 h 2019300"/>
                <a:gd name="connsiteX66" fmla="*/ 378732 w 1686832"/>
                <a:gd name="connsiteY66" fmla="*/ 1498600 h 2019300"/>
                <a:gd name="connsiteX67" fmla="*/ 391432 w 1686832"/>
                <a:gd name="connsiteY67" fmla="*/ 1517650 h 2019300"/>
                <a:gd name="connsiteX68" fmla="*/ 404132 w 1686832"/>
                <a:gd name="connsiteY68" fmla="*/ 1555750 h 2019300"/>
                <a:gd name="connsiteX69" fmla="*/ 423182 w 1686832"/>
                <a:gd name="connsiteY69" fmla="*/ 1562100 h 2019300"/>
                <a:gd name="connsiteX70" fmla="*/ 461282 w 1686832"/>
                <a:gd name="connsiteY70" fmla="*/ 1587500 h 2019300"/>
                <a:gd name="connsiteX71" fmla="*/ 454932 w 1686832"/>
                <a:gd name="connsiteY71" fmla="*/ 1606550 h 2019300"/>
                <a:gd name="connsiteX72" fmla="*/ 391432 w 1686832"/>
                <a:gd name="connsiteY72" fmla="*/ 1625600 h 2019300"/>
                <a:gd name="connsiteX73" fmla="*/ 378732 w 1686832"/>
                <a:gd name="connsiteY73" fmla="*/ 1663700 h 2019300"/>
                <a:gd name="connsiteX74" fmla="*/ 385082 w 1686832"/>
                <a:gd name="connsiteY74" fmla="*/ 1701800 h 2019300"/>
                <a:gd name="connsiteX75" fmla="*/ 416832 w 1686832"/>
                <a:gd name="connsiteY75" fmla="*/ 1733550 h 2019300"/>
                <a:gd name="connsiteX76" fmla="*/ 410482 w 1686832"/>
                <a:gd name="connsiteY76" fmla="*/ 1755775 h 2019300"/>
                <a:gd name="connsiteX77" fmla="*/ 429532 w 1686832"/>
                <a:gd name="connsiteY77" fmla="*/ 1866900 h 2019300"/>
                <a:gd name="connsiteX78" fmla="*/ 461282 w 1686832"/>
                <a:gd name="connsiteY78" fmla="*/ 1955800 h 2019300"/>
                <a:gd name="connsiteX79" fmla="*/ 486682 w 1686832"/>
                <a:gd name="connsiteY79" fmla="*/ 1962150 h 2019300"/>
                <a:gd name="connsiteX80" fmla="*/ 537482 w 1686832"/>
                <a:gd name="connsiteY80" fmla="*/ 1968500 h 2019300"/>
                <a:gd name="connsiteX81" fmla="*/ 543832 w 1686832"/>
                <a:gd name="connsiteY81" fmla="*/ 1993900 h 2019300"/>
                <a:gd name="connsiteX82" fmla="*/ 588282 w 1686832"/>
                <a:gd name="connsiteY82" fmla="*/ 2012950 h 2019300"/>
                <a:gd name="connsiteX83" fmla="*/ 607332 w 1686832"/>
                <a:gd name="connsiteY83" fmla="*/ 2019300 h 2019300"/>
                <a:gd name="connsiteX84" fmla="*/ 626382 w 1686832"/>
                <a:gd name="connsiteY84" fmla="*/ 2012950 h 2019300"/>
                <a:gd name="connsiteX85" fmla="*/ 645432 w 1686832"/>
                <a:gd name="connsiteY85" fmla="*/ 1943100 h 2019300"/>
                <a:gd name="connsiteX86" fmla="*/ 658132 w 1686832"/>
                <a:gd name="connsiteY86" fmla="*/ 1924050 h 2019300"/>
                <a:gd name="connsiteX87" fmla="*/ 696232 w 1686832"/>
                <a:gd name="connsiteY87" fmla="*/ 1892300 h 2019300"/>
                <a:gd name="connsiteX88" fmla="*/ 715282 w 1686832"/>
                <a:gd name="connsiteY88" fmla="*/ 1854200 h 2019300"/>
                <a:gd name="connsiteX89" fmla="*/ 708932 w 1686832"/>
                <a:gd name="connsiteY89" fmla="*/ 1771650 h 2019300"/>
                <a:gd name="connsiteX90" fmla="*/ 683532 w 1686832"/>
                <a:gd name="connsiteY90" fmla="*/ 1714500 h 2019300"/>
                <a:gd name="connsiteX91" fmla="*/ 670832 w 1686832"/>
                <a:gd name="connsiteY91" fmla="*/ 1670050 h 2019300"/>
                <a:gd name="connsiteX92" fmla="*/ 677182 w 1686832"/>
                <a:gd name="connsiteY92" fmla="*/ 1638300 h 2019300"/>
                <a:gd name="connsiteX93" fmla="*/ 715282 w 1686832"/>
                <a:gd name="connsiteY93" fmla="*/ 1625600 h 2019300"/>
                <a:gd name="connsiteX94" fmla="*/ 778782 w 1686832"/>
                <a:gd name="connsiteY94" fmla="*/ 1631950 h 2019300"/>
                <a:gd name="connsiteX95" fmla="*/ 810532 w 1686832"/>
                <a:gd name="connsiteY95" fmla="*/ 1663700 h 2019300"/>
                <a:gd name="connsiteX96" fmla="*/ 829582 w 1686832"/>
                <a:gd name="connsiteY96" fmla="*/ 1676400 h 2019300"/>
                <a:gd name="connsiteX97" fmla="*/ 848632 w 1686832"/>
                <a:gd name="connsiteY97" fmla="*/ 1708150 h 2019300"/>
                <a:gd name="connsiteX98" fmla="*/ 905782 w 1686832"/>
                <a:gd name="connsiteY98" fmla="*/ 1720850 h 2019300"/>
                <a:gd name="connsiteX99" fmla="*/ 988332 w 1686832"/>
                <a:gd name="connsiteY99" fmla="*/ 1670050 h 2019300"/>
                <a:gd name="connsiteX100" fmla="*/ 1001032 w 1686832"/>
                <a:gd name="connsiteY100" fmla="*/ 1689100 h 2019300"/>
                <a:gd name="connsiteX101" fmla="*/ 1020082 w 1686832"/>
                <a:gd name="connsiteY101" fmla="*/ 1727200 h 2019300"/>
                <a:gd name="connsiteX102" fmla="*/ 1045482 w 1686832"/>
                <a:gd name="connsiteY102" fmla="*/ 1733550 h 2019300"/>
                <a:gd name="connsiteX103" fmla="*/ 1089932 w 1686832"/>
                <a:gd name="connsiteY103" fmla="*/ 1746250 h 2019300"/>
                <a:gd name="connsiteX104" fmla="*/ 1134382 w 1686832"/>
                <a:gd name="connsiteY104" fmla="*/ 1752600 h 2019300"/>
                <a:gd name="connsiteX105" fmla="*/ 1216932 w 1686832"/>
                <a:gd name="connsiteY105" fmla="*/ 1746250 h 2019300"/>
                <a:gd name="connsiteX106" fmla="*/ 1235982 w 1686832"/>
                <a:gd name="connsiteY106" fmla="*/ 1739900 h 2019300"/>
                <a:gd name="connsiteX107" fmla="*/ 1280432 w 1686832"/>
                <a:gd name="connsiteY107" fmla="*/ 1682750 h 2019300"/>
                <a:gd name="connsiteX108" fmla="*/ 1299482 w 1686832"/>
                <a:gd name="connsiteY108" fmla="*/ 1676400 h 2019300"/>
                <a:gd name="connsiteX109" fmla="*/ 1318532 w 1686832"/>
                <a:gd name="connsiteY109" fmla="*/ 1663700 h 2019300"/>
                <a:gd name="connsiteX110" fmla="*/ 1369332 w 1686832"/>
                <a:gd name="connsiteY110" fmla="*/ 1644650 h 2019300"/>
                <a:gd name="connsiteX111" fmla="*/ 1375682 w 1686832"/>
                <a:gd name="connsiteY111" fmla="*/ 1428750 h 2019300"/>
                <a:gd name="connsiteX112" fmla="*/ 1382032 w 1686832"/>
                <a:gd name="connsiteY112" fmla="*/ 1409700 h 2019300"/>
                <a:gd name="connsiteX113" fmla="*/ 1394732 w 1686832"/>
                <a:gd name="connsiteY113" fmla="*/ 1390650 h 2019300"/>
                <a:gd name="connsiteX114" fmla="*/ 1394732 w 1686832"/>
                <a:gd name="connsiteY114" fmla="*/ 1327150 h 2019300"/>
                <a:gd name="connsiteX115" fmla="*/ 1375682 w 1686832"/>
                <a:gd name="connsiteY115" fmla="*/ 1314450 h 2019300"/>
                <a:gd name="connsiteX116" fmla="*/ 1362982 w 1686832"/>
                <a:gd name="connsiteY116" fmla="*/ 1289050 h 2019300"/>
                <a:gd name="connsiteX117" fmla="*/ 1388382 w 1686832"/>
                <a:gd name="connsiteY117" fmla="*/ 1257300 h 2019300"/>
                <a:gd name="connsiteX118" fmla="*/ 1401082 w 1686832"/>
                <a:gd name="connsiteY118" fmla="*/ 1238250 h 2019300"/>
                <a:gd name="connsiteX119" fmla="*/ 1420132 w 1686832"/>
                <a:gd name="connsiteY119" fmla="*/ 1181100 h 2019300"/>
                <a:gd name="connsiteX120" fmla="*/ 1426482 w 1686832"/>
                <a:gd name="connsiteY120" fmla="*/ 1162050 h 2019300"/>
                <a:gd name="connsiteX121" fmla="*/ 1439182 w 1686832"/>
                <a:gd name="connsiteY121" fmla="*/ 1111250 h 2019300"/>
                <a:gd name="connsiteX122" fmla="*/ 1451882 w 1686832"/>
                <a:gd name="connsiteY122" fmla="*/ 1066800 h 2019300"/>
                <a:gd name="connsiteX123" fmla="*/ 1439182 w 1686832"/>
                <a:gd name="connsiteY123" fmla="*/ 1009650 h 2019300"/>
                <a:gd name="connsiteX124" fmla="*/ 1426482 w 1686832"/>
                <a:gd name="connsiteY124" fmla="*/ 990600 h 2019300"/>
                <a:gd name="connsiteX125" fmla="*/ 1413782 w 1686832"/>
                <a:gd name="connsiteY125" fmla="*/ 952500 h 2019300"/>
                <a:gd name="connsiteX126" fmla="*/ 1401082 w 1686832"/>
                <a:gd name="connsiteY126" fmla="*/ 927100 h 2019300"/>
                <a:gd name="connsiteX127" fmla="*/ 1394732 w 1686832"/>
                <a:gd name="connsiteY127" fmla="*/ 901700 h 2019300"/>
                <a:gd name="connsiteX128" fmla="*/ 1388382 w 1686832"/>
                <a:gd name="connsiteY128" fmla="*/ 882650 h 2019300"/>
                <a:gd name="connsiteX129" fmla="*/ 1394732 w 1686832"/>
                <a:gd name="connsiteY129" fmla="*/ 666750 h 2019300"/>
                <a:gd name="connsiteX130" fmla="*/ 1401082 w 1686832"/>
                <a:gd name="connsiteY130" fmla="*/ 635000 h 2019300"/>
                <a:gd name="connsiteX131" fmla="*/ 1413782 w 1686832"/>
                <a:gd name="connsiteY131" fmla="*/ 615950 h 2019300"/>
                <a:gd name="connsiteX132" fmla="*/ 1432832 w 1686832"/>
                <a:gd name="connsiteY132" fmla="*/ 577850 h 2019300"/>
                <a:gd name="connsiteX133" fmla="*/ 1439182 w 1686832"/>
                <a:gd name="connsiteY133" fmla="*/ 520700 h 2019300"/>
                <a:gd name="connsiteX134" fmla="*/ 1445532 w 1686832"/>
                <a:gd name="connsiteY134" fmla="*/ 501650 h 2019300"/>
                <a:gd name="connsiteX135" fmla="*/ 1451882 w 1686832"/>
                <a:gd name="connsiteY135" fmla="*/ 450850 h 2019300"/>
                <a:gd name="connsiteX136" fmla="*/ 1489982 w 1686832"/>
                <a:gd name="connsiteY136" fmla="*/ 431800 h 2019300"/>
                <a:gd name="connsiteX137" fmla="*/ 1515382 w 1686832"/>
                <a:gd name="connsiteY137" fmla="*/ 425450 h 2019300"/>
                <a:gd name="connsiteX138" fmla="*/ 1534432 w 1686832"/>
                <a:gd name="connsiteY138" fmla="*/ 419100 h 2019300"/>
                <a:gd name="connsiteX139" fmla="*/ 1572532 w 1686832"/>
                <a:gd name="connsiteY139" fmla="*/ 412750 h 2019300"/>
                <a:gd name="connsiteX140" fmla="*/ 1597932 w 1686832"/>
                <a:gd name="connsiteY140" fmla="*/ 406400 h 2019300"/>
                <a:gd name="connsiteX141" fmla="*/ 1559832 w 1686832"/>
                <a:gd name="connsiteY141" fmla="*/ 368300 h 2019300"/>
                <a:gd name="connsiteX142" fmla="*/ 1521732 w 1686832"/>
                <a:gd name="connsiteY142" fmla="*/ 349250 h 2019300"/>
                <a:gd name="connsiteX143" fmla="*/ 1483632 w 1686832"/>
                <a:gd name="connsiteY143" fmla="*/ 330200 h 2019300"/>
                <a:gd name="connsiteX144" fmla="*/ 1464582 w 1686832"/>
                <a:gd name="connsiteY144" fmla="*/ 285750 h 2019300"/>
                <a:gd name="connsiteX145" fmla="*/ 1445532 w 1686832"/>
                <a:gd name="connsiteY145" fmla="*/ 279400 h 2019300"/>
                <a:gd name="connsiteX146" fmla="*/ 1451882 w 1686832"/>
                <a:gd name="connsiteY146" fmla="*/ 228600 h 2019300"/>
                <a:gd name="connsiteX147" fmla="*/ 1470932 w 1686832"/>
                <a:gd name="connsiteY147" fmla="*/ 222250 h 2019300"/>
                <a:gd name="connsiteX148" fmla="*/ 1521732 w 1686832"/>
                <a:gd name="connsiteY148" fmla="*/ 228600 h 2019300"/>
                <a:gd name="connsiteX149" fmla="*/ 1578882 w 1686832"/>
                <a:gd name="connsiteY149" fmla="*/ 273050 h 2019300"/>
                <a:gd name="connsiteX150" fmla="*/ 1616982 w 1686832"/>
                <a:gd name="connsiteY150" fmla="*/ 285750 h 2019300"/>
                <a:gd name="connsiteX151" fmla="*/ 1636032 w 1686832"/>
                <a:gd name="connsiteY151" fmla="*/ 298450 h 2019300"/>
                <a:gd name="connsiteX152" fmla="*/ 1623332 w 1686832"/>
                <a:gd name="connsiteY152" fmla="*/ 304800 h 2019300"/>
                <a:gd name="connsiteX153" fmla="*/ 1629682 w 1686832"/>
                <a:gd name="connsiteY153" fmla="*/ 260350 h 2019300"/>
                <a:gd name="connsiteX154" fmla="*/ 1667782 w 1686832"/>
                <a:gd name="connsiteY154" fmla="*/ 228600 h 2019300"/>
                <a:gd name="connsiteX155" fmla="*/ 1686832 w 1686832"/>
                <a:gd name="connsiteY155" fmla="*/ 184150 h 2019300"/>
                <a:gd name="connsiteX156" fmla="*/ 1680482 w 1686832"/>
                <a:gd name="connsiteY156" fmla="*/ 165100 h 2019300"/>
                <a:gd name="connsiteX157" fmla="*/ 1591582 w 1686832"/>
                <a:gd name="connsiteY157" fmla="*/ 158750 h 2019300"/>
                <a:gd name="connsiteX158" fmla="*/ 1623332 w 1686832"/>
                <a:gd name="connsiteY158" fmla="*/ 127000 h 2019300"/>
                <a:gd name="connsiteX159" fmla="*/ 1591582 w 1686832"/>
                <a:gd name="connsiteY159" fmla="*/ 69850 h 2019300"/>
                <a:gd name="connsiteX160" fmla="*/ 1610632 w 1686832"/>
                <a:gd name="connsiteY160" fmla="*/ 63500 h 2019300"/>
                <a:gd name="connsiteX161" fmla="*/ 1591582 w 1686832"/>
                <a:gd name="connsiteY161" fmla="*/ 50800 h 2019300"/>
                <a:gd name="connsiteX162" fmla="*/ 1566182 w 1686832"/>
                <a:gd name="connsiteY162" fmla="*/ 44450 h 2019300"/>
                <a:gd name="connsiteX163" fmla="*/ 1509032 w 1686832"/>
                <a:gd name="connsiteY163" fmla="*/ 31750 h 2019300"/>
                <a:gd name="connsiteX164" fmla="*/ 1489982 w 1686832"/>
                <a:gd name="connsiteY164" fmla="*/ 19050 h 2019300"/>
                <a:gd name="connsiteX165" fmla="*/ 1432832 w 1686832"/>
                <a:gd name="connsiteY165" fmla="*/ 6350 h 2019300"/>
                <a:gd name="connsiteX166" fmla="*/ 1401082 w 1686832"/>
                <a:gd name="connsiteY166" fmla="*/ 0 h 2019300"/>
                <a:gd name="connsiteX167" fmla="*/ 1337582 w 1686832"/>
                <a:gd name="connsiteY167" fmla="*/ 6350 h 2019300"/>
                <a:gd name="connsiteX168" fmla="*/ 1337582 w 1686832"/>
                <a:gd name="connsiteY168" fmla="*/ 50800 h 2019300"/>
                <a:gd name="connsiteX169" fmla="*/ 1375682 w 1686832"/>
                <a:gd name="connsiteY169" fmla="*/ 57150 h 2019300"/>
                <a:gd name="connsiteX170" fmla="*/ 1375682 w 1686832"/>
                <a:gd name="connsiteY170" fmla="*/ 127000 h 2019300"/>
                <a:gd name="connsiteX171" fmla="*/ 1337582 w 1686832"/>
                <a:gd name="connsiteY171" fmla="*/ 120650 h 2019300"/>
                <a:gd name="connsiteX172" fmla="*/ 1299482 w 1686832"/>
                <a:gd name="connsiteY172" fmla="*/ 82550 h 2019300"/>
                <a:gd name="connsiteX173" fmla="*/ 1280432 w 1686832"/>
                <a:gd name="connsiteY173" fmla="*/ 63500 h 2019300"/>
                <a:gd name="connsiteX174" fmla="*/ 1248682 w 1686832"/>
                <a:gd name="connsiteY174" fmla="*/ 57150 h 2019300"/>
                <a:gd name="connsiteX175" fmla="*/ 1172482 w 1686832"/>
                <a:gd name="connsiteY175" fmla="*/ 50800 h 2019300"/>
                <a:gd name="connsiteX176" fmla="*/ 1089932 w 1686832"/>
                <a:gd name="connsiteY176" fmla="*/ 50800 h 2019300"/>
                <a:gd name="connsiteX177" fmla="*/ 1070882 w 1686832"/>
                <a:gd name="connsiteY177" fmla="*/ 63500 h 2019300"/>
                <a:gd name="connsiteX178" fmla="*/ 1051832 w 1686832"/>
                <a:gd name="connsiteY178" fmla="*/ 101600 h 2019300"/>
                <a:gd name="connsiteX179" fmla="*/ 1039132 w 1686832"/>
                <a:gd name="connsiteY179" fmla="*/ 120650 h 2019300"/>
                <a:gd name="connsiteX180" fmla="*/ 1032782 w 1686832"/>
                <a:gd name="connsiteY180" fmla="*/ 139700 h 2019300"/>
                <a:gd name="connsiteX181" fmla="*/ 994682 w 1686832"/>
                <a:gd name="connsiteY181" fmla="*/ 184150 h 2019300"/>
                <a:gd name="connsiteX182" fmla="*/ 956582 w 1686832"/>
                <a:gd name="connsiteY182" fmla="*/ 177800 h 2019300"/>
                <a:gd name="connsiteX183" fmla="*/ 943882 w 1686832"/>
                <a:gd name="connsiteY183" fmla="*/ 158750 h 2019300"/>
                <a:gd name="connsiteX184" fmla="*/ 924832 w 1686832"/>
                <a:gd name="connsiteY184" fmla="*/ 139700 h 2019300"/>
                <a:gd name="connsiteX185" fmla="*/ 905782 w 1686832"/>
                <a:gd name="connsiteY185" fmla="*/ 95250 h 2019300"/>
                <a:gd name="connsiteX186" fmla="*/ 899432 w 1686832"/>
                <a:gd name="connsiteY186" fmla="*/ 69850 h 2019300"/>
                <a:gd name="connsiteX187" fmla="*/ 886732 w 1686832"/>
                <a:gd name="connsiteY187" fmla="*/ 50800 h 2019300"/>
                <a:gd name="connsiteX188" fmla="*/ 880382 w 1686832"/>
                <a:gd name="connsiteY188" fmla="*/ 31750 h 2019300"/>
                <a:gd name="connsiteX189" fmla="*/ 842282 w 1686832"/>
                <a:gd name="connsiteY189" fmla="*/ 12700 h 2019300"/>
                <a:gd name="connsiteX190" fmla="*/ 670832 w 1686832"/>
                <a:gd name="connsiteY190" fmla="*/ 25400 h 2019300"/>
                <a:gd name="connsiteX191" fmla="*/ 645432 w 1686832"/>
                <a:gd name="connsiteY191" fmla="*/ 31750 h 2019300"/>
                <a:gd name="connsiteX192" fmla="*/ 632732 w 1686832"/>
                <a:gd name="connsiteY192" fmla="*/ 50800 h 2019300"/>
                <a:gd name="connsiteX193" fmla="*/ 613682 w 1686832"/>
                <a:gd name="connsiteY193" fmla="*/ 63500 h 2019300"/>
                <a:gd name="connsiteX0" fmla="*/ 613682 w 1686832"/>
                <a:gd name="connsiteY0" fmla="*/ 63500 h 2019300"/>
                <a:gd name="connsiteX1" fmla="*/ 626382 w 1686832"/>
                <a:gd name="connsiteY1" fmla="*/ 228600 h 2019300"/>
                <a:gd name="connsiteX2" fmla="*/ 607332 w 1686832"/>
                <a:gd name="connsiteY2" fmla="*/ 273050 h 2019300"/>
                <a:gd name="connsiteX3" fmla="*/ 588282 w 1686832"/>
                <a:gd name="connsiteY3" fmla="*/ 285750 h 2019300"/>
                <a:gd name="connsiteX4" fmla="*/ 562882 w 1686832"/>
                <a:gd name="connsiteY4" fmla="*/ 241300 h 2019300"/>
                <a:gd name="connsiteX5" fmla="*/ 505732 w 1686832"/>
                <a:gd name="connsiteY5" fmla="*/ 209550 h 2019300"/>
                <a:gd name="connsiteX6" fmla="*/ 448582 w 1686832"/>
                <a:gd name="connsiteY6" fmla="*/ 254000 h 2019300"/>
                <a:gd name="connsiteX7" fmla="*/ 404132 w 1686832"/>
                <a:gd name="connsiteY7" fmla="*/ 311150 h 2019300"/>
                <a:gd name="connsiteX8" fmla="*/ 366032 w 1686832"/>
                <a:gd name="connsiteY8" fmla="*/ 323850 h 2019300"/>
                <a:gd name="connsiteX9" fmla="*/ 346982 w 1686832"/>
                <a:gd name="connsiteY9" fmla="*/ 330200 h 2019300"/>
                <a:gd name="connsiteX10" fmla="*/ 315232 w 1686832"/>
                <a:gd name="connsiteY10" fmla="*/ 368300 h 2019300"/>
                <a:gd name="connsiteX11" fmla="*/ 302532 w 1686832"/>
                <a:gd name="connsiteY11" fmla="*/ 406400 h 2019300"/>
                <a:gd name="connsiteX12" fmla="*/ 277132 w 1686832"/>
                <a:gd name="connsiteY12" fmla="*/ 444500 h 2019300"/>
                <a:gd name="connsiteX13" fmla="*/ 270782 w 1686832"/>
                <a:gd name="connsiteY13" fmla="*/ 463550 h 2019300"/>
                <a:gd name="connsiteX14" fmla="*/ 264432 w 1686832"/>
                <a:gd name="connsiteY14" fmla="*/ 501650 h 2019300"/>
                <a:gd name="connsiteX15" fmla="*/ 245382 w 1686832"/>
                <a:gd name="connsiteY15" fmla="*/ 508000 h 2019300"/>
                <a:gd name="connsiteX16" fmla="*/ 185059 w 1686832"/>
                <a:gd name="connsiteY16" fmla="*/ 536575 h 2019300"/>
                <a:gd name="connsiteX17" fmla="*/ 213632 w 1686832"/>
                <a:gd name="connsiteY17" fmla="*/ 571500 h 2019300"/>
                <a:gd name="connsiteX18" fmla="*/ 289832 w 1686832"/>
                <a:gd name="connsiteY18" fmla="*/ 539750 h 2019300"/>
                <a:gd name="connsiteX19" fmla="*/ 308882 w 1686832"/>
                <a:gd name="connsiteY19" fmla="*/ 552450 h 2019300"/>
                <a:gd name="connsiteX20" fmla="*/ 327932 w 1686832"/>
                <a:gd name="connsiteY20" fmla="*/ 596900 h 2019300"/>
                <a:gd name="connsiteX21" fmla="*/ 340632 w 1686832"/>
                <a:gd name="connsiteY21" fmla="*/ 635000 h 2019300"/>
                <a:gd name="connsiteX22" fmla="*/ 327932 w 1686832"/>
                <a:gd name="connsiteY22" fmla="*/ 698500 h 2019300"/>
                <a:gd name="connsiteX23" fmla="*/ 308882 w 1686832"/>
                <a:gd name="connsiteY23" fmla="*/ 717550 h 2019300"/>
                <a:gd name="connsiteX24" fmla="*/ 293007 w 1686832"/>
                <a:gd name="connsiteY24" fmla="*/ 746125 h 2019300"/>
                <a:gd name="connsiteX25" fmla="*/ 283482 w 1686832"/>
                <a:gd name="connsiteY25" fmla="*/ 822325 h 2019300"/>
                <a:gd name="connsiteX26" fmla="*/ 359682 w 1686832"/>
                <a:gd name="connsiteY26" fmla="*/ 844550 h 2019300"/>
                <a:gd name="connsiteX27" fmla="*/ 366032 w 1686832"/>
                <a:gd name="connsiteY27" fmla="*/ 863600 h 2019300"/>
                <a:gd name="connsiteX28" fmla="*/ 327932 w 1686832"/>
                <a:gd name="connsiteY28" fmla="*/ 882650 h 2019300"/>
                <a:gd name="connsiteX29" fmla="*/ 308882 w 1686832"/>
                <a:gd name="connsiteY29" fmla="*/ 889000 h 2019300"/>
                <a:gd name="connsiteX30" fmla="*/ 315232 w 1686832"/>
                <a:gd name="connsiteY30" fmla="*/ 927100 h 2019300"/>
                <a:gd name="connsiteX31" fmla="*/ 327932 w 1686832"/>
                <a:gd name="connsiteY31" fmla="*/ 946150 h 2019300"/>
                <a:gd name="connsiteX32" fmla="*/ 283482 w 1686832"/>
                <a:gd name="connsiteY32" fmla="*/ 946150 h 2019300"/>
                <a:gd name="connsiteX33" fmla="*/ 273957 w 1686832"/>
                <a:gd name="connsiteY33" fmla="*/ 977900 h 2019300"/>
                <a:gd name="connsiteX34" fmla="*/ 264432 w 1686832"/>
                <a:gd name="connsiteY34" fmla="*/ 1044575 h 2019300"/>
                <a:gd name="connsiteX35" fmla="*/ 181882 w 1686832"/>
                <a:gd name="connsiteY35" fmla="*/ 1047750 h 2019300"/>
                <a:gd name="connsiteX36" fmla="*/ 156482 w 1686832"/>
                <a:gd name="connsiteY36" fmla="*/ 1035050 h 2019300"/>
                <a:gd name="connsiteX37" fmla="*/ 137432 w 1686832"/>
                <a:gd name="connsiteY37" fmla="*/ 1028700 h 2019300"/>
                <a:gd name="connsiteX38" fmla="*/ 112032 w 1686832"/>
                <a:gd name="connsiteY38" fmla="*/ 1066800 h 2019300"/>
                <a:gd name="connsiteX39" fmla="*/ 118382 w 1686832"/>
                <a:gd name="connsiteY39" fmla="*/ 1092200 h 2019300"/>
                <a:gd name="connsiteX40" fmla="*/ 137432 w 1686832"/>
                <a:gd name="connsiteY40" fmla="*/ 1111250 h 2019300"/>
                <a:gd name="connsiteX41" fmla="*/ 150132 w 1686832"/>
                <a:gd name="connsiteY41" fmla="*/ 1130300 h 2019300"/>
                <a:gd name="connsiteX42" fmla="*/ 108857 w 1686832"/>
                <a:gd name="connsiteY42" fmla="*/ 1149350 h 2019300"/>
                <a:gd name="connsiteX43" fmla="*/ 907 w 1686832"/>
                <a:gd name="connsiteY43" fmla="*/ 1336675 h 2019300"/>
                <a:gd name="connsiteX44" fmla="*/ 175532 w 1686832"/>
                <a:gd name="connsiteY44" fmla="*/ 1289050 h 2019300"/>
                <a:gd name="connsiteX45" fmla="*/ 226332 w 1686832"/>
                <a:gd name="connsiteY45" fmla="*/ 1298575 h 2019300"/>
                <a:gd name="connsiteX46" fmla="*/ 245382 w 1686832"/>
                <a:gd name="connsiteY46" fmla="*/ 1349375 h 2019300"/>
                <a:gd name="connsiteX47" fmla="*/ 343807 w 1686832"/>
                <a:gd name="connsiteY47" fmla="*/ 1358900 h 2019300"/>
                <a:gd name="connsiteX48" fmla="*/ 410482 w 1686832"/>
                <a:gd name="connsiteY48" fmla="*/ 1327150 h 2019300"/>
                <a:gd name="connsiteX49" fmla="*/ 429532 w 1686832"/>
                <a:gd name="connsiteY49" fmla="*/ 1320800 h 2019300"/>
                <a:gd name="connsiteX50" fmla="*/ 435882 w 1686832"/>
                <a:gd name="connsiteY50" fmla="*/ 1301750 h 2019300"/>
                <a:gd name="connsiteX51" fmla="*/ 454932 w 1686832"/>
                <a:gd name="connsiteY51" fmla="*/ 1225550 h 2019300"/>
                <a:gd name="connsiteX52" fmla="*/ 473982 w 1686832"/>
                <a:gd name="connsiteY52" fmla="*/ 1212850 h 2019300"/>
                <a:gd name="connsiteX53" fmla="*/ 493032 w 1686832"/>
                <a:gd name="connsiteY53" fmla="*/ 1219200 h 2019300"/>
                <a:gd name="connsiteX54" fmla="*/ 540657 w 1686832"/>
                <a:gd name="connsiteY54" fmla="*/ 1219200 h 2019300"/>
                <a:gd name="connsiteX55" fmla="*/ 556532 w 1686832"/>
                <a:gd name="connsiteY55" fmla="*/ 1244600 h 2019300"/>
                <a:gd name="connsiteX56" fmla="*/ 524782 w 1686832"/>
                <a:gd name="connsiteY56" fmla="*/ 1276350 h 2019300"/>
                <a:gd name="connsiteX57" fmla="*/ 505732 w 1686832"/>
                <a:gd name="connsiteY57" fmla="*/ 1282700 h 2019300"/>
                <a:gd name="connsiteX58" fmla="*/ 486682 w 1686832"/>
                <a:gd name="connsiteY58" fmla="*/ 1295400 h 2019300"/>
                <a:gd name="connsiteX59" fmla="*/ 473982 w 1686832"/>
                <a:gd name="connsiteY59" fmla="*/ 1314450 h 2019300"/>
                <a:gd name="connsiteX60" fmla="*/ 467632 w 1686832"/>
                <a:gd name="connsiteY60" fmla="*/ 1333500 h 2019300"/>
                <a:gd name="connsiteX61" fmla="*/ 435882 w 1686832"/>
                <a:gd name="connsiteY61" fmla="*/ 1365250 h 2019300"/>
                <a:gd name="connsiteX62" fmla="*/ 499382 w 1686832"/>
                <a:gd name="connsiteY62" fmla="*/ 1390650 h 2019300"/>
                <a:gd name="connsiteX63" fmla="*/ 512082 w 1686832"/>
                <a:gd name="connsiteY63" fmla="*/ 1409700 h 2019300"/>
                <a:gd name="connsiteX64" fmla="*/ 512082 w 1686832"/>
                <a:gd name="connsiteY64" fmla="*/ 1460500 h 2019300"/>
                <a:gd name="connsiteX65" fmla="*/ 451757 w 1686832"/>
                <a:gd name="connsiteY65" fmla="*/ 1393825 h 2019300"/>
                <a:gd name="connsiteX66" fmla="*/ 372382 w 1686832"/>
                <a:gd name="connsiteY66" fmla="*/ 1450975 h 2019300"/>
                <a:gd name="connsiteX67" fmla="*/ 378732 w 1686832"/>
                <a:gd name="connsiteY67" fmla="*/ 1498600 h 2019300"/>
                <a:gd name="connsiteX68" fmla="*/ 391432 w 1686832"/>
                <a:gd name="connsiteY68" fmla="*/ 1517650 h 2019300"/>
                <a:gd name="connsiteX69" fmla="*/ 404132 w 1686832"/>
                <a:gd name="connsiteY69" fmla="*/ 1555750 h 2019300"/>
                <a:gd name="connsiteX70" fmla="*/ 423182 w 1686832"/>
                <a:gd name="connsiteY70" fmla="*/ 1562100 h 2019300"/>
                <a:gd name="connsiteX71" fmla="*/ 461282 w 1686832"/>
                <a:gd name="connsiteY71" fmla="*/ 1587500 h 2019300"/>
                <a:gd name="connsiteX72" fmla="*/ 454932 w 1686832"/>
                <a:gd name="connsiteY72" fmla="*/ 1606550 h 2019300"/>
                <a:gd name="connsiteX73" fmla="*/ 391432 w 1686832"/>
                <a:gd name="connsiteY73" fmla="*/ 1625600 h 2019300"/>
                <a:gd name="connsiteX74" fmla="*/ 378732 w 1686832"/>
                <a:gd name="connsiteY74" fmla="*/ 1663700 h 2019300"/>
                <a:gd name="connsiteX75" fmla="*/ 385082 w 1686832"/>
                <a:gd name="connsiteY75" fmla="*/ 1701800 h 2019300"/>
                <a:gd name="connsiteX76" fmla="*/ 416832 w 1686832"/>
                <a:gd name="connsiteY76" fmla="*/ 1733550 h 2019300"/>
                <a:gd name="connsiteX77" fmla="*/ 410482 w 1686832"/>
                <a:gd name="connsiteY77" fmla="*/ 1755775 h 2019300"/>
                <a:gd name="connsiteX78" fmla="*/ 429532 w 1686832"/>
                <a:gd name="connsiteY78" fmla="*/ 1866900 h 2019300"/>
                <a:gd name="connsiteX79" fmla="*/ 461282 w 1686832"/>
                <a:gd name="connsiteY79" fmla="*/ 1955800 h 2019300"/>
                <a:gd name="connsiteX80" fmla="*/ 486682 w 1686832"/>
                <a:gd name="connsiteY80" fmla="*/ 1962150 h 2019300"/>
                <a:gd name="connsiteX81" fmla="*/ 537482 w 1686832"/>
                <a:gd name="connsiteY81" fmla="*/ 1968500 h 2019300"/>
                <a:gd name="connsiteX82" fmla="*/ 543832 w 1686832"/>
                <a:gd name="connsiteY82" fmla="*/ 1993900 h 2019300"/>
                <a:gd name="connsiteX83" fmla="*/ 588282 w 1686832"/>
                <a:gd name="connsiteY83" fmla="*/ 2012950 h 2019300"/>
                <a:gd name="connsiteX84" fmla="*/ 607332 w 1686832"/>
                <a:gd name="connsiteY84" fmla="*/ 2019300 h 2019300"/>
                <a:gd name="connsiteX85" fmla="*/ 626382 w 1686832"/>
                <a:gd name="connsiteY85" fmla="*/ 2012950 h 2019300"/>
                <a:gd name="connsiteX86" fmla="*/ 645432 w 1686832"/>
                <a:gd name="connsiteY86" fmla="*/ 1943100 h 2019300"/>
                <a:gd name="connsiteX87" fmla="*/ 658132 w 1686832"/>
                <a:gd name="connsiteY87" fmla="*/ 1924050 h 2019300"/>
                <a:gd name="connsiteX88" fmla="*/ 696232 w 1686832"/>
                <a:gd name="connsiteY88" fmla="*/ 1892300 h 2019300"/>
                <a:gd name="connsiteX89" fmla="*/ 715282 w 1686832"/>
                <a:gd name="connsiteY89" fmla="*/ 1854200 h 2019300"/>
                <a:gd name="connsiteX90" fmla="*/ 708932 w 1686832"/>
                <a:gd name="connsiteY90" fmla="*/ 1771650 h 2019300"/>
                <a:gd name="connsiteX91" fmla="*/ 683532 w 1686832"/>
                <a:gd name="connsiteY91" fmla="*/ 1714500 h 2019300"/>
                <a:gd name="connsiteX92" fmla="*/ 670832 w 1686832"/>
                <a:gd name="connsiteY92" fmla="*/ 1670050 h 2019300"/>
                <a:gd name="connsiteX93" fmla="*/ 677182 w 1686832"/>
                <a:gd name="connsiteY93" fmla="*/ 1638300 h 2019300"/>
                <a:gd name="connsiteX94" fmla="*/ 715282 w 1686832"/>
                <a:gd name="connsiteY94" fmla="*/ 1625600 h 2019300"/>
                <a:gd name="connsiteX95" fmla="*/ 778782 w 1686832"/>
                <a:gd name="connsiteY95" fmla="*/ 1631950 h 2019300"/>
                <a:gd name="connsiteX96" fmla="*/ 810532 w 1686832"/>
                <a:gd name="connsiteY96" fmla="*/ 1663700 h 2019300"/>
                <a:gd name="connsiteX97" fmla="*/ 829582 w 1686832"/>
                <a:gd name="connsiteY97" fmla="*/ 1676400 h 2019300"/>
                <a:gd name="connsiteX98" fmla="*/ 848632 w 1686832"/>
                <a:gd name="connsiteY98" fmla="*/ 1708150 h 2019300"/>
                <a:gd name="connsiteX99" fmla="*/ 905782 w 1686832"/>
                <a:gd name="connsiteY99" fmla="*/ 1720850 h 2019300"/>
                <a:gd name="connsiteX100" fmla="*/ 988332 w 1686832"/>
                <a:gd name="connsiteY100" fmla="*/ 1670050 h 2019300"/>
                <a:gd name="connsiteX101" fmla="*/ 1001032 w 1686832"/>
                <a:gd name="connsiteY101" fmla="*/ 1689100 h 2019300"/>
                <a:gd name="connsiteX102" fmla="*/ 1020082 w 1686832"/>
                <a:gd name="connsiteY102" fmla="*/ 1727200 h 2019300"/>
                <a:gd name="connsiteX103" fmla="*/ 1045482 w 1686832"/>
                <a:gd name="connsiteY103" fmla="*/ 1733550 h 2019300"/>
                <a:gd name="connsiteX104" fmla="*/ 1089932 w 1686832"/>
                <a:gd name="connsiteY104" fmla="*/ 1746250 h 2019300"/>
                <a:gd name="connsiteX105" fmla="*/ 1134382 w 1686832"/>
                <a:gd name="connsiteY105" fmla="*/ 1752600 h 2019300"/>
                <a:gd name="connsiteX106" fmla="*/ 1216932 w 1686832"/>
                <a:gd name="connsiteY106" fmla="*/ 1746250 h 2019300"/>
                <a:gd name="connsiteX107" fmla="*/ 1235982 w 1686832"/>
                <a:gd name="connsiteY107" fmla="*/ 1739900 h 2019300"/>
                <a:gd name="connsiteX108" fmla="*/ 1280432 w 1686832"/>
                <a:gd name="connsiteY108" fmla="*/ 1682750 h 2019300"/>
                <a:gd name="connsiteX109" fmla="*/ 1299482 w 1686832"/>
                <a:gd name="connsiteY109" fmla="*/ 1676400 h 2019300"/>
                <a:gd name="connsiteX110" fmla="*/ 1318532 w 1686832"/>
                <a:gd name="connsiteY110" fmla="*/ 1663700 h 2019300"/>
                <a:gd name="connsiteX111" fmla="*/ 1369332 w 1686832"/>
                <a:gd name="connsiteY111" fmla="*/ 1644650 h 2019300"/>
                <a:gd name="connsiteX112" fmla="*/ 1375682 w 1686832"/>
                <a:gd name="connsiteY112" fmla="*/ 1428750 h 2019300"/>
                <a:gd name="connsiteX113" fmla="*/ 1382032 w 1686832"/>
                <a:gd name="connsiteY113" fmla="*/ 1409700 h 2019300"/>
                <a:gd name="connsiteX114" fmla="*/ 1394732 w 1686832"/>
                <a:gd name="connsiteY114" fmla="*/ 1390650 h 2019300"/>
                <a:gd name="connsiteX115" fmla="*/ 1394732 w 1686832"/>
                <a:gd name="connsiteY115" fmla="*/ 1327150 h 2019300"/>
                <a:gd name="connsiteX116" fmla="*/ 1375682 w 1686832"/>
                <a:gd name="connsiteY116" fmla="*/ 1314450 h 2019300"/>
                <a:gd name="connsiteX117" fmla="*/ 1362982 w 1686832"/>
                <a:gd name="connsiteY117" fmla="*/ 1289050 h 2019300"/>
                <a:gd name="connsiteX118" fmla="*/ 1388382 w 1686832"/>
                <a:gd name="connsiteY118" fmla="*/ 1257300 h 2019300"/>
                <a:gd name="connsiteX119" fmla="*/ 1401082 w 1686832"/>
                <a:gd name="connsiteY119" fmla="*/ 1238250 h 2019300"/>
                <a:gd name="connsiteX120" fmla="*/ 1420132 w 1686832"/>
                <a:gd name="connsiteY120" fmla="*/ 1181100 h 2019300"/>
                <a:gd name="connsiteX121" fmla="*/ 1426482 w 1686832"/>
                <a:gd name="connsiteY121" fmla="*/ 1162050 h 2019300"/>
                <a:gd name="connsiteX122" fmla="*/ 1439182 w 1686832"/>
                <a:gd name="connsiteY122" fmla="*/ 1111250 h 2019300"/>
                <a:gd name="connsiteX123" fmla="*/ 1451882 w 1686832"/>
                <a:gd name="connsiteY123" fmla="*/ 1066800 h 2019300"/>
                <a:gd name="connsiteX124" fmla="*/ 1439182 w 1686832"/>
                <a:gd name="connsiteY124" fmla="*/ 1009650 h 2019300"/>
                <a:gd name="connsiteX125" fmla="*/ 1426482 w 1686832"/>
                <a:gd name="connsiteY125" fmla="*/ 990600 h 2019300"/>
                <a:gd name="connsiteX126" fmla="*/ 1413782 w 1686832"/>
                <a:gd name="connsiteY126" fmla="*/ 952500 h 2019300"/>
                <a:gd name="connsiteX127" fmla="*/ 1401082 w 1686832"/>
                <a:gd name="connsiteY127" fmla="*/ 927100 h 2019300"/>
                <a:gd name="connsiteX128" fmla="*/ 1394732 w 1686832"/>
                <a:gd name="connsiteY128" fmla="*/ 901700 h 2019300"/>
                <a:gd name="connsiteX129" fmla="*/ 1388382 w 1686832"/>
                <a:gd name="connsiteY129" fmla="*/ 882650 h 2019300"/>
                <a:gd name="connsiteX130" fmla="*/ 1394732 w 1686832"/>
                <a:gd name="connsiteY130" fmla="*/ 666750 h 2019300"/>
                <a:gd name="connsiteX131" fmla="*/ 1401082 w 1686832"/>
                <a:gd name="connsiteY131" fmla="*/ 635000 h 2019300"/>
                <a:gd name="connsiteX132" fmla="*/ 1413782 w 1686832"/>
                <a:gd name="connsiteY132" fmla="*/ 615950 h 2019300"/>
                <a:gd name="connsiteX133" fmla="*/ 1432832 w 1686832"/>
                <a:gd name="connsiteY133" fmla="*/ 577850 h 2019300"/>
                <a:gd name="connsiteX134" fmla="*/ 1439182 w 1686832"/>
                <a:gd name="connsiteY134" fmla="*/ 520700 h 2019300"/>
                <a:gd name="connsiteX135" fmla="*/ 1445532 w 1686832"/>
                <a:gd name="connsiteY135" fmla="*/ 501650 h 2019300"/>
                <a:gd name="connsiteX136" fmla="*/ 1451882 w 1686832"/>
                <a:gd name="connsiteY136" fmla="*/ 450850 h 2019300"/>
                <a:gd name="connsiteX137" fmla="*/ 1489982 w 1686832"/>
                <a:gd name="connsiteY137" fmla="*/ 431800 h 2019300"/>
                <a:gd name="connsiteX138" fmla="*/ 1515382 w 1686832"/>
                <a:gd name="connsiteY138" fmla="*/ 425450 h 2019300"/>
                <a:gd name="connsiteX139" fmla="*/ 1534432 w 1686832"/>
                <a:gd name="connsiteY139" fmla="*/ 419100 h 2019300"/>
                <a:gd name="connsiteX140" fmla="*/ 1572532 w 1686832"/>
                <a:gd name="connsiteY140" fmla="*/ 412750 h 2019300"/>
                <a:gd name="connsiteX141" fmla="*/ 1597932 w 1686832"/>
                <a:gd name="connsiteY141" fmla="*/ 406400 h 2019300"/>
                <a:gd name="connsiteX142" fmla="*/ 1559832 w 1686832"/>
                <a:gd name="connsiteY142" fmla="*/ 368300 h 2019300"/>
                <a:gd name="connsiteX143" fmla="*/ 1521732 w 1686832"/>
                <a:gd name="connsiteY143" fmla="*/ 349250 h 2019300"/>
                <a:gd name="connsiteX144" fmla="*/ 1483632 w 1686832"/>
                <a:gd name="connsiteY144" fmla="*/ 330200 h 2019300"/>
                <a:gd name="connsiteX145" fmla="*/ 1464582 w 1686832"/>
                <a:gd name="connsiteY145" fmla="*/ 285750 h 2019300"/>
                <a:gd name="connsiteX146" fmla="*/ 1445532 w 1686832"/>
                <a:gd name="connsiteY146" fmla="*/ 279400 h 2019300"/>
                <a:gd name="connsiteX147" fmla="*/ 1451882 w 1686832"/>
                <a:gd name="connsiteY147" fmla="*/ 228600 h 2019300"/>
                <a:gd name="connsiteX148" fmla="*/ 1470932 w 1686832"/>
                <a:gd name="connsiteY148" fmla="*/ 222250 h 2019300"/>
                <a:gd name="connsiteX149" fmla="*/ 1521732 w 1686832"/>
                <a:gd name="connsiteY149" fmla="*/ 228600 h 2019300"/>
                <a:gd name="connsiteX150" fmla="*/ 1578882 w 1686832"/>
                <a:gd name="connsiteY150" fmla="*/ 273050 h 2019300"/>
                <a:gd name="connsiteX151" fmla="*/ 1616982 w 1686832"/>
                <a:gd name="connsiteY151" fmla="*/ 285750 h 2019300"/>
                <a:gd name="connsiteX152" fmla="*/ 1636032 w 1686832"/>
                <a:gd name="connsiteY152" fmla="*/ 298450 h 2019300"/>
                <a:gd name="connsiteX153" fmla="*/ 1623332 w 1686832"/>
                <a:gd name="connsiteY153" fmla="*/ 304800 h 2019300"/>
                <a:gd name="connsiteX154" fmla="*/ 1629682 w 1686832"/>
                <a:gd name="connsiteY154" fmla="*/ 260350 h 2019300"/>
                <a:gd name="connsiteX155" fmla="*/ 1667782 w 1686832"/>
                <a:gd name="connsiteY155" fmla="*/ 228600 h 2019300"/>
                <a:gd name="connsiteX156" fmla="*/ 1686832 w 1686832"/>
                <a:gd name="connsiteY156" fmla="*/ 184150 h 2019300"/>
                <a:gd name="connsiteX157" fmla="*/ 1680482 w 1686832"/>
                <a:gd name="connsiteY157" fmla="*/ 165100 h 2019300"/>
                <a:gd name="connsiteX158" fmla="*/ 1591582 w 1686832"/>
                <a:gd name="connsiteY158" fmla="*/ 158750 h 2019300"/>
                <a:gd name="connsiteX159" fmla="*/ 1623332 w 1686832"/>
                <a:gd name="connsiteY159" fmla="*/ 127000 h 2019300"/>
                <a:gd name="connsiteX160" fmla="*/ 1591582 w 1686832"/>
                <a:gd name="connsiteY160" fmla="*/ 69850 h 2019300"/>
                <a:gd name="connsiteX161" fmla="*/ 1610632 w 1686832"/>
                <a:gd name="connsiteY161" fmla="*/ 63500 h 2019300"/>
                <a:gd name="connsiteX162" fmla="*/ 1591582 w 1686832"/>
                <a:gd name="connsiteY162" fmla="*/ 50800 h 2019300"/>
                <a:gd name="connsiteX163" fmla="*/ 1566182 w 1686832"/>
                <a:gd name="connsiteY163" fmla="*/ 44450 h 2019300"/>
                <a:gd name="connsiteX164" fmla="*/ 1509032 w 1686832"/>
                <a:gd name="connsiteY164" fmla="*/ 31750 h 2019300"/>
                <a:gd name="connsiteX165" fmla="*/ 1489982 w 1686832"/>
                <a:gd name="connsiteY165" fmla="*/ 19050 h 2019300"/>
                <a:gd name="connsiteX166" fmla="*/ 1432832 w 1686832"/>
                <a:gd name="connsiteY166" fmla="*/ 6350 h 2019300"/>
                <a:gd name="connsiteX167" fmla="*/ 1401082 w 1686832"/>
                <a:gd name="connsiteY167" fmla="*/ 0 h 2019300"/>
                <a:gd name="connsiteX168" fmla="*/ 1337582 w 1686832"/>
                <a:gd name="connsiteY168" fmla="*/ 6350 h 2019300"/>
                <a:gd name="connsiteX169" fmla="*/ 1337582 w 1686832"/>
                <a:gd name="connsiteY169" fmla="*/ 50800 h 2019300"/>
                <a:gd name="connsiteX170" fmla="*/ 1375682 w 1686832"/>
                <a:gd name="connsiteY170" fmla="*/ 57150 h 2019300"/>
                <a:gd name="connsiteX171" fmla="*/ 1375682 w 1686832"/>
                <a:gd name="connsiteY171" fmla="*/ 127000 h 2019300"/>
                <a:gd name="connsiteX172" fmla="*/ 1337582 w 1686832"/>
                <a:gd name="connsiteY172" fmla="*/ 120650 h 2019300"/>
                <a:gd name="connsiteX173" fmla="*/ 1299482 w 1686832"/>
                <a:gd name="connsiteY173" fmla="*/ 82550 h 2019300"/>
                <a:gd name="connsiteX174" fmla="*/ 1280432 w 1686832"/>
                <a:gd name="connsiteY174" fmla="*/ 63500 h 2019300"/>
                <a:gd name="connsiteX175" fmla="*/ 1248682 w 1686832"/>
                <a:gd name="connsiteY175" fmla="*/ 57150 h 2019300"/>
                <a:gd name="connsiteX176" fmla="*/ 1172482 w 1686832"/>
                <a:gd name="connsiteY176" fmla="*/ 50800 h 2019300"/>
                <a:gd name="connsiteX177" fmla="*/ 1089932 w 1686832"/>
                <a:gd name="connsiteY177" fmla="*/ 50800 h 2019300"/>
                <a:gd name="connsiteX178" fmla="*/ 1070882 w 1686832"/>
                <a:gd name="connsiteY178" fmla="*/ 63500 h 2019300"/>
                <a:gd name="connsiteX179" fmla="*/ 1051832 w 1686832"/>
                <a:gd name="connsiteY179" fmla="*/ 101600 h 2019300"/>
                <a:gd name="connsiteX180" fmla="*/ 1039132 w 1686832"/>
                <a:gd name="connsiteY180" fmla="*/ 120650 h 2019300"/>
                <a:gd name="connsiteX181" fmla="*/ 1032782 w 1686832"/>
                <a:gd name="connsiteY181" fmla="*/ 139700 h 2019300"/>
                <a:gd name="connsiteX182" fmla="*/ 994682 w 1686832"/>
                <a:gd name="connsiteY182" fmla="*/ 184150 h 2019300"/>
                <a:gd name="connsiteX183" fmla="*/ 956582 w 1686832"/>
                <a:gd name="connsiteY183" fmla="*/ 177800 h 2019300"/>
                <a:gd name="connsiteX184" fmla="*/ 943882 w 1686832"/>
                <a:gd name="connsiteY184" fmla="*/ 158750 h 2019300"/>
                <a:gd name="connsiteX185" fmla="*/ 924832 w 1686832"/>
                <a:gd name="connsiteY185" fmla="*/ 139700 h 2019300"/>
                <a:gd name="connsiteX186" fmla="*/ 905782 w 1686832"/>
                <a:gd name="connsiteY186" fmla="*/ 95250 h 2019300"/>
                <a:gd name="connsiteX187" fmla="*/ 899432 w 1686832"/>
                <a:gd name="connsiteY187" fmla="*/ 69850 h 2019300"/>
                <a:gd name="connsiteX188" fmla="*/ 886732 w 1686832"/>
                <a:gd name="connsiteY188" fmla="*/ 50800 h 2019300"/>
                <a:gd name="connsiteX189" fmla="*/ 880382 w 1686832"/>
                <a:gd name="connsiteY189" fmla="*/ 31750 h 2019300"/>
                <a:gd name="connsiteX190" fmla="*/ 842282 w 1686832"/>
                <a:gd name="connsiteY190" fmla="*/ 12700 h 2019300"/>
                <a:gd name="connsiteX191" fmla="*/ 670832 w 1686832"/>
                <a:gd name="connsiteY191" fmla="*/ 25400 h 2019300"/>
                <a:gd name="connsiteX192" fmla="*/ 645432 w 1686832"/>
                <a:gd name="connsiteY192" fmla="*/ 31750 h 2019300"/>
                <a:gd name="connsiteX193" fmla="*/ 632732 w 1686832"/>
                <a:gd name="connsiteY193" fmla="*/ 50800 h 2019300"/>
                <a:gd name="connsiteX194" fmla="*/ 613682 w 1686832"/>
                <a:gd name="connsiteY194" fmla="*/ 63500 h 2019300"/>
                <a:gd name="connsiteX0" fmla="*/ 613682 w 1686832"/>
                <a:gd name="connsiteY0" fmla="*/ 63500 h 2019300"/>
                <a:gd name="connsiteX1" fmla="*/ 626382 w 1686832"/>
                <a:gd name="connsiteY1" fmla="*/ 228600 h 2019300"/>
                <a:gd name="connsiteX2" fmla="*/ 607332 w 1686832"/>
                <a:gd name="connsiteY2" fmla="*/ 273050 h 2019300"/>
                <a:gd name="connsiteX3" fmla="*/ 588282 w 1686832"/>
                <a:gd name="connsiteY3" fmla="*/ 285750 h 2019300"/>
                <a:gd name="connsiteX4" fmla="*/ 562882 w 1686832"/>
                <a:gd name="connsiteY4" fmla="*/ 241300 h 2019300"/>
                <a:gd name="connsiteX5" fmla="*/ 505732 w 1686832"/>
                <a:gd name="connsiteY5" fmla="*/ 209550 h 2019300"/>
                <a:gd name="connsiteX6" fmla="*/ 448582 w 1686832"/>
                <a:gd name="connsiteY6" fmla="*/ 254000 h 2019300"/>
                <a:gd name="connsiteX7" fmla="*/ 404132 w 1686832"/>
                <a:gd name="connsiteY7" fmla="*/ 311150 h 2019300"/>
                <a:gd name="connsiteX8" fmla="*/ 366032 w 1686832"/>
                <a:gd name="connsiteY8" fmla="*/ 323850 h 2019300"/>
                <a:gd name="connsiteX9" fmla="*/ 346982 w 1686832"/>
                <a:gd name="connsiteY9" fmla="*/ 330200 h 2019300"/>
                <a:gd name="connsiteX10" fmla="*/ 315232 w 1686832"/>
                <a:gd name="connsiteY10" fmla="*/ 368300 h 2019300"/>
                <a:gd name="connsiteX11" fmla="*/ 302532 w 1686832"/>
                <a:gd name="connsiteY11" fmla="*/ 406400 h 2019300"/>
                <a:gd name="connsiteX12" fmla="*/ 277132 w 1686832"/>
                <a:gd name="connsiteY12" fmla="*/ 444500 h 2019300"/>
                <a:gd name="connsiteX13" fmla="*/ 270782 w 1686832"/>
                <a:gd name="connsiteY13" fmla="*/ 463550 h 2019300"/>
                <a:gd name="connsiteX14" fmla="*/ 264432 w 1686832"/>
                <a:gd name="connsiteY14" fmla="*/ 501650 h 2019300"/>
                <a:gd name="connsiteX15" fmla="*/ 245382 w 1686832"/>
                <a:gd name="connsiteY15" fmla="*/ 508000 h 2019300"/>
                <a:gd name="connsiteX16" fmla="*/ 185059 w 1686832"/>
                <a:gd name="connsiteY16" fmla="*/ 536575 h 2019300"/>
                <a:gd name="connsiteX17" fmla="*/ 188232 w 1686832"/>
                <a:gd name="connsiteY17" fmla="*/ 577850 h 2019300"/>
                <a:gd name="connsiteX18" fmla="*/ 289832 w 1686832"/>
                <a:gd name="connsiteY18" fmla="*/ 539750 h 2019300"/>
                <a:gd name="connsiteX19" fmla="*/ 308882 w 1686832"/>
                <a:gd name="connsiteY19" fmla="*/ 552450 h 2019300"/>
                <a:gd name="connsiteX20" fmla="*/ 327932 w 1686832"/>
                <a:gd name="connsiteY20" fmla="*/ 596900 h 2019300"/>
                <a:gd name="connsiteX21" fmla="*/ 340632 w 1686832"/>
                <a:gd name="connsiteY21" fmla="*/ 635000 h 2019300"/>
                <a:gd name="connsiteX22" fmla="*/ 327932 w 1686832"/>
                <a:gd name="connsiteY22" fmla="*/ 698500 h 2019300"/>
                <a:gd name="connsiteX23" fmla="*/ 308882 w 1686832"/>
                <a:gd name="connsiteY23" fmla="*/ 717550 h 2019300"/>
                <a:gd name="connsiteX24" fmla="*/ 293007 w 1686832"/>
                <a:gd name="connsiteY24" fmla="*/ 746125 h 2019300"/>
                <a:gd name="connsiteX25" fmla="*/ 283482 w 1686832"/>
                <a:gd name="connsiteY25" fmla="*/ 822325 h 2019300"/>
                <a:gd name="connsiteX26" fmla="*/ 359682 w 1686832"/>
                <a:gd name="connsiteY26" fmla="*/ 844550 h 2019300"/>
                <a:gd name="connsiteX27" fmla="*/ 366032 w 1686832"/>
                <a:gd name="connsiteY27" fmla="*/ 863600 h 2019300"/>
                <a:gd name="connsiteX28" fmla="*/ 327932 w 1686832"/>
                <a:gd name="connsiteY28" fmla="*/ 882650 h 2019300"/>
                <a:gd name="connsiteX29" fmla="*/ 308882 w 1686832"/>
                <a:gd name="connsiteY29" fmla="*/ 889000 h 2019300"/>
                <a:gd name="connsiteX30" fmla="*/ 315232 w 1686832"/>
                <a:gd name="connsiteY30" fmla="*/ 927100 h 2019300"/>
                <a:gd name="connsiteX31" fmla="*/ 327932 w 1686832"/>
                <a:gd name="connsiteY31" fmla="*/ 946150 h 2019300"/>
                <a:gd name="connsiteX32" fmla="*/ 283482 w 1686832"/>
                <a:gd name="connsiteY32" fmla="*/ 946150 h 2019300"/>
                <a:gd name="connsiteX33" fmla="*/ 273957 w 1686832"/>
                <a:gd name="connsiteY33" fmla="*/ 977900 h 2019300"/>
                <a:gd name="connsiteX34" fmla="*/ 264432 w 1686832"/>
                <a:gd name="connsiteY34" fmla="*/ 1044575 h 2019300"/>
                <a:gd name="connsiteX35" fmla="*/ 181882 w 1686832"/>
                <a:gd name="connsiteY35" fmla="*/ 1047750 h 2019300"/>
                <a:gd name="connsiteX36" fmla="*/ 156482 w 1686832"/>
                <a:gd name="connsiteY36" fmla="*/ 1035050 h 2019300"/>
                <a:gd name="connsiteX37" fmla="*/ 137432 w 1686832"/>
                <a:gd name="connsiteY37" fmla="*/ 1028700 h 2019300"/>
                <a:gd name="connsiteX38" fmla="*/ 112032 w 1686832"/>
                <a:gd name="connsiteY38" fmla="*/ 1066800 h 2019300"/>
                <a:gd name="connsiteX39" fmla="*/ 118382 w 1686832"/>
                <a:gd name="connsiteY39" fmla="*/ 1092200 h 2019300"/>
                <a:gd name="connsiteX40" fmla="*/ 137432 w 1686832"/>
                <a:gd name="connsiteY40" fmla="*/ 1111250 h 2019300"/>
                <a:gd name="connsiteX41" fmla="*/ 150132 w 1686832"/>
                <a:gd name="connsiteY41" fmla="*/ 1130300 h 2019300"/>
                <a:gd name="connsiteX42" fmla="*/ 108857 w 1686832"/>
                <a:gd name="connsiteY42" fmla="*/ 1149350 h 2019300"/>
                <a:gd name="connsiteX43" fmla="*/ 907 w 1686832"/>
                <a:gd name="connsiteY43" fmla="*/ 1336675 h 2019300"/>
                <a:gd name="connsiteX44" fmla="*/ 175532 w 1686832"/>
                <a:gd name="connsiteY44" fmla="*/ 1289050 h 2019300"/>
                <a:gd name="connsiteX45" fmla="*/ 226332 w 1686832"/>
                <a:gd name="connsiteY45" fmla="*/ 1298575 h 2019300"/>
                <a:gd name="connsiteX46" fmla="*/ 245382 w 1686832"/>
                <a:gd name="connsiteY46" fmla="*/ 1349375 h 2019300"/>
                <a:gd name="connsiteX47" fmla="*/ 343807 w 1686832"/>
                <a:gd name="connsiteY47" fmla="*/ 1358900 h 2019300"/>
                <a:gd name="connsiteX48" fmla="*/ 410482 w 1686832"/>
                <a:gd name="connsiteY48" fmla="*/ 1327150 h 2019300"/>
                <a:gd name="connsiteX49" fmla="*/ 429532 w 1686832"/>
                <a:gd name="connsiteY49" fmla="*/ 1320800 h 2019300"/>
                <a:gd name="connsiteX50" fmla="*/ 435882 w 1686832"/>
                <a:gd name="connsiteY50" fmla="*/ 1301750 h 2019300"/>
                <a:gd name="connsiteX51" fmla="*/ 454932 w 1686832"/>
                <a:gd name="connsiteY51" fmla="*/ 1225550 h 2019300"/>
                <a:gd name="connsiteX52" fmla="*/ 473982 w 1686832"/>
                <a:gd name="connsiteY52" fmla="*/ 1212850 h 2019300"/>
                <a:gd name="connsiteX53" fmla="*/ 493032 w 1686832"/>
                <a:gd name="connsiteY53" fmla="*/ 1219200 h 2019300"/>
                <a:gd name="connsiteX54" fmla="*/ 540657 w 1686832"/>
                <a:gd name="connsiteY54" fmla="*/ 1219200 h 2019300"/>
                <a:gd name="connsiteX55" fmla="*/ 556532 w 1686832"/>
                <a:gd name="connsiteY55" fmla="*/ 1244600 h 2019300"/>
                <a:gd name="connsiteX56" fmla="*/ 524782 w 1686832"/>
                <a:gd name="connsiteY56" fmla="*/ 1276350 h 2019300"/>
                <a:gd name="connsiteX57" fmla="*/ 505732 w 1686832"/>
                <a:gd name="connsiteY57" fmla="*/ 1282700 h 2019300"/>
                <a:gd name="connsiteX58" fmla="*/ 486682 w 1686832"/>
                <a:gd name="connsiteY58" fmla="*/ 1295400 h 2019300"/>
                <a:gd name="connsiteX59" fmla="*/ 473982 w 1686832"/>
                <a:gd name="connsiteY59" fmla="*/ 1314450 h 2019300"/>
                <a:gd name="connsiteX60" fmla="*/ 467632 w 1686832"/>
                <a:gd name="connsiteY60" fmla="*/ 1333500 h 2019300"/>
                <a:gd name="connsiteX61" fmla="*/ 435882 w 1686832"/>
                <a:gd name="connsiteY61" fmla="*/ 1365250 h 2019300"/>
                <a:gd name="connsiteX62" fmla="*/ 499382 w 1686832"/>
                <a:gd name="connsiteY62" fmla="*/ 1390650 h 2019300"/>
                <a:gd name="connsiteX63" fmla="*/ 512082 w 1686832"/>
                <a:gd name="connsiteY63" fmla="*/ 1409700 h 2019300"/>
                <a:gd name="connsiteX64" fmla="*/ 512082 w 1686832"/>
                <a:gd name="connsiteY64" fmla="*/ 1460500 h 2019300"/>
                <a:gd name="connsiteX65" fmla="*/ 451757 w 1686832"/>
                <a:gd name="connsiteY65" fmla="*/ 1393825 h 2019300"/>
                <a:gd name="connsiteX66" fmla="*/ 372382 w 1686832"/>
                <a:gd name="connsiteY66" fmla="*/ 1450975 h 2019300"/>
                <a:gd name="connsiteX67" fmla="*/ 378732 w 1686832"/>
                <a:gd name="connsiteY67" fmla="*/ 1498600 h 2019300"/>
                <a:gd name="connsiteX68" fmla="*/ 391432 w 1686832"/>
                <a:gd name="connsiteY68" fmla="*/ 1517650 h 2019300"/>
                <a:gd name="connsiteX69" fmla="*/ 404132 w 1686832"/>
                <a:gd name="connsiteY69" fmla="*/ 1555750 h 2019300"/>
                <a:gd name="connsiteX70" fmla="*/ 423182 w 1686832"/>
                <a:gd name="connsiteY70" fmla="*/ 1562100 h 2019300"/>
                <a:gd name="connsiteX71" fmla="*/ 461282 w 1686832"/>
                <a:gd name="connsiteY71" fmla="*/ 1587500 h 2019300"/>
                <a:gd name="connsiteX72" fmla="*/ 454932 w 1686832"/>
                <a:gd name="connsiteY72" fmla="*/ 1606550 h 2019300"/>
                <a:gd name="connsiteX73" fmla="*/ 391432 w 1686832"/>
                <a:gd name="connsiteY73" fmla="*/ 1625600 h 2019300"/>
                <a:gd name="connsiteX74" fmla="*/ 378732 w 1686832"/>
                <a:gd name="connsiteY74" fmla="*/ 1663700 h 2019300"/>
                <a:gd name="connsiteX75" fmla="*/ 385082 w 1686832"/>
                <a:gd name="connsiteY75" fmla="*/ 1701800 h 2019300"/>
                <a:gd name="connsiteX76" fmla="*/ 416832 w 1686832"/>
                <a:gd name="connsiteY76" fmla="*/ 1733550 h 2019300"/>
                <a:gd name="connsiteX77" fmla="*/ 410482 w 1686832"/>
                <a:gd name="connsiteY77" fmla="*/ 1755775 h 2019300"/>
                <a:gd name="connsiteX78" fmla="*/ 429532 w 1686832"/>
                <a:gd name="connsiteY78" fmla="*/ 1866900 h 2019300"/>
                <a:gd name="connsiteX79" fmla="*/ 461282 w 1686832"/>
                <a:gd name="connsiteY79" fmla="*/ 1955800 h 2019300"/>
                <a:gd name="connsiteX80" fmla="*/ 486682 w 1686832"/>
                <a:gd name="connsiteY80" fmla="*/ 1962150 h 2019300"/>
                <a:gd name="connsiteX81" fmla="*/ 537482 w 1686832"/>
                <a:gd name="connsiteY81" fmla="*/ 1968500 h 2019300"/>
                <a:gd name="connsiteX82" fmla="*/ 543832 w 1686832"/>
                <a:gd name="connsiteY82" fmla="*/ 1993900 h 2019300"/>
                <a:gd name="connsiteX83" fmla="*/ 588282 w 1686832"/>
                <a:gd name="connsiteY83" fmla="*/ 2012950 h 2019300"/>
                <a:gd name="connsiteX84" fmla="*/ 607332 w 1686832"/>
                <a:gd name="connsiteY84" fmla="*/ 2019300 h 2019300"/>
                <a:gd name="connsiteX85" fmla="*/ 626382 w 1686832"/>
                <a:gd name="connsiteY85" fmla="*/ 2012950 h 2019300"/>
                <a:gd name="connsiteX86" fmla="*/ 645432 w 1686832"/>
                <a:gd name="connsiteY86" fmla="*/ 1943100 h 2019300"/>
                <a:gd name="connsiteX87" fmla="*/ 658132 w 1686832"/>
                <a:gd name="connsiteY87" fmla="*/ 1924050 h 2019300"/>
                <a:gd name="connsiteX88" fmla="*/ 696232 w 1686832"/>
                <a:gd name="connsiteY88" fmla="*/ 1892300 h 2019300"/>
                <a:gd name="connsiteX89" fmla="*/ 715282 w 1686832"/>
                <a:gd name="connsiteY89" fmla="*/ 1854200 h 2019300"/>
                <a:gd name="connsiteX90" fmla="*/ 708932 w 1686832"/>
                <a:gd name="connsiteY90" fmla="*/ 1771650 h 2019300"/>
                <a:gd name="connsiteX91" fmla="*/ 683532 w 1686832"/>
                <a:gd name="connsiteY91" fmla="*/ 1714500 h 2019300"/>
                <a:gd name="connsiteX92" fmla="*/ 670832 w 1686832"/>
                <a:gd name="connsiteY92" fmla="*/ 1670050 h 2019300"/>
                <a:gd name="connsiteX93" fmla="*/ 677182 w 1686832"/>
                <a:gd name="connsiteY93" fmla="*/ 1638300 h 2019300"/>
                <a:gd name="connsiteX94" fmla="*/ 715282 w 1686832"/>
                <a:gd name="connsiteY94" fmla="*/ 1625600 h 2019300"/>
                <a:gd name="connsiteX95" fmla="*/ 778782 w 1686832"/>
                <a:gd name="connsiteY95" fmla="*/ 1631950 h 2019300"/>
                <a:gd name="connsiteX96" fmla="*/ 810532 w 1686832"/>
                <a:gd name="connsiteY96" fmla="*/ 1663700 h 2019300"/>
                <a:gd name="connsiteX97" fmla="*/ 829582 w 1686832"/>
                <a:gd name="connsiteY97" fmla="*/ 1676400 h 2019300"/>
                <a:gd name="connsiteX98" fmla="*/ 848632 w 1686832"/>
                <a:gd name="connsiteY98" fmla="*/ 1708150 h 2019300"/>
                <a:gd name="connsiteX99" fmla="*/ 905782 w 1686832"/>
                <a:gd name="connsiteY99" fmla="*/ 1720850 h 2019300"/>
                <a:gd name="connsiteX100" fmla="*/ 988332 w 1686832"/>
                <a:gd name="connsiteY100" fmla="*/ 1670050 h 2019300"/>
                <a:gd name="connsiteX101" fmla="*/ 1001032 w 1686832"/>
                <a:gd name="connsiteY101" fmla="*/ 1689100 h 2019300"/>
                <a:gd name="connsiteX102" fmla="*/ 1020082 w 1686832"/>
                <a:gd name="connsiteY102" fmla="*/ 1727200 h 2019300"/>
                <a:gd name="connsiteX103" fmla="*/ 1045482 w 1686832"/>
                <a:gd name="connsiteY103" fmla="*/ 1733550 h 2019300"/>
                <a:gd name="connsiteX104" fmla="*/ 1089932 w 1686832"/>
                <a:gd name="connsiteY104" fmla="*/ 1746250 h 2019300"/>
                <a:gd name="connsiteX105" fmla="*/ 1134382 w 1686832"/>
                <a:gd name="connsiteY105" fmla="*/ 1752600 h 2019300"/>
                <a:gd name="connsiteX106" fmla="*/ 1216932 w 1686832"/>
                <a:gd name="connsiteY106" fmla="*/ 1746250 h 2019300"/>
                <a:gd name="connsiteX107" fmla="*/ 1235982 w 1686832"/>
                <a:gd name="connsiteY107" fmla="*/ 1739900 h 2019300"/>
                <a:gd name="connsiteX108" fmla="*/ 1280432 w 1686832"/>
                <a:gd name="connsiteY108" fmla="*/ 1682750 h 2019300"/>
                <a:gd name="connsiteX109" fmla="*/ 1299482 w 1686832"/>
                <a:gd name="connsiteY109" fmla="*/ 1676400 h 2019300"/>
                <a:gd name="connsiteX110" fmla="*/ 1318532 w 1686832"/>
                <a:gd name="connsiteY110" fmla="*/ 1663700 h 2019300"/>
                <a:gd name="connsiteX111" fmla="*/ 1369332 w 1686832"/>
                <a:gd name="connsiteY111" fmla="*/ 1644650 h 2019300"/>
                <a:gd name="connsiteX112" fmla="*/ 1375682 w 1686832"/>
                <a:gd name="connsiteY112" fmla="*/ 1428750 h 2019300"/>
                <a:gd name="connsiteX113" fmla="*/ 1382032 w 1686832"/>
                <a:gd name="connsiteY113" fmla="*/ 1409700 h 2019300"/>
                <a:gd name="connsiteX114" fmla="*/ 1394732 w 1686832"/>
                <a:gd name="connsiteY114" fmla="*/ 1390650 h 2019300"/>
                <a:gd name="connsiteX115" fmla="*/ 1394732 w 1686832"/>
                <a:gd name="connsiteY115" fmla="*/ 1327150 h 2019300"/>
                <a:gd name="connsiteX116" fmla="*/ 1375682 w 1686832"/>
                <a:gd name="connsiteY116" fmla="*/ 1314450 h 2019300"/>
                <a:gd name="connsiteX117" fmla="*/ 1362982 w 1686832"/>
                <a:gd name="connsiteY117" fmla="*/ 1289050 h 2019300"/>
                <a:gd name="connsiteX118" fmla="*/ 1388382 w 1686832"/>
                <a:gd name="connsiteY118" fmla="*/ 1257300 h 2019300"/>
                <a:gd name="connsiteX119" fmla="*/ 1401082 w 1686832"/>
                <a:gd name="connsiteY119" fmla="*/ 1238250 h 2019300"/>
                <a:gd name="connsiteX120" fmla="*/ 1420132 w 1686832"/>
                <a:gd name="connsiteY120" fmla="*/ 1181100 h 2019300"/>
                <a:gd name="connsiteX121" fmla="*/ 1426482 w 1686832"/>
                <a:gd name="connsiteY121" fmla="*/ 1162050 h 2019300"/>
                <a:gd name="connsiteX122" fmla="*/ 1439182 w 1686832"/>
                <a:gd name="connsiteY122" fmla="*/ 1111250 h 2019300"/>
                <a:gd name="connsiteX123" fmla="*/ 1451882 w 1686832"/>
                <a:gd name="connsiteY123" fmla="*/ 1066800 h 2019300"/>
                <a:gd name="connsiteX124" fmla="*/ 1439182 w 1686832"/>
                <a:gd name="connsiteY124" fmla="*/ 1009650 h 2019300"/>
                <a:gd name="connsiteX125" fmla="*/ 1426482 w 1686832"/>
                <a:gd name="connsiteY125" fmla="*/ 990600 h 2019300"/>
                <a:gd name="connsiteX126" fmla="*/ 1413782 w 1686832"/>
                <a:gd name="connsiteY126" fmla="*/ 952500 h 2019300"/>
                <a:gd name="connsiteX127" fmla="*/ 1401082 w 1686832"/>
                <a:gd name="connsiteY127" fmla="*/ 927100 h 2019300"/>
                <a:gd name="connsiteX128" fmla="*/ 1394732 w 1686832"/>
                <a:gd name="connsiteY128" fmla="*/ 901700 h 2019300"/>
                <a:gd name="connsiteX129" fmla="*/ 1388382 w 1686832"/>
                <a:gd name="connsiteY129" fmla="*/ 882650 h 2019300"/>
                <a:gd name="connsiteX130" fmla="*/ 1394732 w 1686832"/>
                <a:gd name="connsiteY130" fmla="*/ 666750 h 2019300"/>
                <a:gd name="connsiteX131" fmla="*/ 1401082 w 1686832"/>
                <a:gd name="connsiteY131" fmla="*/ 635000 h 2019300"/>
                <a:gd name="connsiteX132" fmla="*/ 1413782 w 1686832"/>
                <a:gd name="connsiteY132" fmla="*/ 615950 h 2019300"/>
                <a:gd name="connsiteX133" fmla="*/ 1432832 w 1686832"/>
                <a:gd name="connsiteY133" fmla="*/ 577850 h 2019300"/>
                <a:gd name="connsiteX134" fmla="*/ 1439182 w 1686832"/>
                <a:gd name="connsiteY134" fmla="*/ 520700 h 2019300"/>
                <a:gd name="connsiteX135" fmla="*/ 1445532 w 1686832"/>
                <a:gd name="connsiteY135" fmla="*/ 501650 h 2019300"/>
                <a:gd name="connsiteX136" fmla="*/ 1451882 w 1686832"/>
                <a:gd name="connsiteY136" fmla="*/ 450850 h 2019300"/>
                <a:gd name="connsiteX137" fmla="*/ 1489982 w 1686832"/>
                <a:gd name="connsiteY137" fmla="*/ 431800 h 2019300"/>
                <a:gd name="connsiteX138" fmla="*/ 1515382 w 1686832"/>
                <a:gd name="connsiteY138" fmla="*/ 425450 h 2019300"/>
                <a:gd name="connsiteX139" fmla="*/ 1534432 w 1686832"/>
                <a:gd name="connsiteY139" fmla="*/ 419100 h 2019300"/>
                <a:gd name="connsiteX140" fmla="*/ 1572532 w 1686832"/>
                <a:gd name="connsiteY140" fmla="*/ 412750 h 2019300"/>
                <a:gd name="connsiteX141" fmla="*/ 1597932 w 1686832"/>
                <a:gd name="connsiteY141" fmla="*/ 406400 h 2019300"/>
                <a:gd name="connsiteX142" fmla="*/ 1559832 w 1686832"/>
                <a:gd name="connsiteY142" fmla="*/ 368300 h 2019300"/>
                <a:gd name="connsiteX143" fmla="*/ 1521732 w 1686832"/>
                <a:gd name="connsiteY143" fmla="*/ 349250 h 2019300"/>
                <a:gd name="connsiteX144" fmla="*/ 1483632 w 1686832"/>
                <a:gd name="connsiteY144" fmla="*/ 330200 h 2019300"/>
                <a:gd name="connsiteX145" fmla="*/ 1464582 w 1686832"/>
                <a:gd name="connsiteY145" fmla="*/ 285750 h 2019300"/>
                <a:gd name="connsiteX146" fmla="*/ 1445532 w 1686832"/>
                <a:gd name="connsiteY146" fmla="*/ 279400 h 2019300"/>
                <a:gd name="connsiteX147" fmla="*/ 1451882 w 1686832"/>
                <a:gd name="connsiteY147" fmla="*/ 228600 h 2019300"/>
                <a:gd name="connsiteX148" fmla="*/ 1470932 w 1686832"/>
                <a:gd name="connsiteY148" fmla="*/ 222250 h 2019300"/>
                <a:gd name="connsiteX149" fmla="*/ 1521732 w 1686832"/>
                <a:gd name="connsiteY149" fmla="*/ 228600 h 2019300"/>
                <a:gd name="connsiteX150" fmla="*/ 1578882 w 1686832"/>
                <a:gd name="connsiteY150" fmla="*/ 273050 h 2019300"/>
                <a:gd name="connsiteX151" fmla="*/ 1616982 w 1686832"/>
                <a:gd name="connsiteY151" fmla="*/ 285750 h 2019300"/>
                <a:gd name="connsiteX152" fmla="*/ 1636032 w 1686832"/>
                <a:gd name="connsiteY152" fmla="*/ 298450 h 2019300"/>
                <a:gd name="connsiteX153" fmla="*/ 1623332 w 1686832"/>
                <a:gd name="connsiteY153" fmla="*/ 304800 h 2019300"/>
                <a:gd name="connsiteX154" fmla="*/ 1629682 w 1686832"/>
                <a:gd name="connsiteY154" fmla="*/ 260350 h 2019300"/>
                <a:gd name="connsiteX155" fmla="*/ 1667782 w 1686832"/>
                <a:gd name="connsiteY155" fmla="*/ 228600 h 2019300"/>
                <a:gd name="connsiteX156" fmla="*/ 1686832 w 1686832"/>
                <a:gd name="connsiteY156" fmla="*/ 184150 h 2019300"/>
                <a:gd name="connsiteX157" fmla="*/ 1680482 w 1686832"/>
                <a:gd name="connsiteY157" fmla="*/ 165100 h 2019300"/>
                <a:gd name="connsiteX158" fmla="*/ 1591582 w 1686832"/>
                <a:gd name="connsiteY158" fmla="*/ 158750 h 2019300"/>
                <a:gd name="connsiteX159" fmla="*/ 1623332 w 1686832"/>
                <a:gd name="connsiteY159" fmla="*/ 127000 h 2019300"/>
                <a:gd name="connsiteX160" fmla="*/ 1591582 w 1686832"/>
                <a:gd name="connsiteY160" fmla="*/ 69850 h 2019300"/>
                <a:gd name="connsiteX161" fmla="*/ 1610632 w 1686832"/>
                <a:gd name="connsiteY161" fmla="*/ 63500 h 2019300"/>
                <a:gd name="connsiteX162" fmla="*/ 1591582 w 1686832"/>
                <a:gd name="connsiteY162" fmla="*/ 50800 h 2019300"/>
                <a:gd name="connsiteX163" fmla="*/ 1566182 w 1686832"/>
                <a:gd name="connsiteY163" fmla="*/ 44450 h 2019300"/>
                <a:gd name="connsiteX164" fmla="*/ 1509032 w 1686832"/>
                <a:gd name="connsiteY164" fmla="*/ 31750 h 2019300"/>
                <a:gd name="connsiteX165" fmla="*/ 1489982 w 1686832"/>
                <a:gd name="connsiteY165" fmla="*/ 19050 h 2019300"/>
                <a:gd name="connsiteX166" fmla="*/ 1432832 w 1686832"/>
                <a:gd name="connsiteY166" fmla="*/ 6350 h 2019300"/>
                <a:gd name="connsiteX167" fmla="*/ 1401082 w 1686832"/>
                <a:gd name="connsiteY167" fmla="*/ 0 h 2019300"/>
                <a:gd name="connsiteX168" fmla="*/ 1337582 w 1686832"/>
                <a:gd name="connsiteY168" fmla="*/ 6350 h 2019300"/>
                <a:gd name="connsiteX169" fmla="*/ 1337582 w 1686832"/>
                <a:gd name="connsiteY169" fmla="*/ 50800 h 2019300"/>
                <a:gd name="connsiteX170" fmla="*/ 1375682 w 1686832"/>
                <a:gd name="connsiteY170" fmla="*/ 57150 h 2019300"/>
                <a:gd name="connsiteX171" fmla="*/ 1375682 w 1686832"/>
                <a:gd name="connsiteY171" fmla="*/ 127000 h 2019300"/>
                <a:gd name="connsiteX172" fmla="*/ 1337582 w 1686832"/>
                <a:gd name="connsiteY172" fmla="*/ 120650 h 2019300"/>
                <a:gd name="connsiteX173" fmla="*/ 1299482 w 1686832"/>
                <a:gd name="connsiteY173" fmla="*/ 82550 h 2019300"/>
                <a:gd name="connsiteX174" fmla="*/ 1280432 w 1686832"/>
                <a:gd name="connsiteY174" fmla="*/ 63500 h 2019300"/>
                <a:gd name="connsiteX175" fmla="*/ 1248682 w 1686832"/>
                <a:gd name="connsiteY175" fmla="*/ 57150 h 2019300"/>
                <a:gd name="connsiteX176" fmla="*/ 1172482 w 1686832"/>
                <a:gd name="connsiteY176" fmla="*/ 50800 h 2019300"/>
                <a:gd name="connsiteX177" fmla="*/ 1089932 w 1686832"/>
                <a:gd name="connsiteY177" fmla="*/ 50800 h 2019300"/>
                <a:gd name="connsiteX178" fmla="*/ 1070882 w 1686832"/>
                <a:gd name="connsiteY178" fmla="*/ 63500 h 2019300"/>
                <a:gd name="connsiteX179" fmla="*/ 1051832 w 1686832"/>
                <a:gd name="connsiteY179" fmla="*/ 101600 h 2019300"/>
                <a:gd name="connsiteX180" fmla="*/ 1039132 w 1686832"/>
                <a:gd name="connsiteY180" fmla="*/ 120650 h 2019300"/>
                <a:gd name="connsiteX181" fmla="*/ 1032782 w 1686832"/>
                <a:gd name="connsiteY181" fmla="*/ 139700 h 2019300"/>
                <a:gd name="connsiteX182" fmla="*/ 994682 w 1686832"/>
                <a:gd name="connsiteY182" fmla="*/ 184150 h 2019300"/>
                <a:gd name="connsiteX183" fmla="*/ 956582 w 1686832"/>
                <a:gd name="connsiteY183" fmla="*/ 177800 h 2019300"/>
                <a:gd name="connsiteX184" fmla="*/ 943882 w 1686832"/>
                <a:gd name="connsiteY184" fmla="*/ 158750 h 2019300"/>
                <a:gd name="connsiteX185" fmla="*/ 924832 w 1686832"/>
                <a:gd name="connsiteY185" fmla="*/ 139700 h 2019300"/>
                <a:gd name="connsiteX186" fmla="*/ 905782 w 1686832"/>
                <a:gd name="connsiteY186" fmla="*/ 95250 h 2019300"/>
                <a:gd name="connsiteX187" fmla="*/ 899432 w 1686832"/>
                <a:gd name="connsiteY187" fmla="*/ 69850 h 2019300"/>
                <a:gd name="connsiteX188" fmla="*/ 886732 w 1686832"/>
                <a:gd name="connsiteY188" fmla="*/ 50800 h 2019300"/>
                <a:gd name="connsiteX189" fmla="*/ 880382 w 1686832"/>
                <a:gd name="connsiteY189" fmla="*/ 31750 h 2019300"/>
                <a:gd name="connsiteX190" fmla="*/ 842282 w 1686832"/>
                <a:gd name="connsiteY190" fmla="*/ 12700 h 2019300"/>
                <a:gd name="connsiteX191" fmla="*/ 670832 w 1686832"/>
                <a:gd name="connsiteY191" fmla="*/ 25400 h 2019300"/>
                <a:gd name="connsiteX192" fmla="*/ 645432 w 1686832"/>
                <a:gd name="connsiteY192" fmla="*/ 31750 h 2019300"/>
                <a:gd name="connsiteX193" fmla="*/ 632732 w 1686832"/>
                <a:gd name="connsiteY193" fmla="*/ 50800 h 2019300"/>
                <a:gd name="connsiteX194" fmla="*/ 613682 w 1686832"/>
                <a:gd name="connsiteY194" fmla="*/ 63500 h 2019300"/>
                <a:gd name="connsiteX0" fmla="*/ 613682 w 1686832"/>
                <a:gd name="connsiteY0" fmla="*/ 63500 h 2019300"/>
                <a:gd name="connsiteX1" fmla="*/ 626382 w 1686832"/>
                <a:gd name="connsiteY1" fmla="*/ 228600 h 2019300"/>
                <a:gd name="connsiteX2" fmla="*/ 607332 w 1686832"/>
                <a:gd name="connsiteY2" fmla="*/ 273050 h 2019300"/>
                <a:gd name="connsiteX3" fmla="*/ 588282 w 1686832"/>
                <a:gd name="connsiteY3" fmla="*/ 285750 h 2019300"/>
                <a:gd name="connsiteX4" fmla="*/ 562882 w 1686832"/>
                <a:gd name="connsiteY4" fmla="*/ 241300 h 2019300"/>
                <a:gd name="connsiteX5" fmla="*/ 505732 w 1686832"/>
                <a:gd name="connsiteY5" fmla="*/ 209550 h 2019300"/>
                <a:gd name="connsiteX6" fmla="*/ 448582 w 1686832"/>
                <a:gd name="connsiteY6" fmla="*/ 254000 h 2019300"/>
                <a:gd name="connsiteX7" fmla="*/ 404132 w 1686832"/>
                <a:gd name="connsiteY7" fmla="*/ 311150 h 2019300"/>
                <a:gd name="connsiteX8" fmla="*/ 366032 w 1686832"/>
                <a:gd name="connsiteY8" fmla="*/ 323850 h 2019300"/>
                <a:gd name="connsiteX9" fmla="*/ 346982 w 1686832"/>
                <a:gd name="connsiteY9" fmla="*/ 330200 h 2019300"/>
                <a:gd name="connsiteX10" fmla="*/ 315232 w 1686832"/>
                <a:gd name="connsiteY10" fmla="*/ 368300 h 2019300"/>
                <a:gd name="connsiteX11" fmla="*/ 302532 w 1686832"/>
                <a:gd name="connsiteY11" fmla="*/ 406400 h 2019300"/>
                <a:gd name="connsiteX12" fmla="*/ 277132 w 1686832"/>
                <a:gd name="connsiteY12" fmla="*/ 444500 h 2019300"/>
                <a:gd name="connsiteX13" fmla="*/ 270782 w 1686832"/>
                <a:gd name="connsiteY13" fmla="*/ 463550 h 2019300"/>
                <a:gd name="connsiteX14" fmla="*/ 264432 w 1686832"/>
                <a:gd name="connsiteY14" fmla="*/ 501650 h 2019300"/>
                <a:gd name="connsiteX15" fmla="*/ 245382 w 1686832"/>
                <a:gd name="connsiteY15" fmla="*/ 508000 h 2019300"/>
                <a:gd name="connsiteX16" fmla="*/ 185059 w 1686832"/>
                <a:gd name="connsiteY16" fmla="*/ 536575 h 2019300"/>
                <a:gd name="connsiteX17" fmla="*/ 188232 w 1686832"/>
                <a:gd name="connsiteY17" fmla="*/ 577850 h 2019300"/>
                <a:gd name="connsiteX18" fmla="*/ 289832 w 1686832"/>
                <a:gd name="connsiteY18" fmla="*/ 539750 h 2019300"/>
                <a:gd name="connsiteX19" fmla="*/ 308882 w 1686832"/>
                <a:gd name="connsiteY19" fmla="*/ 552450 h 2019300"/>
                <a:gd name="connsiteX20" fmla="*/ 327932 w 1686832"/>
                <a:gd name="connsiteY20" fmla="*/ 596900 h 2019300"/>
                <a:gd name="connsiteX21" fmla="*/ 340632 w 1686832"/>
                <a:gd name="connsiteY21" fmla="*/ 635000 h 2019300"/>
                <a:gd name="connsiteX22" fmla="*/ 327932 w 1686832"/>
                <a:gd name="connsiteY22" fmla="*/ 698500 h 2019300"/>
                <a:gd name="connsiteX23" fmla="*/ 308882 w 1686832"/>
                <a:gd name="connsiteY23" fmla="*/ 717550 h 2019300"/>
                <a:gd name="connsiteX24" fmla="*/ 293007 w 1686832"/>
                <a:gd name="connsiteY24" fmla="*/ 746125 h 2019300"/>
                <a:gd name="connsiteX25" fmla="*/ 283482 w 1686832"/>
                <a:gd name="connsiteY25" fmla="*/ 822325 h 2019300"/>
                <a:gd name="connsiteX26" fmla="*/ 359682 w 1686832"/>
                <a:gd name="connsiteY26" fmla="*/ 844550 h 2019300"/>
                <a:gd name="connsiteX27" fmla="*/ 366032 w 1686832"/>
                <a:gd name="connsiteY27" fmla="*/ 863600 h 2019300"/>
                <a:gd name="connsiteX28" fmla="*/ 327932 w 1686832"/>
                <a:gd name="connsiteY28" fmla="*/ 882650 h 2019300"/>
                <a:gd name="connsiteX29" fmla="*/ 308882 w 1686832"/>
                <a:gd name="connsiteY29" fmla="*/ 889000 h 2019300"/>
                <a:gd name="connsiteX30" fmla="*/ 315232 w 1686832"/>
                <a:gd name="connsiteY30" fmla="*/ 927100 h 2019300"/>
                <a:gd name="connsiteX31" fmla="*/ 327932 w 1686832"/>
                <a:gd name="connsiteY31" fmla="*/ 946150 h 2019300"/>
                <a:gd name="connsiteX32" fmla="*/ 283482 w 1686832"/>
                <a:gd name="connsiteY32" fmla="*/ 946150 h 2019300"/>
                <a:gd name="connsiteX33" fmla="*/ 273957 w 1686832"/>
                <a:gd name="connsiteY33" fmla="*/ 977900 h 2019300"/>
                <a:gd name="connsiteX34" fmla="*/ 264432 w 1686832"/>
                <a:gd name="connsiteY34" fmla="*/ 1044575 h 2019300"/>
                <a:gd name="connsiteX35" fmla="*/ 181882 w 1686832"/>
                <a:gd name="connsiteY35" fmla="*/ 1047750 h 2019300"/>
                <a:gd name="connsiteX36" fmla="*/ 156482 w 1686832"/>
                <a:gd name="connsiteY36" fmla="*/ 1035050 h 2019300"/>
                <a:gd name="connsiteX37" fmla="*/ 137432 w 1686832"/>
                <a:gd name="connsiteY37" fmla="*/ 1028700 h 2019300"/>
                <a:gd name="connsiteX38" fmla="*/ 112032 w 1686832"/>
                <a:gd name="connsiteY38" fmla="*/ 1066800 h 2019300"/>
                <a:gd name="connsiteX39" fmla="*/ 118382 w 1686832"/>
                <a:gd name="connsiteY39" fmla="*/ 1092200 h 2019300"/>
                <a:gd name="connsiteX40" fmla="*/ 137432 w 1686832"/>
                <a:gd name="connsiteY40" fmla="*/ 1111250 h 2019300"/>
                <a:gd name="connsiteX41" fmla="*/ 150132 w 1686832"/>
                <a:gd name="connsiteY41" fmla="*/ 1130300 h 2019300"/>
                <a:gd name="connsiteX42" fmla="*/ 108857 w 1686832"/>
                <a:gd name="connsiteY42" fmla="*/ 1149350 h 2019300"/>
                <a:gd name="connsiteX43" fmla="*/ 907 w 1686832"/>
                <a:gd name="connsiteY43" fmla="*/ 1336675 h 2019300"/>
                <a:gd name="connsiteX44" fmla="*/ 175532 w 1686832"/>
                <a:gd name="connsiteY44" fmla="*/ 1289050 h 2019300"/>
                <a:gd name="connsiteX45" fmla="*/ 226332 w 1686832"/>
                <a:gd name="connsiteY45" fmla="*/ 1298575 h 2019300"/>
                <a:gd name="connsiteX46" fmla="*/ 245382 w 1686832"/>
                <a:gd name="connsiteY46" fmla="*/ 1349375 h 2019300"/>
                <a:gd name="connsiteX47" fmla="*/ 343807 w 1686832"/>
                <a:gd name="connsiteY47" fmla="*/ 1358900 h 2019300"/>
                <a:gd name="connsiteX48" fmla="*/ 410482 w 1686832"/>
                <a:gd name="connsiteY48" fmla="*/ 1327150 h 2019300"/>
                <a:gd name="connsiteX49" fmla="*/ 429532 w 1686832"/>
                <a:gd name="connsiteY49" fmla="*/ 1320800 h 2019300"/>
                <a:gd name="connsiteX50" fmla="*/ 435882 w 1686832"/>
                <a:gd name="connsiteY50" fmla="*/ 1301750 h 2019300"/>
                <a:gd name="connsiteX51" fmla="*/ 454932 w 1686832"/>
                <a:gd name="connsiteY51" fmla="*/ 1225550 h 2019300"/>
                <a:gd name="connsiteX52" fmla="*/ 473982 w 1686832"/>
                <a:gd name="connsiteY52" fmla="*/ 1212850 h 2019300"/>
                <a:gd name="connsiteX53" fmla="*/ 493032 w 1686832"/>
                <a:gd name="connsiteY53" fmla="*/ 1219200 h 2019300"/>
                <a:gd name="connsiteX54" fmla="*/ 540657 w 1686832"/>
                <a:gd name="connsiteY54" fmla="*/ 1219200 h 2019300"/>
                <a:gd name="connsiteX55" fmla="*/ 556532 w 1686832"/>
                <a:gd name="connsiteY55" fmla="*/ 1244600 h 2019300"/>
                <a:gd name="connsiteX56" fmla="*/ 524782 w 1686832"/>
                <a:gd name="connsiteY56" fmla="*/ 1276350 h 2019300"/>
                <a:gd name="connsiteX57" fmla="*/ 505732 w 1686832"/>
                <a:gd name="connsiteY57" fmla="*/ 1282700 h 2019300"/>
                <a:gd name="connsiteX58" fmla="*/ 486682 w 1686832"/>
                <a:gd name="connsiteY58" fmla="*/ 1295400 h 2019300"/>
                <a:gd name="connsiteX59" fmla="*/ 473982 w 1686832"/>
                <a:gd name="connsiteY59" fmla="*/ 1314450 h 2019300"/>
                <a:gd name="connsiteX60" fmla="*/ 467632 w 1686832"/>
                <a:gd name="connsiteY60" fmla="*/ 1333500 h 2019300"/>
                <a:gd name="connsiteX61" fmla="*/ 435882 w 1686832"/>
                <a:gd name="connsiteY61" fmla="*/ 1365250 h 2019300"/>
                <a:gd name="connsiteX62" fmla="*/ 499382 w 1686832"/>
                <a:gd name="connsiteY62" fmla="*/ 1390650 h 2019300"/>
                <a:gd name="connsiteX63" fmla="*/ 512082 w 1686832"/>
                <a:gd name="connsiteY63" fmla="*/ 1409700 h 2019300"/>
                <a:gd name="connsiteX64" fmla="*/ 512082 w 1686832"/>
                <a:gd name="connsiteY64" fmla="*/ 1460500 h 2019300"/>
                <a:gd name="connsiteX65" fmla="*/ 451757 w 1686832"/>
                <a:gd name="connsiteY65" fmla="*/ 1393825 h 2019300"/>
                <a:gd name="connsiteX66" fmla="*/ 372382 w 1686832"/>
                <a:gd name="connsiteY66" fmla="*/ 1450975 h 2019300"/>
                <a:gd name="connsiteX67" fmla="*/ 378732 w 1686832"/>
                <a:gd name="connsiteY67" fmla="*/ 1498600 h 2019300"/>
                <a:gd name="connsiteX68" fmla="*/ 391432 w 1686832"/>
                <a:gd name="connsiteY68" fmla="*/ 1517650 h 2019300"/>
                <a:gd name="connsiteX69" fmla="*/ 404132 w 1686832"/>
                <a:gd name="connsiteY69" fmla="*/ 1555750 h 2019300"/>
                <a:gd name="connsiteX70" fmla="*/ 423182 w 1686832"/>
                <a:gd name="connsiteY70" fmla="*/ 1562100 h 2019300"/>
                <a:gd name="connsiteX71" fmla="*/ 461282 w 1686832"/>
                <a:gd name="connsiteY71" fmla="*/ 1587500 h 2019300"/>
                <a:gd name="connsiteX72" fmla="*/ 454932 w 1686832"/>
                <a:gd name="connsiteY72" fmla="*/ 1606550 h 2019300"/>
                <a:gd name="connsiteX73" fmla="*/ 391432 w 1686832"/>
                <a:gd name="connsiteY73" fmla="*/ 1625600 h 2019300"/>
                <a:gd name="connsiteX74" fmla="*/ 378732 w 1686832"/>
                <a:gd name="connsiteY74" fmla="*/ 1663700 h 2019300"/>
                <a:gd name="connsiteX75" fmla="*/ 385082 w 1686832"/>
                <a:gd name="connsiteY75" fmla="*/ 1701800 h 2019300"/>
                <a:gd name="connsiteX76" fmla="*/ 416832 w 1686832"/>
                <a:gd name="connsiteY76" fmla="*/ 1733550 h 2019300"/>
                <a:gd name="connsiteX77" fmla="*/ 410482 w 1686832"/>
                <a:gd name="connsiteY77" fmla="*/ 1755775 h 2019300"/>
                <a:gd name="connsiteX78" fmla="*/ 429532 w 1686832"/>
                <a:gd name="connsiteY78" fmla="*/ 1866900 h 2019300"/>
                <a:gd name="connsiteX79" fmla="*/ 461282 w 1686832"/>
                <a:gd name="connsiteY79" fmla="*/ 1955800 h 2019300"/>
                <a:gd name="connsiteX80" fmla="*/ 486682 w 1686832"/>
                <a:gd name="connsiteY80" fmla="*/ 1962150 h 2019300"/>
                <a:gd name="connsiteX81" fmla="*/ 537482 w 1686832"/>
                <a:gd name="connsiteY81" fmla="*/ 1968500 h 2019300"/>
                <a:gd name="connsiteX82" fmla="*/ 543832 w 1686832"/>
                <a:gd name="connsiteY82" fmla="*/ 1993900 h 2019300"/>
                <a:gd name="connsiteX83" fmla="*/ 588282 w 1686832"/>
                <a:gd name="connsiteY83" fmla="*/ 2012950 h 2019300"/>
                <a:gd name="connsiteX84" fmla="*/ 607332 w 1686832"/>
                <a:gd name="connsiteY84" fmla="*/ 2019300 h 2019300"/>
                <a:gd name="connsiteX85" fmla="*/ 626382 w 1686832"/>
                <a:gd name="connsiteY85" fmla="*/ 2012950 h 2019300"/>
                <a:gd name="connsiteX86" fmla="*/ 645432 w 1686832"/>
                <a:gd name="connsiteY86" fmla="*/ 1943100 h 2019300"/>
                <a:gd name="connsiteX87" fmla="*/ 658132 w 1686832"/>
                <a:gd name="connsiteY87" fmla="*/ 1924050 h 2019300"/>
                <a:gd name="connsiteX88" fmla="*/ 696232 w 1686832"/>
                <a:gd name="connsiteY88" fmla="*/ 1892300 h 2019300"/>
                <a:gd name="connsiteX89" fmla="*/ 715282 w 1686832"/>
                <a:gd name="connsiteY89" fmla="*/ 1854200 h 2019300"/>
                <a:gd name="connsiteX90" fmla="*/ 708932 w 1686832"/>
                <a:gd name="connsiteY90" fmla="*/ 1771650 h 2019300"/>
                <a:gd name="connsiteX91" fmla="*/ 683532 w 1686832"/>
                <a:gd name="connsiteY91" fmla="*/ 1714500 h 2019300"/>
                <a:gd name="connsiteX92" fmla="*/ 670832 w 1686832"/>
                <a:gd name="connsiteY92" fmla="*/ 1670050 h 2019300"/>
                <a:gd name="connsiteX93" fmla="*/ 677182 w 1686832"/>
                <a:gd name="connsiteY93" fmla="*/ 1638300 h 2019300"/>
                <a:gd name="connsiteX94" fmla="*/ 715282 w 1686832"/>
                <a:gd name="connsiteY94" fmla="*/ 1625600 h 2019300"/>
                <a:gd name="connsiteX95" fmla="*/ 778782 w 1686832"/>
                <a:gd name="connsiteY95" fmla="*/ 1631950 h 2019300"/>
                <a:gd name="connsiteX96" fmla="*/ 810532 w 1686832"/>
                <a:gd name="connsiteY96" fmla="*/ 1663700 h 2019300"/>
                <a:gd name="connsiteX97" fmla="*/ 829582 w 1686832"/>
                <a:gd name="connsiteY97" fmla="*/ 1676400 h 2019300"/>
                <a:gd name="connsiteX98" fmla="*/ 848632 w 1686832"/>
                <a:gd name="connsiteY98" fmla="*/ 1708150 h 2019300"/>
                <a:gd name="connsiteX99" fmla="*/ 905782 w 1686832"/>
                <a:gd name="connsiteY99" fmla="*/ 1720850 h 2019300"/>
                <a:gd name="connsiteX100" fmla="*/ 988332 w 1686832"/>
                <a:gd name="connsiteY100" fmla="*/ 1670050 h 2019300"/>
                <a:gd name="connsiteX101" fmla="*/ 1001032 w 1686832"/>
                <a:gd name="connsiteY101" fmla="*/ 1689100 h 2019300"/>
                <a:gd name="connsiteX102" fmla="*/ 1020082 w 1686832"/>
                <a:gd name="connsiteY102" fmla="*/ 1727200 h 2019300"/>
                <a:gd name="connsiteX103" fmla="*/ 1045482 w 1686832"/>
                <a:gd name="connsiteY103" fmla="*/ 1733550 h 2019300"/>
                <a:gd name="connsiteX104" fmla="*/ 1089932 w 1686832"/>
                <a:gd name="connsiteY104" fmla="*/ 1746250 h 2019300"/>
                <a:gd name="connsiteX105" fmla="*/ 1134382 w 1686832"/>
                <a:gd name="connsiteY105" fmla="*/ 1752600 h 2019300"/>
                <a:gd name="connsiteX106" fmla="*/ 1216932 w 1686832"/>
                <a:gd name="connsiteY106" fmla="*/ 1746250 h 2019300"/>
                <a:gd name="connsiteX107" fmla="*/ 1235982 w 1686832"/>
                <a:gd name="connsiteY107" fmla="*/ 1739900 h 2019300"/>
                <a:gd name="connsiteX108" fmla="*/ 1280432 w 1686832"/>
                <a:gd name="connsiteY108" fmla="*/ 1682750 h 2019300"/>
                <a:gd name="connsiteX109" fmla="*/ 1299482 w 1686832"/>
                <a:gd name="connsiteY109" fmla="*/ 1676400 h 2019300"/>
                <a:gd name="connsiteX110" fmla="*/ 1318532 w 1686832"/>
                <a:gd name="connsiteY110" fmla="*/ 1663700 h 2019300"/>
                <a:gd name="connsiteX111" fmla="*/ 1369332 w 1686832"/>
                <a:gd name="connsiteY111" fmla="*/ 1644650 h 2019300"/>
                <a:gd name="connsiteX112" fmla="*/ 1375682 w 1686832"/>
                <a:gd name="connsiteY112" fmla="*/ 1428750 h 2019300"/>
                <a:gd name="connsiteX113" fmla="*/ 1382032 w 1686832"/>
                <a:gd name="connsiteY113" fmla="*/ 1409700 h 2019300"/>
                <a:gd name="connsiteX114" fmla="*/ 1394732 w 1686832"/>
                <a:gd name="connsiteY114" fmla="*/ 1390650 h 2019300"/>
                <a:gd name="connsiteX115" fmla="*/ 1394732 w 1686832"/>
                <a:gd name="connsiteY115" fmla="*/ 1327150 h 2019300"/>
                <a:gd name="connsiteX116" fmla="*/ 1375682 w 1686832"/>
                <a:gd name="connsiteY116" fmla="*/ 1314450 h 2019300"/>
                <a:gd name="connsiteX117" fmla="*/ 1362982 w 1686832"/>
                <a:gd name="connsiteY117" fmla="*/ 1289050 h 2019300"/>
                <a:gd name="connsiteX118" fmla="*/ 1388382 w 1686832"/>
                <a:gd name="connsiteY118" fmla="*/ 1257300 h 2019300"/>
                <a:gd name="connsiteX119" fmla="*/ 1401082 w 1686832"/>
                <a:gd name="connsiteY119" fmla="*/ 1238250 h 2019300"/>
                <a:gd name="connsiteX120" fmla="*/ 1420132 w 1686832"/>
                <a:gd name="connsiteY120" fmla="*/ 1181100 h 2019300"/>
                <a:gd name="connsiteX121" fmla="*/ 1426482 w 1686832"/>
                <a:gd name="connsiteY121" fmla="*/ 1162050 h 2019300"/>
                <a:gd name="connsiteX122" fmla="*/ 1439182 w 1686832"/>
                <a:gd name="connsiteY122" fmla="*/ 1111250 h 2019300"/>
                <a:gd name="connsiteX123" fmla="*/ 1394353 w 1686832"/>
                <a:gd name="connsiteY123" fmla="*/ 1062038 h 2019300"/>
                <a:gd name="connsiteX124" fmla="*/ 1439182 w 1686832"/>
                <a:gd name="connsiteY124" fmla="*/ 1009650 h 2019300"/>
                <a:gd name="connsiteX125" fmla="*/ 1426482 w 1686832"/>
                <a:gd name="connsiteY125" fmla="*/ 990600 h 2019300"/>
                <a:gd name="connsiteX126" fmla="*/ 1413782 w 1686832"/>
                <a:gd name="connsiteY126" fmla="*/ 952500 h 2019300"/>
                <a:gd name="connsiteX127" fmla="*/ 1401082 w 1686832"/>
                <a:gd name="connsiteY127" fmla="*/ 927100 h 2019300"/>
                <a:gd name="connsiteX128" fmla="*/ 1394732 w 1686832"/>
                <a:gd name="connsiteY128" fmla="*/ 901700 h 2019300"/>
                <a:gd name="connsiteX129" fmla="*/ 1388382 w 1686832"/>
                <a:gd name="connsiteY129" fmla="*/ 882650 h 2019300"/>
                <a:gd name="connsiteX130" fmla="*/ 1394732 w 1686832"/>
                <a:gd name="connsiteY130" fmla="*/ 666750 h 2019300"/>
                <a:gd name="connsiteX131" fmla="*/ 1401082 w 1686832"/>
                <a:gd name="connsiteY131" fmla="*/ 635000 h 2019300"/>
                <a:gd name="connsiteX132" fmla="*/ 1413782 w 1686832"/>
                <a:gd name="connsiteY132" fmla="*/ 615950 h 2019300"/>
                <a:gd name="connsiteX133" fmla="*/ 1432832 w 1686832"/>
                <a:gd name="connsiteY133" fmla="*/ 577850 h 2019300"/>
                <a:gd name="connsiteX134" fmla="*/ 1439182 w 1686832"/>
                <a:gd name="connsiteY134" fmla="*/ 520700 h 2019300"/>
                <a:gd name="connsiteX135" fmla="*/ 1445532 w 1686832"/>
                <a:gd name="connsiteY135" fmla="*/ 501650 h 2019300"/>
                <a:gd name="connsiteX136" fmla="*/ 1451882 w 1686832"/>
                <a:gd name="connsiteY136" fmla="*/ 450850 h 2019300"/>
                <a:gd name="connsiteX137" fmla="*/ 1489982 w 1686832"/>
                <a:gd name="connsiteY137" fmla="*/ 431800 h 2019300"/>
                <a:gd name="connsiteX138" fmla="*/ 1515382 w 1686832"/>
                <a:gd name="connsiteY138" fmla="*/ 425450 h 2019300"/>
                <a:gd name="connsiteX139" fmla="*/ 1534432 w 1686832"/>
                <a:gd name="connsiteY139" fmla="*/ 419100 h 2019300"/>
                <a:gd name="connsiteX140" fmla="*/ 1572532 w 1686832"/>
                <a:gd name="connsiteY140" fmla="*/ 412750 h 2019300"/>
                <a:gd name="connsiteX141" fmla="*/ 1597932 w 1686832"/>
                <a:gd name="connsiteY141" fmla="*/ 406400 h 2019300"/>
                <a:gd name="connsiteX142" fmla="*/ 1559832 w 1686832"/>
                <a:gd name="connsiteY142" fmla="*/ 368300 h 2019300"/>
                <a:gd name="connsiteX143" fmla="*/ 1521732 w 1686832"/>
                <a:gd name="connsiteY143" fmla="*/ 349250 h 2019300"/>
                <a:gd name="connsiteX144" fmla="*/ 1483632 w 1686832"/>
                <a:gd name="connsiteY144" fmla="*/ 330200 h 2019300"/>
                <a:gd name="connsiteX145" fmla="*/ 1464582 w 1686832"/>
                <a:gd name="connsiteY145" fmla="*/ 285750 h 2019300"/>
                <a:gd name="connsiteX146" fmla="*/ 1445532 w 1686832"/>
                <a:gd name="connsiteY146" fmla="*/ 279400 h 2019300"/>
                <a:gd name="connsiteX147" fmla="*/ 1451882 w 1686832"/>
                <a:gd name="connsiteY147" fmla="*/ 228600 h 2019300"/>
                <a:gd name="connsiteX148" fmla="*/ 1470932 w 1686832"/>
                <a:gd name="connsiteY148" fmla="*/ 222250 h 2019300"/>
                <a:gd name="connsiteX149" fmla="*/ 1521732 w 1686832"/>
                <a:gd name="connsiteY149" fmla="*/ 228600 h 2019300"/>
                <a:gd name="connsiteX150" fmla="*/ 1578882 w 1686832"/>
                <a:gd name="connsiteY150" fmla="*/ 273050 h 2019300"/>
                <a:gd name="connsiteX151" fmla="*/ 1616982 w 1686832"/>
                <a:gd name="connsiteY151" fmla="*/ 285750 h 2019300"/>
                <a:gd name="connsiteX152" fmla="*/ 1636032 w 1686832"/>
                <a:gd name="connsiteY152" fmla="*/ 298450 h 2019300"/>
                <a:gd name="connsiteX153" fmla="*/ 1623332 w 1686832"/>
                <a:gd name="connsiteY153" fmla="*/ 304800 h 2019300"/>
                <a:gd name="connsiteX154" fmla="*/ 1629682 w 1686832"/>
                <a:gd name="connsiteY154" fmla="*/ 260350 h 2019300"/>
                <a:gd name="connsiteX155" fmla="*/ 1667782 w 1686832"/>
                <a:gd name="connsiteY155" fmla="*/ 228600 h 2019300"/>
                <a:gd name="connsiteX156" fmla="*/ 1686832 w 1686832"/>
                <a:gd name="connsiteY156" fmla="*/ 184150 h 2019300"/>
                <a:gd name="connsiteX157" fmla="*/ 1680482 w 1686832"/>
                <a:gd name="connsiteY157" fmla="*/ 165100 h 2019300"/>
                <a:gd name="connsiteX158" fmla="*/ 1591582 w 1686832"/>
                <a:gd name="connsiteY158" fmla="*/ 158750 h 2019300"/>
                <a:gd name="connsiteX159" fmla="*/ 1623332 w 1686832"/>
                <a:gd name="connsiteY159" fmla="*/ 127000 h 2019300"/>
                <a:gd name="connsiteX160" fmla="*/ 1591582 w 1686832"/>
                <a:gd name="connsiteY160" fmla="*/ 69850 h 2019300"/>
                <a:gd name="connsiteX161" fmla="*/ 1610632 w 1686832"/>
                <a:gd name="connsiteY161" fmla="*/ 63500 h 2019300"/>
                <a:gd name="connsiteX162" fmla="*/ 1591582 w 1686832"/>
                <a:gd name="connsiteY162" fmla="*/ 50800 h 2019300"/>
                <a:gd name="connsiteX163" fmla="*/ 1566182 w 1686832"/>
                <a:gd name="connsiteY163" fmla="*/ 44450 h 2019300"/>
                <a:gd name="connsiteX164" fmla="*/ 1509032 w 1686832"/>
                <a:gd name="connsiteY164" fmla="*/ 31750 h 2019300"/>
                <a:gd name="connsiteX165" fmla="*/ 1489982 w 1686832"/>
                <a:gd name="connsiteY165" fmla="*/ 19050 h 2019300"/>
                <a:gd name="connsiteX166" fmla="*/ 1432832 w 1686832"/>
                <a:gd name="connsiteY166" fmla="*/ 6350 h 2019300"/>
                <a:gd name="connsiteX167" fmla="*/ 1401082 w 1686832"/>
                <a:gd name="connsiteY167" fmla="*/ 0 h 2019300"/>
                <a:gd name="connsiteX168" fmla="*/ 1337582 w 1686832"/>
                <a:gd name="connsiteY168" fmla="*/ 6350 h 2019300"/>
                <a:gd name="connsiteX169" fmla="*/ 1337582 w 1686832"/>
                <a:gd name="connsiteY169" fmla="*/ 50800 h 2019300"/>
                <a:gd name="connsiteX170" fmla="*/ 1375682 w 1686832"/>
                <a:gd name="connsiteY170" fmla="*/ 57150 h 2019300"/>
                <a:gd name="connsiteX171" fmla="*/ 1375682 w 1686832"/>
                <a:gd name="connsiteY171" fmla="*/ 127000 h 2019300"/>
                <a:gd name="connsiteX172" fmla="*/ 1337582 w 1686832"/>
                <a:gd name="connsiteY172" fmla="*/ 120650 h 2019300"/>
                <a:gd name="connsiteX173" fmla="*/ 1299482 w 1686832"/>
                <a:gd name="connsiteY173" fmla="*/ 82550 h 2019300"/>
                <a:gd name="connsiteX174" fmla="*/ 1280432 w 1686832"/>
                <a:gd name="connsiteY174" fmla="*/ 63500 h 2019300"/>
                <a:gd name="connsiteX175" fmla="*/ 1248682 w 1686832"/>
                <a:gd name="connsiteY175" fmla="*/ 57150 h 2019300"/>
                <a:gd name="connsiteX176" fmla="*/ 1172482 w 1686832"/>
                <a:gd name="connsiteY176" fmla="*/ 50800 h 2019300"/>
                <a:gd name="connsiteX177" fmla="*/ 1089932 w 1686832"/>
                <a:gd name="connsiteY177" fmla="*/ 50800 h 2019300"/>
                <a:gd name="connsiteX178" fmla="*/ 1070882 w 1686832"/>
                <a:gd name="connsiteY178" fmla="*/ 63500 h 2019300"/>
                <a:gd name="connsiteX179" fmla="*/ 1051832 w 1686832"/>
                <a:gd name="connsiteY179" fmla="*/ 101600 h 2019300"/>
                <a:gd name="connsiteX180" fmla="*/ 1039132 w 1686832"/>
                <a:gd name="connsiteY180" fmla="*/ 120650 h 2019300"/>
                <a:gd name="connsiteX181" fmla="*/ 1032782 w 1686832"/>
                <a:gd name="connsiteY181" fmla="*/ 139700 h 2019300"/>
                <a:gd name="connsiteX182" fmla="*/ 994682 w 1686832"/>
                <a:gd name="connsiteY182" fmla="*/ 184150 h 2019300"/>
                <a:gd name="connsiteX183" fmla="*/ 956582 w 1686832"/>
                <a:gd name="connsiteY183" fmla="*/ 177800 h 2019300"/>
                <a:gd name="connsiteX184" fmla="*/ 943882 w 1686832"/>
                <a:gd name="connsiteY184" fmla="*/ 158750 h 2019300"/>
                <a:gd name="connsiteX185" fmla="*/ 924832 w 1686832"/>
                <a:gd name="connsiteY185" fmla="*/ 139700 h 2019300"/>
                <a:gd name="connsiteX186" fmla="*/ 905782 w 1686832"/>
                <a:gd name="connsiteY186" fmla="*/ 95250 h 2019300"/>
                <a:gd name="connsiteX187" fmla="*/ 899432 w 1686832"/>
                <a:gd name="connsiteY187" fmla="*/ 69850 h 2019300"/>
                <a:gd name="connsiteX188" fmla="*/ 886732 w 1686832"/>
                <a:gd name="connsiteY188" fmla="*/ 50800 h 2019300"/>
                <a:gd name="connsiteX189" fmla="*/ 880382 w 1686832"/>
                <a:gd name="connsiteY189" fmla="*/ 31750 h 2019300"/>
                <a:gd name="connsiteX190" fmla="*/ 842282 w 1686832"/>
                <a:gd name="connsiteY190" fmla="*/ 12700 h 2019300"/>
                <a:gd name="connsiteX191" fmla="*/ 670832 w 1686832"/>
                <a:gd name="connsiteY191" fmla="*/ 25400 h 2019300"/>
                <a:gd name="connsiteX192" fmla="*/ 645432 w 1686832"/>
                <a:gd name="connsiteY192" fmla="*/ 31750 h 2019300"/>
                <a:gd name="connsiteX193" fmla="*/ 632732 w 1686832"/>
                <a:gd name="connsiteY193" fmla="*/ 50800 h 2019300"/>
                <a:gd name="connsiteX194" fmla="*/ 613682 w 1686832"/>
                <a:gd name="connsiteY194" fmla="*/ 63500 h 2019300"/>
                <a:gd name="connsiteX0" fmla="*/ 613682 w 1686832"/>
                <a:gd name="connsiteY0" fmla="*/ 63500 h 2019300"/>
                <a:gd name="connsiteX1" fmla="*/ 626382 w 1686832"/>
                <a:gd name="connsiteY1" fmla="*/ 228600 h 2019300"/>
                <a:gd name="connsiteX2" fmla="*/ 607332 w 1686832"/>
                <a:gd name="connsiteY2" fmla="*/ 273050 h 2019300"/>
                <a:gd name="connsiteX3" fmla="*/ 588282 w 1686832"/>
                <a:gd name="connsiteY3" fmla="*/ 285750 h 2019300"/>
                <a:gd name="connsiteX4" fmla="*/ 562882 w 1686832"/>
                <a:gd name="connsiteY4" fmla="*/ 241300 h 2019300"/>
                <a:gd name="connsiteX5" fmla="*/ 505732 w 1686832"/>
                <a:gd name="connsiteY5" fmla="*/ 209550 h 2019300"/>
                <a:gd name="connsiteX6" fmla="*/ 448582 w 1686832"/>
                <a:gd name="connsiteY6" fmla="*/ 254000 h 2019300"/>
                <a:gd name="connsiteX7" fmla="*/ 404132 w 1686832"/>
                <a:gd name="connsiteY7" fmla="*/ 311150 h 2019300"/>
                <a:gd name="connsiteX8" fmla="*/ 366032 w 1686832"/>
                <a:gd name="connsiteY8" fmla="*/ 323850 h 2019300"/>
                <a:gd name="connsiteX9" fmla="*/ 346982 w 1686832"/>
                <a:gd name="connsiteY9" fmla="*/ 330200 h 2019300"/>
                <a:gd name="connsiteX10" fmla="*/ 315232 w 1686832"/>
                <a:gd name="connsiteY10" fmla="*/ 368300 h 2019300"/>
                <a:gd name="connsiteX11" fmla="*/ 302532 w 1686832"/>
                <a:gd name="connsiteY11" fmla="*/ 406400 h 2019300"/>
                <a:gd name="connsiteX12" fmla="*/ 277132 w 1686832"/>
                <a:gd name="connsiteY12" fmla="*/ 444500 h 2019300"/>
                <a:gd name="connsiteX13" fmla="*/ 270782 w 1686832"/>
                <a:gd name="connsiteY13" fmla="*/ 463550 h 2019300"/>
                <a:gd name="connsiteX14" fmla="*/ 264432 w 1686832"/>
                <a:gd name="connsiteY14" fmla="*/ 501650 h 2019300"/>
                <a:gd name="connsiteX15" fmla="*/ 245382 w 1686832"/>
                <a:gd name="connsiteY15" fmla="*/ 508000 h 2019300"/>
                <a:gd name="connsiteX16" fmla="*/ 185059 w 1686832"/>
                <a:gd name="connsiteY16" fmla="*/ 536575 h 2019300"/>
                <a:gd name="connsiteX17" fmla="*/ 188232 w 1686832"/>
                <a:gd name="connsiteY17" fmla="*/ 577850 h 2019300"/>
                <a:gd name="connsiteX18" fmla="*/ 289832 w 1686832"/>
                <a:gd name="connsiteY18" fmla="*/ 539750 h 2019300"/>
                <a:gd name="connsiteX19" fmla="*/ 308882 w 1686832"/>
                <a:gd name="connsiteY19" fmla="*/ 552450 h 2019300"/>
                <a:gd name="connsiteX20" fmla="*/ 327932 w 1686832"/>
                <a:gd name="connsiteY20" fmla="*/ 596900 h 2019300"/>
                <a:gd name="connsiteX21" fmla="*/ 340632 w 1686832"/>
                <a:gd name="connsiteY21" fmla="*/ 635000 h 2019300"/>
                <a:gd name="connsiteX22" fmla="*/ 327932 w 1686832"/>
                <a:gd name="connsiteY22" fmla="*/ 698500 h 2019300"/>
                <a:gd name="connsiteX23" fmla="*/ 308882 w 1686832"/>
                <a:gd name="connsiteY23" fmla="*/ 717550 h 2019300"/>
                <a:gd name="connsiteX24" fmla="*/ 293007 w 1686832"/>
                <a:gd name="connsiteY24" fmla="*/ 746125 h 2019300"/>
                <a:gd name="connsiteX25" fmla="*/ 283482 w 1686832"/>
                <a:gd name="connsiteY25" fmla="*/ 822325 h 2019300"/>
                <a:gd name="connsiteX26" fmla="*/ 359682 w 1686832"/>
                <a:gd name="connsiteY26" fmla="*/ 844550 h 2019300"/>
                <a:gd name="connsiteX27" fmla="*/ 366032 w 1686832"/>
                <a:gd name="connsiteY27" fmla="*/ 863600 h 2019300"/>
                <a:gd name="connsiteX28" fmla="*/ 327932 w 1686832"/>
                <a:gd name="connsiteY28" fmla="*/ 882650 h 2019300"/>
                <a:gd name="connsiteX29" fmla="*/ 308882 w 1686832"/>
                <a:gd name="connsiteY29" fmla="*/ 889000 h 2019300"/>
                <a:gd name="connsiteX30" fmla="*/ 315232 w 1686832"/>
                <a:gd name="connsiteY30" fmla="*/ 927100 h 2019300"/>
                <a:gd name="connsiteX31" fmla="*/ 327932 w 1686832"/>
                <a:gd name="connsiteY31" fmla="*/ 946150 h 2019300"/>
                <a:gd name="connsiteX32" fmla="*/ 283482 w 1686832"/>
                <a:gd name="connsiteY32" fmla="*/ 946150 h 2019300"/>
                <a:gd name="connsiteX33" fmla="*/ 273957 w 1686832"/>
                <a:gd name="connsiteY33" fmla="*/ 977900 h 2019300"/>
                <a:gd name="connsiteX34" fmla="*/ 264432 w 1686832"/>
                <a:gd name="connsiteY34" fmla="*/ 1044575 h 2019300"/>
                <a:gd name="connsiteX35" fmla="*/ 181882 w 1686832"/>
                <a:gd name="connsiteY35" fmla="*/ 1047750 h 2019300"/>
                <a:gd name="connsiteX36" fmla="*/ 156482 w 1686832"/>
                <a:gd name="connsiteY36" fmla="*/ 1035050 h 2019300"/>
                <a:gd name="connsiteX37" fmla="*/ 137432 w 1686832"/>
                <a:gd name="connsiteY37" fmla="*/ 1028700 h 2019300"/>
                <a:gd name="connsiteX38" fmla="*/ 112032 w 1686832"/>
                <a:gd name="connsiteY38" fmla="*/ 1066800 h 2019300"/>
                <a:gd name="connsiteX39" fmla="*/ 118382 w 1686832"/>
                <a:gd name="connsiteY39" fmla="*/ 1092200 h 2019300"/>
                <a:gd name="connsiteX40" fmla="*/ 137432 w 1686832"/>
                <a:gd name="connsiteY40" fmla="*/ 1111250 h 2019300"/>
                <a:gd name="connsiteX41" fmla="*/ 150132 w 1686832"/>
                <a:gd name="connsiteY41" fmla="*/ 1130300 h 2019300"/>
                <a:gd name="connsiteX42" fmla="*/ 108857 w 1686832"/>
                <a:gd name="connsiteY42" fmla="*/ 1149350 h 2019300"/>
                <a:gd name="connsiteX43" fmla="*/ 907 w 1686832"/>
                <a:gd name="connsiteY43" fmla="*/ 1336675 h 2019300"/>
                <a:gd name="connsiteX44" fmla="*/ 175532 w 1686832"/>
                <a:gd name="connsiteY44" fmla="*/ 1289050 h 2019300"/>
                <a:gd name="connsiteX45" fmla="*/ 226332 w 1686832"/>
                <a:gd name="connsiteY45" fmla="*/ 1298575 h 2019300"/>
                <a:gd name="connsiteX46" fmla="*/ 245382 w 1686832"/>
                <a:gd name="connsiteY46" fmla="*/ 1349375 h 2019300"/>
                <a:gd name="connsiteX47" fmla="*/ 343807 w 1686832"/>
                <a:gd name="connsiteY47" fmla="*/ 1358900 h 2019300"/>
                <a:gd name="connsiteX48" fmla="*/ 410482 w 1686832"/>
                <a:gd name="connsiteY48" fmla="*/ 1327150 h 2019300"/>
                <a:gd name="connsiteX49" fmla="*/ 429532 w 1686832"/>
                <a:gd name="connsiteY49" fmla="*/ 1320800 h 2019300"/>
                <a:gd name="connsiteX50" fmla="*/ 435882 w 1686832"/>
                <a:gd name="connsiteY50" fmla="*/ 1301750 h 2019300"/>
                <a:gd name="connsiteX51" fmla="*/ 454932 w 1686832"/>
                <a:gd name="connsiteY51" fmla="*/ 1225550 h 2019300"/>
                <a:gd name="connsiteX52" fmla="*/ 473982 w 1686832"/>
                <a:gd name="connsiteY52" fmla="*/ 1212850 h 2019300"/>
                <a:gd name="connsiteX53" fmla="*/ 493032 w 1686832"/>
                <a:gd name="connsiteY53" fmla="*/ 1219200 h 2019300"/>
                <a:gd name="connsiteX54" fmla="*/ 540657 w 1686832"/>
                <a:gd name="connsiteY54" fmla="*/ 1219200 h 2019300"/>
                <a:gd name="connsiteX55" fmla="*/ 556532 w 1686832"/>
                <a:gd name="connsiteY55" fmla="*/ 1244600 h 2019300"/>
                <a:gd name="connsiteX56" fmla="*/ 524782 w 1686832"/>
                <a:gd name="connsiteY56" fmla="*/ 1276350 h 2019300"/>
                <a:gd name="connsiteX57" fmla="*/ 505732 w 1686832"/>
                <a:gd name="connsiteY57" fmla="*/ 1282700 h 2019300"/>
                <a:gd name="connsiteX58" fmla="*/ 486682 w 1686832"/>
                <a:gd name="connsiteY58" fmla="*/ 1295400 h 2019300"/>
                <a:gd name="connsiteX59" fmla="*/ 473982 w 1686832"/>
                <a:gd name="connsiteY59" fmla="*/ 1314450 h 2019300"/>
                <a:gd name="connsiteX60" fmla="*/ 467632 w 1686832"/>
                <a:gd name="connsiteY60" fmla="*/ 1333500 h 2019300"/>
                <a:gd name="connsiteX61" fmla="*/ 435882 w 1686832"/>
                <a:gd name="connsiteY61" fmla="*/ 1365250 h 2019300"/>
                <a:gd name="connsiteX62" fmla="*/ 499382 w 1686832"/>
                <a:gd name="connsiteY62" fmla="*/ 1390650 h 2019300"/>
                <a:gd name="connsiteX63" fmla="*/ 512082 w 1686832"/>
                <a:gd name="connsiteY63" fmla="*/ 1409700 h 2019300"/>
                <a:gd name="connsiteX64" fmla="*/ 512082 w 1686832"/>
                <a:gd name="connsiteY64" fmla="*/ 1460500 h 2019300"/>
                <a:gd name="connsiteX65" fmla="*/ 451757 w 1686832"/>
                <a:gd name="connsiteY65" fmla="*/ 1393825 h 2019300"/>
                <a:gd name="connsiteX66" fmla="*/ 372382 w 1686832"/>
                <a:gd name="connsiteY66" fmla="*/ 1450975 h 2019300"/>
                <a:gd name="connsiteX67" fmla="*/ 378732 w 1686832"/>
                <a:gd name="connsiteY67" fmla="*/ 1498600 h 2019300"/>
                <a:gd name="connsiteX68" fmla="*/ 391432 w 1686832"/>
                <a:gd name="connsiteY68" fmla="*/ 1517650 h 2019300"/>
                <a:gd name="connsiteX69" fmla="*/ 404132 w 1686832"/>
                <a:gd name="connsiteY69" fmla="*/ 1555750 h 2019300"/>
                <a:gd name="connsiteX70" fmla="*/ 423182 w 1686832"/>
                <a:gd name="connsiteY70" fmla="*/ 1562100 h 2019300"/>
                <a:gd name="connsiteX71" fmla="*/ 461282 w 1686832"/>
                <a:gd name="connsiteY71" fmla="*/ 1587500 h 2019300"/>
                <a:gd name="connsiteX72" fmla="*/ 454932 w 1686832"/>
                <a:gd name="connsiteY72" fmla="*/ 1606550 h 2019300"/>
                <a:gd name="connsiteX73" fmla="*/ 391432 w 1686832"/>
                <a:gd name="connsiteY73" fmla="*/ 1625600 h 2019300"/>
                <a:gd name="connsiteX74" fmla="*/ 378732 w 1686832"/>
                <a:gd name="connsiteY74" fmla="*/ 1663700 h 2019300"/>
                <a:gd name="connsiteX75" fmla="*/ 385082 w 1686832"/>
                <a:gd name="connsiteY75" fmla="*/ 1701800 h 2019300"/>
                <a:gd name="connsiteX76" fmla="*/ 416832 w 1686832"/>
                <a:gd name="connsiteY76" fmla="*/ 1733550 h 2019300"/>
                <a:gd name="connsiteX77" fmla="*/ 410482 w 1686832"/>
                <a:gd name="connsiteY77" fmla="*/ 1755775 h 2019300"/>
                <a:gd name="connsiteX78" fmla="*/ 429532 w 1686832"/>
                <a:gd name="connsiteY78" fmla="*/ 1866900 h 2019300"/>
                <a:gd name="connsiteX79" fmla="*/ 461282 w 1686832"/>
                <a:gd name="connsiteY79" fmla="*/ 1955800 h 2019300"/>
                <a:gd name="connsiteX80" fmla="*/ 486682 w 1686832"/>
                <a:gd name="connsiteY80" fmla="*/ 1962150 h 2019300"/>
                <a:gd name="connsiteX81" fmla="*/ 537482 w 1686832"/>
                <a:gd name="connsiteY81" fmla="*/ 1968500 h 2019300"/>
                <a:gd name="connsiteX82" fmla="*/ 543832 w 1686832"/>
                <a:gd name="connsiteY82" fmla="*/ 1993900 h 2019300"/>
                <a:gd name="connsiteX83" fmla="*/ 588282 w 1686832"/>
                <a:gd name="connsiteY83" fmla="*/ 2012950 h 2019300"/>
                <a:gd name="connsiteX84" fmla="*/ 607332 w 1686832"/>
                <a:gd name="connsiteY84" fmla="*/ 2019300 h 2019300"/>
                <a:gd name="connsiteX85" fmla="*/ 626382 w 1686832"/>
                <a:gd name="connsiteY85" fmla="*/ 2012950 h 2019300"/>
                <a:gd name="connsiteX86" fmla="*/ 645432 w 1686832"/>
                <a:gd name="connsiteY86" fmla="*/ 1943100 h 2019300"/>
                <a:gd name="connsiteX87" fmla="*/ 658132 w 1686832"/>
                <a:gd name="connsiteY87" fmla="*/ 1924050 h 2019300"/>
                <a:gd name="connsiteX88" fmla="*/ 696232 w 1686832"/>
                <a:gd name="connsiteY88" fmla="*/ 1892300 h 2019300"/>
                <a:gd name="connsiteX89" fmla="*/ 715282 w 1686832"/>
                <a:gd name="connsiteY89" fmla="*/ 1854200 h 2019300"/>
                <a:gd name="connsiteX90" fmla="*/ 708932 w 1686832"/>
                <a:gd name="connsiteY90" fmla="*/ 1771650 h 2019300"/>
                <a:gd name="connsiteX91" fmla="*/ 683532 w 1686832"/>
                <a:gd name="connsiteY91" fmla="*/ 1714500 h 2019300"/>
                <a:gd name="connsiteX92" fmla="*/ 670832 w 1686832"/>
                <a:gd name="connsiteY92" fmla="*/ 1670050 h 2019300"/>
                <a:gd name="connsiteX93" fmla="*/ 677182 w 1686832"/>
                <a:gd name="connsiteY93" fmla="*/ 1638300 h 2019300"/>
                <a:gd name="connsiteX94" fmla="*/ 715282 w 1686832"/>
                <a:gd name="connsiteY94" fmla="*/ 1625600 h 2019300"/>
                <a:gd name="connsiteX95" fmla="*/ 778782 w 1686832"/>
                <a:gd name="connsiteY95" fmla="*/ 1631950 h 2019300"/>
                <a:gd name="connsiteX96" fmla="*/ 810532 w 1686832"/>
                <a:gd name="connsiteY96" fmla="*/ 1663700 h 2019300"/>
                <a:gd name="connsiteX97" fmla="*/ 829582 w 1686832"/>
                <a:gd name="connsiteY97" fmla="*/ 1676400 h 2019300"/>
                <a:gd name="connsiteX98" fmla="*/ 848632 w 1686832"/>
                <a:gd name="connsiteY98" fmla="*/ 1708150 h 2019300"/>
                <a:gd name="connsiteX99" fmla="*/ 905782 w 1686832"/>
                <a:gd name="connsiteY99" fmla="*/ 1720850 h 2019300"/>
                <a:gd name="connsiteX100" fmla="*/ 988332 w 1686832"/>
                <a:gd name="connsiteY100" fmla="*/ 1670050 h 2019300"/>
                <a:gd name="connsiteX101" fmla="*/ 1001032 w 1686832"/>
                <a:gd name="connsiteY101" fmla="*/ 1689100 h 2019300"/>
                <a:gd name="connsiteX102" fmla="*/ 1020082 w 1686832"/>
                <a:gd name="connsiteY102" fmla="*/ 1727200 h 2019300"/>
                <a:gd name="connsiteX103" fmla="*/ 1045482 w 1686832"/>
                <a:gd name="connsiteY103" fmla="*/ 1733550 h 2019300"/>
                <a:gd name="connsiteX104" fmla="*/ 1089932 w 1686832"/>
                <a:gd name="connsiteY104" fmla="*/ 1746250 h 2019300"/>
                <a:gd name="connsiteX105" fmla="*/ 1134382 w 1686832"/>
                <a:gd name="connsiteY105" fmla="*/ 1752600 h 2019300"/>
                <a:gd name="connsiteX106" fmla="*/ 1216932 w 1686832"/>
                <a:gd name="connsiteY106" fmla="*/ 1746250 h 2019300"/>
                <a:gd name="connsiteX107" fmla="*/ 1235982 w 1686832"/>
                <a:gd name="connsiteY107" fmla="*/ 1739900 h 2019300"/>
                <a:gd name="connsiteX108" fmla="*/ 1280432 w 1686832"/>
                <a:gd name="connsiteY108" fmla="*/ 1682750 h 2019300"/>
                <a:gd name="connsiteX109" fmla="*/ 1299482 w 1686832"/>
                <a:gd name="connsiteY109" fmla="*/ 1676400 h 2019300"/>
                <a:gd name="connsiteX110" fmla="*/ 1318532 w 1686832"/>
                <a:gd name="connsiteY110" fmla="*/ 1663700 h 2019300"/>
                <a:gd name="connsiteX111" fmla="*/ 1369332 w 1686832"/>
                <a:gd name="connsiteY111" fmla="*/ 1644650 h 2019300"/>
                <a:gd name="connsiteX112" fmla="*/ 1375682 w 1686832"/>
                <a:gd name="connsiteY112" fmla="*/ 1428750 h 2019300"/>
                <a:gd name="connsiteX113" fmla="*/ 1382032 w 1686832"/>
                <a:gd name="connsiteY113" fmla="*/ 1409700 h 2019300"/>
                <a:gd name="connsiteX114" fmla="*/ 1394732 w 1686832"/>
                <a:gd name="connsiteY114" fmla="*/ 1390650 h 2019300"/>
                <a:gd name="connsiteX115" fmla="*/ 1394732 w 1686832"/>
                <a:gd name="connsiteY115" fmla="*/ 1327150 h 2019300"/>
                <a:gd name="connsiteX116" fmla="*/ 1375682 w 1686832"/>
                <a:gd name="connsiteY116" fmla="*/ 1314450 h 2019300"/>
                <a:gd name="connsiteX117" fmla="*/ 1362982 w 1686832"/>
                <a:gd name="connsiteY117" fmla="*/ 1289050 h 2019300"/>
                <a:gd name="connsiteX118" fmla="*/ 1388382 w 1686832"/>
                <a:gd name="connsiteY118" fmla="*/ 1257300 h 2019300"/>
                <a:gd name="connsiteX119" fmla="*/ 1401082 w 1686832"/>
                <a:gd name="connsiteY119" fmla="*/ 1238250 h 2019300"/>
                <a:gd name="connsiteX120" fmla="*/ 1420132 w 1686832"/>
                <a:gd name="connsiteY120" fmla="*/ 1181100 h 2019300"/>
                <a:gd name="connsiteX121" fmla="*/ 1426482 w 1686832"/>
                <a:gd name="connsiteY121" fmla="*/ 1162050 h 2019300"/>
                <a:gd name="connsiteX122" fmla="*/ 1391241 w 1686832"/>
                <a:gd name="connsiteY122" fmla="*/ 1113631 h 2019300"/>
                <a:gd name="connsiteX123" fmla="*/ 1394353 w 1686832"/>
                <a:gd name="connsiteY123" fmla="*/ 1062038 h 2019300"/>
                <a:gd name="connsiteX124" fmla="*/ 1439182 w 1686832"/>
                <a:gd name="connsiteY124" fmla="*/ 1009650 h 2019300"/>
                <a:gd name="connsiteX125" fmla="*/ 1426482 w 1686832"/>
                <a:gd name="connsiteY125" fmla="*/ 990600 h 2019300"/>
                <a:gd name="connsiteX126" fmla="*/ 1413782 w 1686832"/>
                <a:gd name="connsiteY126" fmla="*/ 952500 h 2019300"/>
                <a:gd name="connsiteX127" fmla="*/ 1401082 w 1686832"/>
                <a:gd name="connsiteY127" fmla="*/ 927100 h 2019300"/>
                <a:gd name="connsiteX128" fmla="*/ 1394732 w 1686832"/>
                <a:gd name="connsiteY128" fmla="*/ 901700 h 2019300"/>
                <a:gd name="connsiteX129" fmla="*/ 1388382 w 1686832"/>
                <a:gd name="connsiteY129" fmla="*/ 882650 h 2019300"/>
                <a:gd name="connsiteX130" fmla="*/ 1394732 w 1686832"/>
                <a:gd name="connsiteY130" fmla="*/ 666750 h 2019300"/>
                <a:gd name="connsiteX131" fmla="*/ 1401082 w 1686832"/>
                <a:gd name="connsiteY131" fmla="*/ 635000 h 2019300"/>
                <a:gd name="connsiteX132" fmla="*/ 1413782 w 1686832"/>
                <a:gd name="connsiteY132" fmla="*/ 615950 h 2019300"/>
                <a:gd name="connsiteX133" fmla="*/ 1432832 w 1686832"/>
                <a:gd name="connsiteY133" fmla="*/ 577850 h 2019300"/>
                <a:gd name="connsiteX134" fmla="*/ 1439182 w 1686832"/>
                <a:gd name="connsiteY134" fmla="*/ 520700 h 2019300"/>
                <a:gd name="connsiteX135" fmla="*/ 1445532 w 1686832"/>
                <a:gd name="connsiteY135" fmla="*/ 501650 h 2019300"/>
                <a:gd name="connsiteX136" fmla="*/ 1451882 w 1686832"/>
                <a:gd name="connsiteY136" fmla="*/ 450850 h 2019300"/>
                <a:gd name="connsiteX137" fmla="*/ 1489982 w 1686832"/>
                <a:gd name="connsiteY137" fmla="*/ 431800 h 2019300"/>
                <a:gd name="connsiteX138" fmla="*/ 1515382 w 1686832"/>
                <a:gd name="connsiteY138" fmla="*/ 425450 h 2019300"/>
                <a:gd name="connsiteX139" fmla="*/ 1534432 w 1686832"/>
                <a:gd name="connsiteY139" fmla="*/ 419100 h 2019300"/>
                <a:gd name="connsiteX140" fmla="*/ 1572532 w 1686832"/>
                <a:gd name="connsiteY140" fmla="*/ 412750 h 2019300"/>
                <a:gd name="connsiteX141" fmla="*/ 1597932 w 1686832"/>
                <a:gd name="connsiteY141" fmla="*/ 406400 h 2019300"/>
                <a:gd name="connsiteX142" fmla="*/ 1559832 w 1686832"/>
                <a:gd name="connsiteY142" fmla="*/ 368300 h 2019300"/>
                <a:gd name="connsiteX143" fmla="*/ 1521732 w 1686832"/>
                <a:gd name="connsiteY143" fmla="*/ 349250 h 2019300"/>
                <a:gd name="connsiteX144" fmla="*/ 1483632 w 1686832"/>
                <a:gd name="connsiteY144" fmla="*/ 330200 h 2019300"/>
                <a:gd name="connsiteX145" fmla="*/ 1464582 w 1686832"/>
                <a:gd name="connsiteY145" fmla="*/ 285750 h 2019300"/>
                <a:gd name="connsiteX146" fmla="*/ 1445532 w 1686832"/>
                <a:gd name="connsiteY146" fmla="*/ 279400 h 2019300"/>
                <a:gd name="connsiteX147" fmla="*/ 1451882 w 1686832"/>
                <a:gd name="connsiteY147" fmla="*/ 228600 h 2019300"/>
                <a:gd name="connsiteX148" fmla="*/ 1470932 w 1686832"/>
                <a:gd name="connsiteY148" fmla="*/ 222250 h 2019300"/>
                <a:gd name="connsiteX149" fmla="*/ 1521732 w 1686832"/>
                <a:gd name="connsiteY149" fmla="*/ 228600 h 2019300"/>
                <a:gd name="connsiteX150" fmla="*/ 1578882 w 1686832"/>
                <a:gd name="connsiteY150" fmla="*/ 273050 h 2019300"/>
                <a:gd name="connsiteX151" fmla="*/ 1616982 w 1686832"/>
                <a:gd name="connsiteY151" fmla="*/ 285750 h 2019300"/>
                <a:gd name="connsiteX152" fmla="*/ 1636032 w 1686832"/>
                <a:gd name="connsiteY152" fmla="*/ 298450 h 2019300"/>
                <a:gd name="connsiteX153" fmla="*/ 1623332 w 1686832"/>
                <a:gd name="connsiteY153" fmla="*/ 304800 h 2019300"/>
                <a:gd name="connsiteX154" fmla="*/ 1629682 w 1686832"/>
                <a:gd name="connsiteY154" fmla="*/ 260350 h 2019300"/>
                <a:gd name="connsiteX155" fmla="*/ 1667782 w 1686832"/>
                <a:gd name="connsiteY155" fmla="*/ 228600 h 2019300"/>
                <a:gd name="connsiteX156" fmla="*/ 1686832 w 1686832"/>
                <a:gd name="connsiteY156" fmla="*/ 184150 h 2019300"/>
                <a:gd name="connsiteX157" fmla="*/ 1680482 w 1686832"/>
                <a:gd name="connsiteY157" fmla="*/ 165100 h 2019300"/>
                <a:gd name="connsiteX158" fmla="*/ 1591582 w 1686832"/>
                <a:gd name="connsiteY158" fmla="*/ 158750 h 2019300"/>
                <a:gd name="connsiteX159" fmla="*/ 1623332 w 1686832"/>
                <a:gd name="connsiteY159" fmla="*/ 127000 h 2019300"/>
                <a:gd name="connsiteX160" fmla="*/ 1591582 w 1686832"/>
                <a:gd name="connsiteY160" fmla="*/ 69850 h 2019300"/>
                <a:gd name="connsiteX161" fmla="*/ 1610632 w 1686832"/>
                <a:gd name="connsiteY161" fmla="*/ 63500 h 2019300"/>
                <a:gd name="connsiteX162" fmla="*/ 1591582 w 1686832"/>
                <a:gd name="connsiteY162" fmla="*/ 50800 h 2019300"/>
                <a:gd name="connsiteX163" fmla="*/ 1566182 w 1686832"/>
                <a:gd name="connsiteY163" fmla="*/ 44450 h 2019300"/>
                <a:gd name="connsiteX164" fmla="*/ 1509032 w 1686832"/>
                <a:gd name="connsiteY164" fmla="*/ 31750 h 2019300"/>
                <a:gd name="connsiteX165" fmla="*/ 1489982 w 1686832"/>
                <a:gd name="connsiteY165" fmla="*/ 19050 h 2019300"/>
                <a:gd name="connsiteX166" fmla="*/ 1432832 w 1686832"/>
                <a:gd name="connsiteY166" fmla="*/ 6350 h 2019300"/>
                <a:gd name="connsiteX167" fmla="*/ 1401082 w 1686832"/>
                <a:gd name="connsiteY167" fmla="*/ 0 h 2019300"/>
                <a:gd name="connsiteX168" fmla="*/ 1337582 w 1686832"/>
                <a:gd name="connsiteY168" fmla="*/ 6350 h 2019300"/>
                <a:gd name="connsiteX169" fmla="*/ 1337582 w 1686832"/>
                <a:gd name="connsiteY169" fmla="*/ 50800 h 2019300"/>
                <a:gd name="connsiteX170" fmla="*/ 1375682 w 1686832"/>
                <a:gd name="connsiteY170" fmla="*/ 57150 h 2019300"/>
                <a:gd name="connsiteX171" fmla="*/ 1375682 w 1686832"/>
                <a:gd name="connsiteY171" fmla="*/ 127000 h 2019300"/>
                <a:gd name="connsiteX172" fmla="*/ 1337582 w 1686832"/>
                <a:gd name="connsiteY172" fmla="*/ 120650 h 2019300"/>
                <a:gd name="connsiteX173" fmla="*/ 1299482 w 1686832"/>
                <a:gd name="connsiteY173" fmla="*/ 82550 h 2019300"/>
                <a:gd name="connsiteX174" fmla="*/ 1280432 w 1686832"/>
                <a:gd name="connsiteY174" fmla="*/ 63500 h 2019300"/>
                <a:gd name="connsiteX175" fmla="*/ 1248682 w 1686832"/>
                <a:gd name="connsiteY175" fmla="*/ 57150 h 2019300"/>
                <a:gd name="connsiteX176" fmla="*/ 1172482 w 1686832"/>
                <a:gd name="connsiteY176" fmla="*/ 50800 h 2019300"/>
                <a:gd name="connsiteX177" fmla="*/ 1089932 w 1686832"/>
                <a:gd name="connsiteY177" fmla="*/ 50800 h 2019300"/>
                <a:gd name="connsiteX178" fmla="*/ 1070882 w 1686832"/>
                <a:gd name="connsiteY178" fmla="*/ 63500 h 2019300"/>
                <a:gd name="connsiteX179" fmla="*/ 1051832 w 1686832"/>
                <a:gd name="connsiteY179" fmla="*/ 101600 h 2019300"/>
                <a:gd name="connsiteX180" fmla="*/ 1039132 w 1686832"/>
                <a:gd name="connsiteY180" fmla="*/ 120650 h 2019300"/>
                <a:gd name="connsiteX181" fmla="*/ 1032782 w 1686832"/>
                <a:gd name="connsiteY181" fmla="*/ 139700 h 2019300"/>
                <a:gd name="connsiteX182" fmla="*/ 994682 w 1686832"/>
                <a:gd name="connsiteY182" fmla="*/ 184150 h 2019300"/>
                <a:gd name="connsiteX183" fmla="*/ 956582 w 1686832"/>
                <a:gd name="connsiteY183" fmla="*/ 177800 h 2019300"/>
                <a:gd name="connsiteX184" fmla="*/ 943882 w 1686832"/>
                <a:gd name="connsiteY184" fmla="*/ 158750 h 2019300"/>
                <a:gd name="connsiteX185" fmla="*/ 924832 w 1686832"/>
                <a:gd name="connsiteY185" fmla="*/ 139700 h 2019300"/>
                <a:gd name="connsiteX186" fmla="*/ 905782 w 1686832"/>
                <a:gd name="connsiteY186" fmla="*/ 95250 h 2019300"/>
                <a:gd name="connsiteX187" fmla="*/ 899432 w 1686832"/>
                <a:gd name="connsiteY187" fmla="*/ 69850 h 2019300"/>
                <a:gd name="connsiteX188" fmla="*/ 886732 w 1686832"/>
                <a:gd name="connsiteY188" fmla="*/ 50800 h 2019300"/>
                <a:gd name="connsiteX189" fmla="*/ 880382 w 1686832"/>
                <a:gd name="connsiteY189" fmla="*/ 31750 h 2019300"/>
                <a:gd name="connsiteX190" fmla="*/ 842282 w 1686832"/>
                <a:gd name="connsiteY190" fmla="*/ 12700 h 2019300"/>
                <a:gd name="connsiteX191" fmla="*/ 670832 w 1686832"/>
                <a:gd name="connsiteY191" fmla="*/ 25400 h 2019300"/>
                <a:gd name="connsiteX192" fmla="*/ 645432 w 1686832"/>
                <a:gd name="connsiteY192" fmla="*/ 31750 h 2019300"/>
                <a:gd name="connsiteX193" fmla="*/ 632732 w 1686832"/>
                <a:gd name="connsiteY193" fmla="*/ 50800 h 2019300"/>
                <a:gd name="connsiteX194" fmla="*/ 613682 w 1686832"/>
                <a:gd name="connsiteY194" fmla="*/ 63500 h 2019300"/>
                <a:gd name="connsiteX0" fmla="*/ 613682 w 1686832"/>
                <a:gd name="connsiteY0" fmla="*/ 63500 h 2019300"/>
                <a:gd name="connsiteX1" fmla="*/ 626382 w 1686832"/>
                <a:gd name="connsiteY1" fmla="*/ 228600 h 2019300"/>
                <a:gd name="connsiteX2" fmla="*/ 607332 w 1686832"/>
                <a:gd name="connsiteY2" fmla="*/ 273050 h 2019300"/>
                <a:gd name="connsiteX3" fmla="*/ 588282 w 1686832"/>
                <a:gd name="connsiteY3" fmla="*/ 285750 h 2019300"/>
                <a:gd name="connsiteX4" fmla="*/ 562882 w 1686832"/>
                <a:gd name="connsiteY4" fmla="*/ 241300 h 2019300"/>
                <a:gd name="connsiteX5" fmla="*/ 505732 w 1686832"/>
                <a:gd name="connsiteY5" fmla="*/ 209550 h 2019300"/>
                <a:gd name="connsiteX6" fmla="*/ 448582 w 1686832"/>
                <a:gd name="connsiteY6" fmla="*/ 254000 h 2019300"/>
                <a:gd name="connsiteX7" fmla="*/ 404132 w 1686832"/>
                <a:gd name="connsiteY7" fmla="*/ 311150 h 2019300"/>
                <a:gd name="connsiteX8" fmla="*/ 366032 w 1686832"/>
                <a:gd name="connsiteY8" fmla="*/ 323850 h 2019300"/>
                <a:gd name="connsiteX9" fmla="*/ 346982 w 1686832"/>
                <a:gd name="connsiteY9" fmla="*/ 330200 h 2019300"/>
                <a:gd name="connsiteX10" fmla="*/ 315232 w 1686832"/>
                <a:gd name="connsiteY10" fmla="*/ 368300 h 2019300"/>
                <a:gd name="connsiteX11" fmla="*/ 302532 w 1686832"/>
                <a:gd name="connsiteY11" fmla="*/ 406400 h 2019300"/>
                <a:gd name="connsiteX12" fmla="*/ 277132 w 1686832"/>
                <a:gd name="connsiteY12" fmla="*/ 444500 h 2019300"/>
                <a:gd name="connsiteX13" fmla="*/ 270782 w 1686832"/>
                <a:gd name="connsiteY13" fmla="*/ 463550 h 2019300"/>
                <a:gd name="connsiteX14" fmla="*/ 264432 w 1686832"/>
                <a:gd name="connsiteY14" fmla="*/ 501650 h 2019300"/>
                <a:gd name="connsiteX15" fmla="*/ 245382 w 1686832"/>
                <a:gd name="connsiteY15" fmla="*/ 508000 h 2019300"/>
                <a:gd name="connsiteX16" fmla="*/ 185059 w 1686832"/>
                <a:gd name="connsiteY16" fmla="*/ 536575 h 2019300"/>
                <a:gd name="connsiteX17" fmla="*/ 188232 w 1686832"/>
                <a:gd name="connsiteY17" fmla="*/ 577850 h 2019300"/>
                <a:gd name="connsiteX18" fmla="*/ 289832 w 1686832"/>
                <a:gd name="connsiteY18" fmla="*/ 539750 h 2019300"/>
                <a:gd name="connsiteX19" fmla="*/ 308882 w 1686832"/>
                <a:gd name="connsiteY19" fmla="*/ 552450 h 2019300"/>
                <a:gd name="connsiteX20" fmla="*/ 327932 w 1686832"/>
                <a:gd name="connsiteY20" fmla="*/ 596900 h 2019300"/>
                <a:gd name="connsiteX21" fmla="*/ 340632 w 1686832"/>
                <a:gd name="connsiteY21" fmla="*/ 635000 h 2019300"/>
                <a:gd name="connsiteX22" fmla="*/ 327932 w 1686832"/>
                <a:gd name="connsiteY22" fmla="*/ 698500 h 2019300"/>
                <a:gd name="connsiteX23" fmla="*/ 308882 w 1686832"/>
                <a:gd name="connsiteY23" fmla="*/ 717550 h 2019300"/>
                <a:gd name="connsiteX24" fmla="*/ 293007 w 1686832"/>
                <a:gd name="connsiteY24" fmla="*/ 746125 h 2019300"/>
                <a:gd name="connsiteX25" fmla="*/ 283482 w 1686832"/>
                <a:gd name="connsiteY25" fmla="*/ 822325 h 2019300"/>
                <a:gd name="connsiteX26" fmla="*/ 359682 w 1686832"/>
                <a:gd name="connsiteY26" fmla="*/ 844550 h 2019300"/>
                <a:gd name="connsiteX27" fmla="*/ 366032 w 1686832"/>
                <a:gd name="connsiteY27" fmla="*/ 863600 h 2019300"/>
                <a:gd name="connsiteX28" fmla="*/ 327932 w 1686832"/>
                <a:gd name="connsiteY28" fmla="*/ 882650 h 2019300"/>
                <a:gd name="connsiteX29" fmla="*/ 308882 w 1686832"/>
                <a:gd name="connsiteY29" fmla="*/ 889000 h 2019300"/>
                <a:gd name="connsiteX30" fmla="*/ 315232 w 1686832"/>
                <a:gd name="connsiteY30" fmla="*/ 927100 h 2019300"/>
                <a:gd name="connsiteX31" fmla="*/ 327932 w 1686832"/>
                <a:gd name="connsiteY31" fmla="*/ 946150 h 2019300"/>
                <a:gd name="connsiteX32" fmla="*/ 283482 w 1686832"/>
                <a:gd name="connsiteY32" fmla="*/ 946150 h 2019300"/>
                <a:gd name="connsiteX33" fmla="*/ 273957 w 1686832"/>
                <a:gd name="connsiteY33" fmla="*/ 977900 h 2019300"/>
                <a:gd name="connsiteX34" fmla="*/ 264432 w 1686832"/>
                <a:gd name="connsiteY34" fmla="*/ 1044575 h 2019300"/>
                <a:gd name="connsiteX35" fmla="*/ 181882 w 1686832"/>
                <a:gd name="connsiteY35" fmla="*/ 1047750 h 2019300"/>
                <a:gd name="connsiteX36" fmla="*/ 156482 w 1686832"/>
                <a:gd name="connsiteY36" fmla="*/ 1035050 h 2019300"/>
                <a:gd name="connsiteX37" fmla="*/ 137432 w 1686832"/>
                <a:gd name="connsiteY37" fmla="*/ 1028700 h 2019300"/>
                <a:gd name="connsiteX38" fmla="*/ 112032 w 1686832"/>
                <a:gd name="connsiteY38" fmla="*/ 1066800 h 2019300"/>
                <a:gd name="connsiteX39" fmla="*/ 118382 w 1686832"/>
                <a:gd name="connsiteY39" fmla="*/ 1092200 h 2019300"/>
                <a:gd name="connsiteX40" fmla="*/ 137432 w 1686832"/>
                <a:gd name="connsiteY40" fmla="*/ 1111250 h 2019300"/>
                <a:gd name="connsiteX41" fmla="*/ 150132 w 1686832"/>
                <a:gd name="connsiteY41" fmla="*/ 1130300 h 2019300"/>
                <a:gd name="connsiteX42" fmla="*/ 108857 w 1686832"/>
                <a:gd name="connsiteY42" fmla="*/ 1149350 h 2019300"/>
                <a:gd name="connsiteX43" fmla="*/ 907 w 1686832"/>
                <a:gd name="connsiteY43" fmla="*/ 1336675 h 2019300"/>
                <a:gd name="connsiteX44" fmla="*/ 175532 w 1686832"/>
                <a:gd name="connsiteY44" fmla="*/ 1289050 h 2019300"/>
                <a:gd name="connsiteX45" fmla="*/ 226332 w 1686832"/>
                <a:gd name="connsiteY45" fmla="*/ 1298575 h 2019300"/>
                <a:gd name="connsiteX46" fmla="*/ 245382 w 1686832"/>
                <a:gd name="connsiteY46" fmla="*/ 1349375 h 2019300"/>
                <a:gd name="connsiteX47" fmla="*/ 343807 w 1686832"/>
                <a:gd name="connsiteY47" fmla="*/ 1358900 h 2019300"/>
                <a:gd name="connsiteX48" fmla="*/ 410482 w 1686832"/>
                <a:gd name="connsiteY48" fmla="*/ 1327150 h 2019300"/>
                <a:gd name="connsiteX49" fmla="*/ 429532 w 1686832"/>
                <a:gd name="connsiteY49" fmla="*/ 1320800 h 2019300"/>
                <a:gd name="connsiteX50" fmla="*/ 435882 w 1686832"/>
                <a:gd name="connsiteY50" fmla="*/ 1301750 h 2019300"/>
                <a:gd name="connsiteX51" fmla="*/ 454932 w 1686832"/>
                <a:gd name="connsiteY51" fmla="*/ 1225550 h 2019300"/>
                <a:gd name="connsiteX52" fmla="*/ 473982 w 1686832"/>
                <a:gd name="connsiteY52" fmla="*/ 1212850 h 2019300"/>
                <a:gd name="connsiteX53" fmla="*/ 493032 w 1686832"/>
                <a:gd name="connsiteY53" fmla="*/ 1219200 h 2019300"/>
                <a:gd name="connsiteX54" fmla="*/ 540657 w 1686832"/>
                <a:gd name="connsiteY54" fmla="*/ 1219200 h 2019300"/>
                <a:gd name="connsiteX55" fmla="*/ 556532 w 1686832"/>
                <a:gd name="connsiteY55" fmla="*/ 1244600 h 2019300"/>
                <a:gd name="connsiteX56" fmla="*/ 524782 w 1686832"/>
                <a:gd name="connsiteY56" fmla="*/ 1276350 h 2019300"/>
                <a:gd name="connsiteX57" fmla="*/ 505732 w 1686832"/>
                <a:gd name="connsiteY57" fmla="*/ 1282700 h 2019300"/>
                <a:gd name="connsiteX58" fmla="*/ 486682 w 1686832"/>
                <a:gd name="connsiteY58" fmla="*/ 1295400 h 2019300"/>
                <a:gd name="connsiteX59" fmla="*/ 473982 w 1686832"/>
                <a:gd name="connsiteY59" fmla="*/ 1314450 h 2019300"/>
                <a:gd name="connsiteX60" fmla="*/ 467632 w 1686832"/>
                <a:gd name="connsiteY60" fmla="*/ 1333500 h 2019300"/>
                <a:gd name="connsiteX61" fmla="*/ 435882 w 1686832"/>
                <a:gd name="connsiteY61" fmla="*/ 1365250 h 2019300"/>
                <a:gd name="connsiteX62" fmla="*/ 499382 w 1686832"/>
                <a:gd name="connsiteY62" fmla="*/ 1390650 h 2019300"/>
                <a:gd name="connsiteX63" fmla="*/ 512082 w 1686832"/>
                <a:gd name="connsiteY63" fmla="*/ 1409700 h 2019300"/>
                <a:gd name="connsiteX64" fmla="*/ 512082 w 1686832"/>
                <a:gd name="connsiteY64" fmla="*/ 1460500 h 2019300"/>
                <a:gd name="connsiteX65" fmla="*/ 451757 w 1686832"/>
                <a:gd name="connsiteY65" fmla="*/ 1393825 h 2019300"/>
                <a:gd name="connsiteX66" fmla="*/ 372382 w 1686832"/>
                <a:gd name="connsiteY66" fmla="*/ 1450975 h 2019300"/>
                <a:gd name="connsiteX67" fmla="*/ 378732 w 1686832"/>
                <a:gd name="connsiteY67" fmla="*/ 1498600 h 2019300"/>
                <a:gd name="connsiteX68" fmla="*/ 391432 w 1686832"/>
                <a:gd name="connsiteY68" fmla="*/ 1517650 h 2019300"/>
                <a:gd name="connsiteX69" fmla="*/ 404132 w 1686832"/>
                <a:gd name="connsiteY69" fmla="*/ 1555750 h 2019300"/>
                <a:gd name="connsiteX70" fmla="*/ 423182 w 1686832"/>
                <a:gd name="connsiteY70" fmla="*/ 1562100 h 2019300"/>
                <a:gd name="connsiteX71" fmla="*/ 461282 w 1686832"/>
                <a:gd name="connsiteY71" fmla="*/ 1587500 h 2019300"/>
                <a:gd name="connsiteX72" fmla="*/ 454932 w 1686832"/>
                <a:gd name="connsiteY72" fmla="*/ 1606550 h 2019300"/>
                <a:gd name="connsiteX73" fmla="*/ 391432 w 1686832"/>
                <a:gd name="connsiteY73" fmla="*/ 1625600 h 2019300"/>
                <a:gd name="connsiteX74" fmla="*/ 378732 w 1686832"/>
                <a:gd name="connsiteY74" fmla="*/ 1663700 h 2019300"/>
                <a:gd name="connsiteX75" fmla="*/ 385082 w 1686832"/>
                <a:gd name="connsiteY75" fmla="*/ 1701800 h 2019300"/>
                <a:gd name="connsiteX76" fmla="*/ 416832 w 1686832"/>
                <a:gd name="connsiteY76" fmla="*/ 1733550 h 2019300"/>
                <a:gd name="connsiteX77" fmla="*/ 410482 w 1686832"/>
                <a:gd name="connsiteY77" fmla="*/ 1755775 h 2019300"/>
                <a:gd name="connsiteX78" fmla="*/ 429532 w 1686832"/>
                <a:gd name="connsiteY78" fmla="*/ 1866900 h 2019300"/>
                <a:gd name="connsiteX79" fmla="*/ 461282 w 1686832"/>
                <a:gd name="connsiteY79" fmla="*/ 1955800 h 2019300"/>
                <a:gd name="connsiteX80" fmla="*/ 486682 w 1686832"/>
                <a:gd name="connsiteY80" fmla="*/ 1962150 h 2019300"/>
                <a:gd name="connsiteX81" fmla="*/ 537482 w 1686832"/>
                <a:gd name="connsiteY81" fmla="*/ 1968500 h 2019300"/>
                <a:gd name="connsiteX82" fmla="*/ 543832 w 1686832"/>
                <a:gd name="connsiteY82" fmla="*/ 1993900 h 2019300"/>
                <a:gd name="connsiteX83" fmla="*/ 588282 w 1686832"/>
                <a:gd name="connsiteY83" fmla="*/ 2012950 h 2019300"/>
                <a:gd name="connsiteX84" fmla="*/ 607332 w 1686832"/>
                <a:gd name="connsiteY84" fmla="*/ 2019300 h 2019300"/>
                <a:gd name="connsiteX85" fmla="*/ 626382 w 1686832"/>
                <a:gd name="connsiteY85" fmla="*/ 2012950 h 2019300"/>
                <a:gd name="connsiteX86" fmla="*/ 645432 w 1686832"/>
                <a:gd name="connsiteY86" fmla="*/ 1943100 h 2019300"/>
                <a:gd name="connsiteX87" fmla="*/ 658132 w 1686832"/>
                <a:gd name="connsiteY87" fmla="*/ 1924050 h 2019300"/>
                <a:gd name="connsiteX88" fmla="*/ 696232 w 1686832"/>
                <a:gd name="connsiteY88" fmla="*/ 1892300 h 2019300"/>
                <a:gd name="connsiteX89" fmla="*/ 715282 w 1686832"/>
                <a:gd name="connsiteY89" fmla="*/ 1854200 h 2019300"/>
                <a:gd name="connsiteX90" fmla="*/ 708932 w 1686832"/>
                <a:gd name="connsiteY90" fmla="*/ 1771650 h 2019300"/>
                <a:gd name="connsiteX91" fmla="*/ 683532 w 1686832"/>
                <a:gd name="connsiteY91" fmla="*/ 1714500 h 2019300"/>
                <a:gd name="connsiteX92" fmla="*/ 670832 w 1686832"/>
                <a:gd name="connsiteY92" fmla="*/ 1670050 h 2019300"/>
                <a:gd name="connsiteX93" fmla="*/ 677182 w 1686832"/>
                <a:gd name="connsiteY93" fmla="*/ 1638300 h 2019300"/>
                <a:gd name="connsiteX94" fmla="*/ 715282 w 1686832"/>
                <a:gd name="connsiteY94" fmla="*/ 1625600 h 2019300"/>
                <a:gd name="connsiteX95" fmla="*/ 778782 w 1686832"/>
                <a:gd name="connsiteY95" fmla="*/ 1631950 h 2019300"/>
                <a:gd name="connsiteX96" fmla="*/ 810532 w 1686832"/>
                <a:gd name="connsiteY96" fmla="*/ 1663700 h 2019300"/>
                <a:gd name="connsiteX97" fmla="*/ 829582 w 1686832"/>
                <a:gd name="connsiteY97" fmla="*/ 1676400 h 2019300"/>
                <a:gd name="connsiteX98" fmla="*/ 848632 w 1686832"/>
                <a:gd name="connsiteY98" fmla="*/ 1708150 h 2019300"/>
                <a:gd name="connsiteX99" fmla="*/ 905782 w 1686832"/>
                <a:gd name="connsiteY99" fmla="*/ 1720850 h 2019300"/>
                <a:gd name="connsiteX100" fmla="*/ 988332 w 1686832"/>
                <a:gd name="connsiteY100" fmla="*/ 1670050 h 2019300"/>
                <a:gd name="connsiteX101" fmla="*/ 1001032 w 1686832"/>
                <a:gd name="connsiteY101" fmla="*/ 1689100 h 2019300"/>
                <a:gd name="connsiteX102" fmla="*/ 1020082 w 1686832"/>
                <a:gd name="connsiteY102" fmla="*/ 1727200 h 2019300"/>
                <a:gd name="connsiteX103" fmla="*/ 1045482 w 1686832"/>
                <a:gd name="connsiteY103" fmla="*/ 1733550 h 2019300"/>
                <a:gd name="connsiteX104" fmla="*/ 1089932 w 1686832"/>
                <a:gd name="connsiteY104" fmla="*/ 1746250 h 2019300"/>
                <a:gd name="connsiteX105" fmla="*/ 1134382 w 1686832"/>
                <a:gd name="connsiteY105" fmla="*/ 1752600 h 2019300"/>
                <a:gd name="connsiteX106" fmla="*/ 1216932 w 1686832"/>
                <a:gd name="connsiteY106" fmla="*/ 1746250 h 2019300"/>
                <a:gd name="connsiteX107" fmla="*/ 1235982 w 1686832"/>
                <a:gd name="connsiteY107" fmla="*/ 1739900 h 2019300"/>
                <a:gd name="connsiteX108" fmla="*/ 1280432 w 1686832"/>
                <a:gd name="connsiteY108" fmla="*/ 1682750 h 2019300"/>
                <a:gd name="connsiteX109" fmla="*/ 1299482 w 1686832"/>
                <a:gd name="connsiteY109" fmla="*/ 1676400 h 2019300"/>
                <a:gd name="connsiteX110" fmla="*/ 1318532 w 1686832"/>
                <a:gd name="connsiteY110" fmla="*/ 1663700 h 2019300"/>
                <a:gd name="connsiteX111" fmla="*/ 1369332 w 1686832"/>
                <a:gd name="connsiteY111" fmla="*/ 1644650 h 2019300"/>
                <a:gd name="connsiteX112" fmla="*/ 1375682 w 1686832"/>
                <a:gd name="connsiteY112" fmla="*/ 1428750 h 2019300"/>
                <a:gd name="connsiteX113" fmla="*/ 1382032 w 1686832"/>
                <a:gd name="connsiteY113" fmla="*/ 1409700 h 2019300"/>
                <a:gd name="connsiteX114" fmla="*/ 1394732 w 1686832"/>
                <a:gd name="connsiteY114" fmla="*/ 1390650 h 2019300"/>
                <a:gd name="connsiteX115" fmla="*/ 1394732 w 1686832"/>
                <a:gd name="connsiteY115" fmla="*/ 1327150 h 2019300"/>
                <a:gd name="connsiteX116" fmla="*/ 1375682 w 1686832"/>
                <a:gd name="connsiteY116" fmla="*/ 1314450 h 2019300"/>
                <a:gd name="connsiteX117" fmla="*/ 1362982 w 1686832"/>
                <a:gd name="connsiteY117" fmla="*/ 1289050 h 2019300"/>
                <a:gd name="connsiteX118" fmla="*/ 1388382 w 1686832"/>
                <a:gd name="connsiteY118" fmla="*/ 1257300 h 2019300"/>
                <a:gd name="connsiteX119" fmla="*/ 1401082 w 1686832"/>
                <a:gd name="connsiteY119" fmla="*/ 1238250 h 2019300"/>
                <a:gd name="connsiteX120" fmla="*/ 1381779 w 1686832"/>
                <a:gd name="connsiteY120" fmla="*/ 1185863 h 2019300"/>
                <a:gd name="connsiteX121" fmla="*/ 1426482 w 1686832"/>
                <a:gd name="connsiteY121" fmla="*/ 1162050 h 2019300"/>
                <a:gd name="connsiteX122" fmla="*/ 1391241 w 1686832"/>
                <a:gd name="connsiteY122" fmla="*/ 1113631 h 2019300"/>
                <a:gd name="connsiteX123" fmla="*/ 1394353 w 1686832"/>
                <a:gd name="connsiteY123" fmla="*/ 1062038 h 2019300"/>
                <a:gd name="connsiteX124" fmla="*/ 1439182 w 1686832"/>
                <a:gd name="connsiteY124" fmla="*/ 1009650 h 2019300"/>
                <a:gd name="connsiteX125" fmla="*/ 1426482 w 1686832"/>
                <a:gd name="connsiteY125" fmla="*/ 990600 h 2019300"/>
                <a:gd name="connsiteX126" fmla="*/ 1413782 w 1686832"/>
                <a:gd name="connsiteY126" fmla="*/ 952500 h 2019300"/>
                <a:gd name="connsiteX127" fmla="*/ 1401082 w 1686832"/>
                <a:gd name="connsiteY127" fmla="*/ 927100 h 2019300"/>
                <a:gd name="connsiteX128" fmla="*/ 1394732 w 1686832"/>
                <a:gd name="connsiteY128" fmla="*/ 901700 h 2019300"/>
                <a:gd name="connsiteX129" fmla="*/ 1388382 w 1686832"/>
                <a:gd name="connsiteY129" fmla="*/ 882650 h 2019300"/>
                <a:gd name="connsiteX130" fmla="*/ 1394732 w 1686832"/>
                <a:gd name="connsiteY130" fmla="*/ 666750 h 2019300"/>
                <a:gd name="connsiteX131" fmla="*/ 1401082 w 1686832"/>
                <a:gd name="connsiteY131" fmla="*/ 635000 h 2019300"/>
                <a:gd name="connsiteX132" fmla="*/ 1413782 w 1686832"/>
                <a:gd name="connsiteY132" fmla="*/ 615950 h 2019300"/>
                <a:gd name="connsiteX133" fmla="*/ 1432832 w 1686832"/>
                <a:gd name="connsiteY133" fmla="*/ 577850 h 2019300"/>
                <a:gd name="connsiteX134" fmla="*/ 1439182 w 1686832"/>
                <a:gd name="connsiteY134" fmla="*/ 520700 h 2019300"/>
                <a:gd name="connsiteX135" fmla="*/ 1445532 w 1686832"/>
                <a:gd name="connsiteY135" fmla="*/ 501650 h 2019300"/>
                <a:gd name="connsiteX136" fmla="*/ 1451882 w 1686832"/>
                <a:gd name="connsiteY136" fmla="*/ 450850 h 2019300"/>
                <a:gd name="connsiteX137" fmla="*/ 1489982 w 1686832"/>
                <a:gd name="connsiteY137" fmla="*/ 431800 h 2019300"/>
                <a:gd name="connsiteX138" fmla="*/ 1515382 w 1686832"/>
                <a:gd name="connsiteY138" fmla="*/ 425450 h 2019300"/>
                <a:gd name="connsiteX139" fmla="*/ 1534432 w 1686832"/>
                <a:gd name="connsiteY139" fmla="*/ 419100 h 2019300"/>
                <a:gd name="connsiteX140" fmla="*/ 1572532 w 1686832"/>
                <a:gd name="connsiteY140" fmla="*/ 412750 h 2019300"/>
                <a:gd name="connsiteX141" fmla="*/ 1597932 w 1686832"/>
                <a:gd name="connsiteY141" fmla="*/ 406400 h 2019300"/>
                <a:gd name="connsiteX142" fmla="*/ 1559832 w 1686832"/>
                <a:gd name="connsiteY142" fmla="*/ 368300 h 2019300"/>
                <a:gd name="connsiteX143" fmla="*/ 1521732 w 1686832"/>
                <a:gd name="connsiteY143" fmla="*/ 349250 h 2019300"/>
                <a:gd name="connsiteX144" fmla="*/ 1483632 w 1686832"/>
                <a:gd name="connsiteY144" fmla="*/ 330200 h 2019300"/>
                <a:gd name="connsiteX145" fmla="*/ 1464582 w 1686832"/>
                <a:gd name="connsiteY145" fmla="*/ 285750 h 2019300"/>
                <a:gd name="connsiteX146" fmla="*/ 1445532 w 1686832"/>
                <a:gd name="connsiteY146" fmla="*/ 279400 h 2019300"/>
                <a:gd name="connsiteX147" fmla="*/ 1451882 w 1686832"/>
                <a:gd name="connsiteY147" fmla="*/ 228600 h 2019300"/>
                <a:gd name="connsiteX148" fmla="*/ 1470932 w 1686832"/>
                <a:gd name="connsiteY148" fmla="*/ 222250 h 2019300"/>
                <a:gd name="connsiteX149" fmla="*/ 1521732 w 1686832"/>
                <a:gd name="connsiteY149" fmla="*/ 228600 h 2019300"/>
                <a:gd name="connsiteX150" fmla="*/ 1578882 w 1686832"/>
                <a:gd name="connsiteY150" fmla="*/ 273050 h 2019300"/>
                <a:gd name="connsiteX151" fmla="*/ 1616982 w 1686832"/>
                <a:gd name="connsiteY151" fmla="*/ 285750 h 2019300"/>
                <a:gd name="connsiteX152" fmla="*/ 1636032 w 1686832"/>
                <a:gd name="connsiteY152" fmla="*/ 298450 h 2019300"/>
                <a:gd name="connsiteX153" fmla="*/ 1623332 w 1686832"/>
                <a:gd name="connsiteY153" fmla="*/ 304800 h 2019300"/>
                <a:gd name="connsiteX154" fmla="*/ 1629682 w 1686832"/>
                <a:gd name="connsiteY154" fmla="*/ 260350 h 2019300"/>
                <a:gd name="connsiteX155" fmla="*/ 1667782 w 1686832"/>
                <a:gd name="connsiteY155" fmla="*/ 228600 h 2019300"/>
                <a:gd name="connsiteX156" fmla="*/ 1686832 w 1686832"/>
                <a:gd name="connsiteY156" fmla="*/ 184150 h 2019300"/>
                <a:gd name="connsiteX157" fmla="*/ 1680482 w 1686832"/>
                <a:gd name="connsiteY157" fmla="*/ 165100 h 2019300"/>
                <a:gd name="connsiteX158" fmla="*/ 1591582 w 1686832"/>
                <a:gd name="connsiteY158" fmla="*/ 158750 h 2019300"/>
                <a:gd name="connsiteX159" fmla="*/ 1623332 w 1686832"/>
                <a:gd name="connsiteY159" fmla="*/ 127000 h 2019300"/>
                <a:gd name="connsiteX160" fmla="*/ 1591582 w 1686832"/>
                <a:gd name="connsiteY160" fmla="*/ 69850 h 2019300"/>
                <a:gd name="connsiteX161" fmla="*/ 1610632 w 1686832"/>
                <a:gd name="connsiteY161" fmla="*/ 63500 h 2019300"/>
                <a:gd name="connsiteX162" fmla="*/ 1591582 w 1686832"/>
                <a:gd name="connsiteY162" fmla="*/ 50800 h 2019300"/>
                <a:gd name="connsiteX163" fmla="*/ 1566182 w 1686832"/>
                <a:gd name="connsiteY163" fmla="*/ 44450 h 2019300"/>
                <a:gd name="connsiteX164" fmla="*/ 1509032 w 1686832"/>
                <a:gd name="connsiteY164" fmla="*/ 31750 h 2019300"/>
                <a:gd name="connsiteX165" fmla="*/ 1489982 w 1686832"/>
                <a:gd name="connsiteY165" fmla="*/ 19050 h 2019300"/>
                <a:gd name="connsiteX166" fmla="*/ 1432832 w 1686832"/>
                <a:gd name="connsiteY166" fmla="*/ 6350 h 2019300"/>
                <a:gd name="connsiteX167" fmla="*/ 1401082 w 1686832"/>
                <a:gd name="connsiteY167" fmla="*/ 0 h 2019300"/>
                <a:gd name="connsiteX168" fmla="*/ 1337582 w 1686832"/>
                <a:gd name="connsiteY168" fmla="*/ 6350 h 2019300"/>
                <a:gd name="connsiteX169" fmla="*/ 1337582 w 1686832"/>
                <a:gd name="connsiteY169" fmla="*/ 50800 h 2019300"/>
                <a:gd name="connsiteX170" fmla="*/ 1375682 w 1686832"/>
                <a:gd name="connsiteY170" fmla="*/ 57150 h 2019300"/>
                <a:gd name="connsiteX171" fmla="*/ 1375682 w 1686832"/>
                <a:gd name="connsiteY171" fmla="*/ 127000 h 2019300"/>
                <a:gd name="connsiteX172" fmla="*/ 1337582 w 1686832"/>
                <a:gd name="connsiteY172" fmla="*/ 120650 h 2019300"/>
                <a:gd name="connsiteX173" fmla="*/ 1299482 w 1686832"/>
                <a:gd name="connsiteY173" fmla="*/ 82550 h 2019300"/>
                <a:gd name="connsiteX174" fmla="*/ 1280432 w 1686832"/>
                <a:gd name="connsiteY174" fmla="*/ 63500 h 2019300"/>
                <a:gd name="connsiteX175" fmla="*/ 1248682 w 1686832"/>
                <a:gd name="connsiteY175" fmla="*/ 57150 h 2019300"/>
                <a:gd name="connsiteX176" fmla="*/ 1172482 w 1686832"/>
                <a:gd name="connsiteY176" fmla="*/ 50800 h 2019300"/>
                <a:gd name="connsiteX177" fmla="*/ 1089932 w 1686832"/>
                <a:gd name="connsiteY177" fmla="*/ 50800 h 2019300"/>
                <a:gd name="connsiteX178" fmla="*/ 1070882 w 1686832"/>
                <a:gd name="connsiteY178" fmla="*/ 63500 h 2019300"/>
                <a:gd name="connsiteX179" fmla="*/ 1051832 w 1686832"/>
                <a:gd name="connsiteY179" fmla="*/ 101600 h 2019300"/>
                <a:gd name="connsiteX180" fmla="*/ 1039132 w 1686832"/>
                <a:gd name="connsiteY180" fmla="*/ 120650 h 2019300"/>
                <a:gd name="connsiteX181" fmla="*/ 1032782 w 1686832"/>
                <a:gd name="connsiteY181" fmla="*/ 139700 h 2019300"/>
                <a:gd name="connsiteX182" fmla="*/ 994682 w 1686832"/>
                <a:gd name="connsiteY182" fmla="*/ 184150 h 2019300"/>
                <a:gd name="connsiteX183" fmla="*/ 956582 w 1686832"/>
                <a:gd name="connsiteY183" fmla="*/ 177800 h 2019300"/>
                <a:gd name="connsiteX184" fmla="*/ 943882 w 1686832"/>
                <a:gd name="connsiteY184" fmla="*/ 158750 h 2019300"/>
                <a:gd name="connsiteX185" fmla="*/ 924832 w 1686832"/>
                <a:gd name="connsiteY185" fmla="*/ 139700 h 2019300"/>
                <a:gd name="connsiteX186" fmla="*/ 905782 w 1686832"/>
                <a:gd name="connsiteY186" fmla="*/ 95250 h 2019300"/>
                <a:gd name="connsiteX187" fmla="*/ 899432 w 1686832"/>
                <a:gd name="connsiteY187" fmla="*/ 69850 h 2019300"/>
                <a:gd name="connsiteX188" fmla="*/ 886732 w 1686832"/>
                <a:gd name="connsiteY188" fmla="*/ 50800 h 2019300"/>
                <a:gd name="connsiteX189" fmla="*/ 880382 w 1686832"/>
                <a:gd name="connsiteY189" fmla="*/ 31750 h 2019300"/>
                <a:gd name="connsiteX190" fmla="*/ 842282 w 1686832"/>
                <a:gd name="connsiteY190" fmla="*/ 12700 h 2019300"/>
                <a:gd name="connsiteX191" fmla="*/ 670832 w 1686832"/>
                <a:gd name="connsiteY191" fmla="*/ 25400 h 2019300"/>
                <a:gd name="connsiteX192" fmla="*/ 645432 w 1686832"/>
                <a:gd name="connsiteY192" fmla="*/ 31750 h 2019300"/>
                <a:gd name="connsiteX193" fmla="*/ 632732 w 1686832"/>
                <a:gd name="connsiteY193" fmla="*/ 50800 h 2019300"/>
                <a:gd name="connsiteX194" fmla="*/ 613682 w 1686832"/>
                <a:gd name="connsiteY194" fmla="*/ 63500 h 2019300"/>
                <a:gd name="connsiteX0" fmla="*/ 613682 w 1686832"/>
                <a:gd name="connsiteY0" fmla="*/ 63500 h 2019300"/>
                <a:gd name="connsiteX1" fmla="*/ 626382 w 1686832"/>
                <a:gd name="connsiteY1" fmla="*/ 228600 h 2019300"/>
                <a:gd name="connsiteX2" fmla="*/ 607332 w 1686832"/>
                <a:gd name="connsiteY2" fmla="*/ 273050 h 2019300"/>
                <a:gd name="connsiteX3" fmla="*/ 588282 w 1686832"/>
                <a:gd name="connsiteY3" fmla="*/ 285750 h 2019300"/>
                <a:gd name="connsiteX4" fmla="*/ 562882 w 1686832"/>
                <a:gd name="connsiteY4" fmla="*/ 241300 h 2019300"/>
                <a:gd name="connsiteX5" fmla="*/ 505732 w 1686832"/>
                <a:gd name="connsiteY5" fmla="*/ 209550 h 2019300"/>
                <a:gd name="connsiteX6" fmla="*/ 448582 w 1686832"/>
                <a:gd name="connsiteY6" fmla="*/ 254000 h 2019300"/>
                <a:gd name="connsiteX7" fmla="*/ 404132 w 1686832"/>
                <a:gd name="connsiteY7" fmla="*/ 311150 h 2019300"/>
                <a:gd name="connsiteX8" fmla="*/ 366032 w 1686832"/>
                <a:gd name="connsiteY8" fmla="*/ 323850 h 2019300"/>
                <a:gd name="connsiteX9" fmla="*/ 346982 w 1686832"/>
                <a:gd name="connsiteY9" fmla="*/ 330200 h 2019300"/>
                <a:gd name="connsiteX10" fmla="*/ 315232 w 1686832"/>
                <a:gd name="connsiteY10" fmla="*/ 368300 h 2019300"/>
                <a:gd name="connsiteX11" fmla="*/ 302532 w 1686832"/>
                <a:gd name="connsiteY11" fmla="*/ 406400 h 2019300"/>
                <a:gd name="connsiteX12" fmla="*/ 277132 w 1686832"/>
                <a:gd name="connsiteY12" fmla="*/ 444500 h 2019300"/>
                <a:gd name="connsiteX13" fmla="*/ 270782 w 1686832"/>
                <a:gd name="connsiteY13" fmla="*/ 463550 h 2019300"/>
                <a:gd name="connsiteX14" fmla="*/ 264432 w 1686832"/>
                <a:gd name="connsiteY14" fmla="*/ 501650 h 2019300"/>
                <a:gd name="connsiteX15" fmla="*/ 245382 w 1686832"/>
                <a:gd name="connsiteY15" fmla="*/ 508000 h 2019300"/>
                <a:gd name="connsiteX16" fmla="*/ 185059 w 1686832"/>
                <a:gd name="connsiteY16" fmla="*/ 536575 h 2019300"/>
                <a:gd name="connsiteX17" fmla="*/ 188232 w 1686832"/>
                <a:gd name="connsiteY17" fmla="*/ 577850 h 2019300"/>
                <a:gd name="connsiteX18" fmla="*/ 289832 w 1686832"/>
                <a:gd name="connsiteY18" fmla="*/ 539750 h 2019300"/>
                <a:gd name="connsiteX19" fmla="*/ 308882 w 1686832"/>
                <a:gd name="connsiteY19" fmla="*/ 552450 h 2019300"/>
                <a:gd name="connsiteX20" fmla="*/ 327932 w 1686832"/>
                <a:gd name="connsiteY20" fmla="*/ 596900 h 2019300"/>
                <a:gd name="connsiteX21" fmla="*/ 340632 w 1686832"/>
                <a:gd name="connsiteY21" fmla="*/ 635000 h 2019300"/>
                <a:gd name="connsiteX22" fmla="*/ 327932 w 1686832"/>
                <a:gd name="connsiteY22" fmla="*/ 698500 h 2019300"/>
                <a:gd name="connsiteX23" fmla="*/ 308882 w 1686832"/>
                <a:gd name="connsiteY23" fmla="*/ 717550 h 2019300"/>
                <a:gd name="connsiteX24" fmla="*/ 293007 w 1686832"/>
                <a:gd name="connsiteY24" fmla="*/ 746125 h 2019300"/>
                <a:gd name="connsiteX25" fmla="*/ 283482 w 1686832"/>
                <a:gd name="connsiteY25" fmla="*/ 822325 h 2019300"/>
                <a:gd name="connsiteX26" fmla="*/ 359682 w 1686832"/>
                <a:gd name="connsiteY26" fmla="*/ 844550 h 2019300"/>
                <a:gd name="connsiteX27" fmla="*/ 366032 w 1686832"/>
                <a:gd name="connsiteY27" fmla="*/ 863600 h 2019300"/>
                <a:gd name="connsiteX28" fmla="*/ 327932 w 1686832"/>
                <a:gd name="connsiteY28" fmla="*/ 882650 h 2019300"/>
                <a:gd name="connsiteX29" fmla="*/ 308882 w 1686832"/>
                <a:gd name="connsiteY29" fmla="*/ 889000 h 2019300"/>
                <a:gd name="connsiteX30" fmla="*/ 315232 w 1686832"/>
                <a:gd name="connsiteY30" fmla="*/ 927100 h 2019300"/>
                <a:gd name="connsiteX31" fmla="*/ 327932 w 1686832"/>
                <a:gd name="connsiteY31" fmla="*/ 946150 h 2019300"/>
                <a:gd name="connsiteX32" fmla="*/ 283482 w 1686832"/>
                <a:gd name="connsiteY32" fmla="*/ 946150 h 2019300"/>
                <a:gd name="connsiteX33" fmla="*/ 273957 w 1686832"/>
                <a:gd name="connsiteY33" fmla="*/ 977900 h 2019300"/>
                <a:gd name="connsiteX34" fmla="*/ 264432 w 1686832"/>
                <a:gd name="connsiteY34" fmla="*/ 1044575 h 2019300"/>
                <a:gd name="connsiteX35" fmla="*/ 181882 w 1686832"/>
                <a:gd name="connsiteY35" fmla="*/ 1047750 h 2019300"/>
                <a:gd name="connsiteX36" fmla="*/ 156482 w 1686832"/>
                <a:gd name="connsiteY36" fmla="*/ 1035050 h 2019300"/>
                <a:gd name="connsiteX37" fmla="*/ 137432 w 1686832"/>
                <a:gd name="connsiteY37" fmla="*/ 1028700 h 2019300"/>
                <a:gd name="connsiteX38" fmla="*/ 112032 w 1686832"/>
                <a:gd name="connsiteY38" fmla="*/ 1066800 h 2019300"/>
                <a:gd name="connsiteX39" fmla="*/ 118382 w 1686832"/>
                <a:gd name="connsiteY39" fmla="*/ 1092200 h 2019300"/>
                <a:gd name="connsiteX40" fmla="*/ 137432 w 1686832"/>
                <a:gd name="connsiteY40" fmla="*/ 1111250 h 2019300"/>
                <a:gd name="connsiteX41" fmla="*/ 150132 w 1686832"/>
                <a:gd name="connsiteY41" fmla="*/ 1130300 h 2019300"/>
                <a:gd name="connsiteX42" fmla="*/ 108857 w 1686832"/>
                <a:gd name="connsiteY42" fmla="*/ 1149350 h 2019300"/>
                <a:gd name="connsiteX43" fmla="*/ 907 w 1686832"/>
                <a:gd name="connsiteY43" fmla="*/ 1336675 h 2019300"/>
                <a:gd name="connsiteX44" fmla="*/ 175532 w 1686832"/>
                <a:gd name="connsiteY44" fmla="*/ 1289050 h 2019300"/>
                <a:gd name="connsiteX45" fmla="*/ 226332 w 1686832"/>
                <a:gd name="connsiteY45" fmla="*/ 1298575 h 2019300"/>
                <a:gd name="connsiteX46" fmla="*/ 245382 w 1686832"/>
                <a:gd name="connsiteY46" fmla="*/ 1349375 h 2019300"/>
                <a:gd name="connsiteX47" fmla="*/ 343807 w 1686832"/>
                <a:gd name="connsiteY47" fmla="*/ 1358900 h 2019300"/>
                <a:gd name="connsiteX48" fmla="*/ 410482 w 1686832"/>
                <a:gd name="connsiteY48" fmla="*/ 1327150 h 2019300"/>
                <a:gd name="connsiteX49" fmla="*/ 429532 w 1686832"/>
                <a:gd name="connsiteY49" fmla="*/ 1320800 h 2019300"/>
                <a:gd name="connsiteX50" fmla="*/ 435882 w 1686832"/>
                <a:gd name="connsiteY50" fmla="*/ 1301750 h 2019300"/>
                <a:gd name="connsiteX51" fmla="*/ 454932 w 1686832"/>
                <a:gd name="connsiteY51" fmla="*/ 1225550 h 2019300"/>
                <a:gd name="connsiteX52" fmla="*/ 473982 w 1686832"/>
                <a:gd name="connsiteY52" fmla="*/ 1212850 h 2019300"/>
                <a:gd name="connsiteX53" fmla="*/ 493032 w 1686832"/>
                <a:gd name="connsiteY53" fmla="*/ 1219200 h 2019300"/>
                <a:gd name="connsiteX54" fmla="*/ 540657 w 1686832"/>
                <a:gd name="connsiteY54" fmla="*/ 1219200 h 2019300"/>
                <a:gd name="connsiteX55" fmla="*/ 556532 w 1686832"/>
                <a:gd name="connsiteY55" fmla="*/ 1244600 h 2019300"/>
                <a:gd name="connsiteX56" fmla="*/ 524782 w 1686832"/>
                <a:gd name="connsiteY56" fmla="*/ 1276350 h 2019300"/>
                <a:gd name="connsiteX57" fmla="*/ 505732 w 1686832"/>
                <a:gd name="connsiteY57" fmla="*/ 1282700 h 2019300"/>
                <a:gd name="connsiteX58" fmla="*/ 486682 w 1686832"/>
                <a:gd name="connsiteY58" fmla="*/ 1295400 h 2019300"/>
                <a:gd name="connsiteX59" fmla="*/ 473982 w 1686832"/>
                <a:gd name="connsiteY59" fmla="*/ 1314450 h 2019300"/>
                <a:gd name="connsiteX60" fmla="*/ 467632 w 1686832"/>
                <a:gd name="connsiteY60" fmla="*/ 1333500 h 2019300"/>
                <a:gd name="connsiteX61" fmla="*/ 435882 w 1686832"/>
                <a:gd name="connsiteY61" fmla="*/ 1365250 h 2019300"/>
                <a:gd name="connsiteX62" fmla="*/ 499382 w 1686832"/>
                <a:gd name="connsiteY62" fmla="*/ 1390650 h 2019300"/>
                <a:gd name="connsiteX63" fmla="*/ 512082 w 1686832"/>
                <a:gd name="connsiteY63" fmla="*/ 1409700 h 2019300"/>
                <a:gd name="connsiteX64" fmla="*/ 512082 w 1686832"/>
                <a:gd name="connsiteY64" fmla="*/ 1460500 h 2019300"/>
                <a:gd name="connsiteX65" fmla="*/ 451757 w 1686832"/>
                <a:gd name="connsiteY65" fmla="*/ 1393825 h 2019300"/>
                <a:gd name="connsiteX66" fmla="*/ 372382 w 1686832"/>
                <a:gd name="connsiteY66" fmla="*/ 1450975 h 2019300"/>
                <a:gd name="connsiteX67" fmla="*/ 378732 w 1686832"/>
                <a:gd name="connsiteY67" fmla="*/ 1498600 h 2019300"/>
                <a:gd name="connsiteX68" fmla="*/ 391432 w 1686832"/>
                <a:gd name="connsiteY68" fmla="*/ 1517650 h 2019300"/>
                <a:gd name="connsiteX69" fmla="*/ 404132 w 1686832"/>
                <a:gd name="connsiteY69" fmla="*/ 1555750 h 2019300"/>
                <a:gd name="connsiteX70" fmla="*/ 423182 w 1686832"/>
                <a:gd name="connsiteY70" fmla="*/ 1562100 h 2019300"/>
                <a:gd name="connsiteX71" fmla="*/ 461282 w 1686832"/>
                <a:gd name="connsiteY71" fmla="*/ 1587500 h 2019300"/>
                <a:gd name="connsiteX72" fmla="*/ 454932 w 1686832"/>
                <a:gd name="connsiteY72" fmla="*/ 1606550 h 2019300"/>
                <a:gd name="connsiteX73" fmla="*/ 391432 w 1686832"/>
                <a:gd name="connsiteY73" fmla="*/ 1625600 h 2019300"/>
                <a:gd name="connsiteX74" fmla="*/ 378732 w 1686832"/>
                <a:gd name="connsiteY74" fmla="*/ 1663700 h 2019300"/>
                <a:gd name="connsiteX75" fmla="*/ 385082 w 1686832"/>
                <a:gd name="connsiteY75" fmla="*/ 1701800 h 2019300"/>
                <a:gd name="connsiteX76" fmla="*/ 416832 w 1686832"/>
                <a:gd name="connsiteY76" fmla="*/ 1733550 h 2019300"/>
                <a:gd name="connsiteX77" fmla="*/ 410482 w 1686832"/>
                <a:gd name="connsiteY77" fmla="*/ 1755775 h 2019300"/>
                <a:gd name="connsiteX78" fmla="*/ 429532 w 1686832"/>
                <a:gd name="connsiteY78" fmla="*/ 1866900 h 2019300"/>
                <a:gd name="connsiteX79" fmla="*/ 461282 w 1686832"/>
                <a:gd name="connsiteY79" fmla="*/ 1955800 h 2019300"/>
                <a:gd name="connsiteX80" fmla="*/ 486682 w 1686832"/>
                <a:gd name="connsiteY80" fmla="*/ 1962150 h 2019300"/>
                <a:gd name="connsiteX81" fmla="*/ 537482 w 1686832"/>
                <a:gd name="connsiteY81" fmla="*/ 1968500 h 2019300"/>
                <a:gd name="connsiteX82" fmla="*/ 543832 w 1686832"/>
                <a:gd name="connsiteY82" fmla="*/ 1993900 h 2019300"/>
                <a:gd name="connsiteX83" fmla="*/ 588282 w 1686832"/>
                <a:gd name="connsiteY83" fmla="*/ 2012950 h 2019300"/>
                <a:gd name="connsiteX84" fmla="*/ 607332 w 1686832"/>
                <a:gd name="connsiteY84" fmla="*/ 2019300 h 2019300"/>
                <a:gd name="connsiteX85" fmla="*/ 626382 w 1686832"/>
                <a:gd name="connsiteY85" fmla="*/ 2012950 h 2019300"/>
                <a:gd name="connsiteX86" fmla="*/ 645432 w 1686832"/>
                <a:gd name="connsiteY86" fmla="*/ 1943100 h 2019300"/>
                <a:gd name="connsiteX87" fmla="*/ 658132 w 1686832"/>
                <a:gd name="connsiteY87" fmla="*/ 1924050 h 2019300"/>
                <a:gd name="connsiteX88" fmla="*/ 696232 w 1686832"/>
                <a:gd name="connsiteY88" fmla="*/ 1892300 h 2019300"/>
                <a:gd name="connsiteX89" fmla="*/ 715282 w 1686832"/>
                <a:gd name="connsiteY89" fmla="*/ 1854200 h 2019300"/>
                <a:gd name="connsiteX90" fmla="*/ 708932 w 1686832"/>
                <a:gd name="connsiteY90" fmla="*/ 1771650 h 2019300"/>
                <a:gd name="connsiteX91" fmla="*/ 683532 w 1686832"/>
                <a:gd name="connsiteY91" fmla="*/ 1714500 h 2019300"/>
                <a:gd name="connsiteX92" fmla="*/ 670832 w 1686832"/>
                <a:gd name="connsiteY92" fmla="*/ 1670050 h 2019300"/>
                <a:gd name="connsiteX93" fmla="*/ 677182 w 1686832"/>
                <a:gd name="connsiteY93" fmla="*/ 1638300 h 2019300"/>
                <a:gd name="connsiteX94" fmla="*/ 715282 w 1686832"/>
                <a:gd name="connsiteY94" fmla="*/ 1625600 h 2019300"/>
                <a:gd name="connsiteX95" fmla="*/ 778782 w 1686832"/>
                <a:gd name="connsiteY95" fmla="*/ 1631950 h 2019300"/>
                <a:gd name="connsiteX96" fmla="*/ 810532 w 1686832"/>
                <a:gd name="connsiteY96" fmla="*/ 1663700 h 2019300"/>
                <a:gd name="connsiteX97" fmla="*/ 829582 w 1686832"/>
                <a:gd name="connsiteY97" fmla="*/ 1676400 h 2019300"/>
                <a:gd name="connsiteX98" fmla="*/ 848632 w 1686832"/>
                <a:gd name="connsiteY98" fmla="*/ 1708150 h 2019300"/>
                <a:gd name="connsiteX99" fmla="*/ 905782 w 1686832"/>
                <a:gd name="connsiteY99" fmla="*/ 1720850 h 2019300"/>
                <a:gd name="connsiteX100" fmla="*/ 988332 w 1686832"/>
                <a:gd name="connsiteY100" fmla="*/ 1670050 h 2019300"/>
                <a:gd name="connsiteX101" fmla="*/ 1001032 w 1686832"/>
                <a:gd name="connsiteY101" fmla="*/ 1689100 h 2019300"/>
                <a:gd name="connsiteX102" fmla="*/ 1020082 w 1686832"/>
                <a:gd name="connsiteY102" fmla="*/ 1727200 h 2019300"/>
                <a:gd name="connsiteX103" fmla="*/ 1045482 w 1686832"/>
                <a:gd name="connsiteY103" fmla="*/ 1733550 h 2019300"/>
                <a:gd name="connsiteX104" fmla="*/ 1089932 w 1686832"/>
                <a:gd name="connsiteY104" fmla="*/ 1746250 h 2019300"/>
                <a:gd name="connsiteX105" fmla="*/ 1134382 w 1686832"/>
                <a:gd name="connsiteY105" fmla="*/ 1752600 h 2019300"/>
                <a:gd name="connsiteX106" fmla="*/ 1216932 w 1686832"/>
                <a:gd name="connsiteY106" fmla="*/ 1746250 h 2019300"/>
                <a:gd name="connsiteX107" fmla="*/ 1235982 w 1686832"/>
                <a:gd name="connsiteY107" fmla="*/ 1739900 h 2019300"/>
                <a:gd name="connsiteX108" fmla="*/ 1280432 w 1686832"/>
                <a:gd name="connsiteY108" fmla="*/ 1682750 h 2019300"/>
                <a:gd name="connsiteX109" fmla="*/ 1299482 w 1686832"/>
                <a:gd name="connsiteY109" fmla="*/ 1676400 h 2019300"/>
                <a:gd name="connsiteX110" fmla="*/ 1318532 w 1686832"/>
                <a:gd name="connsiteY110" fmla="*/ 1663700 h 2019300"/>
                <a:gd name="connsiteX111" fmla="*/ 1369332 w 1686832"/>
                <a:gd name="connsiteY111" fmla="*/ 1644650 h 2019300"/>
                <a:gd name="connsiteX112" fmla="*/ 1375682 w 1686832"/>
                <a:gd name="connsiteY112" fmla="*/ 1428750 h 2019300"/>
                <a:gd name="connsiteX113" fmla="*/ 1382032 w 1686832"/>
                <a:gd name="connsiteY113" fmla="*/ 1409700 h 2019300"/>
                <a:gd name="connsiteX114" fmla="*/ 1394732 w 1686832"/>
                <a:gd name="connsiteY114" fmla="*/ 1390650 h 2019300"/>
                <a:gd name="connsiteX115" fmla="*/ 1394732 w 1686832"/>
                <a:gd name="connsiteY115" fmla="*/ 1327150 h 2019300"/>
                <a:gd name="connsiteX116" fmla="*/ 1375682 w 1686832"/>
                <a:gd name="connsiteY116" fmla="*/ 1314450 h 2019300"/>
                <a:gd name="connsiteX117" fmla="*/ 1362982 w 1686832"/>
                <a:gd name="connsiteY117" fmla="*/ 1289050 h 2019300"/>
                <a:gd name="connsiteX118" fmla="*/ 1388382 w 1686832"/>
                <a:gd name="connsiteY118" fmla="*/ 1257300 h 2019300"/>
                <a:gd name="connsiteX119" fmla="*/ 1401082 w 1686832"/>
                <a:gd name="connsiteY119" fmla="*/ 1238250 h 2019300"/>
                <a:gd name="connsiteX120" fmla="*/ 1381779 w 1686832"/>
                <a:gd name="connsiteY120" fmla="*/ 1185863 h 2019300"/>
                <a:gd name="connsiteX121" fmla="*/ 1383334 w 1686832"/>
                <a:gd name="connsiteY121" fmla="*/ 1152525 h 2019300"/>
                <a:gd name="connsiteX122" fmla="*/ 1391241 w 1686832"/>
                <a:gd name="connsiteY122" fmla="*/ 1113631 h 2019300"/>
                <a:gd name="connsiteX123" fmla="*/ 1394353 w 1686832"/>
                <a:gd name="connsiteY123" fmla="*/ 1062038 h 2019300"/>
                <a:gd name="connsiteX124" fmla="*/ 1439182 w 1686832"/>
                <a:gd name="connsiteY124" fmla="*/ 1009650 h 2019300"/>
                <a:gd name="connsiteX125" fmla="*/ 1426482 w 1686832"/>
                <a:gd name="connsiteY125" fmla="*/ 990600 h 2019300"/>
                <a:gd name="connsiteX126" fmla="*/ 1413782 w 1686832"/>
                <a:gd name="connsiteY126" fmla="*/ 952500 h 2019300"/>
                <a:gd name="connsiteX127" fmla="*/ 1401082 w 1686832"/>
                <a:gd name="connsiteY127" fmla="*/ 927100 h 2019300"/>
                <a:gd name="connsiteX128" fmla="*/ 1394732 w 1686832"/>
                <a:gd name="connsiteY128" fmla="*/ 901700 h 2019300"/>
                <a:gd name="connsiteX129" fmla="*/ 1388382 w 1686832"/>
                <a:gd name="connsiteY129" fmla="*/ 882650 h 2019300"/>
                <a:gd name="connsiteX130" fmla="*/ 1394732 w 1686832"/>
                <a:gd name="connsiteY130" fmla="*/ 666750 h 2019300"/>
                <a:gd name="connsiteX131" fmla="*/ 1401082 w 1686832"/>
                <a:gd name="connsiteY131" fmla="*/ 635000 h 2019300"/>
                <a:gd name="connsiteX132" fmla="*/ 1413782 w 1686832"/>
                <a:gd name="connsiteY132" fmla="*/ 615950 h 2019300"/>
                <a:gd name="connsiteX133" fmla="*/ 1432832 w 1686832"/>
                <a:gd name="connsiteY133" fmla="*/ 577850 h 2019300"/>
                <a:gd name="connsiteX134" fmla="*/ 1439182 w 1686832"/>
                <a:gd name="connsiteY134" fmla="*/ 520700 h 2019300"/>
                <a:gd name="connsiteX135" fmla="*/ 1445532 w 1686832"/>
                <a:gd name="connsiteY135" fmla="*/ 501650 h 2019300"/>
                <a:gd name="connsiteX136" fmla="*/ 1451882 w 1686832"/>
                <a:gd name="connsiteY136" fmla="*/ 450850 h 2019300"/>
                <a:gd name="connsiteX137" fmla="*/ 1489982 w 1686832"/>
                <a:gd name="connsiteY137" fmla="*/ 431800 h 2019300"/>
                <a:gd name="connsiteX138" fmla="*/ 1515382 w 1686832"/>
                <a:gd name="connsiteY138" fmla="*/ 425450 h 2019300"/>
                <a:gd name="connsiteX139" fmla="*/ 1534432 w 1686832"/>
                <a:gd name="connsiteY139" fmla="*/ 419100 h 2019300"/>
                <a:gd name="connsiteX140" fmla="*/ 1572532 w 1686832"/>
                <a:gd name="connsiteY140" fmla="*/ 412750 h 2019300"/>
                <a:gd name="connsiteX141" fmla="*/ 1597932 w 1686832"/>
                <a:gd name="connsiteY141" fmla="*/ 406400 h 2019300"/>
                <a:gd name="connsiteX142" fmla="*/ 1559832 w 1686832"/>
                <a:gd name="connsiteY142" fmla="*/ 368300 h 2019300"/>
                <a:gd name="connsiteX143" fmla="*/ 1521732 w 1686832"/>
                <a:gd name="connsiteY143" fmla="*/ 349250 h 2019300"/>
                <a:gd name="connsiteX144" fmla="*/ 1483632 w 1686832"/>
                <a:gd name="connsiteY144" fmla="*/ 330200 h 2019300"/>
                <a:gd name="connsiteX145" fmla="*/ 1464582 w 1686832"/>
                <a:gd name="connsiteY145" fmla="*/ 285750 h 2019300"/>
                <a:gd name="connsiteX146" fmla="*/ 1445532 w 1686832"/>
                <a:gd name="connsiteY146" fmla="*/ 279400 h 2019300"/>
                <a:gd name="connsiteX147" fmla="*/ 1451882 w 1686832"/>
                <a:gd name="connsiteY147" fmla="*/ 228600 h 2019300"/>
                <a:gd name="connsiteX148" fmla="*/ 1470932 w 1686832"/>
                <a:gd name="connsiteY148" fmla="*/ 222250 h 2019300"/>
                <a:gd name="connsiteX149" fmla="*/ 1521732 w 1686832"/>
                <a:gd name="connsiteY149" fmla="*/ 228600 h 2019300"/>
                <a:gd name="connsiteX150" fmla="*/ 1578882 w 1686832"/>
                <a:gd name="connsiteY150" fmla="*/ 273050 h 2019300"/>
                <a:gd name="connsiteX151" fmla="*/ 1616982 w 1686832"/>
                <a:gd name="connsiteY151" fmla="*/ 285750 h 2019300"/>
                <a:gd name="connsiteX152" fmla="*/ 1636032 w 1686832"/>
                <a:gd name="connsiteY152" fmla="*/ 298450 h 2019300"/>
                <a:gd name="connsiteX153" fmla="*/ 1623332 w 1686832"/>
                <a:gd name="connsiteY153" fmla="*/ 304800 h 2019300"/>
                <a:gd name="connsiteX154" fmla="*/ 1629682 w 1686832"/>
                <a:gd name="connsiteY154" fmla="*/ 260350 h 2019300"/>
                <a:gd name="connsiteX155" fmla="*/ 1667782 w 1686832"/>
                <a:gd name="connsiteY155" fmla="*/ 228600 h 2019300"/>
                <a:gd name="connsiteX156" fmla="*/ 1686832 w 1686832"/>
                <a:gd name="connsiteY156" fmla="*/ 184150 h 2019300"/>
                <a:gd name="connsiteX157" fmla="*/ 1680482 w 1686832"/>
                <a:gd name="connsiteY157" fmla="*/ 165100 h 2019300"/>
                <a:gd name="connsiteX158" fmla="*/ 1591582 w 1686832"/>
                <a:gd name="connsiteY158" fmla="*/ 158750 h 2019300"/>
                <a:gd name="connsiteX159" fmla="*/ 1623332 w 1686832"/>
                <a:gd name="connsiteY159" fmla="*/ 127000 h 2019300"/>
                <a:gd name="connsiteX160" fmla="*/ 1591582 w 1686832"/>
                <a:gd name="connsiteY160" fmla="*/ 69850 h 2019300"/>
                <a:gd name="connsiteX161" fmla="*/ 1610632 w 1686832"/>
                <a:gd name="connsiteY161" fmla="*/ 63500 h 2019300"/>
                <a:gd name="connsiteX162" fmla="*/ 1591582 w 1686832"/>
                <a:gd name="connsiteY162" fmla="*/ 50800 h 2019300"/>
                <a:gd name="connsiteX163" fmla="*/ 1566182 w 1686832"/>
                <a:gd name="connsiteY163" fmla="*/ 44450 h 2019300"/>
                <a:gd name="connsiteX164" fmla="*/ 1509032 w 1686832"/>
                <a:gd name="connsiteY164" fmla="*/ 31750 h 2019300"/>
                <a:gd name="connsiteX165" fmla="*/ 1489982 w 1686832"/>
                <a:gd name="connsiteY165" fmla="*/ 19050 h 2019300"/>
                <a:gd name="connsiteX166" fmla="*/ 1432832 w 1686832"/>
                <a:gd name="connsiteY166" fmla="*/ 6350 h 2019300"/>
                <a:gd name="connsiteX167" fmla="*/ 1401082 w 1686832"/>
                <a:gd name="connsiteY167" fmla="*/ 0 h 2019300"/>
                <a:gd name="connsiteX168" fmla="*/ 1337582 w 1686832"/>
                <a:gd name="connsiteY168" fmla="*/ 6350 h 2019300"/>
                <a:gd name="connsiteX169" fmla="*/ 1337582 w 1686832"/>
                <a:gd name="connsiteY169" fmla="*/ 50800 h 2019300"/>
                <a:gd name="connsiteX170" fmla="*/ 1375682 w 1686832"/>
                <a:gd name="connsiteY170" fmla="*/ 57150 h 2019300"/>
                <a:gd name="connsiteX171" fmla="*/ 1375682 w 1686832"/>
                <a:gd name="connsiteY171" fmla="*/ 127000 h 2019300"/>
                <a:gd name="connsiteX172" fmla="*/ 1337582 w 1686832"/>
                <a:gd name="connsiteY172" fmla="*/ 120650 h 2019300"/>
                <a:gd name="connsiteX173" fmla="*/ 1299482 w 1686832"/>
                <a:gd name="connsiteY173" fmla="*/ 82550 h 2019300"/>
                <a:gd name="connsiteX174" fmla="*/ 1280432 w 1686832"/>
                <a:gd name="connsiteY174" fmla="*/ 63500 h 2019300"/>
                <a:gd name="connsiteX175" fmla="*/ 1248682 w 1686832"/>
                <a:gd name="connsiteY175" fmla="*/ 57150 h 2019300"/>
                <a:gd name="connsiteX176" fmla="*/ 1172482 w 1686832"/>
                <a:gd name="connsiteY176" fmla="*/ 50800 h 2019300"/>
                <a:gd name="connsiteX177" fmla="*/ 1089932 w 1686832"/>
                <a:gd name="connsiteY177" fmla="*/ 50800 h 2019300"/>
                <a:gd name="connsiteX178" fmla="*/ 1070882 w 1686832"/>
                <a:gd name="connsiteY178" fmla="*/ 63500 h 2019300"/>
                <a:gd name="connsiteX179" fmla="*/ 1051832 w 1686832"/>
                <a:gd name="connsiteY179" fmla="*/ 101600 h 2019300"/>
                <a:gd name="connsiteX180" fmla="*/ 1039132 w 1686832"/>
                <a:gd name="connsiteY180" fmla="*/ 120650 h 2019300"/>
                <a:gd name="connsiteX181" fmla="*/ 1032782 w 1686832"/>
                <a:gd name="connsiteY181" fmla="*/ 139700 h 2019300"/>
                <a:gd name="connsiteX182" fmla="*/ 994682 w 1686832"/>
                <a:gd name="connsiteY182" fmla="*/ 184150 h 2019300"/>
                <a:gd name="connsiteX183" fmla="*/ 956582 w 1686832"/>
                <a:gd name="connsiteY183" fmla="*/ 177800 h 2019300"/>
                <a:gd name="connsiteX184" fmla="*/ 943882 w 1686832"/>
                <a:gd name="connsiteY184" fmla="*/ 158750 h 2019300"/>
                <a:gd name="connsiteX185" fmla="*/ 924832 w 1686832"/>
                <a:gd name="connsiteY185" fmla="*/ 139700 h 2019300"/>
                <a:gd name="connsiteX186" fmla="*/ 905782 w 1686832"/>
                <a:gd name="connsiteY186" fmla="*/ 95250 h 2019300"/>
                <a:gd name="connsiteX187" fmla="*/ 899432 w 1686832"/>
                <a:gd name="connsiteY187" fmla="*/ 69850 h 2019300"/>
                <a:gd name="connsiteX188" fmla="*/ 886732 w 1686832"/>
                <a:gd name="connsiteY188" fmla="*/ 50800 h 2019300"/>
                <a:gd name="connsiteX189" fmla="*/ 880382 w 1686832"/>
                <a:gd name="connsiteY189" fmla="*/ 31750 h 2019300"/>
                <a:gd name="connsiteX190" fmla="*/ 842282 w 1686832"/>
                <a:gd name="connsiteY190" fmla="*/ 12700 h 2019300"/>
                <a:gd name="connsiteX191" fmla="*/ 670832 w 1686832"/>
                <a:gd name="connsiteY191" fmla="*/ 25400 h 2019300"/>
                <a:gd name="connsiteX192" fmla="*/ 645432 w 1686832"/>
                <a:gd name="connsiteY192" fmla="*/ 31750 h 2019300"/>
                <a:gd name="connsiteX193" fmla="*/ 632732 w 1686832"/>
                <a:gd name="connsiteY193" fmla="*/ 50800 h 2019300"/>
                <a:gd name="connsiteX194" fmla="*/ 613682 w 1686832"/>
                <a:gd name="connsiteY194" fmla="*/ 63500 h 2019300"/>
                <a:gd name="connsiteX0" fmla="*/ 613682 w 1686832"/>
                <a:gd name="connsiteY0" fmla="*/ 63500 h 2019300"/>
                <a:gd name="connsiteX1" fmla="*/ 626382 w 1686832"/>
                <a:gd name="connsiteY1" fmla="*/ 228600 h 2019300"/>
                <a:gd name="connsiteX2" fmla="*/ 607332 w 1686832"/>
                <a:gd name="connsiteY2" fmla="*/ 273050 h 2019300"/>
                <a:gd name="connsiteX3" fmla="*/ 588282 w 1686832"/>
                <a:gd name="connsiteY3" fmla="*/ 285750 h 2019300"/>
                <a:gd name="connsiteX4" fmla="*/ 562882 w 1686832"/>
                <a:gd name="connsiteY4" fmla="*/ 241300 h 2019300"/>
                <a:gd name="connsiteX5" fmla="*/ 505732 w 1686832"/>
                <a:gd name="connsiteY5" fmla="*/ 209550 h 2019300"/>
                <a:gd name="connsiteX6" fmla="*/ 448582 w 1686832"/>
                <a:gd name="connsiteY6" fmla="*/ 254000 h 2019300"/>
                <a:gd name="connsiteX7" fmla="*/ 404132 w 1686832"/>
                <a:gd name="connsiteY7" fmla="*/ 311150 h 2019300"/>
                <a:gd name="connsiteX8" fmla="*/ 366032 w 1686832"/>
                <a:gd name="connsiteY8" fmla="*/ 323850 h 2019300"/>
                <a:gd name="connsiteX9" fmla="*/ 346982 w 1686832"/>
                <a:gd name="connsiteY9" fmla="*/ 330200 h 2019300"/>
                <a:gd name="connsiteX10" fmla="*/ 315232 w 1686832"/>
                <a:gd name="connsiteY10" fmla="*/ 368300 h 2019300"/>
                <a:gd name="connsiteX11" fmla="*/ 302532 w 1686832"/>
                <a:gd name="connsiteY11" fmla="*/ 406400 h 2019300"/>
                <a:gd name="connsiteX12" fmla="*/ 277132 w 1686832"/>
                <a:gd name="connsiteY12" fmla="*/ 444500 h 2019300"/>
                <a:gd name="connsiteX13" fmla="*/ 270782 w 1686832"/>
                <a:gd name="connsiteY13" fmla="*/ 463550 h 2019300"/>
                <a:gd name="connsiteX14" fmla="*/ 264432 w 1686832"/>
                <a:gd name="connsiteY14" fmla="*/ 501650 h 2019300"/>
                <a:gd name="connsiteX15" fmla="*/ 245382 w 1686832"/>
                <a:gd name="connsiteY15" fmla="*/ 508000 h 2019300"/>
                <a:gd name="connsiteX16" fmla="*/ 185059 w 1686832"/>
                <a:gd name="connsiteY16" fmla="*/ 536575 h 2019300"/>
                <a:gd name="connsiteX17" fmla="*/ 188232 w 1686832"/>
                <a:gd name="connsiteY17" fmla="*/ 577850 h 2019300"/>
                <a:gd name="connsiteX18" fmla="*/ 289832 w 1686832"/>
                <a:gd name="connsiteY18" fmla="*/ 539750 h 2019300"/>
                <a:gd name="connsiteX19" fmla="*/ 308882 w 1686832"/>
                <a:gd name="connsiteY19" fmla="*/ 552450 h 2019300"/>
                <a:gd name="connsiteX20" fmla="*/ 327932 w 1686832"/>
                <a:gd name="connsiteY20" fmla="*/ 596900 h 2019300"/>
                <a:gd name="connsiteX21" fmla="*/ 340632 w 1686832"/>
                <a:gd name="connsiteY21" fmla="*/ 635000 h 2019300"/>
                <a:gd name="connsiteX22" fmla="*/ 327932 w 1686832"/>
                <a:gd name="connsiteY22" fmla="*/ 698500 h 2019300"/>
                <a:gd name="connsiteX23" fmla="*/ 308882 w 1686832"/>
                <a:gd name="connsiteY23" fmla="*/ 717550 h 2019300"/>
                <a:gd name="connsiteX24" fmla="*/ 293007 w 1686832"/>
                <a:gd name="connsiteY24" fmla="*/ 746125 h 2019300"/>
                <a:gd name="connsiteX25" fmla="*/ 283482 w 1686832"/>
                <a:gd name="connsiteY25" fmla="*/ 822325 h 2019300"/>
                <a:gd name="connsiteX26" fmla="*/ 359682 w 1686832"/>
                <a:gd name="connsiteY26" fmla="*/ 844550 h 2019300"/>
                <a:gd name="connsiteX27" fmla="*/ 366032 w 1686832"/>
                <a:gd name="connsiteY27" fmla="*/ 863600 h 2019300"/>
                <a:gd name="connsiteX28" fmla="*/ 327932 w 1686832"/>
                <a:gd name="connsiteY28" fmla="*/ 882650 h 2019300"/>
                <a:gd name="connsiteX29" fmla="*/ 308882 w 1686832"/>
                <a:gd name="connsiteY29" fmla="*/ 889000 h 2019300"/>
                <a:gd name="connsiteX30" fmla="*/ 315232 w 1686832"/>
                <a:gd name="connsiteY30" fmla="*/ 927100 h 2019300"/>
                <a:gd name="connsiteX31" fmla="*/ 327932 w 1686832"/>
                <a:gd name="connsiteY31" fmla="*/ 946150 h 2019300"/>
                <a:gd name="connsiteX32" fmla="*/ 283482 w 1686832"/>
                <a:gd name="connsiteY32" fmla="*/ 946150 h 2019300"/>
                <a:gd name="connsiteX33" fmla="*/ 273957 w 1686832"/>
                <a:gd name="connsiteY33" fmla="*/ 977900 h 2019300"/>
                <a:gd name="connsiteX34" fmla="*/ 264432 w 1686832"/>
                <a:gd name="connsiteY34" fmla="*/ 1044575 h 2019300"/>
                <a:gd name="connsiteX35" fmla="*/ 181882 w 1686832"/>
                <a:gd name="connsiteY35" fmla="*/ 1047750 h 2019300"/>
                <a:gd name="connsiteX36" fmla="*/ 156482 w 1686832"/>
                <a:gd name="connsiteY36" fmla="*/ 1035050 h 2019300"/>
                <a:gd name="connsiteX37" fmla="*/ 137432 w 1686832"/>
                <a:gd name="connsiteY37" fmla="*/ 1028700 h 2019300"/>
                <a:gd name="connsiteX38" fmla="*/ 112032 w 1686832"/>
                <a:gd name="connsiteY38" fmla="*/ 1066800 h 2019300"/>
                <a:gd name="connsiteX39" fmla="*/ 118382 w 1686832"/>
                <a:gd name="connsiteY39" fmla="*/ 1092200 h 2019300"/>
                <a:gd name="connsiteX40" fmla="*/ 137432 w 1686832"/>
                <a:gd name="connsiteY40" fmla="*/ 1111250 h 2019300"/>
                <a:gd name="connsiteX41" fmla="*/ 150132 w 1686832"/>
                <a:gd name="connsiteY41" fmla="*/ 1130300 h 2019300"/>
                <a:gd name="connsiteX42" fmla="*/ 108857 w 1686832"/>
                <a:gd name="connsiteY42" fmla="*/ 1149350 h 2019300"/>
                <a:gd name="connsiteX43" fmla="*/ 907 w 1686832"/>
                <a:gd name="connsiteY43" fmla="*/ 1336675 h 2019300"/>
                <a:gd name="connsiteX44" fmla="*/ 175532 w 1686832"/>
                <a:gd name="connsiteY44" fmla="*/ 1289050 h 2019300"/>
                <a:gd name="connsiteX45" fmla="*/ 226332 w 1686832"/>
                <a:gd name="connsiteY45" fmla="*/ 1298575 h 2019300"/>
                <a:gd name="connsiteX46" fmla="*/ 245382 w 1686832"/>
                <a:gd name="connsiteY46" fmla="*/ 1349375 h 2019300"/>
                <a:gd name="connsiteX47" fmla="*/ 343807 w 1686832"/>
                <a:gd name="connsiteY47" fmla="*/ 1358900 h 2019300"/>
                <a:gd name="connsiteX48" fmla="*/ 410482 w 1686832"/>
                <a:gd name="connsiteY48" fmla="*/ 1327150 h 2019300"/>
                <a:gd name="connsiteX49" fmla="*/ 429532 w 1686832"/>
                <a:gd name="connsiteY49" fmla="*/ 1320800 h 2019300"/>
                <a:gd name="connsiteX50" fmla="*/ 435882 w 1686832"/>
                <a:gd name="connsiteY50" fmla="*/ 1301750 h 2019300"/>
                <a:gd name="connsiteX51" fmla="*/ 454932 w 1686832"/>
                <a:gd name="connsiteY51" fmla="*/ 1225550 h 2019300"/>
                <a:gd name="connsiteX52" fmla="*/ 473982 w 1686832"/>
                <a:gd name="connsiteY52" fmla="*/ 1212850 h 2019300"/>
                <a:gd name="connsiteX53" fmla="*/ 493032 w 1686832"/>
                <a:gd name="connsiteY53" fmla="*/ 1219200 h 2019300"/>
                <a:gd name="connsiteX54" fmla="*/ 540657 w 1686832"/>
                <a:gd name="connsiteY54" fmla="*/ 1219200 h 2019300"/>
                <a:gd name="connsiteX55" fmla="*/ 556532 w 1686832"/>
                <a:gd name="connsiteY55" fmla="*/ 1244600 h 2019300"/>
                <a:gd name="connsiteX56" fmla="*/ 524782 w 1686832"/>
                <a:gd name="connsiteY56" fmla="*/ 1276350 h 2019300"/>
                <a:gd name="connsiteX57" fmla="*/ 505732 w 1686832"/>
                <a:gd name="connsiteY57" fmla="*/ 1282700 h 2019300"/>
                <a:gd name="connsiteX58" fmla="*/ 486682 w 1686832"/>
                <a:gd name="connsiteY58" fmla="*/ 1295400 h 2019300"/>
                <a:gd name="connsiteX59" fmla="*/ 473982 w 1686832"/>
                <a:gd name="connsiteY59" fmla="*/ 1314450 h 2019300"/>
                <a:gd name="connsiteX60" fmla="*/ 467632 w 1686832"/>
                <a:gd name="connsiteY60" fmla="*/ 1333500 h 2019300"/>
                <a:gd name="connsiteX61" fmla="*/ 435882 w 1686832"/>
                <a:gd name="connsiteY61" fmla="*/ 1365250 h 2019300"/>
                <a:gd name="connsiteX62" fmla="*/ 499382 w 1686832"/>
                <a:gd name="connsiteY62" fmla="*/ 1390650 h 2019300"/>
                <a:gd name="connsiteX63" fmla="*/ 512082 w 1686832"/>
                <a:gd name="connsiteY63" fmla="*/ 1409700 h 2019300"/>
                <a:gd name="connsiteX64" fmla="*/ 512082 w 1686832"/>
                <a:gd name="connsiteY64" fmla="*/ 1460500 h 2019300"/>
                <a:gd name="connsiteX65" fmla="*/ 451757 w 1686832"/>
                <a:gd name="connsiteY65" fmla="*/ 1393825 h 2019300"/>
                <a:gd name="connsiteX66" fmla="*/ 372382 w 1686832"/>
                <a:gd name="connsiteY66" fmla="*/ 1450975 h 2019300"/>
                <a:gd name="connsiteX67" fmla="*/ 378732 w 1686832"/>
                <a:gd name="connsiteY67" fmla="*/ 1498600 h 2019300"/>
                <a:gd name="connsiteX68" fmla="*/ 391432 w 1686832"/>
                <a:gd name="connsiteY68" fmla="*/ 1517650 h 2019300"/>
                <a:gd name="connsiteX69" fmla="*/ 404132 w 1686832"/>
                <a:gd name="connsiteY69" fmla="*/ 1555750 h 2019300"/>
                <a:gd name="connsiteX70" fmla="*/ 423182 w 1686832"/>
                <a:gd name="connsiteY70" fmla="*/ 1562100 h 2019300"/>
                <a:gd name="connsiteX71" fmla="*/ 461282 w 1686832"/>
                <a:gd name="connsiteY71" fmla="*/ 1587500 h 2019300"/>
                <a:gd name="connsiteX72" fmla="*/ 454932 w 1686832"/>
                <a:gd name="connsiteY72" fmla="*/ 1606550 h 2019300"/>
                <a:gd name="connsiteX73" fmla="*/ 391432 w 1686832"/>
                <a:gd name="connsiteY73" fmla="*/ 1625600 h 2019300"/>
                <a:gd name="connsiteX74" fmla="*/ 378732 w 1686832"/>
                <a:gd name="connsiteY74" fmla="*/ 1663700 h 2019300"/>
                <a:gd name="connsiteX75" fmla="*/ 385082 w 1686832"/>
                <a:gd name="connsiteY75" fmla="*/ 1701800 h 2019300"/>
                <a:gd name="connsiteX76" fmla="*/ 416832 w 1686832"/>
                <a:gd name="connsiteY76" fmla="*/ 1733550 h 2019300"/>
                <a:gd name="connsiteX77" fmla="*/ 410482 w 1686832"/>
                <a:gd name="connsiteY77" fmla="*/ 1755775 h 2019300"/>
                <a:gd name="connsiteX78" fmla="*/ 429532 w 1686832"/>
                <a:gd name="connsiteY78" fmla="*/ 1866900 h 2019300"/>
                <a:gd name="connsiteX79" fmla="*/ 461282 w 1686832"/>
                <a:gd name="connsiteY79" fmla="*/ 1955800 h 2019300"/>
                <a:gd name="connsiteX80" fmla="*/ 486682 w 1686832"/>
                <a:gd name="connsiteY80" fmla="*/ 1962150 h 2019300"/>
                <a:gd name="connsiteX81" fmla="*/ 537482 w 1686832"/>
                <a:gd name="connsiteY81" fmla="*/ 1968500 h 2019300"/>
                <a:gd name="connsiteX82" fmla="*/ 543832 w 1686832"/>
                <a:gd name="connsiteY82" fmla="*/ 1993900 h 2019300"/>
                <a:gd name="connsiteX83" fmla="*/ 588282 w 1686832"/>
                <a:gd name="connsiteY83" fmla="*/ 2012950 h 2019300"/>
                <a:gd name="connsiteX84" fmla="*/ 607332 w 1686832"/>
                <a:gd name="connsiteY84" fmla="*/ 2019300 h 2019300"/>
                <a:gd name="connsiteX85" fmla="*/ 626382 w 1686832"/>
                <a:gd name="connsiteY85" fmla="*/ 2012950 h 2019300"/>
                <a:gd name="connsiteX86" fmla="*/ 645432 w 1686832"/>
                <a:gd name="connsiteY86" fmla="*/ 1943100 h 2019300"/>
                <a:gd name="connsiteX87" fmla="*/ 658132 w 1686832"/>
                <a:gd name="connsiteY87" fmla="*/ 1924050 h 2019300"/>
                <a:gd name="connsiteX88" fmla="*/ 696232 w 1686832"/>
                <a:gd name="connsiteY88" fmla="*/ 1892300 h 2019300"/>
                <a:gd name="connsiteX89" fmla="*/ 715282 w 1686832"/>
                <a:gd name="connsiteY89" fmla="*/ 1854200 h 2019300"/>
                <a:gd name="connsiteX90" fmla="*/ 708932 w 1686832"/>
                <a:gd name="connsiteY90" fmla="*/ 1771650 h 2019300"/>
                <a:gd name="connsiteX91" fmla="*/ 683532 w 1686832"/>
                <a:gd name="connsiteY91" fmla="*/ 1714500 h 2019300"/>
                <a:gd name="connsiteX92" fmla="*/ 670832 w 1686832"/>
                <a:gd name="connsiteY92" fmla="*/ 1670050 h 2019300"/>
                <a:gd name="connsiteX93" fmla="*/ 677182 w 1686832"/>
                <a:gd name="connsiteY93" fmla="*/ 1638300 h 2019300"/>
                <a:gd name="connsiteX94" fmla="*/ 715282 w 1686832"/>
                <a:gd name="connsiteY94" fmla="*/ 1625600 h 2019300"/>
                <a:gd name="connsiteX95" fmla="*/ 778782 w 1686832"/>
                <a:gd name="connsiteY95" fmla="*/ 1631950 h 2019300"/>
                <a:gd name="connsiteX96" fmla="*/ 810532 w 1686832"/>
                <a:gd name="connsiteY96" fmla="*/ 1663700 h 2019300"/>
                <a:gd name="connsiteX97" fmla="*/ 829582 w 1686832"/>
                <a:gd name="connsiteY97" fmla="*/ 1676400 h 2019300"/>
                <a:gd name="connsiteX98" fmla="*/ 848632 w 1686832"/>
                <a:gd name="connsiteY98" fmla="*/ 1708150 h 2019300"/>
                <a:gd name="connsiteX99" fmla="*/ 905782 w 1686832"/>
                <a:gd name="connsiteY99" fmla="*/ 1720850 h 2019300"/>
                <a:gd name="connsiteX100" fmla="*/ 988332 w 1686832"/>
                <a:gd name="connsiteY100" fmla="*/ 1670050 h 2019300"/>
                <a:gd name="connsiteX101" fmla="*/ 1001032 w 1686832"/>
                <a:gd name="connsiteY101" fmla="*/ 1689100 h 2019300"/>
                <a:gd name="connsiteX102" fmla="*/ 1020082 w 1686832"/>
                <a:gd name="connsiteY102" fmla="*/ 1727200 h 2019300"/>
                <a:gd name="connsiteX103" fmla="*/ 1045482 w 1686832"/>
                <a:gd name="connsiteY103" fmla="*/ 1733550 h 2019300"/>
                <a:gd name="connsiteX104" fmla="*/ 1089932 w 1686832"/>
                <a:gd name="connsiteY104" fmla="*/ 1746250 h 2019300"/>
                <a:gd name="connsiteX105" fmla="*/ 1134382 w 1686832"/>
                <a:gd name="connsiteY105" fmla="*/ 1752600 h 2019300"/>
                <a:gd name="connsiteX106" fmla="*/ 1216932 w 1686832"/>
                <a:gd name="connsiteY106" fmla="*/ 1746250 h 2019300"/>
                <a:gd name="connsiteX107" fmla="*/ 1235982 w 1686832"/>
                <a:gd name="connsiteY107" fmla="*/ 1739900 h 2019300"/>
                <a:gd name="connsiteX108" fmla="*/ 1280432 w 1686832"/>
                <a:gd name="connsiteY108" fmla="*/ 1682750 h 2019300"/>
                <a:gd name="connsiteX109" fmla="*/ 1299482 w 1686832"/>
                <a:gd name="connsiteY109" fmla="*/ 1676400 h 2019300"/>
                <a:gd name="connsiteX110" fmla="*/ 1318532 w 1686832"/>
                <a:gd name="connsiteY110" fmla="*/ 1663700 h 2019300"/>
                <a:gd name="connsiteX111" fmla="*/ 1369332 w 1686832"/>
                <a:gd name="connsiteY111" fmla="*/ 1644650 h 2019300"/>
                <a:gd name="connsiteX112" fmla="*/ 1375682 w 1686832"/>
                <a:gd name="connsiteY112" fmla="*/ 1428750 h 2019300"/>
                <a:gd name="connsiteX113" fmla="*/ 1382032 w 1686832"/>
                <a:gd name="connsiteY113" fmla="*/ 1409700 h 2019300"/>
                <a:gd name="connsiteX114" fmla="*/ 1394732 w 1686832"/>
                <a:gd name="connsiteY114" fmla="*/ 1390650 h 2019300"/>
                <a:gd name="connsiteX115" fmla="*/ 1394732 w 1686832"/>
                <a:gd name="connsiteY115" fmla="*/ 1327150 h 2019300"/>
                <a:gd name="connsiteX116" fmla="*/ 1375682 w 1686832"/>
                <a:gd name="connsiteY116" fmla="*/ 1314450 h 2019300"/>
                <a:gd name="connsiteX117" fmla="*/ 1362982 w 1686832"/>
                <a:gd name="connsiteY117" fmla="*/ 1289050 h 2019300"/>
                <a:gd name="connsiteX118" fmla="*/ 1388382 w 1686832"/>
                <a:gd name="connsiteY118" fmla="*/ 1257300 h 2019300"/>
                <a:gd name="connsiteX119" fmla="*/ 1401082 w 1686832"/>
                <a:gd name="connsiteY119" fmla="*/ 1238250 h 2019300"/>
                <a:gd name="connsiteX120" fmla="*/ 1381779 w 1686832"/>
                <a:gd name="connsiteY120" fmla="*/ 1185863 h 2019300"/>
                <a:gd name="connsiteX121" fmla="*/ 1383334 w 1686832"/>
                <a:gd name="connsiteY121" fmla="*/ 1152525 h 2019300"/>
                <a:gd name="connsiteX122" fmla="*/ 1436785 w 1686832"/>
                <a:gd name="connsiteY122" fmla="*/ 1130300 h 2019300"/>
                <a:gd name="connsiteX123" fmla="*/ 1394353 w 1686832"/>
                <a:gd name="connsiteY123" fmla="*/ 1062038 h 2019300"/>
                <a:gd name="connsiteX124" fmla="*/ 1439182 w 1686832"/>
                <a:gd name="connsiteY124" fmla="*/ 1009650 h 2019300"/>
                <a:gd name="connsiteX125" fmla="*/ 1426482 w 1686832"/>
                <a:gd name="connsiteY125" fmla="*/ 990600 h 2019300"/>
                <a:gd name="connsiteX126" fmla="*/ 1413782 w 1686832"/>
                <a:gd name="connsiteY126" fmla="*/ 952500 h 2019300"/>
                <a:gd name="connsiteX127" fmla="*/ 1401082 w 1686832"/>
                <a:gd name="connsiteY127" fmla="*/ 927100 h 2019300"/>
                <a:gd name="connsiteX128" fmla="*/ 1394732 w 1686832"/>
                <a:gd name="connsiteY128" fmla="*/ 901700 h 2019300"/>
                <a:gd name="connsiteX129" fmla="*/ 1388382 w 1686832"/>
                <a:gd name="connsiteY129" fmla="*/ 882650 h 2019300"/>
                <a:gd name="connsiteX130" fmla="*/ 1394732 w 1686832"/>
                <a:gd name="connsiteY130" fmla="*/ 666750 h 2019300"/>
                <a:gd name="connsiteX131" fmla="*/ 1401082 w 1686832"/>
                <a:gd name="connsiteY131" fmla="*/ 635000 h 2019300"/>
                <a:gd name="connsiteX132" fmla="*/ 1413782 w 1686832"/>
                <a:gd name="connsiteY132" fmla="*/ 615950 h 2019300"/>
                <a:gd name="connsiteX133" fmla="*/ 1432832 w 1686832"/>
                <a:gd name="connsiteY133" fmla="*/ 577850 h 2019300"/>
                <a:gd name="connsiteX134" fmla="*/ 1439182 w 1686832"/>
                <a:gd name="connsiteY134" fmla="*/ 520700 h 2019300"/>
                <a:gd name="connsiteX135" fmla="*/ 1445532 w 1686832"/>
                <a:gd name="connsiteY135" fmla="*/ 501650 h 2019300"/>
                <a:gd name="connsiteX136" fmla="*/ 1451882 w 1686832"/>
                <a:gd name="connsiteY136" fmla="*/ 450850 h 2019300"/>
                <a:gd name="connsiteX137" fmla="*/ 1489982 w 1686832"/>
                <a:gd name="connsiteY137" fmla="*/ 431800 h 2019300"/>
                <a:gd name="connsiteX138" fmla="*/ 1515382 w 1686832"/>
                <a:gd name="connsiteY138" fmla="*/ 425450 h 2019300"/>
                <a:gd name="connsiteX139" fmla="*/ 1534432 w 1686832"/>
                <a:gd name="connsiteY139" fmla="*/ 419100 h 2019300"/>
                <a:gd name="connsiteX140" fmla="*/ 1572532 w 1686832"/>
                <a:gd name="connsiteY140" fmla="*/ 412750 h 2019300"/>
                <a:gd name="connsiteX141" fmla="*/ 1597932 w 1686832"/>
                <a:gd name="connsiteY141" fmla="*/ 406400 h 2019300"/>
                <a:gd name="connsiteX142" fmla="*/ 1559832 w 1686832"/>
                <a:gd name="connsiteY142" fmla="*/ 368300 h 2019300"/>
                <a:gd name="connsiteX143" fmla="*/ 1521732 w 1686832"/>
                <a:gd name="connsiteY143" fmla="*/ 349250 h 2019300"/>
                <a:gd name="connsiteX144" fmla="*/ 1483632 w 1686832"/>
                <a:gd name="connsiteY144" fmla="*/ 330200 h 2019300"/>
                <a:gd name="connsiteX145" fmla="*/ 1464582 w 1686832"/>
                <a:gd name="connsiteY145" fmla="*/ 285750 h 2019300"/>
                <a:gd name="connsiteX146" fmla="*/ 1445532 w 1686832"/>
                <a:gd name="connsiteY146" fmla="*/ 279400 h 2019300"/>
                <a:gd name="connsiteX147" fmla="*/ 1451882 w 1686832"/>
                <a:gd name="connsiteY147" fmla="*/ 228600 h 2019300"/>
                <a:gd name="connsiteX148" fmla="*/ 1470932 w 1686832"/>
                <a:gd name="connsiteY148" fmla="*/ 222250 h 2019300"/>
                <a:gd name="connsiteX149" fmla="*/ 1521732 w 1686832"/>
                <a:gd name="connsiteY149" fmla="*/ 228600 h 2019300"/>
                <a:gd name="connsiteX150" fmla="*/ 1578882 w 1686832"/>
                <a:gd name="connsiteY150" fmla="*/ 273050 h 2019300"/>
                <a:gd name="connsiteX151" fmla="*/ 1616982 w 1686832"/>
                <a:gd name="connsiteY151" fmla="*/ 285750 h 2019300"/>
                <a:gd name="connsiteX152" fmla="*/ 1636032 w 1686832"/>
                <a:gd name="connsiteY152" fmla="*/ 298450 h 2019300"/>
                <a:gd name="connsiteX153" fmla="*/ 1623332 w 1686832"/>
                <a:gd name="connsiteY153" fmla="*/ 304800 h 2019300"/>
                <a:gd name="connsiteX154" fmla="*/ 1629682 w 1686832"/>
                <a:gd name="connsiteY154" fmla="*/ 260350 h 2019300"/>
                <a:gd name="connsiteX155" fmla="*/ 1667782 w 1686832"/>
                <a:gd name="connsiteY155" fmla="*/ 228600 h 2019300"/>
                <a:gd name="connsiteX156" fmla="*/ 1686832 w 1686832"/>
                <a:gd name="connsiteY156" fmla="*/ 184150 h 2019300"/>
                <a:gd name="connsiteX157" fmla="*/ 1680482 w 1686832"/>
                <a:gd name="connsiteY157" fmla="*/ 165100 h 2019300"/>
                <a:gd name="connsiteX158" fmla="*/ 1591582 w 1686832"/>
                <a:gd name="connsiteY158" fmla="*/ 158750 h 2019300"/>
                <a:gd name="connsiteX159" fmla="*/ 1623332 w 1686832"/>
                <a:gd name="connsiteY159" fmla="*/ 127000 h 2019300"/>
                <a:gd name="connsiteX160" fmla="*/ 1591582 w 1686832"/>
                <a:gd name="connsiteY160" fmla="*/ 69850 h 2019300"/>
                <a:gd name="connsiteX161" fmla="*/ 1610632 w 1686832"/>
                <a:gd name="connsiteY161" fmla="*/ 63500 h 2019300"/>
                <a:gd name="connsiteX162" fmla="*/ 1591582 w 1686832"/>
                <a:gd name="connsiteY162" fmla="*/ 50800 h 2019300"/>
                <a:gd name="connsiteX163" fmla="*/ 1566182 w 1686832"/>
                <a:gd name="connsiteY163" fmla="*/ 44450 h 2019300"/>
                <a:gd name="connsiteX164" fmla="*/ 1509032 w 1686832"/>
                <a:gd name="connsiteY164" fmla="*/ 31750 h 2019300"/>
                <a:gd name="connsiteX165" fmla="*/ 1489982 w 1686832"/>
                <a:gd name="connsiteY165" fmla="*/ 19050 h 2019300"/>
                <a:gd name="connsiteX166" fmla="*/ 1432832 w 1686832"/>
                <a:gd name="connsiteY166" fmla="*/ 6350 h 2019300"/>
                <a:gd name="connsiteX167" fmla="*/ 1401082 w 1686832"/>
                <a:gd name="connsiteY167" fmla="*/ 0 h 2019300"/>
                <a:gd name="connsiteX168" fmla="*/ 1337582 w 1686832"/>
                <a:gd name="connsiteY168" fmla="*/ 6350 h 2019300"/>
                <a:gd name="connsiteX169" fmla="*/ 1337582 w 1686832"/>
                <a:gd name="connsiteY169" fmla="*/ 50800 h 2019300"/>
                <a:gd name="connsiteX170" fmla="*/ 1375682 w 1686832"/>
                <a:gd name="connsiteY170" fmla="*/ 57150 h 2019300"/>
                <a:gd name="connsiteX171" fmla="*/ 1375682 w 1686832"/>
                <a:gd name="connsiteY171" fmla="*/ 127000 h 2019300"/>
                <a:gd name="connsiteX172" fmla="*/ 1337582 w 1686832"/>
                <a:gd name="connsiteY172" fmla="*/ 120650 h 2019300"/>
                <a:gd name="connsiteX173" fmla="*/ 1299482 w 1686832"/>
                <a:gd name="connsiteY173" fmla="*/ 82550 h 2019300"/>
                <a:gd name="connsiteX174" fmla="*/ 1280432 w 1686832"/>
                <a:gd name="connsiteY174" fmla="*/ 63500 h 2019300"/>
                <a:gd name="connsiteX175" fmla="*/ 1248682 w 1686832"/>
                <a:gd name="connsiteY175" fmla="*/ 57150 h 2019300"/>
                <a:gd name="connsiteX176" fmla="*/ 1172482 w 1686832"/>
                <a:gd name="connsiteY176" fmla="*/ 50800 h 2019300"/>
                <a:gd name="connsiteX177" fmla="*/ 1089932 w 1686832"/>
                <a:gd name="connsiteY177" fmla="*/ 50800 h 2019300"/>
                <a:gd name="connsiteX178" fmla="*/ 1070882 w 1686832"/>
                <a:gd name="connsiteY178" fmla="*/ 63500 h 2019300"/>
                <a:gd name="connsiteX179" fmla="*/ 1051832 w 1686832"/>
                <a:gd name="connsiteY179" fmla="*/ 101600 h 2019300"/>
                <a:gd name="connsiteX180" fmla="*/ 1039132 w 1686832"/>
                <a:gd name="connsiteY180" fmla="*/ 120650 h 2019300"/>
                <a:gd name="connsiteX181" fmla="*/ 1032782 w 1686832"/>
                <a:gd name="connsiteY181" fmla="*/ 139700 h 2019300"/>
                <a:gd name="connsiteX182" fmla="*/ 994682 w 1686832"/>
                <a:gd name="connsiteY182" fmla="*/ 184150 h 2019300"/>
                <a:gd name="connsiteX183" fmla="*/ 956582 w 1686832"/>
                <a:gd name="connsiteY183" fmla="*/ 177800 h 2019300"/>
                <a:gd name="connsiteX184" fmla="*/ 943882 w 1686832"/>
                <a:gd name="connsiteY184" fmla="*/ 158750 h 2019300"/>
                <a:gd name="connsiteX185" fmla="*/ 924832 w 1686832"/>
                <a:gd name="connsiteY185" fmla="*/ 139700 h 2019300"/>
                <a:gd name="connsiteX186" fmla="*/ 905782 w 1686832"/>
                <a:gd name="connsiteY186" fmla="*/ 95250 h 2019300"/>
                <a:gd name="connsiteX187" fmla="*/ 899432 w 1686832"/>
                <a:gd name="connsiteY187" fmla="*/ 69850 h 2019300"/>
                <a:gd name="connsiteX188" fmla="*/ 886732 w 1686832"/>
                <a:gd name="connsiteY188" fmla="*/ 50800 h 2019300"/>
                <a:gd name="connsiteX189" fmla="*/ 880382 w 1686832"/>
                <a:gd name="connsiteY189" fmla="*/ 31750 h 2019300"/>
                <a:gd name="connsiteX190" fmla="*/ 842282 w 1686832"/>
                <a:gd name="connsiteY190" fmla="*/ 12700 h 2019300"/>
                <a:gd name="connsiteX191" fmla="*/ 670832 w 1686832"/>
                <a:gd name="connsiteY191" fmla="*/ 25400 h 2019300"/>
                <a:gd name="connsiteX192" fmla="*/ 645432 w 1686832"/>
                <a:gd name="connsiteY192" fmla="*/ 31750 h 2019300"/>
                <a:gd name="connsiteX193" fmla="*/ 632732 w 1686832"/>
                <a:gd name="connsiteY193" fmla="*/ 50800 h 2019300"/>
                <a:gd name="connsiteX194" fmla="*/ 613682 w 1686832"/>
                <a:gd name="connsiteY194" fmla="*/ 63500 h 2019300"/>
                <a:gd name="connsiteX0" fmla="*/ 613682 w 1686832"/>
                <a:gd name="connsiteY0" fmla="*/ 63500 h 2019300"/>
                <a:gd name="connsiteX1" fmla="*/ 626382 w 1686832"/>
                <a:gd name="connsiteY1" fmla="*/ 228600 h 2019300"/>
                <a:gd name="connsiteX2" fmla="*/ 607332 w 1686832"/>
                <a:gd name="connsiteY2" fmla="*/ 273050 h 2019300"/>
                <a:gd name="connsiteX3" fmla="*/ 588282 w 1686832"/>
                <a:gd name="connsiteY3" fmla="*/ 285750 h 2019300"/>
                <a:gd name="connsiteX4" fmla="*/ 562882 w 1686832"/>
                <a:gd name="connsiteY4" fmla="*/ 241300 h 2019300"/>
                <a:gd name="connsiteX5" fmla="*/ 505732 w 1686832"/>
                <a:gd name="connsiteY5" fmla="*/ 209550 h 2019300"/>
                <a:gd name="connsiteX6" fmla="*/ 448582 w 1686832"/>
                <a:gd name="connsiteY6" fmla="*/ 254000 h 2019300"/>
                <a:gd name="connsiteX7" fmla="*/ 404132 w 1686832"/>
                <a:gd name="connsiteY7" fmla="*/ 311150 h 2019300"/>
                <a:gd name="connsiteX8" fmla="*/ 366032 w 1686832"/>
                <a:gd name="connsiteY8" fmla="*/ 323850 h 2019300"/>
                <a:gd name="connsiteX9" fmla="*/ 346982 w 1686832"/>
                <a:gd name="connsiteY9" fmla="*/ 330200 h 2019300"/>
                <a:gd name="connsiteX10" fmla="*/ 315232 w 1686832"/>
                <a:gd name="connsiteY10" fmla="*/ 368300 h 2019300"/>
                <a:gd name="connsiteX11" fmla="*/ 302532 w 1686832"/>
                <a:gd name="connsiteY11" fmla="*/ 406400 h 2019300"/>
                <a:gd name="connsiteX12" fmla="*/ 277132 w 1686832"/>
                <a:gd name="connsiteY12" fmla="*/ 444500 h 2019300"/>
                <a:gd name="connsiteX13" fmla="*/ 270782 w 1686832"/>
                <a:gd name="connsiteY13" fmla="*/ 463550 h 2019300"/>
                <a:gd name="connsiteX14" fmla="*/ 264432 w 1686832"/>
                <a:gd name="connsiteY14" fmla="*/ 501650 h 2019300"/>
                <a:gd name="connsiteX15" fmla="*/ 245382 w 1686832"/>
                <a:gd name="connsiteY15" fmla="*/ 508000 h 2019300"/>
                <a:gd name="connsiteX16" fmla="*/ 185059 w 1686832"/>
                <a:gd name="connsiteY16" fmla="*/ 536575 h 2019300"/>
                <a:gd name="connsiteX17" fmla="*/ 188232 w 1686832"/>
                <a:gd name="connsiteY17" fmla="*/ 577850 h 2019300"/>
                <a:gd name="connsiteX18" fmla="*/ 289832 w 1686832"/>
                <a:gd name="connsiteY18" fmla="*/ 539750 h 2019300"/>
                <a:gd name="connsiteX19" fmla="*/ 308882 w 1686832"/>
                <a:gd name="connsiteY19" fmla="*/ 552450 h 2019300"/>
                <a:gd name="connsiteX20" fmla="*/ 327932 w 1686832"/>
                <a:gd name="connsiteY20" fmla="*/ 596900 h 2019300"/>
                <a:gd name="connsiteX21" fmla="*/ 340632 w 1686832"/>
                <a:gd name="connsiteY21" fmla="*/ 635000 h 2019300"/>
                <a:gd name="connsiteX22" fmla="*/ 327932 w 1686832"/>
                <a:gd name="connsiteY22" fmla="*/ 698500 h 2019300"/>
                <a:gd name="connsiteX23" fmla="*/ 308882 w 1686832"/>
                <a:gd name="connsiteY23" fmla="*/ 717550 h 2019300"/>
                <a:gd name="connsiteX24" fmla="*/ 293007 w 1686832"/>
                <a:gd name="connsiteY24" fmla="*/ 746125 h 2019300"/>
                <a:gd name="connsiteX25" fmla="*/ 283482 w 1686832"/>
                <a:gd name="connsiteY25" fmla="*/ 822325 h 2019300"/>
                <a:gd name="connsiteX26" fmla="*/ 359682 w 1686832"/>
                <a:gd name="connsiteY26" fmla="*/ 844550 h 2019300"/>
                <a:gd name="connsiteX27" fmla="*/ 366032 w 1686832"/>
                <a:gd name="connsiteY27" fmla="*/ 863600 h 2019300"/>
                <a:gd name="connsiteX28" fmla="*/ 327932 w 1686832"/>
                <a:gd name="connsiteY28" fmla="*/ 882650 h 2019300"/>
                <a:gd name="connsiteX29" fmla="*/ 308882 w 1686832"/>
                <a:gd name="connsiteY29" fmla="*/ 889000 h 2019300"/>
                <a:gd name="connsiteX30" fmla="*/ 315232 w 1686832"/>
                <a:gd name="connsiteY30" fmla="*/ 927100 h 2019300"/>
                <a:gd name="connsiteX31" fmla="*/ 327932 w 1686832"/>
                <a:gd name="connsiteY31" fmla="*/ 946150 h 2019300"/>
                <a:gd name="connsiteX32" fmla="*/ 283482 w 1686832"/>
                <a:gd name="connsiteY32" fmla="*/ 946150 h 2019300"/>
                <a:gd name="connsiteX33" fmla="*/ 273957 w 1686832"/>
                <a:gd name="connsiteY33" fmla="*/ 977900 h 2019300"/>
                <a:gd name="connsiteX34" fmla="*/ 264432 w 1686832"/>
                <a:gd name="connsiteY34" fmla="*/ 1044575 h 2019300"/>
                <a:gd name="connsiteX35" fmla="*/ 181882 w 1686832"/>
                <a:gd name="connsiteY35" fmla="*/ 1047750 h 2019300"/>
                <a:gd name="connsiteX36" fmla="*/ 156482 w 1686832"/>
                <a:gd name="connsiteY36" fmla="*/ 1035050 h 2019300"/>
                <a:gd name="connsiteX37" fmla="*/ 137432 w 1686832"/>
                <a:gd name="connsiteY37" fmla="*/ 1028700 h 2019300"/>
                <a:gd name="connsiteX38" fmla="*/ 112032 w 1686832"/>
                <a:gd name="connsiteY38" fmla="*/ 1066800 h 2019300"/>
                <a:gd name="connsiteX39" fmla="*/ 118382 w 1686832"/>
                <a:gd name="connsiteY39" fmla="*/ 1092200 h 2019300"/>
                <a:gd name="connsiteX40" fmla="*/ 137432 w 1686832"/>
                <a:gd name="connsiteY40" fmla="*/ 1111250 h 2019300"/>
                <a:gd name="connsiteX41" fmla="*/ 150132 w 1686832"/>
                <a:gd name="connsiteY41" fmla="*/ 1130300 h 2019300"/>
                <a:gd name="connsiteX42" fmla="*/ 108857 w 1686832"/>
                <a:gd name="connsiteY42" fmla="*/ 1149350 h 2019300"/>
                <a:gd name="connsiteX43" fmla="*/ 907 w 1686832"/>
                <a:gd name="connsiteY43" fmla="*/ 1336675 h 2019300"/>
                <a:gd name="connsiteX44" fmla="*/ 175532 w 1686832"/>
                <a:gd name="connsiteY44" fmla="*/ 1289050 h 2019300"/>
                <a:gd name="connsiteX45" fmla="*/ 226332 w 1686832"/>
                <a:gd name="connsiteY45" fmla="*/ 1298575 h 2019300"/>
                <a:gd name="connsiteX46" fmla="*/ 245382 w 1686832"/>
                <a:gd name="connsiteY46" fmla="*/ 1349375 h 2019300"/>
                <a:gd name="connsiteX47" fmla="*/ 343807 w 1686832"/>
                <a:gd name="connsiteY47" fmla="*/ 1358900 h 2019300"/>
                <a:gd name="connsiteX48" fmla="*/ 410482 w 1686832"/>
                <a:gd name="connsiteY48" fmla="*/ 1327150 h 2019300"/>
                <a:gd name="connsiteX49" fmla="*/ 429532 w 1686832"/>
                <a:gd name="connsiteY49" fmla="*/ 1320800 h 2019300"/>
                <a:gd name="connsiteX50" fmla="*/ 435882 w 1686832"/>
                <a:gd name="connsiteY50" fmla="*/ 1301750 h 2019300"/>
                <a:gd name="connsiteX51" fmla="*/ 454932 w 1686832"/>
                <a:gd name="connsiteY51" fmla="*/ 1225550 h 2019300"/>
                <a:gd name="connsiteX52" fmla="*/ 473982 w 1686832"/>
                <a:gd name="connsiteY52" fmla="*/ 1212850 h 2019300"/>
                <a:gd name="connsiteX53" fmla="*/ 493032 w 1686832"/>
                <a:gd name="connsiteY53" fmla="*/ 1219200 h 2019300"/>
                <a:gd name="connsiteX54" fmla="*/ 540657 w 1686832"/>
                <a:gd name="connsiteY54" fmla="*/ 1219200 h 2019300"/>
                <a:gd name="connsiteX55" fmla="*/ 556532 w 1686832"/>
                <a:gd name="connsiteY55" fmla="*/ 1244600 h 2019300"/>
                <a:gd name="connsiteX56" fmla="*/ 524782 w 1686832"/>
                <a:gd name="connsiteY56" fmla="*/ 1276350 h 2019300"/>
                <a:gd name="connsiteX57" fmla="*/ 505732 w 1686832"/>
                <a:gd name="connsiteY57" fmla="*/ 1282700 h 2019300"/>
                <a:gd name="connsiteX58" fmla="*/ 486682 w 1686832"/>
                <a:gd name="connsiteY58" fmla="*/ 1295400 h 2019300"/>
                <a:gd name="connsiteX59" fmla="*/ 473982 w 1686832"/>
                <a:gd name="connsiteY59" fmla="*/ 1314450 h 2019300"/>
                <a:gd name="connsiteX60" fmla="*/ 467632 w 1686832"/>
                <a:gd name="connsiteY60" fmla="*/ 1333500 h 2019300"/>
                <a:gd name="connsiteX61" fmla="*/ 435882 w 1686832"/>
                <a:gd name="connsiteY61" fmla="*/ 1365250 h 2019300"/>
                <a:gd name="connsiteX62" fmla="*/ 499382 w 1686832"/>
                <a:gd name="connsiteY62" fmla="*/ 1390650 h 2019300"/>
                <a:gd name="connsiteX63" fmla="*/ 512082 w 1686832"/>
                <a:gd name="connsiteY63" fmla="*/ 1409700 h 2019300"/>
                <a:gd name="connsiteX64" fmla="*/ 512082 w 1686832"/>
                <a:gd name="connsiteY64" fmla="*/ 1460500 h 2019300"/>
                <a:gd name="connsiteX65" fmla="*/ 451757 w 1686832"/>
                <a:gd name="connsiteY65" fmla="*/ 1393825 h 2019300"/>
                <a:gd name="connsiteX66" fmla="*/ 372382 w 1686832"/>
                <a:gd name="connsiteY66" fmla="*/ 1450975 h 2019300"/>
                <a:gd name="connsiteX67" fmla="*/ 378732 w 1686832"/>
                <a:gd name="connsiteY67" fmla="*/ 1498600 h 2019300"/>
                <a:gd name="connsiteX68" fmla="*/ 391432 w 1686832"/>
                <a:gd name="connsiteY68" fmla="*/ 1517650 h 2019300"/>
                <a:gd name="connsiteX69" fmla="*/ 404132 w 1686832"/>
                <a:gd name="connsiteY69" fmla="*/ 1555750 h 2019300"/>
                <a:gd name="connsiteX70" fmla="*/ 423182 w 1686832"/>
                <a:gd name="connsiteY70" fmla="*/ 1562100 h 2019300"/>
                <a:gd name="connsiteX71" fmla="*/ 461282 w 1686832"/>
                <a:gd name="connsiteY71" fmla="*/ 1587500 h 2019300"/>
                <a:gd name="connsiteX72" fmla="*/ 454932 w 1686832"/>
                <a:gd name="connsiteY72" fmla="*/ 1606550 h 2019300"/>
                <a:gd name="connsiteX73" fmla="*/ 391432 w 1686832"/>
                <a:gd name="connsiteY73" fmla="*/ 1625600 h 2019300"/>
                <a:gd name="connsiteX74" fmla="*/ 378732 w 1686832"/>
                <a:gd name="connsiteY74" fmla="*/ 1663700 h 2019300"/>
                <a:gd name="connsiteX75" fmla="*/ 385082 w 1686832"/>
                <a:gd name="connsiteY75" fmla="*/ 1701800 h 2019300"/>
                <a:gd name="connsiteX76" fmla="*/ 416832 w 1686832"/>
                <a:gd name="connsiteY76" fmla="*/ 1733550 h 2019300"/>
                <a:gd name="connsiteX77" fmla="*/ 410482 w 1686832"/>
                <a:gd name="connsiteY77" fmla="*/ 1755775 h 2019300"/>
                <a:gd name="connsiteX78" fmla="*/ 429532 w 1686832"/>
                <a:gd name="connsiteY78" fmla="*/ 1866900 h 2019300"/>
                <a:gd name="connsiteX79" fmla="*/ 461282 w 1686832"/>
                <a:gd name="connsiteY79" fmla="*/ 1955800 h 2019300"/>
                <a:gd name="connsiteX80" fmla="*/ 486682 w 1686832"/>
                <a:gd name="connsiteY80" fmla="*/ 1962150 h 2019300"/>
                <a:gd name="connsiteX81" fmla="*/ 537482 w 1686832"/>
                <a:gd name="connsiteY81" fmla="*/ 1968500 h 2019300"/>
                <a:gd name="connsiteX82" fmla="*/ 543832 w 1686832"/>
                <a:gd name="connsiteY82" fmla="*/ 1993900 h 2019300"/>
                <a:gd name="connsiteX83" fmla="*/ 588282 w 1686832"/>
                <a:gd name="connsiteY83" fmla="*/ 2012950 h 2019300"/>
                <a:gd name="connsiteX84" fmla="*/ 607332 w 1686832"/>
                <a:gd name="connsiteY84" fmla="*/ 2019300 h 2019300"/>
                <a:gd name="connsiteX85" fmla="*/ 626382 w 1686832"/>
                <a:gd name="connsiteY85" fmla="*/ 2012950 h 2019300"/>
                <a:gd name="connsiteX86" fmla="*/ 645432 w 1686832"/>
                <a:gd name="connsiteY86" fmla="*/ 1943100 h 2019300"/>
                <a:gd name="connsiteX87" fmla="*/ 658132 w 1686832"/>
                <a:gd name="connsiteY87" fmla="*/ 1924050 h 2019300"/>
                <a:gd name="connsiteX88" fmla="*/ 696232 w 1686832"/>
                <a:gd name="connsiteY88" fmla="*/ 1892300 h 2019300"/>
                <a:gd name="connsiteX89" fmla="*/ 715282 w 1686832"/>
                <a:gd name="connsiteY89" fmla="*/ 1854200 h 2019300"/>
                <a:gd name="connsiteX90" fmla="*/ 708932 w 1686832"/>
                <a:gd name="connsiteY90" fmla="*/ 1771650 h 2019300"/>
                <a:gd name="connsiteX91" fmla="*/ 683532 w 1686832"/>
                <a:gd name="connsiteY91" fmla="*/ 1714500 h 2019300"/>
                <a:gd name="connsiteX92" fmla="*/ 670832 w 1686832"/>
                <a:gd name="connsiteY92" fmla="*/ 1670050 h 2019300"/>
                <a:gd name="connsiteX93" fmla="*/ 677182 w 1686832"/>
                <a:gd name="connsiteY93" fmla="*/ 1638300 h 2019300"/>
                <a:gd name="connsiteX94" fmla="*/ 715282 w 1686832"/>
                <a:gd name="connsiteY94" fmla="*/ 1625600 h 2019300"/>
                <a:gd name="connsiteX95" fmla="*/ 778782 w 1686832"/>
                <a:gd name="connsiteY95" fmla="*/ 1631950 h 2019300"/>
                <a:gd name="connsiteX96" fmla="*/ 810532 w 1686832"/>
                <a:gd name="connsiteY96" fmla="*/ 1663700 h 2019300"/>
                <a:gd name="connsiteX97" fmla="*/ 829582 w 1686832"/>
                <a:gd name="connsiteY97" fmla="*/ 1676400 h 2019300"/>
                <a:gd name="connsiteX98" fmla="*/ 848632 w 1686832"/>
                <a:gd name="connsiteY98" fmla="*/ 1708150 h 2019300"/>
                <a:gd name="connsiteX99" fmla="*/ 905782 w 1686832"/>
                <a:gd name="connsiteY99" fmla="*/ 1720850 h 2019300"/>
                <a:gd name="connsiteX100" fmla="*/ 988332 w 1686832"/>
                <a:gd name="connsiteY100" fmla="*/ 1670050 h 2019300"/>
                <a:gd name="connsiteX101" fmla="*/ 1001032 w 1686832"/>
                <a:gd name="connsiteY101" fmla="*/ 1689100 h 2019300"/>
                <a:gd name="connsiteX102" fmla="*/ 1020082 w 1686832"/>
                <a:gd name="connsiteY102" fmla="*/ 1727200 h 2019300"/>
                <a:gd name="connsiteX103" fmla="*/ 1045482 w 1686832"/>
                <a:gd name="connsiteY103" fmla="*/ 1733550 h 2019300"/>
                <a:gd name="connsiteX104" fmla="*/ 1089932 w 1686832"/>
                <a:gd name="connsiteY104" fmla="*/ 1746250 h 2019300"/>
                <a:gd name="connsiteX105" fmla="*/ 1134382 w 1686832"/>
                <a:gd name="connsiteY105" fmla="*/ 1752600 h 2019300"/>
                <a:gd name="connsiteX106" fmla="*/ 1216932 w 1686832"/>
                <a:gd name="connsiteY106" fmla="*/ 1746250 h 2019300"/>
                <a:gd name="connsiteX107" fmla="*/ 1235982 w 1686832"/>
                <a:gd name="connsiteY107" fmla="*/ 1739900 h 2019300"/>
                <a:gd name="connsiteX108" fmla="*/ 1280432 w 1686832"/>
                <a:gd name="connsiteY108" fmla="*/ 1682750 h 2019300"/>
                <a:gd name="connsiteX109" fmla="*/ 1299482 w 1686832"/>
                <a:gd name="connsiteY109" fmla="*/ 1676400 h 2019300"/>
                <a:gd name="connsiteX110" fmla="*/ 1318532 w 1686832"/>
                <a:gd name="connsiteY110" fmla="*/ 1663700 h 2019300"/>
                <a:gd name="connsiteX111" fmla="*/ 1369332 w 1686832"/>
                <a:gd name="connsiteY111" fmla="*/ 1644650 h 2019300"/>
                <a:gd name="connsiteX112" fmla="*/ 1375682 w 1686832"/>
                <a:gd name="connsiteY112" fmla="*/ 1428750 h 2019300"/>
                <a:gd name="connsiteX113" fmla="*/ 1382032 w 1686832"/>
                <a:gd name="connsiteY113" fmla="*/ 1409700 h 2019300"/>
                <a:gd name="connsiteX114" fmla="*/ 1394732 w 1686832"/>
                <a:gd name="connsiteY114" fmla="*/ 1390650 h 2019300"/>
                <a:gd name="connsiteX115" fmla="*/ 1394732 w 1686832"/>
                <a:gd name="connsiteY115" fmla="*/ 1327150 h 2019300"/>
                <a:gd name="connsiteX116" fmla="*/ 1375682 w 1686832"/>
                <a:gd name="connsiteY116" fmla="*/ 1314450 h 2019300"/>
                <a:gd name="connsiteX117" fmla="*/ 1362982 w 1686832"/>
                <a:gd name="connsiteY117" fmla="*/ 1289050 h 2019300"/>
                <a:gd name="connsiteX118" fmla="*/ 1388382 w 1686832"/>
                <a:gd name="connsiteY118" fmla="*/ 1257300 h 2019300"/>
                <a:gd name="connsiteX119" fmla="*/ 1401082 w 1686832"/>
                <a:gd name="connsiteY119" fmla="*/ 1238250 h 2019300"/>
                <a:gd name="connsiteX120" fmla="*/ 1417735 w 1686832"/>
                <a:gd name="connsiteY120" fmla="*/ 1202532 h 2019300"/>
                <a:gd name="connsiteX121" fmla="*/ 1383334 w 1686832"/>
                <a:gd name="connsiteY121" fmla="*/ 1152525 h 2019300"/>
                <a:gd name="connsiteX122" fmla="*/ 1436785 w 1686832"/>
                <a:gd name="connsiteY122" fmla="*/ 1130300 h 2019300"/>
                <a:gd name="connsiteX123" fmla="*/ 1394353 w 1686832"/>
                <a:gd name="connsiteY123" fmla="*/ 1062038 h 2019300"/>
                <a:gd name="connsiteX124" fmla="*/ 1439182 w 1686832"/>
                <a:gd name="connsiteY124" fmla="*/ 1009650 h 2019300"/>
                <a:gd name="connsiteX125" fmla="*/ 1426482 w 1686832"/>
                <a:gd name="connsiteY125" fmla="*/ 990600 h 2019300"/>
                <a:gd name="connsiteX126" fmla="*/ 1413782 w 1686832"/>
                <a:gd name="connsiteY126" fmla="*/ 952500 h 2019300"/>
                <a:gd name="connsiteX127" fmla="*/ 1401082 w 1686832"/>
                <a:gd name="connsiteY127" fmla="*/ 927100 h 2019300"/>
                <a:gd name="connsiteX128" fmla="*/ 1394732 w 1686832"/>
                <a:gd name="connsiteY128" fmla="*/ 901700 h 2019300"/>
                <a:gd name="connsiteX129" fmla="*/ 1388382 w 1686832"/>
                <a:gd name="connsiteY129" fmla="*/ 882650 h 2019300"/>
                <a:gd name="connsiteX130" fmla="*/ 1394732 w 1686832"/>
                <a:gd name="connsiteY130" fmla="*/ 666750 h 2019300"/>
                <a:gd name="connsiteX131" fmla="*/ 1401082 w 1686832"/>
                <a:gd name="connsiteY131" fmla="*/ 635000 h 2019300"/>
                <a:gd name="connsiteX132" fmla="*/ 1413782 w 1686832"/>
                <a:gd name="connsiteY132" fmla="*/ 615950 h 2019300"/>
                <a:gd name="connsiteX133" fmla="*/ 1432832 w 1686832"/>
                <a:gd name="connsiteY133" fmla="*/ 577850 h 2019300"/>
                <a:gd name="connsiteX134" fmla="*/ 1439182 w 1686832"/>
                <a:gd name="connsiteY134" fmla="*/ 520700 h 2019300"/>
                <a:gd name="connsiteX135" fmla="*/ 1445532 w 1686832"/>
                <a:gd name="connsiteY135" fmla="*/ 501650 h 2019300"/>
                <a:gd name="connsiteX136" fmla="*/ 1451882 w 1686832"/>
                <a:gd name="connsiteY136" fmla="*/ 450850 h 2019300"/>
                <a:gd name="connsiteX137" fmla="*/ 1489982 w 1686832"/>
                <a:gd name="connsiteY137" fmla="*/ 431800 h 2019300"/>
                <a:gd name="connsiteX138" fmla="*/ 1515382 w 1686832"/>
                <a:gd name="connsiteY138" fmla="*/ 425450 h 2019300"/>
                <a:gd name="connsiteX139" fmla="*/ 1534432 w 1686832"/>
                <a:gd name="connsiteY139" fmla="*/ 419100 h 2019300"/>
                <a:gd name="connsiteX140" fmla="*/ 1572532 w 1686832"/>
                <a:gd name="connsiteY140" fmla="*/ 412750 h 2019300"/>
                <a:gd name="connsiteX141" fmla="*/ 1597932 w 1686832"/>
                <a:gd name="connsiteY141" fmla="*/ 406400 h 2019300"/>
                <a:gd name="connsiteX142" fmla="*/ 1559832 w 1686832"/>
                <a:gd name="connsiteY142" fmla="*/ 368300 h 2019300"/>
                <a:gd name="connsiteX143" fmla="*/ 1521732 w 1686832"/>
                <a:gd name="connsiteY143" fmla="*/ 349250 h 2019300"/>
                <a:gd name="connsiteX144" fmla="*/ 1483632 w 1686832"/>
                <a:gd name="connsiteY144" fmla="*/ 330200 h 2019300"/>
                <a:gd name="connsiteX145" fmla="*/ 1464582 w 1686832"/>
                <a:gd name="connsiteY145" fmla="*/ 285750 h 2019300"/>
                <a:gd name="connsiteX146" fmla="*/ 1445532 w 1686832"/>
                <a:gd name="connsiteY146" fmla="*/ 279400 h 2019300"/>
                <a:gd name="connsiteX147" fmla="*/ 1451882 w 1686832"/>
                <a:gd name="connsiteY147" fmla="*/ 228600 h 2019300"/>
                <a:gd name="connsiteX148" fmla="*/ 1470932 w 1686832"/>
                <a:gd name="connsiteY148" fmla="*/ 222250 h 2019300"/>
                <a:gd name="connsiteX149" fmla="*/ 1521732 w 1686832"/>
                <a:gd name="connsiteY149" fmla="*/ 228600 h 2019300"/>
                <a:gd name="connsiteX150" fmla="*/ 1578882 w 1686832"/>
                <a:gd name="connsiteY150" fmla="*/ 273050 h 2019300"/>
                <a:gd name="connsiteX151" fmla="*/ 1616982 w 1686832"/>
                <a:gd name="connsiteY151" fmla="*/ 285750 h 2019300"/>
                <a:gd name="connsiteX152" fmla="*/ 1636032 w 1686832"/>
                <a:gd name="connsiteY152" fmla="*/ 298450 h 2019300"/>
                <a:gd name="connsiteX153" fmla="*/ 1623332 w 1686832"/>
                <a:gd name="connsiteY153" fmla="*/ 304800 h 2019300"/>
                <a:gd name="connsiteX154" fmla="*/ 1629682 w 1686832"/>
                <a:gd name="connsiteY154" fmla="*/ 260350 h 2019300"/>
                <a:gd name="connsiteX155" fmla="*/ 1667782 w 1686832"/>
                <a:gd name="connsiteY155" fmla="*/ 228600 h 2019300"/>
                <a:gd name="connsiteX156" fmla="*/ 1686832 w 1686832"/>
                <a:gd name="connsiteY156" fmla="*/ 184150 h 2019300"/>
                <a:gd name="connsiteX157" fmla="*/ 1680482 w 1686832"/>
                <a:gd name="connsiteY157" fmla="*/ 165100 h 2019300"/>
                <a:gd name="connsiteX158" fmla="*/ 1591582 w 1686832"/>
                <a:gd name="connsiteY158" fmla="*/ 158750 h 2019300"/>
                <a:gd name="connsiteX159" fmla="*/ 1623332 w 1686832"/>
                <a:gd name="connsiteY159" fmla="*/ 127000 h 2019300"/>
                <a:gd name="connsiteX160" fmla="*/ 1591582 w 1686832"/>
                <a:gd name="connsiteY160" fmla="*/ 69850 h 2019300"/>
                <a:gd name="connsiteX161" fmla="*/ 1610632 w 1686832"/>
                <a:gd name="connsiteY161" fmla="*/ 63500 h 2019300"/>
                <a:gd name="connsiteX162" fmla="*/ 1591582 w 1686832"/>
                <a:gd name="connsiteY162" fmla="*/ 50800 h 2019300"/>
                <a:gd name="connsiteX163" fmla="*/ 1566182 w 1686832"/>
                <a:gd name="connsiteY163" fmla="*/ 44450 h 2019300"/>
                <a:gd name="connsiteX164" fmla="*/ 1509032 w 1686832"/>
                <a:gd name="connsiteY164" fmla="*/ 31750 h 2019300"/>
                <a:gd name="connsiteX165" fmla="*/ 1489982 w 1686832"/>
                <a:gd name="connsiteY165" fmla="*/ 19050 h 2019300"/>
                <a:gd name="connsiteX166" fmla="*/ 1432832 w 1686832"/>
                <a:gd name="connsiteY166" fmla="*/ 6350 h 2019300"/>
                <a:gd name="connsiteX167" fmla="*/ 1401082 w 1686832"/>
                <a:gd name="connsiteY167" fmla="*/ 0 h 2019300"/>
                <a:gd name="connsiteX168" fmla="*/ 1337582 w 1686832"/>
                <a:gd name="connsiteY168" fmla="*/ 6350 h 2019300"/>
                <a:gd name="connsiteX169" fmla="*/ 1337582 w 1686832"/>
                <a:gd name="connsiteY169" fmla="*/ 50800 h 2019300"/>
                <a:gd name="connsiteX170" fmla="*/ 1375682 w 1686832"/>
                <a:gd name="connsiteY170" fmla="*/ 57150 h 2019300"/>
                <a:gd name="connsiteX171" fmla="*/ 1375682 w 1686832"/>
                <a:gd name="connsiteY171" fmla="*/ 127000 h 2019300"/>
                <a:gd name="connsiteX172" fmla="*/ 1337582 w 1686832"/>
                <a:gd name="connsiteY172" fmla="*/ 120650 h 2019300"/>
                <a:gd name="connsiteX173" fmla="*/ 1299482 w 1686832"/>
                <a:gd name="connsiteY173" fmla="*/ 82550 h 2019300"/>
                <a:gd name="connsiteX174" fmla="*/ 1280432 w 1686832"/>
                <a:gd name="connsiteY174" fmla="*/ 63500 h 2019300"/>
                <a:gd name="connsiteX175" fmla="*/ 1248682 w 1686832"/>
                <a:gd name="connsiteY175" fmla="*/ 57150 h 2019300"/>
                <a:gd name="connsiteX176" fmla="*/ 1172482 w 1686832"/>
                <a:gd name="connsiteY176" fmla="*/ 50800 h 2019300"/>
                <a:gd name="connsiteX177" fmla="*/ 1089932 w 1686832"/>
                <a:gd name="connsiteY177" fmla="*/ 50800 h 2019300"/>
                <a:gd name="connsiteX178" fmla="*/ 1070882 w 1686832"/>
                <a:gd name="connsiteY178" fmla="*/ 63500 h 2019300"/>
                <a:gd name="connsiteX179" fmla="*/ 1051832 w 1686832"/>
                <a:gd name="connsiteY179" fmla="*/ 101600 h 2019300"/>
                <a:gd name="connsiteX180" fmla="*/ 1039132 w 1686832"/>
                <a:gd name="connsiteY180" fmla="*/ 120650 h 2019300"/>
                <a:gd name="connsiteX181" fmla="*/ 1032782 w 1686832"/>
                <a:gd name="connsiteY181" fmla="*/ 139700 h 2019300"/>
                <a:gd name="connsiteX182" fmla="*/ 994682 w 1686832"/>
                <a:gd name="connsiteY182" fmla="*/ 184150 h 2019300"/>
                <a:gd name="connsiteX183" fmla="*/ 956582 w 1686832"/>
                <a:gd name="connsiteY183" fmla="*/ 177800 h 2019300"/>
                <a:gd name="connsiteX184" fmla="*/ 943882 w 1686832"/>
                <a:gd name="connsiteY184" fmla="*/ 158750 h 2019300"/>
                <a:gd name="connsiteX185" fmla="*/ 924832 w 1686832"/>
                <a:gd name="connsiteY185" fmla="*/ 139700 h 2019300"/>
                <a:gd name="connsiteX186" fmla="*/ 905782 w 1686832"/>
                <a:gd name="connsiteY186" fmla="*/ 95250 h 2019300"/>
                <a:gd name="connsiteX187" fmla="*/ 899432 w 1686832"/>
                <a:gd name="connsiteY187" fmla="*/ 69850 h 2019300"/>
                <a:gd name="connsiteX188" fmla="*/ 886732 w 1686832"/>
                <a:gd name="connsiteY188" fmla="*/ 50800 h 2019300"/>
                <a:gd name="connsiteX189" fmla="*/ 880382 w 1686832"/>
                <a:gd name="connsiteY189" fmla="*/ 31750 h 2019300"/>
                <a:gd name="connsiteX190" fmla="*/ 842282 w 1686832"/>
                <a:gd name="connsiteY190" fmla="*/ 12700 h 2019300"/>
                <a:gd name="connsiteX191" fmla="*/ 670832 w 1686832"/>
                <a:gd name="connsiteY191" fmla="*/ 25400 h 2019300"/>
                <a:gd name="connsiteX192" fmla="*/ 645432 w 1686832"/>
                <a:gd name="connsiteY192" fmla="*/ 31750 h 2019300"/>
                <a:gd name="connsiteX193" fmla="*/ 632732 w 1686832"/>
                <a:gd name="connsiteY193" fmla="*/ 50800 h 2019300"/>
                <a:gd name="connsiteX194" fmla="*/ 613682 w 1686832"/>
                <a:gd name="connsiteY194" fmla="*/ 63500 h 2019300"/>
                <a:gd name="connsiteX0" fmla="*/ 613682 w 1686832"/>
                <a:gd name="connsiteY0" fmla="*/ 63500 h 2019300"/>
                <a:gd name="connsiteX1" fmla="*/ 626382 w 1686832"/>
                <a:gd name="connsiteY1" fmla="*/ 228600 h 2019300"/>
                <a:gd name="connsiteX2" fmla="*/ 607332 w 1686832"/>
                <a:gd name="connsiteY2" fmla="*/ 273050 h 2019300"/>
                <a:gd name="connsiteX3" fmla="*/ 588282 w 1686832"/>
                <a:gd name="connsiteY3" fmla="*/ 285750 h 2019300"/>
                <a:gd name="connsiteX4" fmla="*/ 562882 w 1686832"/>
                <a:gd name="connsiteY4" fmla="*/ 241300 h 2019300"/>
                <a:gd name="connsiteX5" fmla="*/ 505732 w 1686832"/>
                <a:gd name="connsiteY5" fmla="*/ 209550 h 2019300"/>
                <a:gd name="connsiteX6" fmla="*/ 448582 w 1686832"/>
                <a:gd name="connsiteY6" fmla="*/ 254000 h 2019300"/>
                <a:gd name="connsiteX7" fmla="*/ 404132 w 1686832"/>
                <a:gd name="connsiteY7" fmla="*/ 311150 h 2019300"/>
                <a:gd name="connsiteX8" fmla="*/ 366032 w 1686832"/>
                <a:gd name="connsiteY8" fmla="*/ 323850 h 2019300"/>
                <a:gd name="connsiteX9" fmla="*/ 346982 w 1686832"/>
                <a:gd name="connsiteY9" fmla="*/ 330200 h 2019300"/>
                <a:gd name="connsiteX10" fmla="*/ 315232 w 1686832"/>
                <a:gd name="connsiteY10" fmla="*/ 368300 h 2019300"/>
                <a:gd name="connsiteX11" fmla="*/ 302532 w 1686832"/>
                <a:gd name="connsiteY11" fmla="*/ 406400 h 2019300"/>
                <a:gd name="connsiteX12" fmla="*/ 277132 w 1686832"/>
                <a:gd name="connsiteY12" fmla="*/ 444500 h 2019300"/>
                <a:gd name="connsiteX13" fmla="*/ 270782 w 1686832"/>
                <a:gd name="connsiteY13" fmla="*/ 463550 h 2019300"/>
                <a:gd name="connsiteX14" fmla="*/ 264432 w 1686832"/>
                <a:gd name="connsiteY14" fmla="*/ 501650 h 2019300"/>
                <a:gd name="connsiteX15" fmla="*/ 245382 w 1686832"/>
                <a:gd name="connsiteY15" fmla="*/ 508000 h 2019300"/>
                <a:gd name="connsiteX16" fmla="*/ 185059 w 1686832"/>
                <a:gd name="connsiteY16" fmla="*/ 536575 h 2019300"/>
                <a:gd name="connsiteX17" fmla="*/ 188232 w 1686832"/>
                <a:gd name="connsiteY17" fmla="*/ 577850 h 2019300"/>
                <a:gd name="connsiteX18" fmla="*/ 289832 w 1686832"/>
                <a:gd name="connsiteY18" fmla="*/ 539750 h 2019300"/>
                <a:gd name="connsiteX19" fmla="*/ 308882 w 1686832"/>
                <a:gd name="connsiteY19" fmla="*/ 552450 h 2019300"/>
                <a:gd name="connsiteX20" fmla="*/ 327932 w 1686832"/>
                <a:gd name="connsiteY20" fmla="*/ 596900 h 2019300"/>
                <a:gd name="connsiteX21" fmla="*/ 340632 w 1686832"/>
                <a:gd name="connsiteY21" fmla="*/ 635000 h 2019300"/>
                <a:gd name="connsiteX22" fmla="*/ 327932 w 1686832"/>
                <a:gd name="connsiteY22" fmla="*/ 698500 h 2019300"/>
                <a:gd name="connsiteX23" fmla="*/ 308882 w 1686832"/>
                <a:gd name="connsiteY23" fmla="*/ 717550 h 2019300"/>
                <a:gd name="connsiteX24" fmla="*/ 293007 w 1686832"/>
                <a:gd name="connsiteY24" fmla="*/ 746125 h 2019300"/>
                <a:gd name="connsiteX25" fmla="*/ 283482 w 1686832"/>
                <a:gd name="connsiteY25" fmla="*/ 822325 h 2019300"/>
                <a:gd name="connsiteX26" fmla="*/ 359682 w 1686832"/>
                <a:gd name="connsiteY26" fmla="*/ 844550 h 2019300"/>
                <a:gd name="connsiteX27" fmla="*/ 366032 w 1686832"/>
                <a:gd name="connsiteY27" fmla="*/ 863600 h 2019300"/>
                <a:gd name="connsiteX28" fmla="*/ 327932 w 1686832"/>
                <a:gd name="connsiteY28" fmla="*/ 882650 h 2019300"/>
                <a:gd name="connsiteX29" fmla="*/ 308882 w 1686832"/>
                <a:gd name="connsiteY29" fmla="*/ 889000 h 2019300"/>
                <a:gd name="connsiteX30" fmla="*/ 315232 w 1686832"/>
                <a:gd name="connsiteY30" fmla="*/ 927100 h 2019300"/>
                <a:gd name="connsiteX31" fmla="*/ 327932 w 1686832"/>
                <a:gd name="connsiteY31" fmla="*/ 946150 h 2019300"/>
                <a:gd name="connsiteX32" fmla="*/ 283482 w 1686832"/>
                <a:gd name="connsiteY32" fmla="*/ 946150 h 2019300"/>
                <a:gd name="connsiteX33" fmla="*/ 273957 w 1686832"/>
                <a:gd name="connsiteY33" fmla="*/ 977900 h 2019300"/>
                <a:gd name="connsiteX34" fmla="*/ 264432 w 1686832"/>
                <a:gd name="connsiteY34" fmla="*/ 1044575 h 2019300"/>
                <a:gd name="connsiteX35" fmla="*/ 181882 w 1686832"/>
                <a:gd name="connsiteY35" fmla="*/ 1047750 h 2019300"/>
                <a:gd name="connsiteX36" fmla="*/ 156482 w 1686832"/>
                <a:gd name="connsiteY36" fmla="*/ 1035050 h 2019300"/>
                <a:gd name="connsiteX37" fmla="*/ 137432 w 1686832"/>
                <a:gd name="connsiteY37" fmla="*/ 1028700 h 2019300"/>
                <a:gd name="connsiteX38" fmla="*/ 112032 w 1686832"/>
                <a:gd name="connsiteY38" fmla="*/ 1066800 h 2019300"/>
                <a:gd name="connsiteX39" fmla="*/ 118382 w 1686832"/>
                <a:gd name="connsiteY39" fmla="*/ 1092200 h 2019300"/>
                <a:gd name="connsiteX40" fmla="*/ 137432 w 1686832"/>
                <a:gd name="connsiteY40" fmla="*/ 1111250 h 2019300"/>
                <a:gd name="connsiteX41" fmla="*/ 150132 w 1686832"/>
                <a:gd name="connsiteY41" fmla="*/ 1130300 h 2019300"/>
                <a:gd name="connsiteX42" fmla="*/ 108857 w 1686832"/>
                <a:gd name="connsiteY42" fmla="*/ 1149350 h 2019300"/>
                <a:gd name="connsiteX43" fmla="*/ 907 w 1686832"/>
                <a:gd name="connsiteY43" fmla="*/ 1336675 h 2019300"/>
                <a:gd name="connsiteX44" fmla="*/ 175532 w 1686832"/>
                <a:gd name="connsiteY44" fmla="*/ 1289050 h 2019300"/>
                <a:gd name="connsiteX45" fmla="*/ 226332 w 1686832"/>
                <a:gd name="connsiteY45" fmla="*/ 1298575 h 2019300"/>
                <a:gd name="connsiteX46" fmla="*/ 245382 w 1686832"/>
                <a:gd name="connsiteY46" fmla="*/ 1349375 h 2019300"/>
                <a:gd name="connsiteX47" fmla="*/ 343807 w 1686832"/>
                <a:gd name="connsiteY47" fmla="*/ 1358900 h 2019300"/>
                <a:gd name="connsiteX48" fmla="*/ 410482 w 1686832"/>
                <a:gd name="connsiteY48" fmla="*/ 1327150 h 2019300"/>
                <a:gd name="connsiteX49" fmla="*/ 429532 w 1686832"/>
                <a:gd name="connsiteY49" fmla="*/ 1320800 h 2019300"/>
                <a:gd name="connsiteX50" fmla="*/ 435882 w 1686832"/>
                <a:gd name="connsiteY50" fmla="*/ 1301750 h 2019300"/>
                <a:gd name="connsiteX51" fmla="*/ 454932 w 1686832"/>
                <a:gd name="connsiteY51" fmla="*/ 1225550 h 2019300"/>
                <a:gd name="connsiteX52" fmla="*/ 473982 w 1686832"/>
                <a:gd name="connsiteY52" fmla="*/ 1212850 h 2019300"/>
                <a:gd name="connsiteX53" fmla="*/ 493032 w 1686832"/>
                <a:gd name="connsiteY53" fmla="*/ 1219200 h 2019300"/>
                <a:gd name="connsiteX54" fmla="*/ 540657 w 1686832"/>
                <a:gd name="connsiteY54" fmla="*/ 1219200 h 2019300"/>
                <a:gd name="connsiteX55" fmla="*/ 556532 w 1686832"/>
                <a:gd name="connsiteY55" fmla="*/ 1244600 h 2019300"/>
                <a:gd name="connsiteX56" fmla="*/ 524782 w 1686832"/>
                <a:gd name="connsiteY56" fmla="*/ 1276350 h 2019300"/>
                <a:gd name="connsiteX57" fmla="*/ 505732 w 1686832"/>
                <a:gd name="connsiteY57" fmla="*/ 1282700 h 2019300"/>
                <a:gd name="connsiteX58" fmla="*/ 486682 w 1686832"/>
                <a:gd name="connsiteY58" fmla="*/ 1295400 h 2019300"/>
                <a:gd name="connsiteX59" fmla="*/ 473982 w 1686832"/>
                <a:gd name="connsiteY59" fmla="*/ 1314450 h 2019300"/>
                <a:gd name="connsiteX60" fmla="*/ 467632 w 1686832"/>
                <a:gd name="connsiteY60" fmla="*/ 1333500 h 2019300"/>
                <a:gd name="connsiteX61" fmla="*/ 435882 w 1686832"/>
                <a:gd name="connsiteY61" fmla="*/ 1365250 h 2019300"/>
                <a:gd name="connsiteX62" fmla="*/ 499382 w 1686832"/>
                <a:gd name="connsiteY62" fmla="*/ 1390650 h 2019300"/>
                <a:gd name="connsiteX63" fmla="*/ 512082 w 1686832"/>
                <a:gd name="connsiteY63" fmla="*/ 1409700 h 2019300"/>
                <a:gd name="connsiteX64" fmla="*/ 512082 w 1686832"/>
                <a:gd name="connsiteY64" fmla="*/ 1460500 h 2019300"/>
                <a:gd name="connsiteX65" fmla="*/ 451757 w 1686832"/>
                <a:gd name="connsiteY65" fmla="*/ 1393825 h 2019300"/>
                <a:gd name="connsiteX66" fmla="*/ 372382 w 1686832"/>
                <a:gd name="connsiteY66" fmla="*/ 1450975 h 2019300"/>
                <a:gd name="connsiteX67" fmla="*/ 378732 w 1686832"/>
                <a:gd name="connsiteY67" fmla="*/ 1498600 h 2019300"/>
                <a:gd name="connsiteX68" fmla="*/ 391432 w 1686832"/>
                <a:gd name="connsiteY68" fmla="*/ 1517650 h 2019300"/>
                <a:gd name="connsiteX69" fmla="*/ 404132 w 1686832"/>
                <a:gd name="connsiteY69" fmla="*/ 1555750 h 2019300"/>
                <a:gd name="connsiteX70" fmla="*/ 423182 w 1686832"/>
                <a:gd name="connsiteY70" fmla="*/ 1562100 h 2019300"/>
                <a:gd name="connsiteX71" fmla="*/ 461282 w 1686832"/>
                <a:gd name="connsiteY71" fmla="*/ 1587500 h 2019300"/>
                <a:gd name="connsiteX72" fmla="*/ 454932 w 1686832"/>
                <a:gd name="connsiteY72" fmla="*/ 1606550 h 2019300"/>
                <a:gd name="connsiteX73" fmla="*/ 391432 w 1686832"/>
                <a:gd name="connsiteY73" fmla="*/ 1625600 h 2019300"/>
                <a:gd name="connsiteX74" fmla="*/ 378732 w 1686832"/>
                <a:gd name="connsiteY74" fmla="*/ 1663700 h 2019300"/>
                <a:gd name="connsiteX75" fmla="*/ 385082 w 1686832"/>
                <a:gd name="connsiteY75" fmla="*/ 1701800 h 2019300"/>
                <a:gd name="connsiteX76" fmla="*/ 416832 w 1686832"/>
                <a:gd name="connsiteY76" fmla="*/ 1733550 h 2019300"/>
                <a:gd name="connsiteX77" fmla="*/ 410482 w 1686832"/>
                <a:gd name="connsiteY77" fmla="*/ 1755775 h 2019300"/>
                <a:gd name="connsiteX78" fmla="*/ 429532 w 1686832"/>
                <a:gd name="connsiteY78" fmla="*/ 1866900 h 2019300"/>
                <a:gd name="connsiteX79" fmla="*/ 461282 w 1686832"/>
                <a:gd name="connsiteY79" fmla="*/ 1955800 h 2019300"/>
                <a:gd name="connsiteX80" fmla="*/ 486682 w 1686832"/>
                <a:gd name="connsiteY80" fmla="*/ 1962150 h 2019300"/>
                <a:gd name="connsiteX81" fmla="*/ 537482 w 1686832"/>
                <a:gd name="connsiteY81" fmla="*/ 1968500 h 2019300"/>
                <a:gd name="connsiteX82" fmla="*/ 543832 w 1686832"/>
                <a:gd name="connsiteY82" fmla="*/ 1993900 h 2019300"/>
                <a:gd name="connsiteX83" fmla="*/ 588282 w 1686832"/>
                <a:gd name="connsiteY83" fmla="*/ 2012950 h 2019300"/>
                <a:gd name="connsiteX84" fmla="*/ 607332 w 1686832"/>
                <a:gd name="connsiteY84" fmla="*/ 2019300 h 2019300"/>
                <a:gd name="connsiteX85" fmla="*/ 626382 w 1686832"/>
                <a:gd name="connsiteY85" fmla="*/ 2012950 h 2019300"/>
                <a:gd name="connsiteX86" fmla="*/ 645432 w 1686832"/>
                <a:gd name="connsiteY86" fmla="*/ 1943100 h 2019300"/>
                <a:gd name="connsiteX87" fmla="*/ 658132 w 1686832"/>
                <a:gd name="connsiteY87" fmla="*/ 1924050 h 2019300"/>
                <a:gd name="connsiteX88" fmla="*/ 696232 w 1686832"/>
                <a:gd name="connsiteY88" fmla="*/ 1892300 h 2019300"/>
                <a:gd name="connsiteX89" fmla="*/ 715282 w 1686832"/>
                <a:gd name="connsiteY89" fmla="*/ 1854200 h 2019300"/>
                <a:gd name="connsiteX90" fmla="*/ 708932 w 1686832"/>
                <a:gd name="connsiteY90" fmla="*/ 1771650 h 2019300"/>
                <a:gd name="connsiteX91" fmla="*/ 683532 w 1686832"/>
                <a:gd name="connsiteY91" fmla="*/ 1714500 h 2019300"/>
                <a:gd name="connsiteX92" fmla="*/ 670832 w 1686832"/>
                <a:gd name="connsiteY92" fmla="*/ 1670050 h 2019300"/>
                <a:gd name="connsiteX93" fmla="*/ 677182 w 1686832"/>
                <a:gd name="connsiteY93" fmla="*/ 1638300 h 2019300"/>
                <a:gd name="connsiteX94" fmla="*/ 715282 w 1686832"/>
                <a:gd name="connsiteY94" fmla="*/ 1625600 h 2019300"/>
                <a:gd name="connsiteX95" fmla="*/ 778782 w 1686832"/>
                <a:gd name="connsiteY95" fmla="*/ 1631950 h 2019300"/>
                <a:gd name="connsiteX96" fmla="*/ 810532 w 1686832"/>
                <a:gd name="connsiteY96" fmla="*/ 1663700 h 2019300"/>
                <a:gd name="connsiteX97" fmla="*/ 829582 w 1686832"/>
                <a:gd name="connsiteY97" fmla="*/ 1676400 h 2019300"/>
                <a:gd name="connsiteX98" fmla="*/ 848632 w 1686832"/>
                <a:gd name="connsiteY98" fmla="*/ 1708150 h 2019300"/>
                <a:gd name="connsiteX99" fmla="*/ 905782 w 1686832"/>
                <a:gd name="connsiteY99" fmla="*/ 1720850 h 2019300"/>
                <a:gd name="connsiteX100" fmla="*/ 988332 w 1686832"/>
                <a:gd name="connsiteY100" fmla="*/ 1670050 h 2019300"/>
                <a:gd name="connsiteX101" fmla="*/ 1001032 w 1686832"/>
                <a:gd name="connsiteY101" fmla="*/ 1689100 h 2019300"/>
                <a:gd name="connsiteX102" fmla="*/ 1020082 w 1686832"/>
                <a:gd name="connsiteY102" fmla="*/ 1727200 h 2019300"/>
                <a:gd name="connsiteX103" fmla="*/ 1045482 w 1686832"/>
                <a:gd name="connsiteY103" fmla="*/ 1733550 h 2019300"/>
                <a:gd name="connsiteX104" fmla="*/ 1089932 w 1686832"/>
                <a:gd name="connsiteY104" fmla="*/ 1746250 h 2019300"/>
                <a:gd name="connsiteX105" fmla="*/ 1134382 w 1686832"/>
                <a:gd name="connsiteY105" fmla="*/ 1752600 h 2019300"/>
                <a:gd name="connsiteX106" fmla="*/ 1216932 w 1686832"/>
                <a:gd name="connsiteY106" fmla="*/ 1746250 h 2019300"/>
                <a:gd name="connsiteX107" fmla="*/ 1235982 w 1686832"/>
                <a:gd name="connsiteY107" fmla="*/ 1739900 h 2019300"/>
                <a:gd name="connsiteX108" fmla="*/ 1280432 w 1686832"/>
                <a:gd name="connsiteY108" fmla="*/ 1682750 h 2019300"/>
                <a:gd name="connsiteX109" fmla="*/ 1299482 w 1686832"/>
                <a:gd name="connsiteY109" fmla="*/ 1676400 h 2019300"/>
                <a:gd name="connsiteX110" fmla="*/ 1318532 w 1686832"/>
                <a:gd name="connsiteY110" fmla="*/ 1663700 h 2019300"/>
                <a:gd name="connsiteX111" fmla="*/ 1369332 w 1686832"/>
                <a:gd name="connsiteY111" fmla="*/ 1644650 h 2019300"/>
                <a:gd name="connsiteX112" fmla="*/ 1375682 w 1686832"/>
                <a:gd name="connsiteY112" fmla="*/ 1428750 h 2019300"/>
                <a:gd name="connsiteX113" fmla="*/ 1382032 w 1686832"/>
                <a:gd name="connsiteY113" fmla="*/ 1409700 h 2019300"/>
                <a:gd name="connsiteX114" fmla="*/ 1394732 w 1686832"/>
                <a:gd name="connsiteY114" fmla="*/ 1390650 h 2019300"/>
                <a:gd name="connsiteX115" fmla="*/ 1394732 w 1686832"/>
                <a:gd name="connsiteY115" fmla="*/ 1327150 h 2019300"/>
                <a:gd name="connsiteX116" fmla="*/ 1375682 w 1686832"/>
                <a:gd name="connsiteY116" fmla="*/ 1314450 h 2019300"/>
                <a:gd name="connsiteX117" fmla="*/ 1362982 w 1686832"/>
                <a:gd name="connsiteY117" fmla="*/ 1289050 h 2019300"/>
                <a:gd name="connsiteX118" fmla="*/ 1388382 w 1686832"/>
                <a:gd name="connsiteY118" fmla="*/ 1257300 h 2019300"/>
                <a:gd name="connsiteX119" fmla="*/ 1401082 w 1686832"/>
                <a:gd name="connsiteY119" fmla="*/ 1238250 h 2019300"/>
                <a:gd name="connsiteX120" fmla="*/ 1417735 w 1686832"/>
                <a:gd name="connsiteY120" fmla="*/ 1202532 h 2019300"/>
                <a:gd name="connsiteX121" fmla="*/ 1436785 w 1686832"/>
                <a:gd name="connsiteY121" fmla="*/ 1130300 h 2019300"/>
                <a:gd name="connsiteX122" fmla="*/ 1394353 w 1686832"/>
                <a:gd name="connsiteY122" fmla="*/ 1062038 h 2019300"/>
                <a:gd name="connsiteX123" fmla="*/ 1439182 w 1686832"/>
                <a:gd name="connsiteY123" fmla="*/ 1009650 h 2019300"/>
                <a:gd name="connsiteX124" fmla="*/ 1426482 w 1686832"/>
                <a:gd name="connsiteY124" fmla="*/ 990600 h 2019300"/>
                <a:gd name="connsiteX125" fmla="*/ 1413782 w 1686832"/>
                <a:gd name="connsiteY125" fmla="*/ 952500 h 2019300"/>
                <a:gd name="connsiteX126" fmla="*/ 1401082 w 1686832"/>
                <a:gd name="connsiteY126" fmla="*/ 927100 h 2019300"/>
                <a:gd name="connsiteX127" fmla="*/ 1394732 w 1686832"/>
                <a:gd name="connsiteY127" fmla="*/ 901700 h 2019300"/>
                <a:gd name="connsiteX128" fmla="*/ 1388382 w 1686832"/>
                <a:gd name="connsiteY128" fmla="*/ 882650 h 2019300"/>
                <a:gd name="connsiteX129" fmla="*/ 1394732 w 1686832"/>
                <a:gd name="connsiteY129" fmla="*/ 666750 h 2019300"/>
                <a:gd name="connsiteX130" fmla="*/ 1401082 w 1686832"/>
                <a:gd name="connsiteY130" fmla="*/ 635000 h 2019300"/>
                <a:gd name="connsiteX131" fmla="*/ 1413782 w 1686832"/>
                <a:gd name="connsiteY131" fmla="*/ 615950 h 2019300"/>
                <a:gd name="connsiteX132" fmla="*/ 1432832 w 1686832"/>
                <a:gd name="connsiteY132" fmla="*/ 577850 h 2019300"/>
                <a:gd name="connsiteX133" fmla="*/ 1439182 w 1686832"/>
                <a:gd name="connsiteY133" fmla="*/ 520700 h 2019300"/>
                <a:gd name="connsiteX134" fmla="*/ 1445532 w 1686832"/>
                <a:gd name="connsiteY134" fmla="*/ 501650 h 2019300"/>
                <a:gd name="connsiteX135" fmla="*/ 1451882 w 1686832"/>
                <a:gd name="connsiteY135" fmla="*/ 450850 h 2019300"/>
                <a:gd name="connsiteX136" fmla="*/ 1489982 w 1686832"/>
                <a:gd name="connsiteY136" fmla="*/ 431800 h 2019300"/>
                <a:gd name="connsiteX137" fmla="*/ 1515382 w 1686832"/>
                <a:gd name="connsiteY137" fmla="*/ 425450 h 2019300"/>
                <a:gd name="connsiteX138" fmla="*/ 1534432 w 1686832"/>
                <a:gd name="connsiteY138" fmla="*/ 419100 h 2019300"/>
                <a:gd name="connsiteX139" fmla="*/ 1572532 w 1686832"/>
                <a:gd name="connsiteY139" fmla="*/ 412750 h 2019300"/>
                <a:gd name="connsiteX140" fmla="*/ 1597932 w 1686832"/>
                <a:gd name="connsiteY140" fmla="*/ 406400 h 2019300"/>
                <a:gd name="connsiteX141" fmla="*/ 1559832 w 1686832"/>
                <a:gd name="connsiteY141" fmla="*/ 368300 h 2019300"/>
                <a:gd name="connsiteX142" fmla="*/ 1521732 w 1686832"/>
                <a:gd name="connsiteY142" fmla="*/ 349250 h 2019300"/>
                <a:gd name="connsiteX143" fmla="*/ 1483632 w 1686832"/>
                <a:gd name="connsiteY143" fmla="*/ 330200 h 2019300"/>
                <a:gd name="connsiteX144" fmla="*/ 1464582 w 1686832"/>
                <a:gd name="connsiteY144" fmla="*/ 285750 h 2019300"/>
                <a:gd name="connsiteX145" fmla="*/ 1445532 w 1686832"/>
                <a:gd name="connsiteY145" fmla="*/ 279400 h 2019300"/>
                <a:gd name="connsiteX146" fmla="*/ 1451882 w 1686832"/>
                <a:gd name="connsiteY146" fmla="*/ 228600 h 2019300"/>
                <a:gd name="connsiteX147" fmla="*/ 1470932 w 1686832"/>
                <a:gd name="connsiteY147" fmla="*/ 222250 h 2019300"/>
                <a:gd name="connsiteX148" fmla="*/ 1521732 w 1686832"/>
                <a:gd name="connsiteY148" fmla="*/ 228600 h 2019300"/>
                <a:gd name="connsiteX149" fmla="*/ 1578882 w 1686832"/>
                <a:gd name="connsiteY149" fmla="*/ 273050 h 2019300"/>
                <a:gd name="connsiteX150" fmla="*/ 1616982 w 1686832"/>
                <a:gd name="connsiteY150" fmla="*/ 285750 h 2019300"/>
                <a:gd name="connsiteX151" fmla="*/ 1636032 w 1686832"/>
                <a:gd name="connsiteY151" fmla="*/ 298450 h 2019300"/>
                <a:gd name="connsiteX152" fmla="*/ 1623332 w 1686832"/>
                <a:gd name="connsiteY152" fmla="*/ 304800 h 2019300"/>
                <a:gd name="connsiteX153" fmla="*/ 1629682 w 1686832"/>
                <a:gd name="connsiteY153" fmla="*/ 260350 h 2019300"/>
                <a:gd name="connsiteX154" fmla="*/ 1667782 w 1686832"/>
                <a:gd name="connsiteY154" fmla="*/ 228600 h 2019300"/>
                <a:gd name="connsiteX155" fmla="*/ 1686832 w 1686832"/>
                <a:gd name="connsiteY155" fmla="*/ 184150 h 2019300"/>
                <a:gd name="connsiteX156" fmla="*/ 1680482 w 1686832"/>
                <a:gd name="connsiteY156" fmla="*/ 165100 h 2019300"/>
                <a:gd name="connsiteX157" fmla="*/ 1591582 w 1686832"/>
                <a:gd name="connsiteY157" fmla="*/ 158750 h 2019300"/>
                <a:gd name="connsiteX158" fmla="*/ 1623332 w 1686832"/>
                <a:gd name="connsiteY158" fmla="*/ 127000 h 2019300"/>
                <a:gd name="connsiteX159" fmla="*/ 1591582 w 1686832"/>
                <a:gd name="connsiteY159" fmla="*/ 69850 h 2019300"/>
                <a:gd name="connsiteX160" fmla="*/ 1610632 w 1686832"/>
                <a:gd name="connsiteY160" fmla="*/ 63500 h 2019300"/>
                <a:gd name="connsiteX161" fmla="*/ 1591582 w 1686832"/>
                <a:gd name="connsiteY161" fmla="*/ 50800 h 2019300"/>
                <a:gd name="connsiteX162" fmla="*/ 1566182 w 1686832"/>
                <a:gd name="connsiteY162" fmla="*/ 44450 h 2019300"/>
                <a:gd name="connsiteX163" fmla="*/ 1509032 w 1686832"/>
                <a:gd name="connsiteY163" fmla="*/ 31750 h 2019300"/>
                <a:gd name="connsiteX164" fmla="*/ 1489982 w 1686832"/>
                <a:gd name="connsiteY164" fmla="*/ 19050 h 2019300"/>
                <a:gd name="connsiteX165" fmla="*/ 1432832 w 1686832"/>
                <a:gd name="connsiteY165" fmla="*/ 6350 h 2019300"/>
                <a:gd name="connsiteX166" fmla="*/ 1401082 w 1686832"/>
                <a:gd name="connsiteY166" fmla="*/ 0 h 2019300"/>
                <a:gd name="connsiteX167" fmla="*/ 1337582 w 1686832"/>
                <a:gd name="connsiteY167" fmla="*/ 6350 h 2019300"/>
                <a:gd name="connsiteX168" fmla="*/ 1337582 w 1686832"/>
                <a:gd name="connsiteY168" fmla="*/ 50800 h 2019300"/>
                <a:gd name="connsiteX169" fmla="*/ 1375682 w 1686832"/>
                <a:gd name="connsiteY169" fmla="*/ 57150 h 2019300"/>
                <a:gd name="connsiteX170" fmla="*/ 1375682 w 1686832"/>
                <a:gd name="connsiteY170" fmla="*/ 127000 h 2019300"/>
                <a:gd name="connsiteX171" fmla="*/ 1337582 w 1686832"/>
                <a:gd name="connsiteY171" fmla="*/ 120650 h 2019300"/>
                <a:gd name="connsiteX172" fmla="*/ 1299482 w 1686832"/>
                <a:gd name="connsiteY172" fmla="*/ 82550 h 2019300"/>
                <a:gd name="connsiteX173" fmla="*/ 1280432 w 1686832"/>
                <a:gd name="connsiteY173" fmla="*/ 63500 h 2019300"/>
                <a:gd name="connsiteX174" fmla="*/ 1248682 w 1686832"/>
                <a:gd name="connsiteY174" fmla="*/ 57150 h 2019300"/>
                <a:gd name="connsiteX175" fmla="*/ 1172482 w 1686832"/>
                <a:gd name="connsiteY175" fmla="*/ 50800 h 2019300"/>
                <a:gd name="connsiteX176" fmla="*/ 1089932 w 1686832"/>
                <a:gd name="connsiteY176" fmla="*/ 50800 h 2019300"/>
                <a:gd name="connsiteX177" fmla="*/ 1070882 w 1686832"/>
                <a:gd name="connsiteY177" fmla="*/ 63500 h 2019300"/>
                <a:gd name="connsiteX178" fmla="*/ 1051832 w 1686832"/>
                <a:gd name="connsiteY178" fmla="*/ 101600 h 2019300"/>
                <a:gd name="connsiteX179" fmla="*/ 1039132 w 1686832"/>
                <a:gd name="connsiteY179" fmla="*/ 120650 h 2019300"/>
                <a:gd name="connsiteX180" fmla="*/ 1032782 w 1686832"/>
                <a:gd name="connsiteY180" fmla="*/ 139700 h 2019300"/>
                <a:gd name="connsiteX181" fmla="*/ 994682 w 1686832"/>
                <a:gd name="connsiteY181" fmla="*/ 184150 h 2019300"/>
                <a:gd name="connsiteX182" fmla="*/ 956582 w 1686832"/>
                <a:gd name="connsiteY182" fmla="*/ 177800 h 2019300"/>
                <a:gd name="connsiteX183" fmla="*/ 943882 w 1686832"/>
                <a:gd name="connsiteY183" fmla="*/ 158750 h 2019300"/>
                <a:gd name="connsiteX184" fmla="*/ 924832 w 1686832"/>
                <a:gd name="connsiteY184" fmla="*/ 139700 h 2019300"/>
                <a:gd name="connsiteX185" fmla="*/ 905782 w 1686832"/>
                <a:gd name="connsiteY185" fmla="*/ 95250 h 2019300"/>
                <a:gd name="connsiteX186" fmla="*/ 899432 w 1686832"/>
                <a:gd name="connsiteY186" fmla="*/ 69850 h 2019300"/>
                <a:gd name="connsiteX187" fmla="*/ 886732 w 1686832"/>
                <a:gd name="connsiteY187" fmla="*/ 50800 h 2019300"/>
                <a:gd name="connsiteX188" fmla="*/ 880382 w 1686832"/>
                <a:gd name="connsiteY188" fmla="*/ 31750 h 2019300"/>
                <a:gd name="connsiteX189" fmla="*/ 842282 w 1686832"/>
                <a:gd name="connsiteY189" fmla="*/ 12700 h 2019300"/>
                <a:gd name="connsiteX190" fmla="*/ 670832 w 1686832"/>
                <a:gd name="connsiteY190" fmla="*/ 25400 h 2019300"/>
                <a:gd name="connsiteX191" fmla="*/ 645432 w 1686832"/>
                <a:gd name="connsiteY191" fmla="*/ 31750 h 2019300"/>
                <a:gd name="connsiteX192" fmla="*/ 632732 w 1686832"/>
                <a:gd name="connsiteY192" fmla="*/ 50800 h 2019300"/>
                <a:gd name="connsiteX193" fmla="*/ 613682 w 1686832"/>
                <a:gd name="connsiteY193" fmla="*/ 63500 h 2019300"/>
                <a:gd name="connsiteX0" fmla="*/ 613682 w 1686832"/>
                <a:gd name="connsiteY0" fmla="*/ 63500 h 2019300"/>
                <a:gd name="connsiteX1" fmla="*/ 626382 w 1686832"/>
                <a:gd name="connsiteY1" fmla="*/ 228600 h 2019300"/>
                <a:gd name="connsiteX2" fmla="*/ 607332 w 1686832"/>
                <a:gd name="connsiteY2" fmla="*/ 273050 h 2019300"/>
                <a:gd name="connsiteX3" fmla="*/ 588282 w 1686832"/>
                <a:gd name="connsiteY3" fmla="*/ 285750 h 2019300"/>
                <a:gd name="connsiteX4" fmla="*/ 562882 w 1686832"/>
                <a:gd name="connsiteY4" fmla="*/ 241300 h 2019300"/>
                <a:gd name="connsiteX5" fmla="*/ 505732 w 1686832"/>
                <a:gd name="connsiteY5" fmla="*/ 209550 h 2019300"/>
                <a:gd name="connsiteX6" fmla="*/ 448582 w 1686832"/>
                <a:gd name="connsiteY6" fmla="*/ 254000 h 2019300"/>
                <a:gd name="connsiteX7" fmla="*/ 404132 w 1686832"/>
                <a:gd name="connsiteY7" fmla="*/ 311150 h 2019300"/>
                <a:gd name="connsiteX8" fmla="*/ 366032 w 1686832"/>
                <a:gd name="connsiteY8" fmla="*/ 323850 h 2019300"/>
                <a:gd name="connsiteX9" fmla="*/ 346982 w 1686832"/>
                <a:gd name="connsiteY9" fmla="*/ 330200 h 2019300"/>
                <a:gd name="connsiteX10" fmla="*/ 315232 w 1686832"/>
                <a:gd name="connsiteY10" fmla="*/ 368300 h 2019300"/>
                <a:gd name="connsiteX11" fmla="*/ 302532 w 1686832"/>
                <a:gd name="connsiteY11" fmla="*/ 406400 h 2019300"/>
                <a:gd name="connsiteX12" fmla="*/ 277132 w 1686832"/>
                <a:gd name="connsiteY12" fmla="*/ 444500 h 2019300"/>
                <a:gd name="connsiteX13" fmla="*/ 270782 w 1686832"/>
                <a:gd name="connsiteY13" fmla="*/ 463550 h 2019300"/>
                <a:gd name="connsiteX14" fmla="*/ 264432 w 1686832"/>
                <a:gd name="connsiteY14" fmla="*/ 501650 h 2019300"/>
                <a:gd name="connsiteX15" fmla="*/ 245382 w 1686832"/>
                <a:gd name="connsiteY15" fmla="*/ 508000 h 2019300"/>
                <a:gd name="connsiteX16" fmla="*/ 185059 w 1686832"/>
                <a:gd name="connsiteY16" fmla="*/ 536575 h 2019300"/>
                <a:gd name="connsiteX17" fmla="*/ 188232 w 1686832"/>
                <a:gd name="connsiteY17" fmla="*/ 577850 h 2019300"/>
                <a:gd name="connsiteX18" fmla="*/ 289832 w 1686832"/>
                <a:gd name="connsiteY18" fmla="*/ 539750 h 2019300"/>
                <a:gd name="connsiteX19" fmla="*/ 308882 w 1686832"/>
                <a:gd name="connsiteY19" fmla="*/ 552450 h 2019300"/>
                <a:gd name="connsiteX20" fmla="*/ 327932 w 1686832"/>
                <a:gd name="connsiteY20" fmla="*/ 596900 h 2019300"/>
                <a:gd name="connsiteX21" fmla="*/ 340632 w 1686832"/>
                <a:gd name="connsiteY21" fmla="*/ 635000 h 2019300"/>
                <a:gd name="connsiteX22" fmla="*/ 327932 w 1686832"/>
                <a:gd name="connsiteY22" fmla="*/ 698500 h 2019300"/>
                <a:gd name="connsiteX23" fmla="*/ 308882 w 1686832"/>
                <a:gd name="connsiteY23" fmla="*/ 717550 h 2019300"/>
                <a:gd name="connsiteX24" fmla="*/ 293007 w 1686832"/>
                <a:gd name="connsiteY24" fmla="*/ 746125 h 2019300"/>
                <a:gd name="connsiteX25" fmla="*/ 283482 w 1686832"/>
                <a:gd name="connsiteY25" fmla="*/ 822325 h 2019300"/>
                <a:gd name="connsiteX26" fmla="*/ 359682 w 1686832"/>
                <a:gd name="connsiteY26" fmla="*/ 844550 h 2019300"/>
                <a:gd name="connsiteX27" fmla="*/ 366032 w 1686832"/>
                <a:gd name="connsiteY27" fmla="*/ 863600 h 2019300"/>
                <a:gd name="connsiteX28" fmla="*/ 327932 w 1686832"/>
                <a:gd name="connsiteY28" fmla="*/ 882650 h 2019300"/>
                <a:gd name="connsiteX29" fmla="*/ 308882 w 1686832"/>
                <a:gd name="connsiteY29" fmla="*/ 889000 h 2019300"/>
                <a:gd name="connsiteX30" fmla="*/ 315232 w 1686832"/>
                <a:gd name="connsiteY30" fmla="*/ 927100 h 2019300"/>
                <a:gd name="connsiteX31" fmla="*/ 327932 w 1686832"/>
                <a:gd name="connsiteY31" fmla="*/ 946150 h 2019300"/>
                <a:gd name="connsiteX32" fmla="*/ 283482 w 1686832"/>
                <a:gd name="connsiteY32" fmla="*/ 946150 h 2019300"/>
                <a:gd name="connsiteX33" fmla="*/ 273957 w 1686832"/>
                <a:gd name="connsiteY33" fmla="*/ 977900 h 2019300"/>
                <a:gd name="connsiteX34" fmla="*/ 264432 w 1686832"/>
                <a:gd name="connsiteY34" fmla="*/ 1044575 h 2019300"/>
                <a:gd name="connsiteX35" fmla="*/ 181882 w 1686832"/>
                <a:gd name="connsiteY35" fmla="*/ 1047750 h 2019300"/>
                <a:gd name="connsiteX36" fmla="*/ 156482 w 1686832"/>
                <a:gd name="connsiteY36" fmla="*/ 1035050 h 2019300"/>
                <a:gd name="connsiteX37" fmla="*/ 137432 w 1686832"/>
                <a:gd name="connsiteY37" fmla="*/ 1028700 h 2019300"/>
                <a:gd name="connsiteX38" fmla="*/ 112032 w 1686832"/>
                <a:gd name="connsiteY38" fmla="*/ 1066800 h 2019300"/>
                <a:gd name="connsiteX39" fmla="*/ 118382 w 1686832"/>
                <a:gd name="connsiteY39" fmla="*/ 1092200 h 2019300"/>
                <a:gd name="connsiteX40" fmla="*/ 137432 w 1686832"/>
                <a:gd name="connsiteY40" fmla="*/ 1111250 h 2019300"/>
                <a:gd name="connsiteX41" fmla="*/ 150132 w 1686832"/>
                <a:gd name="connsiteY41" fmla="*/ 1130300 h 2019300"/>
                <a:gd name="connsiteX42" fmla="*/ 108857 w 1686832"/>
                <a:gd name="connsiteY42" fmla="*/ 1149350 h 2019300"/>
                <a:gd name="connsiteX43" fmla="*/ 907 w 1686832"/>
                <a:gd name="connsiteY43" fmla="*/ 1336675 h 2019300"/>
                <a:gd name="connsiteX44" fmla="*/ 175532 w 1686832"/>
                <a:gd name="connsiteY44" fmla="*/ 1289050 h 2019300"/>
                <a:gd name="connsiteX45" fmla="*/ 226332 w 1686832"/>
                <a:gd name="connsiteY45" fmla="*/ 1298575 h 2019300"/>
                <a:gd name="connsiteX46" fmla="*/ 245382 w 1686832"/>
                <a:gd name="connsiteY46" fmla="*/ 1349375 h 2019300"/>
                <a:gd name="connsiteX47" fmla="*/ 343807 w 1686832"/>
                <a:gd name="connsiteY47" fmla="*/ 1358900 h 2019300"/>
                <a:gd name="connsiteX48" fmla="*/ 410482 w 1686832"/>
                <a:gd name="connsiteY48" fmla="*/ 1327150 h 2019300"/>
                <a:gd name="connsiteX49" fmla="*/ 429532 w 1686832"/>
                <a:gd name="connsiteY49" fmla="*/ 1320800 h 2019300"/>
                <a:gd name="connsiteX50" fmla="*/ 435882 w 1686832"/>
                <a:gd name="connsiteY50" fmla="*/ 1301750 h 2019300"/>
                <a:gd name="connsiteX51" fmla="*/ 454932 w 1686832"/>
                <a:gd name="connsiteY51" fmla="*/ 1225550 h 2019300"/>
                <a:gd name="connsiteX52" fmla="*/ 473982 w 1686832"/>
                <a:gd name="connsiteY52" fmla="*/ 1212850 h 2019300"/>
                <a:gd name="connsiteX53" fmla="*/ 493032 w 1686832"/>
                <a:gd name="connsiteY53" fmla="*/ 1219200 h 2019300"/>
                <a:gd name="connsiteX54" fmla="*/ 540657 w 1686832"/>
                <a:gd name="connsiteY54" fmla="*/ 1219200 h 2019300"/>
                <a:gd name="connsiteX55" fmla="*/ 556532 w 1686832"/>
                <a:gd name="connsiteY55" fmla="*/ 1244600 h 2019300"/>
                <a:gd name="connsiteX56" fmla="*/ 524782 w 1686832"/>
                <a:gd name="connsiteY56" fmla="*/ 1276350 h 2019300"/>
                <a:gd name="connsiteX57" fmla="*/ 505732 w 1686832"/>
                <a:gd name="connsiteY57" fmla="*/ 1282700 h 2019300"/>
                <a:gd name="connsiteX58" fmla="*/ 486682 w 1686832"/>
                <a:gd name="connsiteY58" fmla="*/ 1295400 h 2019300"/>
                <a:gd name="connsiteX59" fmla="*/ 473982 w 1686832"/>
                <a:gd name="connsiteY59" fmla="*/ 1314450 h 2019300"/>
                <a:gd name="connsiteX60" fmla="*/ 467632 w 1686832"/>
                <a:gd name="connsiteY60" fmla="*/ 1333500 h 2019300"/>
                <a:gd name="connsiteX61" fmla="*/ 435882 w 1686832"/>
                <a:gd name="connsiteY61" fmla="*/ 1365250 h 2019300"/>
                <a:gd name="connsiteX62" fmla="*/ 499382 w 1686832"/>
                <a:gd name="connsiteY62" fmla="*/ 1390650 h 2019300"/>
                <a:gd name="connsiteX63" fmla="*/ 512082 w 1686832"/>
                <a:gd name="connsiteY63" fmla="*/ 1409700 h 2019300"/>
                <a:gd name="connsiteX64" fmla="*/ 512082 w 1686832"/>
                <a:gd name="connsiteY64" fmla="*/ 1460500 h 2019300"/>
                <a:gd name="connsiteX65" fmla="*/ 451757 w 1686832"/>
                <a:gd name="connsiteY65" fmla="*/ 1393825 h 2019300"/>
                <a:gd name="connsiteX66" fmla="*/ 372382 w 1686832"/>
                <a:gd name="connsiteY66" fmla="*/ 1450975 h 2019300"/>
                <a:gd name="connsiteX67" fmla="*/ 378732 w 1686832"/>
                <a:gd name="connsiteY67" fmla="*/ 1498600 h 2019300"/>
                <a:gd name="connsiteX68" fmla="*/ 391432 w 1686832"/>
                <a:gd name="connsiteY68" fmla="*/ 1517650 h 2019300"/>
                <a:gd name="connsiteX69" fmla="*/ 404132 w 1686832"/>
                <a:gd name="connsiteY69" fmla="*/ 1555750 h 2019300"/>
                <a:gd name="connsiteX70" fmla="*/ 423182 w 1686832"/>
                <a:gd name="connsiteY70" fmla="*/ 1562100 h 2019300"/>
                <a:gd name="connsiteX71" fmla="*/ 461282 w 1686832"/>
                <a:gd name="connsiteY71" fmla="*/ 1587500 h 2019300"/>
                <a:gd name="connsiteX72" fmla="*/ 454932 w 1686832"/>
                <a:gd name="connsiteY72" fmla="*/ 1606550 h 2019300"/>
                <a:gd name="connsiteX73" fmla="*/ 391432 w 1686832"/>
                <a:gd name="connsiteY73" fmla="*/ 1625600 h 2019300"/>
                <a:gd name="connsiteX74" fmla="*/ 378732 w 1686832"/>
                <a:gd name="connsiteY74" fmla="*/ 1663700 h 2019300"/>
                <a:gd name="connsiteX75" fmla="*/ 385082 w 1686832"/>
                <a:gd name="connsiteY75" fmla="*/ 1701800 h 2019300"/>
                <a:gd name="connsiteX76" fmla="*/ 416832 w 1686832"/>
                <a:gd name="connsiteY76" fmla="*/ 1733550 h 2019300"/>
                <a:gd name="connsiteX77" fmla="*/ 410482 w 1686832"/>
                <a:gd name="connsiteY77" fmla="*/ 1755775 h 2019300"/>
                <a:gd name="connsiteX78" fmla="*/ 429532 w 1686832"/>
                <a:gd name="connsiteY78" fmla="*/ 1866900 h 2019300"/>
                <a:gd name="connsiteX79" fmla="*/ 461282 w 1686832"/>
                <a:gd name="connsiteY79" fmla="*/ 1955800 h 2019300"/>
                <a:gd name="connsiteX80" fmla="*/ 486682 w 1686832"/>
                <a:gd name="connsiteY80" fmla="*/ 1962150 h 2019300"/>
                <a:gd name="connsiteX81" fmla="*/ 537482 w 1686832"/>
                <a:gd name="connsiteY81" fmla="*/ 1968500 h 2019300"/>
                <a:gd name="connsiteX82" fmla="*/ 543832 w 1686832"/>
                <a:gd name="connsiteY82" fmla="*/ 1993900 h 2019300"/>
                <a:gd name="connsiteX83" fmla="*/ 588282 w 1686832"/>
                <a:gd name="connsiteY83" fmla="*/ 2012950 h 2019300"/>
                <a:gd name="connsiteX84" fmla="*/ 607332 w 1686832"/>
                <a:gd name="connsiteY84" fmla="*/ 2019300 h 2019300"/>
                <a:gd name="connsiteX85" fmla="*/ 626382 w 1686832"/>
                <a:gd name="connsiteY85" fmla="*/ 2012950 h 2019300"/>
                <a:gd name="connsiteX86" fmla="*/ 645432 w 1686832"/>
                <a:gd name="connsiteY86" fmla="*/ 1943100 h 2019300"/>
                <a:gd name="connsiteX87" fmla="*/ 658132 w 1686832"/>
                <a:gd name="connsiteY87" fmla="*/ 1924050 h 2019300"/>
                <a:gd name="connsiteX88" fmla="*/ 696232 w 1686832"/>
                <a:gd name="connsiteY88" fmla="*/ 1892300 h 2019300"/>
                <a:gd name="connsiteX89" fmla="*/ 715282 w 1686832"/>
                <a:gd name="connsiteY89" fmla="*/ 1854200 h 2019300"/>
                <a:gd name="connsiteX90" fmla="*/ 708932 w 1686832"/>
                <a:gd name="connsiteY90" fmla="*/ 1771650 h 2019300"/>
                <a:gd name="connsiteX91" fmla="*/ 683532 w 1686832"/>
                <a:gd name="connsiteY91" fmla="*/ 1714500 h 2019300"/>
                <a:gd name="connsiteX92" fmla="*/ 670832 w 1686832"/>
                <a:gd name="connsiteY92" fmla="*/ 1670050 h 2019300"/>
                <a:gd name="connsiteX93" fmla="*/ 677182 w 1686832"/>
                <a:gd name="connsiteY93" fmla="*/ 1638300 h 2019300"/>
                <a:gd name="connsiteX94" fmla="*/ 715282 w 1686832"/>
                <a:gd name="connsiteY94" fmla="*/ 1625600 h 2019300"/>
                <a:gd name="connsiteX95" fmla="*/ 778782 w 1686832"/>
                <a:gd name="connsiteY95" fmla="*/ 1631950 h 2019300"/>
                <a:gd name="connsiteX96" fmla="*/ 810532 w 1686832"/>
                <a:gd name="connsiteY96" fmla="*/ 1663700 h 2019300"/>
                <a:gd name="connsiteX97" fmla="*/ 829582 w 1686832"/>
                <a:gd name="connsiteY97" fmla="*/ 1676400 h 2019300"/>
                <a:gd name="connsiteX98" fmla="*/ 848632 w 1686832"/>
                <a:gd name="connsiteY98" fmla="*/ 1708150 h 2019300"/>
                <a:gd name="connsiteX99" fmla="*/ 905782 w 1686832"/>
                <a:gd name="connsiteY99" fmla="*/ 1720850 h 2019300"/>
                <a:gd name="connsiteX100" fmla="*/ 988332 w 1686832"/>
                <a:gd name="connsiteY100" fmla="*/ 1670050 h 2019300"/>
                <a:gd name="connsiteX101" fmla="*/ 1001032 w 1686832"/>
                <a:gd name="connsiteY101" fmla="*/ 1689100 h 2019300"/>
                <a:gd name="connsiteX102" fmla="*/ 1020082 w 1686832"/>
                <a:gd name="connsiteY102" fmla="*/ 1727200 h 2019300"/>
                <a:gd name="connsiteX103" fmla="*/ 1045482 w 1686832"/>
                <a:gd name="connsiteY103" fmla="*/ 1733550 h 2019300"/>
                <a:gd name="connsiteX104" fmla="*/ 1089932 w 1686832"/>
                <a:gd name="connsiteY104" fmla="*/ 1746250 h 2019300"/>
                <a:gd name="connsiteX105" fmla="*/ 1134382 w 1686832"/>
                <a:gd name="connsiteY105" fmla="*/ 1752600 h 2019300"/>
                <a:gd name="connsiteX106" fmla="*/ 1216932 w 1686832"/>
                <a:gd name="connsiteY106" fmla="*/ 1746250 h 2019300"/>
                <a:gd name="connsiteX107" fmla="*/ 1235982 w 1686832"/>
                <a:gd name="connsiteY107" fmla="*/ 1739900 h 2019300"/>
                <a:gd name="connsiteX108" fmla="*/ 1280432 w 1686832"/>
                <a:gd name="connsiteY108" fmla="*/ 1682750 h 2019300"/>
                <a:gd name="connsiteX109" fmla="*/ 1299482 w 1686832"/>
                <a:gd name="connsiteY109" fmla="*/ 1676400 h 2019300"/>
                <a:gd name="connsiteX110" fmla="*/ 1318532 w 1686832"/>
                <a:gd name="connsiteY110" fmla="*/ 1663700 h 2019300"/>
                <a:gd name="connsiteX111" fmla="*/ 1369332 w 1686832"/>
                <a:gd name="connsiteY111" fmla="*/ 1644650 h 2019300"/>
                <a:gd name="connsiteX112" fmla="*/ 1375682 w 1686832"/>
                <a:gd name="connsiteY112" fmla="*/ 1428750 h 2019300"/>
                <a:gd name="connsiteX113" fmla="*/ 1382032 w 1686832"/>
                <a:gd name="connsiteY113" fmla="*/ 1409700 h 2019300"/>
                <a:gd name="connsiteX114" fmla="*/ 1394732 w 1686832"/>
                <a:gd name="connsiteY114" fmla="*/ 1390650 h 2019300"/>
                <a:gd name="connsiteX115" fmla="*/ 1394732 w 1686832"/>
                <a:gd name="connsiteY115" fmla="*/ 1327150 h 2019300"/>
                <a:gd name="connsiteX116" fmla="*/ 1375682 w 1686832"/>
                <a:gd name="connsiteY116" fmla="*/ 1314450 h 2019300"/>
                <a:gd name="connsiteX117" fmla="*/ 1362982 w 1686832"/>
                <a:gd name="connsiteY117" fmla="*/ 1289050 h 2019300"/>
                <a:gd name="connsiteX118" fmla="*/ 1388382 w 1686832"/>
                <a:gd name="connsiteY118" fmla="*/ 1257300 h 2019300"/>
                <a:gd name="connsiteX119" fmla="*/ 1401082 w 1686832"/>
                <a:gd name="connsiteY119" fmla="*/ 1238250 h 2019300"/>
                <a:gd name="connsiteX120" fmla="*/ 1417735 w 1686832"/>
                <a:gd name="connsiteY120" fmla="*/ 1202532 h 2019300"/>
                <a:gd name="connsiteX121" fmla="*/ 1436785 w 1686832"/>
                <a:gd name="connsiteY121" fmla="*/ 1130300 h 2019300"/>
                <a:gd name="connsiteX122" fmla="*/ 1439182 w 1686832"/>
                <a:gd name="connsiteY122" fmla="*/ 1009650 h 2019300"/>
                <a:gd name="connsiteX123" fmla="*/ 1426482 w 1686832"/>
                <a:gd name="connsiteY123" fmla="*/ 990600 h 2019300"/>
                <a:gd name="connsiteX124" fmla="*/ 1413782 w 1686832"/>
                <a:gd name="connsiteY124" fmla="*/ 952500 h 2019300"/>
                <a:gd name="connsiteX125" fmla="*/ 1401082 w 1686832"/>
                <a:gd name="connsiteY125" fmla="*/ 927100 h 2019300"/>
                <a:gd name="connsiteX126" fmla="*/ 1394732 w 1686832"/>
                <a:gd name="connsiteY126" fmla="*/ 901700 h 2019300"/>
                <a:gd name="connsiteX127" fmla="*/ 1388382 w 1686832"/>
                <a:gd name="connsiteY127" fmla="*/ 882650 h 2019300"/>
                <a:gd name="connsiteX128" fmla="*/ 1394732 w 1686832"/>
                <a:gd name="connsiteY128" fmla="*/ 666750 h 2019300"/>
                <a:gd name="connsiteX129" fmla="*/ 1401082 w 1686832"/>
                <a:gd name="connsiteY129" fmla="*/ 635000 h 2019300"/>
                <a:gd name="connsiteX130" fmla="*/ 1413782 w 1686832"/>
                <a:gd name="connsiteY130" fmla="*/ 615950 h 2019300"/>
                <a:gd name="connsiteX131" fmla="*/ 1432832 w 1686832"/>
                <a:gd name="connsiteY131" fmla="*/ 577850 h 2019300"/>
                <a:gd name="connsiteX132" fmla="*/ 1439182 w 1686832"/>
                <a:gd name="connsiteY132" fmla="*/ 520700 h 2019300"/>
                <a:gd name="connsiteX133" fmla="*/ 1445532 w 1686832"/>
                <a:gd name="connsiteY133" fmla="*/ 501650 h 2019300"/>
                <a:gd name="connsiteX134" fmla="*/ 1451882 w 1686832"/>
                <a:gd name="connsiteY134" fmla="*/ 450850 h 2019300"/>
                <a:gd name="connsiteX135" fmla="*/ 1489982 w 1686832"/>
                <a:gd name="connsiteY135" fmla="*/ 431800 h 2019300"/>
                <a:gd name="connsiteX136" fmla="*/ 1515382 w 1686832"/>
                <a:gd name="connsiteY136" fmla="*/ 425450 h 2019300"/>
                <a:gd name="connsiteX137" fmla="*/ 1534432 w 1686832"/>
                <a:gd name="connsiteY137" fmla="*/ 419100 h 2019300"/>
                <a:gd name="connsiteX138" fmla="*/ 1572532 w 1686832"/>
                <a:gd name="connsiteY138" fmla="*/ 412750 h 2019300"/>
                <a:gd name="connsiteX139" fmla="*/ 1597932 w 1686832"/>
                <a:gd name="connsiteY139" fmla="*/ 406400 h 2019300"/>
                <a:gd name="connsiteX140" fmla="*/ 1559832 w 1686832"/>
                <a:gd name="connsiteY140" fmla="*/ 368300 h 2019300"/>
                <a:gd name="connsiteX141" fmla="*/ 1521732 w 1686832"/>
                <a:gd name="connsiteY141" fmla="*/ 349250 h 2019300"/>
                <a:gd name="connsiteX142" fmla="*/ 1483632 w 1686832"/>
                <a:gd name="connsiteY142" fmla="*/ 330200 h 2019300"/>
                <a:gd name="connsiteX143" fmla="*/ 1464582 w 1686832"/>
                <a:gd name="connsiteY143" fmla="*/ 285750 h 2019300"/>
                <a:gd name="connsiteX144" fmla="*/ 1445532 w 1686832"/>
                <a:gd name="connsiteY144" fmla="*/ 279400 h 2019300"/>
                <a:gd name="connsiteX145" fmla="*/ 1451882 w 1686832"/>
                <a:gd name="connsiteY145" fmla="*/ 228600 h 2019300"/>
                <a:gd name="connsiteX146" fmla="*/ 1470932 w 1686832"/>
                <a:gd name="connsiteY146" fmla="*/ 222250 h 2019300"/>
                <a:gd name="connsiteX147" fmla="*/ 1521732 w 1686832"/>
                <a:gd name="connsiteY147" fmla="*/ 228600 h 2019300"/>
                <a:gd name="connsiteX148" fmla="*/ 1578882 w 1686832"/>
                <a:gd name="connsiteY148" fmla="*/ 273050 h 2019300"/>
                <a:gd name="connsiteX149" fmla="*/ 1616982 w 1686832"/>
                <a:gd name="connsiteY149" fmla="*/ 285750 h 2019300"/>
                <a:gd name="connsiteX150" fmla="*/ 1636032 w 1686832"/>
                <a:gd name="connsiteY150" fmla="*/ 298450 h 2019300"/>
                <a:gd name="connsiteX151" fmla="*/ 1623332 w 1686832"/>
                <a:gd name="connsiteY151" fmla="*/ 304800 h 2019300"/>
                <a:gd name="connsiteX152" fmla="*/ 1629682 w 1686832"/>
                <a:gd name="connsiteY152" fmla="*/ 260350 h 2019300"/>
                <a:gd name="connsiteX153" fmla="*/ 1667782 w 1686832"/>
                <a:gd name="connsiteY153" fmla="*/ 228600 h 2019300"/>
                <a:gd name="connsiteX154" fmla="*/ 1686832 w 1686832"/>
                <a:gd name="connsiteY154" fmla="*/ 184150 h 2019300"/>
                <a:gd name="connsiteX155" fmla="*/ 1680482 w 1686832"/>
                <a:gd name="connsiteY155" fmla="*/ 165100 h 2019300"/>
                <a:gd name="connsiteX156" fmla="*/ 1591582 w 1686832"/>
                <a:gd name="connsiteY156" fmla="*/ 158750 h 2019300"/>
                <a:gd name="connsiteX157" fmla="*/ 1623332 w 1686832"/>
                <a:gd name="connsiteY157" fmla="*/ 127000 h 2019300"/>
                <a:gd name="connsiteX158" fmla="*/ 1591582 w 1686832"/>
                <a:gd name="connsiteY158" fmla="*/ 69850 h 2019300"/>
                <a:gd name="connsiteX159" fmla="*/ 1610632 w 1686832"/>
                <a:gd name="connsiteY159" fmla="*/ 63500 h 2019300"/>
                <a:gd name="connsiteX160" fmla="*/ 1591582 w 1686832"/>
                <a:gd name="connsiteY160" fmla="*/ 50800 h 2019300"/>
                <a:gd name="connsiteX161" fmla="*/ 1566182 w 1686832"/>
                <a:gd name="connsiteY161" fmla="*/ 44450 h 2019300"/>
                <a:gd name="connsiteX162" fmla="*/ 1509032 w 1686832"/>
                <a:gd name="connsiteY162" fmla="*/ 31750 h 2019300"/>
                <a:gd name="connsiteX163" fmla="*/ 1489982 w 1686832"/>
                <a:gd name="connsiteY163" fmla="*/ 19050 h 2019300"/>
                <a:gd name="connsiteX164" fmla="*/ 1432832 w 1686832"/>
                <a:gd name="connsiteY164" fmla="*/ 6350 h 2019300"/>
                <a:gd name="connsiteX165" fmla="*/ 1401082 w 1686832"/>
                <a:gd name="connsiteY165" fmla="*/ 0 h 2019300"/>
                <a:gd name="connsiteX166" fmla="*/ 1337582 w 1686832"/>
                <a:gd name="connsiteY166" fmla="*/ 6350 h 2019300"/>
                <a:gd name="connsiteX167" fmla="*/ 1337582 w 1686832"/>
                <a:gd name="connsiteY167" fmla="*/ 50800 h 2019300"/>
                <a:gd name="connsiteX168" fmla="*/ 1375682 w 1686832"/>
                <a:gd name="connsiteY168" fmla="*/ 57150 h 2019300"/>
                <a:gd name="connsiteX169" fmla="*/ 1375682 w 1686832"/>
                <a:gd name="connsiteY169" fmla="*/ 127000 h 2019300"/>
                <a:gd name="connsiteX170" fmla="*/ 1337582 w 1686832"/>
                <a:gd name="connsiteY170" fmla="*/ 120650 h 2019300"/>
                <a:gd name="connsiteX171" fmla="*/ 1299482 w 1686832"/>
                <a:gd name="connsiteY171" fmla="*/ 82550 h 2019300"/>
                <a:gd name="connsiteX172" fmla="*/ 1280432 w 1686832"/>
                <a:gd name="connsiteY172" fmla="*/ 63500 h 2019300"/>
                <a:gd name="connsiteX173" fmla="*/ 1248682 w 1686832"/>
                <a:gd name="connsiteY173" fmla="*/ 57150 h 2019300"/>
                <a:gd name="connsiteX174" fmla="*/ 1172482 w 1686832"/>
                <a:gd name="connsiteY174" fmla="*/ 50800 h 2019300"/>
                <a:gd name="connsiteX175" fmla="*/ 1089932 w 1686832"/>
                <a:gd name="connsiteY175" fmla="*/ 50800 h 2019300"/>
                <a:gd name="connsiteX176" fmla="*/ 1070882 w 1686832"/>
                <a:gd name="connsiteY176" fmla="*/ 63500 h 2019300"/>
                <a:gd name="connsiteX177" fmla="*/ 1051832 w 1686832"/>
                <a:gd name="connsiteY177" fmla="*/ 101600 h 2019300"/>
                <a:gd name="connsiteX178" fmla="*/ 1039132 w 1686832"/>
                <a:gd name="connsiteY178" fmla="*/ 120650 h 2019300"/>
                <a:gd name="connsiteX179" fmla="*/ 1032782 w 1686832"/>
                <a:gd name="connsiteY179" fmla="*/ 139700 h 2019300"/>
                <a:gd name="connsiteX180" fmla="*/ 994682 w 1686832"/>
                <a:gd name="connsiteY180" fmla="*/ 184150 h 2019300"/>
                <a:gd name="connsiteX181" fmla="*/ 956582 w 1686832"/>
                <a:gd name="connsiteY181" fmla="*/ 177800 h 2019300"/>
                <a:gd name="connsiteX182" fmla="*/ 943882 w 1686832"/>
                <a:gd name="connsiteY182" fmla="*/ 158750 h 2019300"/>
                <a:gd name="connsiteX183" fmla="*/ 924832 w 1686832"/>
                <a:gd name="connsiteY183" fmla="*/ 139700 h 2019300"/>
                <a:gd name="connsiteX184" fmla="*/ 905782 w 1686832"/>
                <a:gd name="connsiteY184" fmla="*/ 95250 h 2019300"/>
                <a:gd name="connsiteX185" fmla="*/ 899432 w 1686832"/>
                <a:gd name="connsiteY185" fmla="*/ 69850 h 2019300"/>
                <a:gd name="connsiteX186" fmla="*/ 886732 w 1686832"/>
                <a:gd name="connsiteY186" fmla="*/ 50800 h 2019300"/>
                <a:gd name="connsiteX187" fmla="*/ 880382 w 1686832"/>
                <a:gd name="connsiteY187" fmla="*/ 31750 h 2019300"/>
                <a:gd name="connsiteX188" fmla="*/ 842282 w 1686832"/>
                <a:gd name="connsiteY188" fmla="*/ 12700 h 2019300"/>
                <a:gd name="connsiteX189" fmla="*/ 670832 w 1686832"/>
                <a:gd name="connsiteY189" fmla="*/ 25400 h 2019300"/>
                <a:gd name="connsiteX190" fmla="*/ 645432 w 1686832"/>
                <a:gd name="connsiteY190" fmla="*/ 31750 h 2019300"/>
                <a:gd name="connsiteX191" fmla="*/ 632732 w 1686832"/>
                <a:gd name="connsiteY191" fmla="*/ 50800 h 2019300"/>
                <a:gd name="connsiteX192" fmla="*/ 613682 w 1686832"/>
                <a:gd name="connsiteY192" fmla="*/ 63500 h 2019300"/>
                <a:gd name="connsiteX0" fmla="*/ 613682 w 1686832"/>
                <a:gd name="connsiteY0" fmla="*/ 63500 h 2019300"/>
                <a:gd name="connsiteX1" fmla="*/ 626382 w 1686832"/>
                <a:gd name="connsiteY1" fmla="*/ 228600 h 2019300"/>
                <a:gd name="connsiteX2" fmla="*/ 607332 w 1686832"/>
                <a:gd name="connsiteY2" fmla="*/ 273050 h 2019300"/>
                <a:gd name="connsiteX3" fmla="*/ 588282 w 1686832"/>
                <a:gd name="connsiteY3" fmla="*/ 285750 h 2019300"/>
                <a:gd name="connsiteX4" fmla="*/ 562882 w 1686832"/>
                <a:gd name="connsiteY4" fmla="*/ 241300 h 2019300"/>
                <a:gd name="connsiteX5" fmla="*/ 505732 w 1686832"/>
                <a:gd name="connsiteY5" fmla="*/ 209550 h 2019300"/>
                <a:gd name="connsiteX6" fmla="*/ 448582 w 1686832"/>
                <a:gd name="connsiteY6" fmla="*/ 254000 h 2019300"/>
                <a:gd name="connsiteX7" fmla="*/ 404132 w 1686832"/>
                <a:gd name="connsiteY7" fmla="*/ 311150 h 2019300"/>
                <a:gd name="connsiteX8" fmla="*/ 366032 w 1686832"/>
                <a:gd name="connsiteY8" fmla="*/ 323850 h 2019300"/>
                <a:gd name="connsiteX9" fmla="*/ 346982 w 1686832"/>
                <a:gd name="connsiteY9" fmla="*/ 330200 h 2019300"/>
                <a:gd name="connsiteX10" fmla="*/ 315232 w 1686832"/>
                <a:gd name="connsiteY10" fmla="*/ 368300 h 2019300"/>
                <a:gd name="connsiteX11" fmla="*/ 302532 w 1686832"/>
                <a:gd name="connsiteY11" fmla="*/ 406400 h 2019300"/>
                <a:gd name="connsiteX12" fmla="*/ 277132 w 1686832"/>
                <a:gd name="connsiteY12" fmla="*/ 444500 h 2019300"/>
                <a:gd name="connsiteX13" fmla="*/ 270782 w 1686832"/>
                <a:gd name="connsiteY13" fmla="*/ 463550 h 2019300"/>
                <a:gd name="connsiteX14" fmla="*/ 264432 w 1686832"/>
                <a:gd name="connsiteY14" fmla="*/ 501650 h 2019300"/>
                <a:gd name="connsiteX15" fmla="*/ 245382 w 1686832"/>
                <a:gd name="connsiteY15" fmla="*/ 508000 h 2019300"/>
                <a:gd name="connsiteX16" fmla="*/ 185059 w 1686832"/>
                <a:gd name="connsiteY16" fmla="*/ 536575 h 2019300"/>
                <a:gd name="connsiteX17" fmla="*/ 188232 w 1686832"/>
                <a:gd name="connsiteY17" fmla="*/ 577850 h 2019300"/>
                <a:gd name="connsiteX18" fmla="*/ 289832 w 1686832"/>
                <a:gd name="connsiteY18" fmla="*/ 539750 h 2019300"/>
                <a:gd name="connsiteX19" fmla="*/ 308882 w 1686832"/>
                <a:gd name="connsiteY19" fmla="*/ 552450 h 2019300"/>
                <a:gd name="connsiteX20" fmla="*/ 327932 w 1686832"/>
                <a:gd name="connsiteY20" fmla="*/ 596900 h 2019300"/>
                <a:gd name="connsiteX21" fmla="*/ 340632 w 1686832"/>
                <a:gd name="connsiteY21" fmla="*/ 635000 h 2019300"/>
                <a:gd name="connsiteX22" fmla="*/ 327932 w 1686832"/>
                <a:gd name="connsiteY22" fmla="*/ 698500 h 2019300"/>
                <a:gd name="connsiteX23" fmla="*/ 308882 w 1686832"/>
                <a:gd name="connsiteY23" fmla="*/ 717550 h 2019300"/>
                <a:gd name="connsiteX24" fmla="*/ 293007 w 1686832"/>
                <a:gd name="connsiteY24" fmla="*/ 746125 h 2019300"/>
                <a:gd name="connsiteX25" fmla="*/ 283482 w 1686832"/>
                <a:gd name="connsiteY25" fmla="*/ 822325 h 2019300"/>
                <a:gd name="connsiteX26" fmla="*/ 359682 w 1686832"/>
                <a:gd name="connsiteY26" fmla="*/ 844550 h 2019300"/>
                <a:gd name="connsiteX27" fmla="*/ 366032 w 1686832"/>
                <a:gd name="connsiteY27" fmla="*/ 863600 h 2019300"/>
                <a:gd name="connsiteX28" fmla="*/ 327932 w 1686832"/>
                <a:gd name="connsiteY28" fmla="*/ 882650 h 2019300"/>
                <a:gd name="connsiteX29" fmla="*/ 308882 w 1686832"/>
                <a:gd name="connsiteY29" fmla="*/ 889000 h 2019300"/>
                <a:gd name="connsiteX30" fmla="*/ 315232 w 1686832"/>
                <a:gd name="connsiteY30" fmla="*/ 927100 h 2019300"/>
                <a:gd name="connsiteX31" fmla="*/ 327932 w 1686832"/>
                <a:gd name="connsiteY31" fmla="*/ 946150 h 2019300"/>
                <a:gd name="connsiteX32" fmla="*/ 283482 w 1686832"/>
                <a:gd name="connsiteY32" fmla="*/ 946150 h 2019300"/>
                <a:gd name="connsiteX33" fmla="*/ 273957 w 1686832"/>
                <a:gd name="connsiteY33" fmla="*/ 977900 h 2019300"/>
                <a:gd name="connsiteX34" fmla="*/ 264432 w 1686832"/>
                <a:gd name="connsiteY34" fmla="*/ 1044575 h 2019300"/>
                <a:gd name="connsiteX35" fmla="*/ 181882 w 1686832"/>
                <a:gd name="connsiteY35" fmla="*/ 1047750 h 2019300"/>
                <a:gd name="connsiteX36" fmla="*/ 156482 w 1686832"/>
                <a:gd name="connsiteY36" fmla="*/ 1035050 h 2019300"/>
                <a:gd name="connsiteX37" fmla="*/ 137432 w 1686832"/>
                <a:gd name="connsiteY37" fmla="*/ 1028700 h 2019300"/>
                <a:gd name="connsiteX38" fmla="*/ 112032 w 1686832"/>
                <a:gd name="connsiteY38" fmla="*/ 1066800 h 2019300"/>
                <a:gd name="connsiteX39" fmla="*/ 118382 w 1686832"/>
                <a:gd name="connsiteY39" fmla="*/ 1092200 h 2019300"/>
                <a:gd name="connsiteX40" fmla="*/ 137432 w 1686832"/>
                <a:gd name="connsiteY40" fmla="*/ 1111250 h 2019300"/>
                <a:gd name="connsiteX41" fmla="*/ 150132 w 1686832"/>
                <a:gd name="connsiteY41" fmla="*/ 1130300 h 2019300"/>
                <a:gd name="connsiteX42" fmla="*/ 108857 w 1686832"/>
                <a:gd name="connsiteY42" fmla="*/ 1149350 h 2019300"/>
                <a:gd name="connsiteX43" fmla="*/ 907 w 1686832"/>
                <a:gd name="connsiteY43" fmla="*/ 1336675 h 2019300"/>
                <a:gd name="connsiteX44" fmla="*/ 175532 w 1686832"/>
                <a:gd name="connsiteY44" fmla="*/ 1289050 h 2019300"/>
                <a:gd name="connsiteX45" fmla="*/ 226332 w 1686832"/>
                <a:gd name="connsiteY45" fmla="*/ 1298575 h 2019300"/>
                <a:gd name="connsiteX46" fmla="*/ 245382 w 1686832"/>
                <a:gd name="connsiteY46" fmla="*/ 1349375 h 2019300"/>
                <a:gd name="connsiteX47" fmla="*/ 343807 w 1686832"/>
                <a:gd name="connsiteY47" fmla="*/ 1358900 h 2019300"/>
                <a:gd name="connsiteX48" fmla="*/ 410482 w 1686832"/>
                <a:gd name="connsiteY48" fmla="*/ 1327150 h 2019300"/>
                <a:gd name="connsiteX49" fmla="*/ 429532 w 1686832"/>
                <a:gd name="connsiteY49" fmla="*/ 1320800 h 2019300"/>
                <a:gd name="connsiteX50" fmla="*/ 435882 w 1686832"/>
                <a:gd name="connsiteY50" fmla="*/ 1301750 h 2019300"/>
                <a:gd name="connsiteX51" fmla="*/ 454932 w 1686832"/>
                <a:gd name="connsiteY51" fmla="*/ 1225550 h 2019300"/>
                <a:gd name="connsiteX52" fmla="*/ 473982 w 1686832"/>
                <a:gd name="connsiteY52" fmla="*/ 1212850 h 2019300"/>
                <a:gd name="connsiteX53" fmla="*/ 493032 w 1686832"/>
                <a:gd name="connsiteY53" fmla="*/ 1219200 h 2019300"/>
                <a:gd name="connsiteX54" fmla="*/ 540657 w 1686832"/>
                <a:gd name="connsiteY54" fmla="*/ 1219200 h 2019300"/>
                <a:gd name="connsiteX55" fmla="*/ 556532 w 1686832"/>
                <a:gd name="connsiteY55" fmla="*/ 1244600 h 2019300"/>
                <a:gd name="connsiteX56" fmla="*/ 524782 w 1686832"/>
                <a:gd name="connsiteY56" fmla="*/ 1276350 h 2019300"/>
                <a:gd name="connsiteX57" fmla="*/ 505732 w 1686832"/>
                <a:gd name="connsiteY57" fmla="*/ 1282700 h 2019300"/>
                <a:gd name="connsiteX58" fmla="*/ 486682 w 1686832"/>
                <a:gd name="connsiteY58" fmla="*/ 1295400 h 2019300"/>
                <a:gd name="connsiteX59" fmla="*/ 473982 w 1686832"/>
                <a:gd name="connsiteY59" fmla="*/ 1314450 h 2019300"/>
                <a:gd name="connsiteX60" fmla="*/ 467632 w 1686832"/>
                <a:gd name="connsiteY60" fmla="*/ 1333500 h 2019300"/>
                <a:gd name="connsiteX61" fmla="*/ 435882 w 1686832"/>
                <a:gd name="connsiteY61" fmla="*/ 1365250 h 2019300"/>
                <a:gd name="connsiteX62" fmla="*/ 499382 w 1686832"/>
                <a:gd name="connsiteY62" fmla="*/ 1390650 h 2019300"/>
                <a:gd name="connsiteX63" fmla="*/ 512082 w 1686832"/>
                <a:gd name="connsiteY63" fmla="*/ 1409700 h 2019300"/>
                <a:gd name="connsiteX64" fmla="*/ 512082 w 1686832"/>
                <a:gd name="connsiteY64" fmla="*/ 1460500 h 2019300"/>
                <a:gd name="connsiteX65" fmla="*/ 451757 w 1686832"/>
                <a:gd name="connsiteY65" fmla="*/ 1393825 h 2019300"/>
                <a:gd name="connsiteX66" fmla="*/ 372382 w 1686832"/>
                <a:gd name="connsiteY66" fmla="*/ 1450975 h 2019300"/>
                <a:gd name="connsiteX67" fmla="*/ 378732 w 1686832"/>
                <a:gd name="connsiteY67" fmla="*/ 1498600 h 2019300"/>
                <a:gd name="connsiteX68" fmla="*/ 391432 w 1686832"/>
                <a:gd name="connsiteY68" fmla="*/ 1517650 h 2019300"/>
                <a:gd name="connsiteX69" fmla="*/ 404132 w 1686832"/>
                <a:gd name="connsiteY69" fmla="*/ 1555750 h 2019300"/>
                <a:gd name="connsiteX70" fmla="*/ 423182 w 1686832"/>
                <a:gd name="connsiteY70" fmla="*/ 1562100 h 2019300"/>
                <a:gd name="connsiteX71" fmla="*/ 461282 w 1686832"/>
                <a:gd name="connsiteY71" fmla="*/ 1587500 h 2019300"/>
                <a:gd name="connsiteX72" fmla="*/ 454932 w 1686832"/>
                <a:gd name="connsiteY72" fmla="*/ 1606550 h 2019300"/>
                <a:gd name="connsiteX73" fmla="*/ 391432 w 1686832"/>
                <a:gd name="connsiteY73" fmla="*/ 1625600 h 2019300"/>
                <a:gd name="connsiteX74" fmla="*/ 378732 w 1686832"/>
                <a:gd name="connsiteY74" fmla="*/ 1663700 h 2019300"/>
                <a:gd name="connsiteX75" fmla="*/ 385082 w 1686832"/>
                <a:gd name="connsiteY75" fmla="*/ 1701800 h 2019300"/>
                <a:gd name="connsiteX76" fmla="*/ 416832 w 1686832"/>
                <a:gd name="connsiteY76" fmla="*/ 1733550 h 2019300"/>
                <a:gd name="connsiteX77" fmla="*/ 410482 w 1686832"/>
                <a:gd name="connsiteY77" fmla="*/ 1755775 h 2019300"/>
                <a:gd name="connsiteX78" fmla="*/ 429532 w 1686832"/>
                <a:gd name="connsiteY78" fmla="*/ 1866900 h 2019300"/>
                <a:gd name="connsiteX79" fmla="*/ 461282 w 1686832"/>
                <a:gd name="connsiteY79" fmla="*/ 1955800 h 2019300"/>
                <a:gd name="connsiteX80" fmla="*/ 486682 w 1686832"/>
                <a:gd name="connsiteY80" fmla="*/ 1962150 h 2019300"/>
                <a:gd name="connsiteX81" fmla="*/ 537482 w 1686832"/>
                <a:gd name="connsiteY81" fmla="*/ 1968500 h 2019300"/>
                <a:gd name="connsiteX82" fmla="*/ 543832 w 1686832"/>
                <a:gd name="connsiteY82" fmla="*/ 1993900 h 2019300"/>
                <a:gd name="connsiteX83" fmla="*/ 588282 w 1686832"/>
                <a:gd name="connsiteY83" fmla="*/ 2012950 h 2019300"/>
                <a:gd name="connsiteX84" fmla="*/ 607332 w 1686832"/>
                <a:gd name="connsiteY84" fmla="*/ 2019300 h 2019300"/>
                <a:gd name="connsiteX85" fmla="*/ 626382 w 1686832"/>
                <a:gd name="connsiteY85" fmla="*/ 2012950 h 2019300"/>
                <a:gd name="connsiteX86" fmla="*/ 645432 w 1686832"/>
                <a:gd name="connsiteY86" fmla="*/ 1943100 h 2019300"/>
                <a:gd name="connsiteX87" fmla="*/ 658132 w 1686832"/>
                <a:gd name="connsiteY87" fmla="*/ 1924050 h 2019300"/>
                <a:gd name="connsiteX88" fmla="*/ 696232 w 1686832"/>
                <a:gd name="connsiteY88" fmla="*/ 1892300 h 2019300"/>
                <a:gd name="connsiteX89" fmla="*/ 715282 w 1686832"/>
                <a:gd name="connsiteY89" fmla="*/ 1854200 h 2019300"/>
                <a:gd name="connsiteX90" fmla="*/ 708932 w 1686832"/>
                <a:gd name="connsiteY90" fmla="*/ 1771650 h 2019300"/>
                <a:gd name="connsiteX91" fmla="*/ 683532 w 1686832"/>
                <a:gd name="connsiteY91" fmla="*/ 1714500 h 2019300"/>
                <a:gd name="connsiteX92" fmla="*/ 670832 w 1686832"/>
                <a:gd name="connsiteY92" fmla="*/ 1670050 h 2019300"/>
                <a:gd name="connsiteX93" fmla="*/ 677182 w 1686832"/>
                <a:gd name="connsiteY93" fmla="*/ 1638300 h 2019300"/>
                <a:gd name="connsiteX94" fmla="*/ 715282 w 1686832"/>
                <a:gd name="connsiteY94" fmla="*/ 1625600 h 2019300"/>
                <a:gd name="connsiteX95" fmla="*/ 778782 w 1686832"/>
                <a:gd name="connsiteY95" fmla="*/ 1631950 h 2019300"/>
                <a:gd name="connsiteX96" fmla="*/ 810532 w 1686832"/>
                <a:gd name="connsiteY96" fmla="*/ 1663700 h 2019300"/>
                <a:gd name="connsiteX97" fmla="*/ 829582 w 1686832"/>
                <a:gd name="connsiteY97" fmla="*/ 1676400 h 2019300"/>
                <a:gd name="connsiteX98" fmla="*/ 848632 w 1686832"/>
                <a:gd name="connsiteY98" fmla="*/ 1708150 h 2019300"/>
                <a:gd name="connsiteX99" fmla="*/ 905782 w 1686832"/>
                <a:gd name="connsiteY99" fmla="*/ 1720850 h 2019300"/>
                <a:gd name="connsiteX100" fmla="*/ 988332 w 1686832"/>
                <a:gd name="connsiteY100" fmla="*/ 1670050 h 2019300"/>
                <a:gd name="connsiteX101" fmla="*/ 1001032 w 1686832"/>
                <a:gd name="connsiteY101" fmla="*/ 1689100 h 2019300"/>
                <a:gd name="connsiteX102" fmla="*/ 1020082 w 1686832"/>
                <a:gd name="connsiteY102" fmla="*/ 1727200 h 2019300"/>
                <a:gd name="connsiteX103" fmla="*/ 1045482 w 1686832"/>
                <a:gd name="connsiteY103" fmla="*/ 1733550 h 2019300"/>
                <a:gd name="connsiteX104" fmla="*/ 1089932 w 1686832"/>
                <a:gd name="connsiteY104" fmla="*/ 1746250 h 2019300"/>
                <a:gd name="connsiteX105" fmla="*/ 1134382 w 1686832"/>
                <a:gd name="connsiteY105" fmla="*/ 1752600 h 2019300"/>
                <a:gd name="connsiteX106" fmla="*/ 1216932 w 1686832"/>
                <a:gd name="connsiteY106" fmla="*/ 1746250 h 2019300"/>
                <a:gd name="connsiteX107" fmla="*/ 1235982 w 1686832"/>
                <a:gd name="connsiteY107" fmla="*/ 1739900 h 2019300"/>
                <a:gd name="connsiteX108" fmla="*/ 1280432 w 1686832"/>
                <a:gd name="connsiteY108" fmla="*/ 1682750 h 2019300"/>
                <a:gd name="connsiteX109" fmla="*/ 1299482 w 1686832"/>
                <a:gd name="connsiteY109" fmla="*/ 1676400 h 2019300"/>
                <a:gd name="connsiteX110" fmla="*/ 1318532 w 1686832"/>
                <a:gd name="connsiteY110" fmla="*/ 1663700 h 2019300"/>
                <a:gd name="connsiteX111" fmla="*/ 1369332 w 1686832"/>
                <a:gd name="connsiteY111" fmla="*/ 1644650 h 2019300"/>
                <a:gd name="connsiteX112" fmla="*/ 1375682 w 1686832"/>
                <a:gd name="connsiteY112" fmla="*/ 1428750 h 2019300"/>
                <a:gd name="connsiteX113" fmla="*/ 1382032 w 1686832"/>
                <a:gd name="connsiteY113" fmla="*/ 1409700 h 2019300"/>
                <a:gd name="connsiteX114" fmla="*/ 1394732 w 1686832"/>
                <a:gd name="connsiteY114" fmla="*/ 1390650 h 2019300"/>
                <a:gd name="connsiteX115" fmla="*/ 1394732 w 1686832"/>
                <a:gd name="connsiteY115" fmla="*/ 1327150 h 2019300"/>
                <a:gd name="connsiteX116" fmla="*/ 1375682 w 1686832"/>
                <a:gd name="connsiteY116" fmla="*/ 1314450 h 2019300"/>
                <a:gd name="connsiteX117" fmla="*/ 1362982 w 1686832"/>
                <a:gd name="connsiteY117" fmla="*/ 1289050 h 2019300"/>
                <a:gd name="connsiteX118" fmla="*/ 1388382 w 1686832"/>
                <a:gd name="connsiteY118" fmla="*/ 1257300 h 2019300"/>
                <a:gd name="connsiteX119" fmla="*/ 1401082 w 1686832"/>
                <a:gd name="connsiteY119" fmla="*/ 1238250 h 2019300"/>
                <a:gd name="connsiteX120" fmla="*/ 1417735 w 1686832"/>
                <a:gd name="connsiteY120" fmla="*/ 1202532 h 2019300"/>
                <a:gd name="connsiteX121" fmla="*/ 1436785 w 1686832"/>
                <a:gd name="connsiteY121" fmla="*/ 1130300 h 2019300"/>
                <a:gd name="connsiteX122" fmla="*/ 1439182 w 1686832"/>
                <a:gd name="connsiteY122" fmla="*/ 1009650 h 2019300"/>
                <a:gd name="connsiteX123" fmla="*/ 1426482 w 1686832"/>
                <a:gd name="connsiteY123" fmla="*/ 990600 h 2019300"/>
                <a:gd name="connsiteX124" fmla="*/ 1413782 w 1686832"/>
                <a:gd name="connsiteY124" fmla="*/ 952500 h 2019300"/>
                <a:gd name="connsiteX125" fmla="*/ 1401082 w 1686832"/>
                <a:gd name="connsiteY125" fmla="*/ 927100 h 2019300"/>
                <a:gd name="connsiteX126" fmla="*/ 1394732 w 1686832"/>
                <a:gd name="connsiteY126" fmla="*/ 901700 h 2019300"/>
                <a:gd name="connsiteX127" fmla="*/ 1388382 w 1686832"/>
                <a:gd name="connsiteY127" fmla="*/ 882650 h 2019300"/>
                <a:gd name="connsiteX128" fmla="*/ 1394732 w 1686832"/>
                <a:gd name="connsiteY128" fmla="*/ 666750 h 2019300"/>
                <a:gd name="connsiteX129" fmla="*/ 1401082 w 1686832"/>
                <a:gd name="connsiteY129" fmla="*/ 635000 h 2019300"/>
                <a:gd name="connsiteX130" fmla="*/ 1413782 w 1686832"/>
                <a:gd name="connsiteY130" fmla="*/ 615950 h 2019300"/>
                <a:gd name="connsiteX131" fmla="*/ 1439182 w 1686832"/>
                <a:gd name="connsiteY131" fmla="*/ 520700 h 2019300"/>
                <a:gd name="connsiteX132" fmla="*/ 1445532 w 1686832"/>
                <a:gd name="connsiteY132" fmla="*/ 501650 h 2019300"/>
                <a:gd name="connsiteX133" fmla="*/ 1451882 w 1686832"/>
                <a:gd name="connsiteY133" fmla="*/ 450850 h 2019300"/>
                <a:gd name="connsiteX134" fmla="*/ 1489982 w 1686832"/>
                <a:gd name="connsiteY134" fmla="*/ 431800 h 2019300"/>
                <a:gd name="connsiteX135" fmla="*/ 1515382 w 1686832"/>
                <a:gd name="connsiteY135" fmla="*/ 425450 h 2019300"/>
                <a:gd name="connsiteX136" fmla="*/ 1534432 w 1686832"/>
                <a:gd name="connsiteY136" fmla="*/ 419100 h 2019300"/>
                <a:gd name="connsiteX137" fmla="*/ 1572532 w 1686832"/>
                <a:gd name="connsiteY137" fmla="*/ 412750 h 2019300"/>
                <a:gd name="connsiteX138" fmla="*/ 1597932 w 1686832"/>
                <a:gd name="connsiteY138" fmla="*/ 406400 h 2019300"/>
                <a:gd name="connsiteX139" fmla="*/ 1559832 w 1686832"/>
                <a:gd name="connsiteY139" fmla="*/ 368300 h 2019300"/>
                <a:gd name="connsiteX140" fmla="*/ 1521732 w 1686832"/>
                <a:gd name="connsiteY140" fmla="*/ 349250 h 2019300"/>
                <a:gd name="connsiteX141" fmla="*/ 1483632 w 1686832"/>
                <a:gd name="connsiteY141" fmla="*/ 330200 h 2019300"/>
                <a:gd name="connsiteX142" fmla="*/ 1464582 w 1686832"/>
                <a:gd name="connsiteY142" fmla="*/ 285750 h 2019300"/>
                <a:gd name="connsiteX143" fmla="*/ 1445532 w 1686832"/>
                <a:gd name="connsiteY143" fmla="*/ 279400 h 2019300"/>
                <a:gd name="connsiteX144" fmla="*/ 1451882 w 1686832"/>
                <a:gd name="connsiteY144" fmla="*/ 228600 h 2019300"/>
                <a:gd name="connsiteX145" fmla="*/ 1470932 w 1686832"/>
                <a:gd name="connsiteY145" fmla="*/ 222250 h 2019300"/>
                <a:gd name="connsiteX146" fmla="*/ 1521732 w 1686832"/>
                <a:gd name="connsiteY146" fmla="*/ 228600 h 2019300"/>
                <a:gd name="connsiteX147" fmla="*/ 1578882 w 1686832"/>
                <a:gd name="connsiteY147" fmla="*/ 273050 h 2019300"/>
                <a:gd name="connsiteX148" fmla="*/ 1616982 w 1686832"/>
                <a:gd name="connsiteY148" fmla="*/ 285750 h 2019300"/>
                <a:gd name="connsiteX149" fmla="*/ 1636032 w 1686832"/>
                <a:gd name="connsiteY149" fmla="*/ 298450 h 2019300"/>
                <a:gd name="connsiteX150" fmla="*/ 1623332 w 1686832"/>
                <a:gd name="connsiteY150" fmla="*/ 304800 h 2019300"/>
                <a:gd name="connsiteX151" fmla="*/ 1629682 w 1686832"/>
                <a:gd name="connsiteY151" fmla="*/ 260350 h 2019300"/>
                <a:gd name="connsiteX152" fmla="*/ 1667782 w 1686832"/>
                <a:gd name="connsiteY152" fmla="*/ 228600 h 2019300"/>
                <a:gd name="connsiteX153" fmla="*/ 1686832 w 1686832"/>
                <a:gd name="connsiteY153" fmla="*/ 184150 h 2019300"/>
                <a:gd name="connsiteX154" fmla="*/ 1680482 w 1686832"/>
                <a:gd name="connsiteY154" fmla="*/ 165100 h 2019300"/>
                <a:gd name="connsiteX155" fmla="*/ 1591582 w 1686832"/>
                <a:gd name="connsiteY155" fmla="*/ 158750 h 2019300"/>
                <a:gd name="connsiteX156" fmla="*/ 1623332 w 1686832"/>
                <a:gd name="connsiteY156" fmla="*/ 127000 h 2019300"/>
                <a:gd name="connsiteX157" fmla="*/ 1591582 w 1686832"/>
                <a:gd name="connsiteY157" fmla="*/ 69850 h 2019300"/>
                <a:gd name="connsiteX158" fmla="*/ 1610632 w 1686832"/>
                <a:gd name="connsiteY158" fmla="*/ 63500 h 2019300"/>
                <a:gd name="connsiteX159" fmla="*/ 1591582 w 1686832"/>
                <a:gd name="connsiteY159" fmla="*/ 50800 h 2019300"/>
                <a:gd name="connsiteX160" fmla="*/ 1566182 w 1686832"/>
                <a:gd name="connsiteY160" fmla="*/ 44450 h 2019300"/>
                <a:gd name="connsiteX161" fmla="*/ 1509032 w 1686832"/>
                <a:gd name="connsiteY161" fmla="*/ 31750 h 2019300"/>
                <a:gd name="connsiteX162" fmla="*/ 1489982 w 1686832"/>
                <a:gd name="connsiteY162" fmla="*/ 19050 h 2019300"/>
                <a:gd name="connsiteX163" fmla="*/ 1432832 w 1686832"/>
                <a:gd name="connsiteY163" fmla="*/ 6350 h 2019300"/>
                <a:gd name="connsiteX164" fmla="*/ 1401082 w 1686832"/>
                <a:gd name="connsiteY164" fmla="*/ 0 h 2019300"/>
                <a:gd name="connsiteX165" fmla="*/ 1337582 w 1686832"/>
                <a:gd name="connsiteY165" fmla="*/ 6350 h 2019300"/>
                <a:gd name="connsiteX166" fmla="*/ 1337582 w 1686832"/>
                <a:gd name="connsiteY166" fmla="*/ 50800 h 2019300"/>
                <a:gd name="connsiteX167" fmla="*/ 1375682 w 1686832"/>
                <a:gd name="connsiteY167" fmla="*/ 57150 h 2019300"/>
                <a:gd name="connsiteX168" fmla="*/ 1375682 w 1686832"/>
                <a:gd name="connsiteY168" fmla="*/ 127000 h 2019300"/>
                <a:gd name="connsiteX169" fmla="*/ 1337582 w 1686832"/>
                <a:gd name="connsiteY169" fmla="*/ 120650 h 2019300"/>
                <a:gd name="connsiteX170" fmla="*/ 1299482 w 1686832"/>
                <a:gd name="connsiteY170" fmla="*/ 82550 h 2019300"/>
                <a:gd name="connsiteX171" fmla="*/ 1280432 w 1686832"/>
                <a:gd name="connsiteY171" fmla="*/ 63500 h 2019300"/>
                <a:gd name="connsiteX172" fmla="*/ 1248682 w 1686832"/>
                <a:gd name="connsiteY172" fmla="*/ 57150 h 2019300"/>
                <a:gd name="connsiteX173" fmla="*/ 1172482 w 1686832"/>
                <a:gd name="connsiteY173" fmla="*/ 50800 h 2019300"/>
                <a:gd name="connsiteX174" fmla="*/ 1089932 w 1686832"/>
                <a:gd name="connsiteY174" fmla="*/ 50800 h 2019300"/>
                <a:gd name="connsiteX175" fmla="*/ 1070882 w 1686832"/>
                <a:gd name="connsiteY175" fmla="*/ 63500 h 2019300"/>
                <a:gd name="connsiteX176" fmla="*/ 1051832 w 1686832"/>
                <a:gd name="connsiteY176" fmla="*/ 101600 h 2019300"/>
                <a:gd name="connsiteX177" fmla="*/ 1039132 w 1686832"/>
                <a:gd name="connsiteY177" fmla="*/ 120650 h 2019300"/>
                <a:gd name="connsiteX178" fmla="*/ 1032782 w 1686832"/>
                <a:gd name="connsiteY178" fmla="*/ 139700 h 2019300"/>
                <a:gd name="connsiteX179" fmla="*/ 994682 w 1686832"/>
                <a:gd name="connsiteY179" fmla="*/ 184150 h 2019300"/>
                <a:gd name="connsiteX180" fmla="*/ 956582 w 1686832"/>
                <a:gd name="connsiteY180" fmla="*/ 177800 h 2019300"/>
                <a:gd name="connsiteX181" fmla="*/ 943882 w 1686832"/>
                <a:gd name="connsiteY181" fmla="*/ 158750 h 2019300"/>
                <a:gd name="connsiteX182" fmla="*/ 924832 w 1686832"/>
                <a:gd name="connsiteY182" fmla="*/ 139700 h 2019300"/>
                <a:gd name="connsiteX183" fmla="*/ 905782 w 1686832"/>
                <a:gd name="connsiteY183" fmla="*/ 95250 h 2019300"/>
                <a:gd name="connsiteX184" fmla="*/ 899432 w 1686832"/>
                <a:gd name="connsiteY184" fmla="*/ 69850 h 2019300"/>
                <a:gd name="connsiteX185" fmla="*/ 886732 w 1686832"/>
                <a:gd name="connsiteY185" fmla="*/ 50800 h 2019300"/>
                <a:gd name="connsiteX186" fmla="*/ 880382 w 1686832"/>
                <a:gd name="connsiteY186" fmla="*/ 31750 h 2019300"/>
                <a:gd name="connsiteX187" fmla="*/ 842282 w 1686832"/>
                <a:gd name="connsiteY187" fmla="*/ 12700 h 2019300"/>
                <a:gd name="connsiteX188" fmla="*/ 670832 w 1686832"/>
                <a:gd name="connsiteY188" fmla="*/ 25400 h 2019300"/>
                <a:gd name="connsiteX189" fmla="*/ 645432 w 1686832"/>
                <a:gd name="connsiteY189" fmla="*/ 31750 h 2019300"/>
                <a:gd name="connsiteX190" fmla="*/ 632732 w 1686832"/>
                <a:gd name="connsiteY190" fmla="*/ 50800 h 2019300"/>
                <a:gd name="connsiteX191" fmla="*/ 613682 w 1686832"/>
                <a:gd name="connsiteY191" fmla="*/ 63500 h 2019300"/>
                <a:gd name="connsiteX0" fmla="*/ 613682 w 1686832"/>
                <a:gd name="connsiteY0" fmla="*/ 63500 h 2019300"/>
                <a:gd name="connsiteX1" fmla="*/ 626382 w 1686832"/>
                <a:gd name="connsiteY1" fmla="*/ 228600 h 2019300"/>
                <a:gd name="connsiteX2" fmla="*/ 607332 w 1686832"/>
                <a:gd name="connsiteY2" fmla="*/ 273050 h 2019300"/>
                <a:gd name="connsiteX3" fmla="*/ 588282 w 1686832"/>
                <a:gd name="connsiteY3" fmla="*/ 285750 h 2019300"/>
                <a:gd name="connsiteX4" fmla="*/ 562882 w 1686832"/>
                <a:gd name="connsiteY4" fmla="*/ 241300 h 2019300"/>
                <a:gd name="connsiteX5" fmla="*/ 505732 w 1686832"/>
                <a:gd name="connsiteY5" fmla="*/ 209550 h 2019300"/>
                <a:gd name="connsiteX6" fmla="*/ 448582 w 1686832"/>
                <a:gd name="connsiteY6" fmla="*/ 254000 h 2019300"/>
                <a:gd name="connsiteX7" fmla="*/ 404132 w 1686832"/>
                <a:gd name="connsiteY7" fmla="*/ 311150 h 2019300"/>
                <a:gd name="connsiteX8" fmla="*/ 366032 w 1686832"/>
                <a:gd name="connsiteY8" fmla="*/ 323850 h 2019300"/>
                <a:gd name="connsiteX9" fmla="*/ 346982 w 1686832"/>
                <a:gd name="connsiteY9" fmla="*/ 330200 h 2019300"/>
                <a:gd name="connsiteX10" fmla="*/ 315232 w 1686832"/>
                <a:gd name="connsiteY10" fmla="*/ 368300 h 2019300"/>
                <a:gd name="connsiteX11" fmla="*/ 302532 w 1686832"/>
                <a:gd name="connsiteY11" fmla="*/ 406400 h 2019300"/>
                <a:gd name="connsiteX12" fmla="*/ 277132 w 1686832"/>
                <a:gd name="connsiteY12" fmla="*/ 444500 h 2019300"/>
                <a:gd name="connsiteX13" fmla="*/ 270782 w 1686832"/>
                <a:gd name="connsiteY13" fmla="*/ 463550 h 2019300"/>
                <a:gd name="connsiteX14" fmla="*/ 264432 w 1686832"/>
                <a:gd name="connsiteY14" fmla="*/ 501650 h 2019300"/>
                <a:gd name="connsiteX15" fmla="*/ 245382 w 1686832"/>
                <a:gd name="connsiteY15" fmla="*/ 508000 h 2019300"/>
                <a:gd name="connsiteX16" fmla="*/ 185059 w 1686832"/>
                <a:gd name="connsiteY16" fmla="*/ 536575 h 2019300"/>
                <a:gd name="connsiteX17" fmla="*/ 188232 w 1686832"/>
                <a:gd name="connsiteY17" fmla="*/ 577850 h 2019300"/>
                <a:gd name="connsiteX18" fmla="*/ 289832 w 1686832"/>
                <a:gd name="connsiteY18" fmla="*/ 539750 h 2019300"/>
                <a:gd name="connsiteX19" fmla="*/ 308882 w 1686832"/>
                <a:gd name="connsiteY19" fmla="*/ 552450 h 2019300"/>
                <a:gd name="connsiteX20" fmla="*/ 327932 w 1686832"/>
                <a:gd name="connsiteY20" fmla="*/ 596900 h 2019300"/>
                <a:gd name="connsiteX21" fmla="*/ 340632 w 1686832"/>
                <a:gd name="connsiteY21" fmla="*/ 635000 h 2019300"/>
                <a:gd name="connsiteX22" fmla="*/ 327932 w 1686832"/>
                <a:gd name="connsiteY22" fmla="*/ 698500 h 2019300"/>
                <a:gd name="connsiteX23" fmla="*/ 308882 w 1686832"/>
                <a:gd name="connsiteY23" fmla="*/ 717550 h 2019300"/>
                <a:gd name="connsiteX24" fmla="*/ 293007 w 1686832"/>
                <a:gd name="connsiteY24" fmla="*/ 746125 h 2019300"/>
                <a:gd name="connsiteX25" fmla="*/ 283482 w 1686832"/>
                <a:gd name="connsiteY25" fmla="*/ 822325 h 2019300"/>
                <a:gd name="connsiteX26" fmla="*/ 359682 w 1686832"/>
                <a:gd name="connsiteY26" fmla="*/ 844550 h 2019300"/>
                <a:gd name="connsiteX27" fmla="*/ 366032 w 1686832"/>
                <a:gd name="connsiteY27" fmla="*/ 863600 h 2019300"/>
                <a:gd name="connsiteX28" fmla="*/ 327932 w 1686832"/>
                <a:gd name="connsiteY28" fmla="*/ 882650 h 2019300"/>
                <a:gd name="connsiteX29" fmla="*/ 308882 w 1686832"/>
                <a:gd name="connsiteY29" fmla="*/ 889000 h 2019300"/>
                <a:gd name="connsiteX30" fmla="*/ 315232 w 1686832"/>
                <a:gd name="connsiteY30" fmla="*/ 927100 h 2019300"/>
                <a:gd name="connsiteX31" fmla="*/ 327932 w 1686832"/>
                <a:gd name="connsiteY31" fmla="*/ 946150 h 2019300"/>
                <a:gd name="connsiteX32" fmla="*/ 283482 w 1686832"/>
                <a:gd name="connsiteY32" fmla="*/ 946150 h 2019300"/>
                <a:gd name="connsiteX33" fmla="*/ 273957 w 1686832"/>
                <a:gd name="connsiteY33" fmla="*/ 977900 h 2019300"/>
                <a:gd name="connsiteX34" fmla="*/ 264432 w 1686832"/>
                <a:gd name="connsiteY34" fmla="*/ 1044575 h 2019300"/>
                <a:gd name="connsiteX35" fmla="*/ 181882 w 1686832"/>
                <a:gd name="connsiteY35" fmla="*/ 1047750 h 2019300"/>
                <a:gd name="connsiteX36" fmla="*/ 156482 w 1686832"/>
                <a:gd name="connsiteY36" fmla="*/ 1035050 h 2019300"/>
                <a:gd name="connsiteX37" fmla="*/ 137432 w 1686832"/>
                <a:gd name="connsiteY37" fmla="*/ 1028700 h 2019300"/>
                <a:gd name="connsiteX38" fmla="*/ 112032 w 1686832"/>
                <a:gd name="connsiteY38" fmla="*/ 1066800 h 2019300"/>
                <a:gd name="connsiteX39" fmla="*/ 118382 w 1686832"/>
                <a:gd name="connsiteY39" fmla="*/ 1092200 h 2019300"/>
                <a:gd name="connsiteX40" fmla="*/ 137432 w 1686832"/>
                <a:gd name="connsiteY40" fmla="*/ 1111250 h 2019300"/>
                <a:gd name="connsiteX41" fmla="*/ 150132 w 1686832"/>
                <a:gd name="connsiteY41" fmla="*/ 1130300 h 2019300"/>
                <a:gd name="connsiteX42" fmla="*/ 108857 w 1686832"/>
                <a:gd name="connsiteY42" fmla="*/ 1149350 h 2019300"/>
                <a:gd name="connsiteX43" fmla="*/ 907 w 1686832"/>
                <a:gd name="connsiteY43" fmla="*/ 1336675 h 2019300"/>
                <a:gd name="connsiteX44" fmla="*/ 175532 w 1686832"/>
                <a:gd name="connsiteY44" fmla="*/ 1289050 h 2019300"/>
                <a:gd name="connsiteX45" fmla="*/ 226332 w 1686832"/>
                <a:gd name="connsiteY45" fmla="*/ 1298575 h 2019300"/>
                <a:gd name="connsiteX46" fmla="*/ 245382 w 1686832"/>
                <a:gd name="connsiteY46" fmla="*/ 1349375 h 2019300"/>
                <a:gd name="connsiteX47" fmla="*/ 343807 w 1686832"/>
                <a:gd name="connsiteY47" fmla="*/ 1358900 h 2019300"/>
                <a:gd name="connsiteX48" fmla="*/ 410482 w 1686832"/>
                <a:gd name="connsiteY48" fmla="*/ 1327150 h 2019300"/>
                <a:gd name="connsiteX49" fmla="*/ 429532 w 1686832"/>
                <a:gd name="connsiteY49" fmla="*/ 1320800 h 2019300"/>
                <a:gd name="connsiteX50" fmla="*/ 435882 w 1686832"/>
                <a:gd name="connsiteY50" fmla="*/ 1301750 h 2019300"/>
                <a:gd name="connsiteX51" fmla="*/ 454932 w 1686832"/>
                <a:gd name="connsiteY51" fmla="*/ 1225550 h 2019300"/>
                <a:gd name="connsiteX52" fmla="*/ 473982 w 1686832"/>
                <a:gd name="connsiteY52" fmla="*/ 1212850 h 2019300"/>
                <a:gd name="connsiteX53" fmla="*/ 493032 w 1686832"/>
                <a:gd name="connsiteY53" fmla="*/ 1219200 h 2019300"/>
                <a:gd name="connsiteX54" fmla="*/ 540657 w 1686832"/>
                <a:gd name="connsiteY54" fmla="*/ 1219200 h 2019300"/>
                <a:gd name="connsiteX55" fmla="*/ 556532 w 1686832"/>
                <a:gd name="connsiteY55" fmla="*/ 1244600 h 2019300"/>
                <a:gd name="connsiteX56" fmla="*/ 524782 w 1686832"/>
                <a:gd name="connsiteY56" fmla="*/ 1276350 h 2019300"/>
                <a:gd name="connsiteX57" fmla="*/ 505732 w 1686832"/>
                <a:gd name="connsiteY57" fmla="*/ 1282700 h 2019300"/>
                <a:gd name="connsiteX58" fmla="*/ 486682 w 1686832"/>
                <a:gd name="connsiteY58" fmla="*/ 1295400 h 2019300"/>
                <a:gd name="connsiteX59" fmla="*/ 473982 w 1686832"/>
                <a:gd name="connsiteY59" fmla="*/ 1314450 h 2019300"/>
                <a:gd name="connsiteX60" fmla="*/ 467632 w 1686832"/>
                <a:gd name="connsiteY60" fmla="*/ 1333500 h 2019300"/>
                <a:gd name="connsiteX61" fmla="*/ 435882 w 1686832"/>
                <a:gd name="connsiteY61" fmla="*/ 1365250 h 2019300"/>
                <a:gd name="connsiteX62" fmla="*/ 499382 w 1686832"/>
                <a:gd name="connsiteY62" fmla="*/ 1390650 h 2019300"/>
                <a:gd name="connsiteX63" fmla="*/ 512082 w 1686832"/>
                <a:gd name="connsiteY63" fmla="*/ 1409700 h 2019300"/>
                <a:gd name="connsiteX64" fmla="*/ 512082 w 1686832"/>
                <a:gd name="connsiteY64" fmla="*/ 1460500 h 2019300"/>
                <a:gd name="connsiteX65" fmla="*/ 451757 w 1686832"/>
                <a:gd name="connsiteY65" fmla="*/ 1393825 h 2019300"/>
                <a:gd name="connsiteX66" fmla="*/ 372382 w 1686832"/>
                <a:gd name="connsiteY66" fmla="*/ 1450975 h 2019300"/>
                <a:gd name="connsiteX67" fmla="*/ 378732 w 1686832"/>
                <a:gd name="connsiteY67" fmla="*/ 1498600 h 2019300"/>
                <a:gd name="connsiteX68" fmla="*/ 391432 w 1686832"/>
                <a:gd name="connsiteY68" fmla="*/ 1517650 h 2019300"/>
                <a:gd name="connsiteX69" fmla="*/ 404132 w 1686832"/>
                <a:gd name="connsiteY69" fmla="*/ 1555750 h 2019300"/>
                <a:gd name="connsiteX70" fmla="*/ 423182 w 1686832"/>
                <a:gd name="connsiteY70" fmla="*/ 1562100 h 2019300"/>
                <a:gd name="connsiteX71" fmla="*/ 461282 w 1686832"/>
                <a:gd name="connsiteY71" fmla="*/ 1587500 h 2019300"/>
                <a:gd name="connsiteX72" fmla="*/ 454932 w 1686832"/>
                <a:gd name="connsiteY72" fmla="*/ 1606550 h 2019300"/>
                <a:gd name="connsiteX73" fmla="*/ 391432 w 1686832"/>
                <a:gd name="connsiteY73" fmla="*/ 1625600 h 2019300"/>
                <a:gd name="connsiteX74" fmla="*/ 378732 w 1686832"/>
                <a:gd name="connsiteY74" fmla="*/ 1663700 h 2019300"/>
                <a:gd name="connsiteX75" fmla="*/ 385082 w 1686832"/>
                <a:gd name="connsiteY75" fmla="*/ 1701800 h 2019300"/>
                <a:gd name="connsiteX76" fmla="*/ 416832 w 1686832"/>
                <a:gd name="connsiteY76" fmla="*/ 1733550 h 2019300"/>
                <a:gd name="connsiteX77" fmla="*/ 410482 w 1686832"/>
                <a:gd name="connsiteY77" fmla="*/ 1755775 h 2019300"/>
                <a:gd name="connsiteX78" fmla="*/ 429532 w 1686832"/>
                <a:gd name="connsiteY78" fmla="*/ 1866900 h 2019300"/>
                <a:gd name="connsiteX79" fmla="*/ 461282 w 1686832"/>
                <a:gd name="connsiteY79" fmla="*/ 1955800 h 2019300"/>
                <a:gd name="connsiteX80" fmla="*/ 486682 w 1686832"/>
                <a:gd name="connsiteY80" fmla="*/ 1962150 h 2019300"/>
                <a:gd name="connsiteX81" fmla="*/ 537482 w 1686832"/>
                <a:gd name="connsiteY81" fmla="*/ 1968500 h 2019300"/>
                <a:gd name="connsiteX82" fmla="*/ 543832 w 1686832"/>
                <a:gd name="connsiteY82" fmla="*/ 1993900 h 2019300"/>
                <a:gd name="connsiteX83" fmla="*/ 588282 w 1686832"/>
                <a:gd name="connsiteY83" fmla="*/ 2012950 h 2019300"/>
                <a:gd name="connsiteX84" fmla="*/ 607332 w 1686832"/>
                <a:gd name="connsiteY84" fmla="*/ 2019300 h 2019300"/>
                <a:gd name="connsiteX85" fmla="*/ 626382 w 1686832"/>
                <a:gd name="connsiteY85" fmla="*/ 2012950 h 2019300"/>
                <a:gd name="connsiteX86" fmla="*/ 645432 w 1686832"/>
                <a:gd name="connsiteY86" fmla="*/ 1943100 h 2019300"/>
                <a:gd name="connsiteX87" fmla="*/ 658132 w 1686832"/>
                <a:gd name="connsiteY87" fmla="*/ 1924050 h 2019300"/>
                <a:gd name="connsiteX88" fmla="*/ 696232 w 1686832"/>
                <a:gd name="connsiteY88" fmla="*/ 1892300 h 2019300"/>
                <a:gd name="connsiteX89" fmla="*/ 715282 w 1686832"/>
                <a:gd name="connsiteY89" fmla="*/ 1854200 h 2019300"/>
                <a:gd name="connsiteX90" fmla="*/ 708932 w 1686832"/>
                <a:gd name="connsiteY90" fmla="*/ 1771650 h 2019300"/>
                <a:gd name="connsiteX91" fmla="*/ 683532 w 1686832"/>
                <a:gd name="connsiteY91" fmla="*/ 1714500 h 2019300"/>
                <a:gd name="connsiteX92" fmla="*/ 670832 w 1686832"/>
                <a:gd name="connsiteY92" fmla="*/ 1670050 h 2019300"/>
                <a:gd name="connsiteX93" fmla="*/ 677182 w 1686832"/>
                <a:gd name="connsiteY93" fmla="*/ 1638300 h 2019300"/>
                <a:gd name="connsiteX94" fmla="*/ 715282 w 1686832"/>
                <a:gd name="connsiteY94" fmla="*/ 1625600 h 2019300"/>
                <a:gd name="connsiteX95" fmla="*/ 778782 w 1686832"/>
                <a:gd name="connsiteY95" fmla="*/ 1631950 h 2019300"/>
                <a:gd name="connsiteX96" fmla="*/ 810532 w 1686832"/>
                <a:gd name="connsiteY96" fmla="*/ 1663700 h 2019300"/>
                <a:gd name="connsiteX97" fmla="*/ 829582 w 1686832"/>
                <a:gd name="connsiteY97" fmla="*/ 1676400 h 2019300"/>
                <a:gd name="connsiteX98" fmla="*/ 848632 w 1686832"/>
                <a:gd name="connsiteY98" fmla="*/ 1708150 h 2019300"/>
                <a:gd name="connsiteX99" fmla="*/ 905782 w 1686832"/>
                <a:gd name="connsiteY99" fmla="*/ 1720850 h 2019300"/>
                <a:gd name="connsiteX100" fmla="*/ 988332 w 1686832"/>
                <a:gd name="connsiteY100" fmla="*/ 1670050 h 2019300"/>
                <a:gd name="connsiteX101" fmla="*/ 1001032 w 1686832"/>
                <a:gd name="connsiteY101" fmla="*/ 1689100 h 2019300"/>
                <a:gd name="connsiteX102" fmla="*/ 1020082 w 1686832"/>
                <a:gd name="connsiteY102" fmla="*/ 1727200 h 2019300"/>
                <a:gd name="connsiteX103" fmla="*/ 1045482 w 1686832"/>
                <a:gd name="connsiteY103" fmla="*/ 1733550 h 2019300"/>
                <a:gd name="connsiteX104" fmla="*/ 1089932 w 1686832"/>
                <a:gd name="connsiteY104" fmla="*/ 1746250 h 2019300"/>
                <a:gd name="connsiteX105" fmla="*/ 1134382 w 1686832"/>
                <a:gd name="connsiteY105" fmla="*/ 1752600 h 2019300"/>
                <a:gd name="connsiteX106" fmla="*/ 1216932 w 1686832"/>
                <a:gd name="connsiteY106" fmla="*/ 1746250 h 2019300"/>
                <a:gd name="connsiteX107" fmla="*/ 1235982 w 1686832"/>
                <a:gd name="connsiteY107" fmla="*/ 1739900 h 2019300"/>
                <a:gd name="connsiteX108" fmla="*/ 1280432 w 1686832"/>
                <a:gd name="connsiteY108" fmla="*/ 1682750 h 2019300"/>
                <a:gd name="connsiteX109" fmla="*/ 1299482 w 1686832"/>
                <a:gd name="connsiteY109" fmla="*/ 1676400 h 2019300"/>
                <a:gd name="connsiteX110" fmla="*/ 1318532 w 1686832"/>
                <a:gd name="connsiteY110" fmla="*/ 1663700 h 2019300"/>
                <a:gd name="connsiteX111" fmla="*/ 1369332 w 1686832"/>
                <a:gd name="connsiteY111" fmla="*/ 1644650 h 2019300"/>
                <a:gd name="connsiteX112" fmla="*/ 1375682 w 1686832"/>
                <a:gd name="connsiteY112" fmla="*/ 1428750 h 2019300"/>
                <a:gd name="connsiteX113" fmla="*/ 1382032 w 1686832"/>
                <a:gd name="connsiteY113" fmla="*/ 1409700 h 2019300"/>
                <a:gd name="connsiteX114" fmla="*/ 1394732 w 1686832"/>
                <a:gd name="connsiteY114" fmla="*/ 1390650 h 2019300"/>
                <a:gd name="connsiteX115" fmla="*/ 1394732 w 1686832"/>
                <a:gd name="connsiteY115" fmla="*/ 1327150 h 2019300"/>
                <a:gd name="connsiteX116" fmla="*/ 1375682 w 1686832"/>
                <a:gd name="connsiteY116" fmla="*/ 1314450 h 2019300"/>
                <a:gd name="connsiteX117" fmla="*/ 1362982 w 1686832"/>
                <a:gd name="connsiteY117" fmla="*/ 1289050 h 2019300"/>
                <a:gd name="connsiteX118" fmla="*/ 1388382 w 1686832"/>
                <a:gd name="connsiteY118" fmla="*/ 1257300 h 2019300"/>
                <a:gd name="connsiteX119" fmla="*/ 1401082 w 1686832"/>
                <a:gd name="connsiteY119" fmla="*/ 1238250 h 2019300"/>
                <a:gd name="connsiteX120" fmla="*/ 1417735 w 1686832"/>
                <a:gd name="connsiteY120" fmla="*/ 1202532 h 2019300"/>
                <a:gd name="connsiteX121" fmla="*/ 1436785 w 1686832"/>
                <a:gd name="connsiteY121" fmla="*/ 1130300 h 2019300"/>
                <a:gd name="connsiteX122" fmla="*/ 1439182 w 1686832"/>
                <a:gd name="connsiteY122" fmla="*/ 1009650 h 2019300"/>
                <a:gd name="connsiteX123" fmla="*/ 1426482 w 1686832"/>
                <a:gd name="connsiteY123" fmla="*/ 990600 h 2019300"/>
                <a:gd name="connsiteX124" fmla="*/ 1413782 w 1686832"/>
                <a:gd name="connsiteY124" fmla="*/ 952500 h 2019300"/>
                <a:gd name="connsiteX125" fmla="*/ 1401082 w 1686832"/>
                <a:gd name="connsiteY125" fmla="*/ 927100 h 2019300"/>
                <a:gd name="connsiteX126" fmla="*/ 1394732 w 1686832"/>
                <a:gd name="connsiteY126" fmla="*/ 901700 h 2019300"/>
                <a:gd name="connsiteX127" fmla="*/ 1388382 w 1686832"/>
                <a:gd name="connsiteY127" fmla="*/ 882650 h 2019300"/>
                <a:gd name="connsiteX128" fmla="*/ 1394732 w 1686832"/>
                <a:gd name="connsiteY128" fmla="*/ 666750 h 2019300"/>
                <a:gd name="connsiteX129" fmla="*/ 1401082 w 1686832"/>
                <a:gd name="connsiteY129" fmla="*/ 635000 h 2019300"/>
                <a:gd name="connsiteX130" fmla="*/ 1413782 w 1686832"/>
                <a:gd name="connsiteY130" fmla="*/ 615950 h 2019300"/>
                <a:gd name="connsiteX131" fmla="*/ 1445532 w 1686832"/>
                <a:gd name="connsiteY131" fmla="*/ 501650 h 2019300"/>
                <a:gd name="connsiteX132" fmla="*/ 1451882 w 1686832"/>
                <a:gd name="connsiteY132" fmla="*/ 450850 h 2019300"/>
                <a:gd name="connsiteX133" fmla="*/ 1489982 w 1686832"/>
                <a:gd name="connsiteY133" fmla="*/ 431800 h 2019300"/>
                <a:gd name="connsiteX134" fmla="*/ 1515382 w 1686832"/>
                <a:gd name="connsiteY134" fmla="*/ 425450 h 2019300"/>
                <a:gd name="connsiteX135" fmla="*/ 1534432 w 1686832"/>
                <a:gd name="connsiteY135" fmla="*/ 419100 h 2019300"/>
                <a:gd name="connsiteX136" fmla="*/ 1572532 w 1686832"/>
                <a:gd name="connsiteY136" fmla="*/ 412750 h 2019300"/>
                <a:gd name="connsiteX137" fmla="*/ 1597932 w 1686832"/>
                <a:gd name="connsiteY137" fmla="*/ 406400 h 2019300"/>
                <a:gd name="connsiteX138" fmla="*/ 1559832 w 1686832"/>
                <a:gd name="connsiteY138" fmla="*/ 368300 h 2019300"/>
                <a:gd name="connsiteX139" fmla="*/ 1521732 w 1686832"/>
                <a:gd name="connsiteY139" fmla="*/ 349250 h 2019300"/>
                <a:gd name="connsiteX140" fmla="*/ 1483632 w 1686832"/>
                <a:gd name="connsiteY140" fmla="*/ 330200 h 2019300"/>
                <a:gd name="connsiteX141" fmla="*/ 1464582 w 1686832"/>
                <a:gd name="connsiteY141" fmla="*/ 285750 h 2019300"/>
                <a:gd name="connsiteX142" fmla="*/ 1445532 w 1686832"/>
                <a:gd name="connsiteY142" fmla="*/ 279400 h 2019300"/>
                <a:gd name="connsiteX143" fmla="*/ 1451882 w 1686832"/>
                <a:gd name="connsiteY143" fmla="*/ 228600 h 2019300"/>
                <a:gd name="connsiteX144" fmla="*/ 1470932 w 1686832"/>
                <a:gd name="connsiteY144" fmla="*/ 222250 h 2019300"/>
                <a:gd name="connsiteX145" fmla="*/ 1521732 w 1686832"/>
                <a:gd name="connsiteY145" fmla="*/ 228600 h 2019300"/>
                <a:gd name="connsiteX146" fmla="*/ 1578882 w 1686832"/>
                <a:gd name="connsiteY146" fmla="*/ 273050 h 2019300"/>
                <a:gd name="connsiteX147" fmla="*/ 1616982 w 1686832"/>
                <a:gd name="connsiteY147" fmla="*/ 285750 h 2019300"/>
                <a:gd name="connsiteX148" fmla="*/ 1636032 w 1686832"/>
                <a:gd name="connsiteY148" fmla="*/ 298450 h 2019300"/>
                <a:gd name="connsiteX149" fmla="*/ 1623332 w 1686832"/>
                <a:gd name="connsiteY149" fmla="*/ 304800 h 2019300"/>
                <a:gd name="connsiteX150" fmla="*/ 1629682 w 1686832"/>
                <a:gd name="connsiteY150" fmla="*/ 260350 h 2019300"/>
                <a:gd name="connsiteX151" fmla="*/ 1667782 w 1686832"/>
                <a:gd name="connsiteY151" fmla="*/ 228600 h 2019300"/>
                <a:gd name="connsiteX152" fmla="*/ 1686832 w 1686832"/>
                <a:gd name="connsiteY152" fmla="*/ 184150 h 2019300"/>
                <a:gd name="connsiteX153" fmla="*/ 1680482 w 1686832"/>
                <a:gd name="connsiteY153" fmla="*/ 165100 h 2019300"/>
                <a:gd name="connsiteX154" fmla="*/ 1591582 w 1686832"/>
                <a:gd name="connsiteY154" fmla="*/ 158750 h 2019300"/>
                <a:gd name="connsiteX155" fmla="*/ 1623332 w 1686832"/>
                <a:gd name="connsiteY155" fmla="*/ 127000 h 2019300"/>
                <a:gd name="connsiteX156" fmla="*/ 1591582 w 1686832"/>
                <a:gd name="connsiteY156" fmla="*/ 69850 h 2019300"/>
                <a:gd name="connsiteX157" fmla="*/ 1610632 w 1686832"/>
                <a:gd name="connsiteY157" fmla="*/ 63500 h 2019300"/>
                <a:gd name="connsiteX158" fmla="*/ 1591582 w 1686832"/>
                <a:gd name="connsiteY158" fmla="*/ 50800 h 2019300"/>
                <a:gd name="connsiteX159" fmla="*/ 1566182 w 1686832"/>
                <a:gd name="connsiteY159" fmla="*/ 44450 h 2019300"/>
                <a:gd name="connsiteX160" fmla="*/ 1509032 w 1686832"/>
                <a:gd name="connsiteY160" fmla="*/ 31750 h 2019300"/>
                <a:gd name="connsiteX161" fmla="*/ 1489982 w 1686832"/>
                <a:gd name="connsiteY161" fmla="*/ 19050 h 2019300"/>
                <a:gd name="connsiteX162" fmla="*/ 1432832 w 1686832"/>
                <a:gd name="connsiteY162" fmla="*/ 6350 h 2019300"/>
                <a:gd name="connsiteX163" fmla="*/ 1401082 w 1686832"/>
                <a:gd name="connsiteY163" fmla="*/ 0 h 2019300"/>
                <a:gd name="connsiteX164" fmla="*/ 1337582 w 1686832"/>
                <a:gd name="connsiteY164" fmla="*/ 6350 h 2019300"/>
                <a:gd name="connsiteX165" fmla="*/ 1337582 w 1686832"/>
                <a:gd name="connsiteY165" fmla="*/ 50800 h 2019300"/>
                <a:gd name="connsiteX166" fmla="*/ 1375682 w 1686832"/>
                <a:gd name="connsiteY166" fmla="*/ 57150 h 2019300"/>
                <a:gd name="connsiteX167" fmla="*/ 1375682 w 1686832"/>
                <a:gd name="connsiteY167" fmla="*/ 127000 h 2019300"/>
                <a:gd name="connsiteX168" fmla="*/ 1337582 w 1686832"/>
                <a:gd name="connsiteY168" fmla="*/ 120650 h 2019300"/>
                <a:gd name="connsiteX169" fmla="*/ 1299482 w 1686832"/>
                <a:gd name="connsiteY169" fmla="*/ 82550 h 2019300"/>
                <a:gd name="connsiteX170" fmla="*/ 1280432 w 1686832"/>
                <a:gd name="connsiteY170" fmla="*/ 63500 h 2019300"/>
                <a:gd name="connsiteX171" fmla="*/ 1248682 w 1686832"/>
                <a:gd name="connsiteY171" fmla="*/ 57150 h 2019300"/>
                <a:gd name="connsiteX172" fmla="*/ 1172482 w 1686832"/>
                <a:gd name="connsiteY172" fmla="*/ 50800 h 2019300"/>
                <a:gd name="connsiteX173" fmla="*/ 1089932 w 1686832"/>
                <a:gd name="connsiteY173" fmla="*/ 50800 h 2019300"/>
                <a:gd name="connsiteX174" fmla="*/ 1070882 w 1686832"/>
                <a:gd name="connsiteY174" fmla="*/ 63500 h 2019300"/>
                <a:gd name="connsiteX175" fmla="*/ 1051832 w 1686832"/>
                <a:gd name="connsiteY175" fmla="*/ 101600 h 2019300"/>
                <a:gd name="connsiteX176" fmla="*/ 1039132 w 1686832"/>
                <a:gd name="connsiteY176" fmla="*/ 120650 h 2019300"/>
                <a:gd name="connsiteX177" fmla="*/ 1032782 w 1686832"/>
                <a:gd name="connsiteY177" fmla="*/ 139700 h 2019300"/>
                <a:gd name="connsiteX178" fmla="*/ 994682 w 1686832"/>
                <a:gd name="connsiteY178" fmla="*/ 184150 h 2019300"/>
                <a:gd name="connsiteX179" fmla="*/ 956582 w 1686832"/>
                <a:gd name="connsiteY179" fmla="*/ 177800 h 2019300"/>
                <a:gd name="connsiteX180" fmla="*/ 943882 w 1686832"/>
                <a:gd name="connsiteY180" fmla="*/ 158750 h 2019300"/>
                <a:gd name="connsiteX181" fmla="*/ 924832 w 1686832"/>
                <a:gd name="connsiteY181" fmla="*/ 139700 h 2019300"/>
                <a:gd name="connsiteX182" fmla="*/ 905782 w 1686832"/>
                <a:gd name="connsiteY182" fmla="*/ 95250 h 2019300"/>
                <a:gd name="connsiteX183" fmla="*/ 899432 w 1686832"/>
                <a:gd name="connsiteY183" fmla="*/ 69850 h 2019300"/>
                <a:gd name="connsiteX184" fmla="*/ 886732 w 1686832"/>
                <a:gd name="connsiteY184" fmla="*/ 50800 h 2019300"/>
                <a:gd name="connsiteX185" fmla="*/ 880382 w 1686832"/>
                <a:gd name="connsiteY185" fmla="*/ 31750 h 2019300"/>
                <a:gd name="connsiteX186" fmla="*/ 842282 w 1686832"/>
                <a:gd name="connsiteY186" fmla="*/ 12700 h 2019300"/>
                <a:gd name="connsiteX187" fmla="*/ 670832 w 1686832"/>
                <a:gd name="connsiteY187" fmla="*/ 25400 h 2019300"/>
                <a:gd name="connsiteX188" fmla="*/ 645432 w 1686832"/>
                <a:gd name="connsiteY188" fmla="*/ 31750 h 2019300"/>
                <a:gd name="connsiteX189" fmla="*/ 632732 w 1686832"/>
                <a:gd name="connsiteY189" fmla="*/ 50800 h 2019300"/>
                <a:gd name="connsiteX190" fmla="*/ 613682 w 1686832"/>
                <a:gd name="connsiteY190" fmla="*/ 63500 h 2019300"/>
                <a:gd name="connsiteX0" fmla="*/ 613682 w 1686832"/>
                <a:gd name="connsiteY0" fmla="*/ 63500 h 2019300"/>
                <a:gd name="connsiteX1" fmla="*/ 626382 w 1686832"/>
                <a:gd name="connsiteY1" fmla="*/ 228600 h 2019300"/>
                <a:gd name="connsiteX2" fmla="*/ 607332 w 1686832"/>
                <a:gd name="connsiteY2" fmla="*/ 273050 h 2019300"/>
                <a:gd name="connsiteX3" fmla="*/ 588282 w 1686832"/>
                <a:gd name="connsiteY3" fmla="*/ 285750 h 2019300"/>
                <a:gd name="connsiteX4" fmla="*/ 562882 w 1686832"/>
                <a:gd name="connsiteY4" fmla="*/ 241300 h 2019300"/>
                <a:gd name="connsiteX5" fmla="*/ 505732 w 1686832"/>
                <a:gd name="connsiteY5" fmla="*/ 209550 h 2019300"/>
                <a:gd name="connsiteX6" fmla="*/ 448582 w 1686832"/>
                <a:gd name="connsiteY6" fmla="*/ 254000 h 2019300"/>
                <a:gd name="connsiteX7" fmla="*/ 404132 w 1686832"/>
                <a:gd name="connsiteY7" fmla="*/ 311150 h 2019300"/>
                <a:gd name="connsiteX8" fmla="*/ 366032 w 1686832"/>
                <a:gd name="connsiteY8" fmla="*/ 323850 h 2019300"/>
                <a:gd name="connsiteX9" fmla="*/ 346982 w 1686832"/>
                <a:gd name="connsiteY9" fmla="*/ 330200 h 2019300"/>
                <a:gd name="connsiteX10" fmla="*/ 315232 w 1686832"/>
                <a:gd name="connsiteY10" fmla="*/ 368300 h 2019300"/>
                <a:gd name="connsiteX11" fmla="*/ 302532 w 1686832"/>
                <a:gd name="connsiteY11" fmla="*/ 406400 h 2019300"/>
                <a:gd name="connsiteX12" fmla="*/ 277132 w 1686832"/>
                <a:gd name="connsiteY12" fmla="*/ 444500 h 2019300"/>
                <a:gd name="connsiteX13" fmla="*/ 270782 w 1686832"/>
                <a:gd name="connsiteY13" fmla="*/ 463550 h 2019300"/>
                <a:gd name="connsiteX14" fmla="*/ 264432 w 1686832"/>
                <a:gd name="connsiteY14" fmla="*/ 501650 h 2019300"/>
                <a:gd name="connsiteX15" fmla="*/ 245382 w 1686832"/>
                <a:gd name="connsiteY15" fmla="*/ 508000 h 2019300"/>
                <a:gd name="connsiteX16" fmla="*/ 185059 w 1686832"/>
                <a:gd name="connsiteY16" fmla="*/ 536575 h 2019300"/>
                <a:gd name="connsiteX17" fmla="*/ 188232 w 1686832"/>
                <a:gd name="connsiteY17" fmla="*/ 577850 h 2019300"/>
                <a:gd name="connsiteX18" fmla="*/ 289832 w 1686832"/>
                <a:gd name="connsiteY18" fmla="*/ 539750 h 2019300"/>
                <a:gd name="connsiteX19" fmla="*/ 308882 w 1686832"/>
                <a:gd name="connsiteY19" fmla="*/ 552450 h 2019300"/>
                <a:gd name="connsiteX20" fmla="*/ 327932 w 1686832"/>
                <a:gd name="connsiteY20" fmla="*/ 596900 h 2019300"/>
                <a:gd name="connsiteX21" fmla="*/ 340632 w 1686832"/>
                <a:gd name="connsiteY21" fmla="*/ 635000 h 2019300"/>
                <a:gd name="connsiteX22" fmla="*/ 327932 w 1686832"/>
                <a:gd name="connsiteY22" fmla="*/ 698500 h 2019300"/>
                <a:gd name="connsiteX23" fmla="*/ 308882 w 1686832"/>
                <a:gd name="connsiteY23" fmla="*/ 717550 h 2019300"/>
                <a:gd name="connsiteX24" fmla="*/ 293007 w 1686832"/>
                <a:gd name="connsiteY24" fmla="*/ 746125 h 2019300"/>
                <a:gd name="connsiteX25" fmla="*/ 283482 w 1686832"/>
                <a:gd name="connsiteY25" fmla="*/ 822325 h 2019300"/>
                <a:gd name="connsiteX26" fmla="*/ 359682 w 1686832"/>
                <a:gd name="connsiteY26" fmla="*/ 844550 h 2019300"/>
                <a:gd name="connsiteX27" fmla="*/ 366032 w 1686832"/>
                <a:gd name="connsiteY27" fmla="*/ 863600 h 2019300"/>
                <a:gd name="connsiteX28" fmla="*/ 327932 w 1686832"/>
                <a:gd name="connsiteY28" fmla="*/ 882650 h 2019300"/>
                <a:gd name="connsiteX29" fmla="*/ 308882 w 1686832"/>
                <a:gd name="connsiteY29" fmla="*/ 889000 h 2019300"/>
                <a:gd name="connsiteX30" fmla="*/ 315232 w 1686832"/>
                <a:gd name="connsiteY30" fmla="*/ 927100 h 2019300"/>
                <a:gd name="connsiteX31" fmla="*/ 327932 w 1686832"/>
                <a:gd name="connsiteY31" fmla="*/ 946150 h 2019300"/>
                <a:gd name="connsiteX32" fmla="*/ 283482 w 1686832"/>
                <a:gd name="connsiteY32" fmla="*/ 946150 h 2019300"/>
                <a:gd name="connsiteX33" fmla="*/ 273957 w 1686832"/>
                <a:gd name="connsiteY33" fmla="*/ 977900 h 2019300"/>
                <a:gd name="connsiteX34" fmla="*/ 264432 w 1686832"/>
                <a:gd name="connsiteY34" fmla="*/ 1044575 h 2019300"/>
                <a:gd name="connsiteX35" fmla="*/ 181882 w 1686832"/>
                <a:gd name="connsiteY35" fmla="*/ 1047750 h 2019300"/>
                <a:gd name="connsiteX36" fmla="*/ 156482 w 1686832"/>
                <a:gd name="connsiteY36" fmla="*/ 1035050 h 2019300"/>
                <a:gd name="connsiteX37" fmla="*/ 137432 w 1686832"/>
                <a:gd name="connsiteY37" fmla="*/ 1028700 h 2019300"/>
                <a:gd name="connsiteX38" fmla="*/ 112032 w 1686832"/>
                <a:gd name="connsiteY38" fmla="*/ 1066800 h 2019300"/>
                <a:gd name="connsiteX39" fmla="*/ 118382 w 1686832"/>
                <a:gd name="connsiteY39" fmla="*/ 1092200 h 2019300"/>
                <a:gd name="connsiteX40" fmla="*/ 137432 w 1686832"/>
                <a:gd name="connsiteY40" fmla="*/ 1111250 h 2019300"/>
                <a:gd name="connsiteX41" fmla="*/ 150132 w 1686832"/>
                <a:gd name="connsiteY41" fmla="*/ 1130300 h 2019300"/>
                <a:gd name="connsiteX42" fmla="*/ 108857 w 1686832"/>
                <a:gd name="connsiteY42" fmla="*/ 1149350 h 2019300"/>
                <a:gd name="connsiteX43" fmla="*/ 907 w 1686832"/>
                <a:gd name="connsiteY43" fmla="*/ 1336675 h 2019300"/>
                <a:gd name="connsiteX44" fmla="*/ 175532 w 1686832"/>
                <a:gd name="connsiteY44" fmla="*/ 1289050 h 2019300"/>
                <a:gd name="connsiteX45" fmla="*/ 226332 w 1686832"/>
                <a:gd name="connsiteY45" fmla="*/ 1298575 h 2019300"/>
                <a:gd name="connsiteX46" fmla="*/ 245382 w 1686832"/>
                <a:gd name="connsiteY46" fmla="*/ 1349375 h 2019300"/>
                <a:gd name="connsiteX47" fmla="*/ 343807 w 1686832"/>
                <a:gd name="connsiteY47" fmla="*/ 1358900 h 2019300"/>
                <a:gd name="connsiteX48" fmla="*/ 410482 w 1686832"/>
                <a:gd name="connsiteY48" fmla="*/ 1327150 h 2019300"/>
                <a:gd name="connsiteX49" fmla="*/ 429532 w 1686832"/>
                <a:gd name="connsiteY49" fmla="*/ 1320800 h 2019300"/>
                <a:gd name="connsiteX50" fmla="*/ 435882 w 1686832"/>
                <a:gd name="connsiteY50" fmla="*/ 1301750 h 2019300"/>
                <a:gd name="connsiteX51" fmla="*/ 454932 w 1686832"/>
                <a:gd name="connsiteY51" fmla="*/ 1225550 h 2019300"/>
                <a:gd name="connsiteX52" fmla="*/ 473982 w 1686832"/>
                <a:gd name="connsiteY52" fmla="*/ 1212850 h 2019300"/>
                <a:gd name="connsiteX53" fmla="*/ 493032 w 1686832"/>
                <a:gd name="connsiteY53" fmla="*/ 1219200 h 2019300"/>
                <a:gd name="connsiteX54" fmla="*/ 540657 w 1686832"/>
                <a:gd name="connsiteY54" fmla="*/ 1219200 h 2019300"/>
                <a:gd name="connsiteX55" fmla="*/ 556532 w 1686832"/>
                <a:gd name="connsiteY55" fmla="*/ 1244600 h 2019300"/>
                <a:gd name="connsiteX56" fmla="*/ 524782 w 1686832"/>
                <a:gd name="connsiteY56" fmla="*/ 1276350 h 2019300"/>
                <a:gd name="connsiteX57" fmla="*/ 505732 w 1686832"/>
                <a:gd name="connsiteY57" fmla="*/ 1282700 h 2019300"/>
                <a:gd name="connsiteX58" fmla="*/ 486682 w 1686832"/>
                <a:gd name="connsiteY58" fmla="*/ 1295400 h 2019300"/>
                <a:gd name="connsiteX59" fmla="*/ 473982 w 1686832"/>
                <a:gd name="connsiteY59" fmla="*/ 1314450 h 2019300"/>
                <a:gd name="connsiteX60" fmla="*/ 467632 w 1686832"/>
                <a:gd name="connsiteY60" fmla="*/ 1333500 h 2019300"/>
                <a:gd name="connsiteX61" fmla="*/ 435882 w 1686832"/>
                <a:gd name="connsiteY61" fmla="*/ 1365250 h 2019300"/>
                <a:gd name="connsiteX62" fmla="*/ 499382 w 1686832"/>
                <a:gd name="connsiteY62" fmla="*/ 1390650 h 2019300"/>
                <a:gd name="connsiteX63" fmla="*/ 512082 w 1686832"/>
                <a:gd name="connsiteY63" fmla="*/ 1409700 h 2019300"/>
                <a:gd name="connsiteX64" fmla="*/ 512082 w 1686832"/>
                <a:gd name="connsiteY64" fmla="*/ 1460500 h 2019300"/>
                <a:gd name="connsiteX65" fmla="*/ 451757 w 1686832"/>
                <a:gd name="connsiteY65" fmla="*/ 1393825 h 2019300"/>
                <a:gd name="connsiteX66" fmla="*/ 372382 w 1686832"/>
                <a:gd name="connsiteY66" fmla="*/ 1450975 h 2019300"/>
                <a:gd name="connsiteX67" fmla="*/ 378732 w 1686832"/>
                <a:gd name="connsiteY67" fmla="*/ 1498600 h 2019300"/>
                <a:gd name="connsiteX68" fmla="*/ 391432 w 1686832"/>
                <a:gd name="connsiteY68" fmla="*/ 1517650 h 2019300"/>
                <a:gd name="connsiteX69" fmla="*/ 404132 w 1686832"/>
                <a:gd name="connsiteY69" fmla="*/ 1555750 h 2019300"/>
                <a:gd name="connsiteX70" fmla="*/ 423182 w 1686832"/>
                <a:gd name="connsiteY70" fmla="*/ 1562100 h 2019300"/>
                <a:gd name="connsiteX71" fmla="*/ 461282 w 1686832"/>
                <a:gd name="connsiteY71" fmla="*/ 1587500 h 2019300"/>
                <a:gd name="connsiteX72" fmla="*/ 454932 w 1686832"/>
                <a:gd name="connsiteY72" fmla="*/ 1606550 h 2019300"/>
                <a:gd name="connsiteX73" fmla="*/ 391432 w 1686832"/>
                <a:gd name="connsiteY73" fmla="*/ 1625600 h 2019300"/>
                <a:gd name="connsiteX74" fmla="*/ 378732 w 1686832"/>
                <a:gd name="connsiteY74" fmla="*/ 1663700 h 2019300"/>
                <a:gd name="connsiteX75" fmla="*/ 385082 w 1686832"/>
                <a:gd name="connsiteY75" fmla="*/ 1701800 h 2019300"/>
                <a:gd name="connsiteX76" fmla="*/ 416832 w 1686832"/>
                <a:gd name="connsiteY76" fmla="*/ 1733550 h 2019300"/>
                <a:gd name="connsiteX77" fmla="*/ 410482 w 1686832"/>
                <a:gd name="connsiteY77" fmla="*/ 1755775 h 2019300"/>
                <a:gd name="connsiteX78" fmla="*/ 429532 w 1686832"/>
                <a:gd name="connsiteY78" fmla="*/ 1866900 h 2019300"/>
                <a:gd name="connsiteX79" fmla="*/ 461282 w 1686832"/>
                <a:gd name="connsiteY79" fmla="*/ 1955800 h 2019300"/>
                <a:gd name="connsiteX80" fmla="*/ 486682 w 1686832"/>
                <a:gd name="connsiteY80" fmla="*/ 1962150 h 2019300"/>
                <a:gd name="connsiteX81" fmla="*/ 537482 w 1686832"/>
                <a:gd name="connsiteY81" fmla="*/ 1968500 h 2019300"/>
                <a:gd name="connsiteX82" fmla="*/ 543832 w 1686832"/>
                <a:gd name="connsiteY82" fmla="*/ 1993900 h 2019300"/>
                <a:gd name="connsiteX83" fmla="*/ 588282 w 1686832"/>
                <a:gd name="connsiteY83" fmla="*/ 2012950 h 2019300"/>
                <a:gd name="connsiteX84" fmla="*/ 607332 w 1686832"/>
                <a:gd name="connsiteY84" fmla="*/ 2019300 h 2019300"/>
                <a:gd name="connsiteX85" fmla="*/ 626382 w 1686832"/>
                <a:gd name="connsiteY85" fmla="*/ 2012950 h 2019300"/>
                <a:gd name="connsiteX86" fmla="*/ 645432 w 1686832"/>
                <a:gd name="connsiteY86" fmla="*/ 1943100 h 2019300"/>
                <a:gd name="connsiteX87" fmla="*/ 658132 w 1686832"/>
                <a:gd name="connsiteY87" fmla="*/ 1924050 h 2019300"/>
                <a:gd name="connsiteX88" fmla="*/ 696232 w 1686832"/>
                <a:gd name="connsiteY88" fmla="*/ 1892300 h 2019300"/>
                <a:gd name="connsiteX89" fmla="*/ 715282 w 1686832"/>
                <a:gd name="connsiteY89" fmla="*/ 1854200 h 2019300"/>
                <a:gd name="connsiteX90" fmla="*/ 708932 w 1686832"/>
                <a:gd name="connsiteY90" fmla="*/ 1771650 h 2019300"/>
                <a:gd name="connsiteX91" fmla="*/ 683532 w 1686832"/>
                <a:gd name="connsiteY91" fmla="*/ 1714500 h 2019300"/>
                <a:gd name="connsiteX92" fmla="*/ 670832 w 1686832"/>
                <a:gd name="connsiteY92" fmla="*/ 1670050 h 2019300"/>
                <a:gd name="connsiteX93" fmla="*/ 677182 w 1686832"/>
                <a:gd name="connsiteY93" fmla="*/ 1638300 h 2019300"/>
                <a:gd name="connsiteX94" fmla="*/ 715282 w 1686832"/>
                <a:gd name="connsiteY94" fmla="*/ 1625600 h 2019300"/>
                <a:gd name="connsiteX95" fmla="*/ 778782 w 1686832"/>
                <a:gd name="connsiteY95" fmla="*/ 1631950 h 2019300"/>
                <a:gd name="connsiteX96" fmla="*/ 810532 w 1686832"/>
                <a:gd name="connsiteY96" fmla="*/ 1663700 h 2019300"/>
                <a:gd name="connsiteX97" fmla="*/ 829582 w 1686832"/>
                <a:gd name="connsiteY97" fmla="*/ 1676400 h 2019300"/>
                <a:gd name="connsiteX98" fmla="*/ 848632 w 1686832"/>
                <a:gd name="connsiteY98" fmla="*/ 1708150 h 2019300"/>
                <a:gd name="connsiteX99" fmla="*/ 905782 w 1686832"/>
                <a:gd name="connsiteY99" fmla="*/ 1720850 h 2019300"/>
                <a:gd name="connsiteX100" fmla="*/ 988332 w 1686832"/>
                <a:gd name="connsiteY100" fmla="*/ 1670050 h 2019300"/>
                <a:gd name="connsiteX101" fmla="*/ 1001032 w 1686832"/>
                <a:gd name="connsiteY101" fmla="*/ 1689100 h 2019300"/>
                <a:gd name="connsiteX102" fmla="*/ 1020082 w 1686832"/>
                <a:gd name="connsiteY102" fmla="*/ 1727200 h 2019300"/>
                <a:gd name="connsiteX103" fmla="*/ 1045482 w 1686832"/>
                <a:gd name="connsiteY103" fmla="*/ 1733550 h 2019300"/>
                <a:gd name="connsiteX104" fmla="*/ 1089932 w 1686832"/>
                <a:gd name="connsiteY104" fmla="*/ 1746250 h 2019300"/>
                <a:gd name="connsiteX105" fmla="*/ 1134382 w 1686832"/>
                <a:gd name="connsiteY105" fmla="*/ 1752600 h 2019300"/>
                <a:gd name="connsiteX106" fmla="*/ 1216932 w 1686832"/>
                <a:gd name="connsiteY106" fmla="*/ 1746250 h 2019300"/>
                <a:gd name="connsiteX107" fmla="*/ 1235982 w 1686832"/>
                <a:gd name="connsiteY107" fmla="*/ 1739900 h 2019300"/>
                <a:gd name="connsiteX108" fmla="*/ 1280432 w 1686832"/>
                <a:gd name="connsiteY108" fmla="*/ 1682750 h 2019300"/>
                <a:gd name="connsiteX109" fmla="*/ 1299482 w 1686832"/>
                <a:gd name="connsiteY109" fmla="*/ 1676400 h 2019300"/>
                <a:gd name="connsiteX110" fmla="*/ 1318532 w 1686832"/>
                <a:gd name="connsiteY110" fmla="*/ 1663700 h 2019300"/>
                <a:gd name="connsiteX111" fmla="*/ 1369332 w 1686832"/>
                <a:gd name="connsiteY111" fmla="*/ 1644650 h 2019300"/>
                <a:gd name="connsiteX112" fmla="*/ 1375682 w 1686832"/>
                <a:gd name="connsiteY112" fmla="*/ 1428750 h 2019300"/>
                <a:gd name="connsiteX113" fmla="*/ 1382032 w 1686832"/>
                <a:gd name="connsiteY113" fmla="*/ 1409700 h 2019300"/>
                <a:gd name="connsiteX114" fmla="*/ 1394732 w 1686832"/>
                <a:gd name="connsiteY114" fmla="*/ 1390650 h 2019300"/>
                <a:gd name="connsiteX115" fmla="*/ 1394732 w 1686832"/>
                <a:gd name="connsiteY115" fmla="*/ 1327150 h 2019300"/>
                <a:gd name="connsiteX116" fmla="*/ 1375682 w 1686832"/>
                <a:gd name="connsiteY116" fmla="*/ 1314450 h 2019300"/>
                <a:gd name="connsiteX117" fmla="*/ 1362982 w 1686832"/>
                <a:gd name="connsiteY117" fmla="*/ 1289050 h 2019300"/>
                <a:gd name="connsiteX118" fmla="*/ 1388382 w 1686832"/>
                <a:gd name="connsiteY118" fmla="*/ 1257300 h 2019300"/>
                <a:gd name="connsiteX119" fmla="*/ 1401082 w 1686832"/>
                <a:gd name="connsiteY119" fmla="*/ 1238250 h 2019300"/>
                <a:gd name="connsiteX120" fmla="*/ 1417735 w 1686832"/>
                <a:gd name="connsiteY120" fmla="*/ 1202532 h 2019300"/>
                <a:gd name="connsiteX121" fmla="*/ 1436785 w 1686832"/>
                <a:gd name="connsiteY121" fmla="*/ 1130300 h 2019300"/>
                <a:gd name="connsiteX122" fmla="*/ 1439182 w 1686832"/>
                <a:gd name="connsiteY122" fmla="*/ 1009650 h 2019300"/>
                <a:gd name="connsiteX123" fmla="*/ 1426482 w 1686832"/>
                <a:gd name="connsiteY123" fmla="*/ 990600 h 2019300"/>
                <a:gd name="connsiteX124" fmla="*/ 1413782 w 1686832"/>
                <a:gd name="connsiteY124" fmla="*/ 952500 h 2019300"/>
                <a:gd name="connsiteX125" fmla="*/ 1401082 w 1686832"/>
                <a:gd name="connsiteY125" fmla="*/ 927100 h 2019300"/>
                <a:gd name="connsiteX126" fmla="*/ 1394732 w 1686832"/>
                <a:gd name="connsiteY126" fmla="*/ 901700 h 2019300"/>
                <a:gd name="connsiteX127" fmla="*/ 1388382 w 1686832"/>
                <a:gd name="connsiteY127" fmla="*/ 882650 h 2019300"/>
                <a:gd name="connsiteX128" fmla="*/ 1394732 w 1686832"/>
                <a:gd name="connsiteY128" fmla="*/ 666750 h 2019300"/>
                <a:gd name="connsiteX129" fmla="*/ 1401082 w 1686832"/>
                <a:gd name="connsiteY129" fmla="*/ 635000 h 2019300"/>
                <a:gd name="connsiteX130" fmla="*/ 1413782 w 1686832"/>
                <a:gd name="connsiteY130" fmla="*/ 615950 h 2019300"/>
                <a:gd name="connsiteX131" fmla="*/ 1419164 w 1686832"/>
                <a:gd name="connsiteY131" fmla="*/ 496888 h 2019300"/>
                <a:gd name="connsiteX132" fmla="*/ 1451882 w 1686832"/>
                <a:gd name="connsiteY132" fmla="*/ 450850 h 2019300"/>
                <a:gd name="connsiteX133" fmla="*/ 1489982 w 1686832"/>
                <a:gd name="connsiteY133" fmla="*/ 431800 h 2019300"/>
                <a:gd name="connsiteX134" fmla="*/ 1515382 w 1686832"/>
                <a:gd name="connsiteY134" fmla="*/ 425450 h 2019300"/>
                <a:gd name="connsiteX135" fmla="*/ 1534432 w 1686832"/>
                <a:gd name="connsiteY135" fmla="*/ 419100 h 2019300"/>
                <a:gd name="connsiteX136" fmla="*/ 1572532 w 1686832"/>
                <a:gd name="connsiteY136" fmla="*/ 412750 h 2019300"/>
                <a:gd name="connsiteX137" fmla="*/ 1597932 w 1686832"/>
                <a:gd name="connsiteY137" fmla="*/ 406400 h 2019300"/>
                <a:gd name="connsiteX138" fmla="*/ 1559832 w 1686832"/>
                <a:gd name="connsiteY138" fmla="*/ 368300 h 2019300"/>
                <a:gd name="connsiteX139" fmla="*/ 1521732 w 1686832"/>
                <a:gd name="connsiteY139" fmla="*/ 349250 h 2019300"/>
                <a:gd name="connsiteX140" fmla="*/ 1483632 w 1686832"/>
                <a:gd name="connsiteY140" fmla="*/ 330200 h 2019300"/>
                <a:gd name="connsiteX141" fmla="*/ 1464582 w 1686832"/>
                <a:gd name="connsiteY141" fmla="*/ 285750 h 2019300"/>
                <a:gd name="connsiteX142" fmla="*/ 1445532 w 1686832"/>
                <a:gd name="connsiteY142" fmla="*/ 279400 h 2019300"/>
                <a:gd name="connsiteX143" fmla="*/ 1451882 w 1686832"/>
                <a:gd name="connsiteY143" fmla="*/ 228600 h 2019300"/>
                <a:gd name="connsiteX144" fmla="*/ 1470932 w 1686832"/>
                <a:gd name="connsiteY144" fmla="*/ 222250 h 2019300"/>
                <a:gd name="connsiteX145" fmla="*/ 1521732 w 1686832"/>
                <a:gd name="connsiteY145" fmla="*/ 228600 h 2019300"/>
                <a:gd name="connsiteX146" fmla="*/ 1578882 w 1686832"/>
                <a:gd name="connsiteY146" fmla="*/ 273050 h 2019300"/>
                <a:gd name="connsiteX147" fmla="*/ 1616982 w 1686832"/>
                <a:gd name="connsiteY147" fmla="*/ 285750 h 2019300"/>
                <a:gd name="connsiteX148" fmla="*/ 1636032 w 1686832"/>
                <a:gd name="connsiteY148" fmla="*/ 298450 h 2019300"/>
                <a:gd name="connsiteX149" fmla="*/ 1623332 w 1686832"/>
                <a:gd name="connsiteY149" fmla="*/ 304800 h 2019300"/>
                <a:gd name="connsiteX150" fmla="*/ 1629682 w 1686832"/>
                <a:gd name="connsiteY150" fmla="*/ 260350 h 2019300"/>
                <a:gd name="connsiteX151" fmla="*/ 1667782 w 1686832"/>
                <a:gd name="connsiteY151" fmla="*/ 228600 h 2019300"/>
                <a:gd name="connsiteX152" fmla="*/ 1686832 w 1686832"/>
                <a:gd name="connsiteY152" fmla="*/ 184150 h 2019300"/>
                <a:gd name="connsiteX153" fmla="*/ 1680482 w 1686832"/>
                <a:gd name="connsiteY153" fmla="*/ 165100 h 2019300"/>
                <a:gd name="connsiteX154" fmla="*/ 1591582 w 1686832"/>
                <a:gd name="connsiteY154" fmla="*/ 158750 h 2019300"/>
                <a:gd name="connsiteX155" fmla="*/ 1623332 w 1686832"/>
                <a:gd name="connsiteY155" fmla="*/ 127000 h 2019300"/>
                <a:gd name="connsiteX156" fmla="*/ 1591582 w 1686832"/>
                <a:gd name="connsiteY156" fmla="*/ 69850 h 2019300"/>
                <a:gd name="connsiteX157" fmla="*/ 1610632 w 1686832"/>
                <a:gd name="connsiteY157" fmla="*/ 63500 h 2019300"/>
                <a:gd name="connsiteX158" fmla="*/ 1591582 w 1686832"/>
                <a:gd name="connsiteY158" fmla="*/ 50800 h 2019300"/>
                <a:gd name="connsiteX159" fmla="*/ 1566182 w 1686832"/>
                <a:gd name="connsiteY159" fmla="*/ 44450 h 2019300"/>
                <a:gd name="connsiteX160" fmla="*/ 1509032 w 1686832"/>
                <a:gd name="connsiteY160" fmla="*/ 31750 h 2019300"/>
                <a:gd name="connsiteX161" fmla="*/ 1489982 w 1686832"/>
                <a:gd name="connsiteY161" fmla="*/ 19050 h 2019300"/>
                <a:gd name="connsiteX162" fmla="*/ 1432832 w 1686832"/>
                <a:gd name="connsiteY162" fmla="*/ 6350 h 2019300"/>
                <a:gd name="connsiteX163" fmla="*/ 1401082 w 1686832"/>
                <a:gd name="connsiteY163" fmla="*/ 0 h 2019300"/>
                <a:gd name="connsiteX164" fmla="*/ 1337582 w 1686832"/>
                <a:gd name="connsiteY164" fmla="*/ 6350 h 2019300"/>
                <a:gd name="connsiteX165" fmla="*/ 1337582 w 1686832"/>
                <a:gd name="connsiteY165" fmla="*/ 50800 h 2019300"/>
                <a:gd name="connsiteX166" fmla="*/ 1375682 w 1686832"/>
                <a:gd name="connsiteY166" fmla="*/ 57150 h 2019300"/>
                <a:gd name="connsiteX167" fmla="*/ 1375682 w 1686832"/>
                <a:gd name="connsiteY167" fmla="*/ 127000 h 2019300"/>
                <a:gd name="connsiteX168" fmla="*/ 1337582 w 1686832"/>
                <a:gd name="connsiteY168" fmla="*/ 120650 h 2019300"/>
                <a:gd name="connsiteX169" fmla="*/ 1299482 w 1686832"/>
                <a:gd name="connsiteY169" fmla="*/ 82550 h 2019300"/>
                <a:gd name="connsiteX170" fmla="*/ 1280432 w 1686832"/>
                <a:gd name="connsiteY170" fmla="*/ 63500 h 2019300"/>
                <a:gd name="connsiteX171" fmla="*/ 1248682 w 1686832"/>
                <a:gd name="connsiteY171" fmla="*/ 57150 h 2019300"/>
                <a:gd name="connsiteX172" fmla="*/ 1172482 w 1686832"/>
                <a:gd name="connsiteY172" fmla="*/ 50800 h 2019300"/>
                <a:gd name="connsiteX173" fmla="*/ 1089932 w 1686832"/>
                <a:gd name="connsiteY173" fmla="*/ 50800 h 2019300"/>
                <a:gd name="connsiteX174" fmla="*/ 1070882 w 1686832"/>
                <a:gd name="connsiteY174" fmla="*/ 63500 h 2019300"/>
                <a:gd name="connsiteX175" fmla="*/ 1051832 w 1686832"/>
                <a:gd name="connsiteY175" fmla="*/ 101600 h 2019300"/>
                <a:gd name="connsiteX176" fmla="*/ 1039132 w 1686832"/>
                <a:gd name="connsiteY176" fmla="*/ 120650 h 2019300"/>
                <a:gd name="connsiteX177" fmla="*/ 1032782 w 1686832"/>
                <a:gd name="connsiteY177" fmla="*/ 139700 h 2019300"/>
                <a:gd name="connsiteX178" fmla="*/ 994682 w 1686832"/>
                <a:gd name="connsiteY178" fmla="*/ 184150 h 2019300"/>
                <a:gd name="connsiteX179" fmla="*/ 956582 w 1686832"/>
                <a:gd name="connsiteY179" fmla="*/ 177800 h 2019300"/>
                <a:gd name="connsiteX180" fmla="*/ 943882 w 1686832"/>
                <a:gd name="connsiteY180" fmla="*/ 158750 h 2019300"/>
                <a:gd name="connsiteX181" fmla="*/ 924832 w 1686832"/>
                <a:gd name="connsiteY181" fmla="*/ 139700 h 2019300"/>
                <a:gd name="connsiteX182" fmla="*/ 905782 w 1686832"/>
                <a:gd name="connsiteY182" fmla="*/ 95250 h 2019300"/>
                <a:gd name="connsiteX183" fmla="*/ 899432 w 1686832"/>
                <a:gd name="connsiteY183" fmla="*/ 69850 h 2019300"/>
                <a:gd name="connsiteX184" fmla="*/ 886732 w 1686832"/>
                <a:gd name="connsiteY184" fmla="*/ 50800 h 2019300"/>
                <a:gd name="connsiteX185" fmla="*/ 880382 w 1686832"/>
                <a:gd name="connsiteY185" fmla="*/ 31750 h 2019300"/>
                <a:gd name="connsiteX186" fmla="*/ 842282 w 1686832"/>
                <a:gd name="connsiteY186" fmla="*/ 12700 h 2019300"/>
                <a:gd name="connsiteX187" fmla="*/ 670832 w 1686832"/>
                <a:gd name="connsiteY187" fmla="*/ 25400 h 2019300"/>
                <a:gd name="connsiteX188" fmla="*/ 645432 w 1686832"/>
                <a:gd name="connsiteY188" fmla="*/ 31750 h 2019300"/>
                <a:gd name="connsiteX189" fmla="*/ 632732 w 1686832"/>
                <a:gd name="connsiteY189" fmla="*/ 50800 h 2019300"/>
                <a:gd name="connsiteX190" fmla="*/ 613682 w 1686832"/>
                <a:gd name="connsiteY190" fmla="*/ 63500 h 2019300"/>
                <a:gd name="connsiteX0" fmla="*/ 613682 w 1686832"/>
                <a:gd name="connsiteY0" fmla="*/ 63500 h 2019300"/>
                <a:gd name="connsiteX1" fmla="*/ 626382 w 1686832"/>
                <a:gd name="connsiteY1" fmla="*/ 228600 h 2019300"/>
                <a:gd name="connsiteX2" fmla="*/ 607332 w 1686832"/>
                <a:gd name="connsiteY2" fmla="*/ 273050 h 2019300"/>
                <a:gd name="connsiteX3" fmla="*/ 588282 w 1686832"/>
                <a:gd name="connsiteY3" fmla="*/ 285750 h 2019300"/>
                <a:gd name="connsiteX4" fmla="*/ 562882 w 1686832"/>
                <a:gd name="connsiteY4" fmla="*/ 241300 h 2019300"/>
                <a:gd name="connsiteX5" fmla="*/ 505732 w 1686832"/>
                <a:gd name="connsiteY5" fmla="*/ 209550 h 2019300"/>
                <a:gd name="connsiteX6" fmla="*/ 448582 w 1686832"/>
                <a:gd name="connsiteY6" fmla="*/ 254000 h 2019300"/>
                <a:gd name="connsiteX7" fmla="*/ 404132 w 1686832"/>
                <a:gd name="connsiteY7" fmla="*/ 311150 h 2019300"/>
                <a:gd name="connsiteX8" fmla="*/ 366032 w 1686832"/>
                <a:gd name="connsiteY8" fmla="*/ 323850 h 2019300"/>
                <a:gd name="connsiteX9" fmla="*/ 346982 w 1686832"/>
                <a:gd name="connsiteY9" fmla="*/ 330200 h 2019300"/>
                <a:gd name="connsiteX10" fmla="*/ 315232 w 1686832"/>
                <a:gd name="connsiteY10" fmla="*/ 368300 h 2019300"/>
                <a:gd name="connsiteX11" fmla="*/ 302532 w 1686832"/>
                <a:gd name="connsiteY11" fmla="*/ 406400 h 2019300"/>
                <a:gd name="connsiteX12" fmla="*/ 277132 w 1686832"/>
                <a:gd name="connsiteY12" fmla="*/ 444500 h 2019300"/>
                <a:gd name="connsiteX13" fmla="*/ 270782 w 1686832"/>
                <a:gd name="connsiteY13" fmla="*/ 463550 h 2019300"/>
                <a:gd name="connsiteX14" fmla="*/ 264432 w 1686832"/>
                <a:gd name="connsiteY14" fmla="*/ 501650 h 2019300"/>
                <a:gd name="connsiteX15" fmla="*/ 245382 w 1686832"/>
                <a:gd name="connsiteY15" fmla="*/ 508000 h 2019300"/>
                <a:gd name="connsiteX16" fmla="*/ 185059 w 1686832"/>
                <a:gd name="connsiteY16" fmla="*/ 536575 h 2019300"/>
                <a:gd name="connsiteX17" fmla="*/ 188232 w 1686832"/>
                <a:gd name="connsiteY17" fmla="*/ 577850 h 2019300"/>
                <a:gd name="connsiteX18" fmla="*/ 289832 w 1686832"/>
                <a:gd name="connsiteY18" fmla="*/ 539750 h 2019300"/>
                <a:gd name="connsiteX19" fmla="*/ 308882 w 1686832"/>
                <a:gd name="connsiteY19" fmla="*/ 552450 h 2019300"/>
                <a:gd name="connsiteX20" fmla="*/ 327932 w 1686832"/>
                <a:gd name="connsiteY20" fmla="*/ 596900 h 2019300"/>
                <a:gd name="connsiteX21" fmla="*/ 340632 w 1686832"/>
                <a:gd name="connsiteY21" fmla="*/ 635000 h 2019300"/>
                <a:gd name="connsiteX22" fmla="*/ 327932 w 1686832"/>
                <a:gd name="connsiteY22" fmla="*/ 698500 h 2019300"/>
                <a:gd name="connsiteX23" fmla="*/ 308882 w 1686832"/>
                <a:gd name="connsiteY23" fmla="*/ 717550 h 2019300"/>
                <a:gd name="connsiteX24" fmla="*/ 293007 w 1686832"/>
                <a:gd name="connsiteY24" fmla="*/ 746125 h 2019300"/>
                <a:gd name="connsiteX25" fmla="*/ 283482 w 1686832"/>
                <a:gd name="connsiteY25" fmla="*/ 822325 h 2019300"/>
                <a:gd name="connsiteX26" fmla="*/ 359682 w 1686832"/>
                <a:gd name="connsiteY26" fmla="*/ 844550 h 2019300"/>
                <a:gd name="connsiteX27" fmla="*/ 366032 w 1686832"/>
                <a:gd name="connsiteY27" fmla="*/ 863600 h 2019300"/>
                <a:gd name="connsiteX28" fmla="*/ 327932 w 1686832"/>
                <a:gd name="connsiteY28" fmla="*/ 882650 h 2019300"/>
                <a:gd name="connsiteX29" fmla="*/ 308882 w 1686832"/>
                <a:gd name="connsiteY29" fmla="*/ 889000 h 2019300"/>
                <a:gd name="connsiteX30" fmla="*/ 315232 w 1686832"/>
                <a:gd name="connsiteY30" fmla="*/ 927100 h 2019300"/>
                <a:gd name="connsiteX31" fmla="*/ 327932 w 1686832"/>
                <a:gd name="connsiteY31" fmla="*/ 946150 h 2019300"/>
                <a:gd name="connsiteX32" fmla="*/ 283482 w 1686832"/>
                <a:gd name="connsiteY32" fmla="*/ 946150 h 2019300"/>
                <a:gd name="connsiteX33" fmla="*/ 273957 w 1686832"/>
                <a:gd name="connsiteY33" fmla="*/ 977900 h 2019300"/>
                <a:gd name="connsiteX34" fmla="*/ 264432 w 1686832"/>
                <a:gd name="connsiteY34" fmla="*/ 1044575 h 2019300"/>
                <a:gd name="connsiteX35" fmla="*/ 181882 w 1686832"/>
                <a:gd name="connsiteY35" fmla="*/ 1047750 h 2019300"/>
                <a:gd name="connsiteX36" fmla="*/ 156482 w 1686832"/>
                <a:gd name="connsiteY36" fmla="*/ 1035050 h 2019300"/>
                <a:gd name="connsiteX37" fmla="*/ 137432 w 1686832"/>
                <a:gd name="connsiteY37" fmla="*/ 1028700 h 2019300"/>
                <a:gd name="connsiteX38" fmla="*/ 112032 w 1686832"/>
                <a:gd name="connsiteY38" fmla="*/ 1066800 h 2019300"/>
                <a:gd name="connsiteX39" fmla="*/ 118382 w 1686832"/>
                <a:gd name="connsiteY39" fmla="*/ 1092200 h 2019300"/>
                <a:gd name="connsiteX40" fmla="*/ 137432 w 1686832"/>
                <a:gd name="connsiteY40" fmla="*/ 1111250 h 2019300"/>
                <a:gd name="connsiteX41" fmla="*/ 150132 w 1686832"/>
                <a:gd name="connsiteY41" fmla="*/ 1130300 h 2019300"/>
                <a:gd name="connsiteX42" fmla="*/ 108857 w 1686832"/>
                <a:gd name="connsiteY42" fmla="*/ 1149350 h 2019300"/>
                <a:gd name="connsiteX43" fmla="*/ 907 w 1686832"/>
                <a:gd name="connsiteY43" fmla="*/ 1336675 h 2019300"/>
                <a:gd name="connsiteX44" fmla="*/ 175532 w 1686832"/>
                <a:gd name="connsiteY44" fmla="*/ 1289050 h 2019300"/>
                <a:gd name="connsiteX45" fmla="*/ 226332 w 1686832"/>
                <a:gd name="connsiteY45" fmla="*/ 1298575 h 2019300"/>
                <a:gd name="connsiteX46" fmla="*/ 245382 w 1686832"/>
                <a:gd name="connsiteY46" fmla="*/ 1349375 h 2019300"/>
                <a:gd name="connsiteX47" fmla="*/ 343807 w 1686832"/>
                <a:gd name="connsiteY47" fmla="*/ 1358900 h 2019300"/>
                <a:gd name="connsiteX48" fmla="*/ 410482 w 1686832"/>
                <a:gd name="connsiteY48" fmla="*/ 1327150 h 2019300"/>
                <a:gd name="connsiteX49" fmla="*/ 429532 w 1686832"/>
                <a:gd name="connsiteY49" fmla="*/ 1320800 h 2019300"/>
                <a:gd name="connsiteX50" fmla="*/ 435882 w 1686832"/>
                <a:gd name="connsiteY50" fmla="*/ 1301750 h 2019300"/>
                <a:gd name="connsiteX51" fmla="*/ 454932 w 1686832"/>
                <a:gd name="connsiteY51" fmla="*/ 1225550 h 2019300"/>
                <a:gd name="connsiteX52" fmla="*/ 473982 w 1686832"/>
                <a:gd name="connsiteY52" fmla="*/ 1212850 h 2019300"/>
                <a:gd name="connsiteX53" fmla="*/ 493032 w 1686832"/>
                <a:gd name="connsiteY53" fmla="*/ 1219200 h 2019300"/>
                <a:gd name="connsiteX54" fmla="*/ 540657 w 1686832"/>
                <a:gd name="connsiteY54" fmla="*/ 1219200 h 2019300"/>
                <a:gd name="connsiteX55" fmla="*/ 556532 w 1686832"/>
                <a:gd name="connsiteY55" fmla="*/ 1244600 h 2019300"/>
                <a:gd name="connsiteX56" fmla="*/ 524782 w 1686832"/>
                <a:gd name="connsiteY56" fmla="*/ 1276350 h 2019300"/>
                <a:gd name="connsiteX57" fmla="*/ 505732 w 1686832"/>
                <a:gd name="connsiteY57" fmla="*/ 1282700 h 2019300"/>
                <a:gd name="connsiteX58" fmla="*/ 486682 w 1686832"/>
                <a:gd name="connsiteY58" fmla="*/ 1295400 h 2019300"/>
                <a:gd name="connsiteX59" fmla="*/ 473982 w 1686832"/>
                <a:gd name="connsiteY59" fmla="*/ 1314450 h 2019300"/>
                <a:gd name="connsiteX60" fmla="*/ 467632 w 1686832"/>
                <a:gd name="connsiteY60" fmla="*/ 1333500 h 2019300"/>
                <a:gd name="connsiteX61" fmla="*/ 435882 w 1686832"/>
                <a:gd name="connsiteY61" fmla="*/ 1365250 h 2019300"/>
                <a:gd name="connsiteX62" fmla="*/ 499382 w 1686832"/>
                <a:gd name="connsiteY62" fmla="*/ 1390650 h 2019300"/>
                <a:gd name="connsiteX63" fmla="*/ 512082 w 1686832"/>
                <a:gd name="connsiteY63" fmla="*/ 1409700 h 2019300"/>
                <a:gd name="connsiteX64" fmla="*/ 512082 w 1686832"/>
                <a:gd name="connsiteY64" fmla="*/ 1460500 h 2019300"/>
                <a:gd name="connsiteX65" fmla="*/ 451757 w 1686832"/>
                <a:gd name="connsiteY65" fmla="*/ 1393825 h 2019300"/>
                <a:gd name="connsiteX66" fmla="*/ 372382 w 1686832"/>
                <a:gd name="connsiteY66" fmla="*/ 1450975 h 2019300"/>
                <a:gd name="connsiteX67" fmla="*/ 378732 w 1686832"/>
                <a:gd name="connsiteY67" fmla="*/ 1498600 h 2019300"/>
                <a:gd name="connsiteX68" fmla="*/ 391432 w 1686832"/>
                <a:gd name="connsiteY68" fmla="*/ 1517650 h 2019300"/>
                <a:gd name="connsiteX69" fmla="*/ 404132 w 1686832"/>
                <a:gd name="connsiteY69" fmla="*/ 1555750 h 2019300"/>
                <a:gd name="connsiteX70" fmla="*/ 423182 w 1686832"/>
                <a:gd name="connsiteY70" fmla="*/ 1562100 h 2019300"/>
                <a:gd name="connsiteX71" fmla="*/ 461282 w 1686832"/>
                <a:gd name="connsiteY71" fmla="*/ 1587500 h 2019300"/>
                <a:gd name="connsiteX72" fmla="*/ 454932 w 1686832"/>
                <a:gd name="connsiteY72" fmla="*/ 1606550 h 2019300"/>
                <a:gd name="connsiteX73" fmla="*/ 391432 w 1686832"/>
                <a:gd name="connsiteY73" fmla="*/ 1625600 h 2019300"/>
                <a:gd name="connsiteX74" fmla="*/ 378732 w 1686832"/>
                <a:gd name="connsiteY74" fmla="*/ 1663700 h 2019300"/>
                <a:gd name="connsiteX75" fmla="*/ 385082 w 1686832"/>
                <a:gd name="connsiteY75" fmla="*/ 1701800 h 2019300"/>
                <a:gd name="connsiteX76" fmla="*/ 416832 w 1686832"/>
                <a:gd name="connsiteY76" fmla="*/ 1733550 h 2019300"/>
                <a:gd name="connsiteX77" fmla="*/ 410482 w 1686832"/>
                <a:gd name="connsiteY77" fmla="*/ 1755775 h 2019300"/>
                <a:gd name="connsiteX78" fmla="*/ 429532 w 1686832"/>
                <a:gd name="connsiteY78" fmla="*/ 1866900 h 2019300"/>
                <a:gd name="connsiteX79" fmla="*/ 461282 w 1686832"/>
                <a:gd name="connsiteY79" fmla="*/ 1955800 h 2019300"/>
                <a:gd name="connsiteX80" fmla="*/ 486682 w 1686832"/>
                <a:gd name="connsiteY80" fmla="*/ 1962150 h 2019300"/>
                <a:gd name="connsiteX81" fmla="*/ 537482 w 1686832"/>
                <a:gd name="connsiteY81" fmla="*/ 1968500 h 2019300"/>
                <a:gd name="connsiteX82" fmla="*/ 543832 w 1686832"/>
                <a:gd name="connsiteY82" fmla="*/ 1993900 h 2019300"/>
                <a:gd name="connsiteX83" fmla="*/ 588282 w 1686832"/>
                <a:gd name="connsiteY83" fmla="*/ 2012950 h 2019300"/>
                <a:gd name="connsiteX84" fmla="*/ 607332 w 1686832"/>
                <a:gd name="connsiteY84" fmla="*/ 2019300 h 2019300"/>
                <a:gd name="connsiteX85" fmla="*/ 626382 w 1686832"/>
                <a:gd name="connsiteY85" fmla="*/ 2012950 h 2019300"/>
                <a:gd name="connsiteX86" fmla="*/ 645432 w 1686832"/>
                <a:gd name="connsiteY86" fmla="*/ 1943100 h 2019300"/>
                <a:gd name="connsiteX87" fmla="*/ 658132 w 1686832"/>
                <a:gd name="connsiteY87" fmla="*/ 1924050 h 2019300"/>
                <a:gd name="connsiteX88" fmla="*/ 696232 w 1686832"/>
                <a:gd name="connsiteY88" fmla="*/ 1892300 h 2019300"/>
                <a:gd name="connsiteX89" fmla="*/ 715282 w 1686832"/>
                <a:gd name="connsiteY89" fmla="*/ 1854200 h 2019300"/>
                <a:gd name="connsiteX90" fmla="*/ 708932 w 1686832"/>
                <a:gd name="connsiteY90" fmla="*/ 1771650 h 2019300"/>
                <a:gd name="connsiteX91" fmla="*/ 683532 w 1686832"/>
                <a:gd name="connsiteY91" fmla="*/ 1714500 h 2019300"/>
                <a:gd name="connsiteX92" fmla="*/ 670832 w 1686832"/>
                <a:gd name="connsiteY92" fmla="*/ 1670050 h 2019300"/>
                <a:gd name="connsiteX93" fmla="*/ 677182 w 1686832"/>
                <a:gd name="connsiteY93" fmla="*/ 1638300 h 2019300"/>
                <a:gd name="connsiteX94" fmla="*/ 715282 w 1686832"/>
                <a:gd name="connsiteY94" fmla="*/ 1625600 h 2019300"/>
                <a:gd name="connsiteX95" fmla="*/ 778782 w 1686832"/>
                <a:gd name="connsiteY95" fmla="*/ 1631950 h 2019300"/>
                <a:gd name="connsiteX96" fmla="*/ 810532 w 1686832"/>
                <a:gd name="connsiteY96" fmla="*/ 1663700 h 2019300"/>
                <a:gd name="connsiteX97" fmla="*/ 829582 w 1686832"/>
                <a:gd name="connsiteY97" fmla="*/ 1676400 h 2019300"/>
                <a:gd name="connsiteX98" fmla="*/ 848632 w 1686832"/>
                <a:gd name="connsiteY98" fmla="*/ 1708150 h 2019300"/>
                <a:gd name="connsiteX99" fmla="*/ 905782 w 1686832"/>
                <a:gd name="connsiteY99" fmla="*/ 1720850 h 2019300"/>
                <a:gd name="connsiteX100" fmla="*/ 988332 w 1686832"/>
                <a:gd name="connsiteY100" fmla="*/ 1670050 h 2019300"/>
                <a:gd name="connsiteX101" fmla="*/ 1001032 w 1686832"/>
                <a:gd name="connsiteY101" fmla="*/ 1689100 h 2019300"/>
                <a:gd name="connsiteX102" fmla="*/ 1020082 w 1686832"/>
                <a:gd name="connsiteY102" fmla="*/ 1727200 h 2019300"/>
                <a:gd name="connsiteX103" fmla="*/ 1045482 w 1686832"/>
                <a:gd name="connsiteY103" fmla="*/ 1733550 h 2019300"/>
                <a:gd name="connsiteX104" fmla="*/ 1089932 w 1686832"/>
                <a:gd name="connsiteY104" fmla="*/ 1746250 h 2019300"/>
                <a:gd name="connsiteX105" fmla="*/ 1134382 w 1686832"/>
                <a:gd name="connsiteY105" fmla="*/ 1752600 h 2019300"/>
                <a:gd name="connsiteX106" fmla="*/ 1216932 w 1686832"/>
                <a:gd name="connsiteY106" fmla="*/ 1746250 h 2019300"/>
                <a:gd name="connsiteX107" fmla="*/ 1235982 w 1686832"/>
                <a:gd name="connsiteY107" fmla="*/ 1739900 h 2019300"/>
                <a:gd name="connsiteX108" fmla="*/ 1280432 w 1686832"/>
                <a:gd name="connsiteY108" fmla="*/ 1682750 h 2019300"/>
                <a:gd name="connsiteX109" fmla="*/ 1299482 w 1686832"/>
                <a:gd name="connsiteY109" fmla="*/ 1676400 h 2019300"/>
                <a:gd name="connsiteX110" fmla="*/ 1318532 w 1686832"/>
                <a:gd name="connsiteY110" fmla="*/ 1663700 h 2019300"/>
                <a:gd name="connsiteX111" fmla="*/ 1369332 w 1686832"/>
                <a:gd name="connsiteY111" fmla="*/ 1644650 h 2019300"/>
                <a:gd name="connsiteX112" fmla="*/ 1375682 w 1686832"/>
                <a:gd name="connsiteY112" fmla="*/ 1428750 h 2019300"/>
                <a:gd name="connsiteX113" fmla="*/ 1382032 w 1686832"/>
                <a:gd name="connsiteY113" fmla="*/ 1409700 h 2019300"/>
                <a:gd name="connsiteX114" fmla="*/ 1394732 w 1686832"/>
                <a:gd name="connsiteY114" fmla="*/ 1390650 h 2019300"/>
                <a:gd name="connsiteX115" fmla="*/ 1394732 w 1686832"/>
                <a:gd name="connsiteY115" fmla="*/ 1327150 h 2019300"/>
                <a:gd name="connsiteX116" fmla="*/ 1375682 w 1686832"/>
                <a:gd name="connsiteY116" fmla="*/ 1314450 h 2019300"/>
                <a:gd name="connsiteX117" fmla="*/ 1362982 w 1686832"/>
                <a:gd name="connsiteY117" fmla="*/ 1289050 h 2019300"/>
                <a:gd name="connsiteX118" fmla="*/ 1388382 w 1686832"/>
                <a:gd name="connsiteY118" fmla="*/ 1257300 h 2019300"/>
                <a:gd name="connsiteX119" fmla="*/ 1401082 w 1686832"/>
                <a:gd name="connsiteY119" fmla="*/ 1238250 h 2019300"/>
                <a:gd name="connsiteX120" fmla="*/ 1417735 w 1686832"/>
                <a:gd name="connsiteY120" fmla="*/ 1202532 h 2019300"/>
                <a:gd name="connsiteX121" fmla="*/ 1436785 w 1686832"/>
                <a:gd name="connsiteY121" fmla="*/ 1130300 h 2019300"/>
                <a:gd name="connsiteX122" fmla="*/ 1439182 w 1686832"/>
                <a:gd name="connsiteY122" fmla="*/ 1009650 h 2019300"/>
                <a:gd name="connsiteX123" fmla="*/ 1426482 w 1686832"/>
                <a:gd name="connsiteY123" fmla="*/ 990600 h 2019300"/>
                <a:gd name="connsiteX124" fmla="*/ 1413782 w 1686832"/>
                <a:gd name="connsiteY124" fmla="*/ 952500 h 2019300"/>
                <a:gd name="connsiteX125" fmla="*/ 1401082 w 1686832"/>
                <a:gd name="connsiteY125" fmla="*/ 927100 h 2019300"/>
                <a:gd name="connsiteX126" fmla="*/ 1394732 w 1686832"/>
                <a:gd name="connsiteY126" fmla="*/ 901700 h 2019300"/>
                <a:gd name="connsiteX127" fmla="*/ 1388382 w 1686832"/>
                <a:gd name="connsiteY127" fmla="*/ 882650 h 2019300"/>
                <a:gd name="connsiteX128" fmla="*/ 1394732 w 1686832"/>
                <a:gd name="connsiteY128" fmla="*/ 666750 h 2019300"/>
                <a:gd name="connsiteX129" fmla="*/ 1401082 w 1686832"/>
                <a:gd name="connsiteY129" fmla="*/ 635000 h 2019300"/>
                <a:gd name="connsiteX130" fmla="*/ 1413782 w 1686832"/>
                <a:gd name="connsiteY130" fmla="*/ 615950 h 2019300"/>
                <a:gd name="connsiteX131" fmla="*/ 1419164 w 1686832"/>
                <a:gd name="connsiteY131" fmla="*/ 496888 h 2019300"/>
                <a:gd name="connsiteX132" fmla="*/ 1435103 w 1686832"/>
                <a:gd name="connsiteY132" fmla="*/ 412750 h 2019300"/>
                <a:gd name="connsiteX133" fmla="*/ 1489982 w 1686832"/>
                <a:gd name="connsiteY133" fmla="*/ 431800 h 2019300"/>
                <a:gd name="connsiteX134" fmla="*/ 1515382 w 1686832"/>
                <a:gd name="connsiteY134" fmla="*/ 425450 h 2019300"/>
                <a:gd name="connsiteX135" fmla="*/ 1534432 w 1686832"/>
                <a:gd name="connsiteY135" fmla="*/ 419100 h 2019300"/>
                <a:gd name="connsiteX136" fmla="*/ 1572532 w 1686832"/>
                <a:gd name="connsiteY136" fmla="*/ 412750 h 2019300"/>
                <a:gd name="connsiteX137" fmla="*/ 1597932 w 1686832"/>
                <a:gd name="connsiteY137" fmla="*/ 406400 h 2019300"/>
                <a:gd name="connsiteX138" fmla="*/ 1559832 w 1686832"/>
                <a:gd name="connsiteY138" fmla="*/ 368300 h 2019300"/>
                <a:gd name="connsiteX139" fmla="*/ 1521732 w 1686832"/>
                <a:gd name="connsiteY139" fmla="*/ 349250 h 2019300"/>
                <a:gd name="connsiteX140" fmla="*/ 1483632 w 1686832"/>
                <a:gd name="connsiteY140" fmla="*/ 330200 h 2019300"/>
                <a:gd name="connsiteX141" fmla="*/ 1464582 w 1686832"/>
                <a:gd name="connsiteY141" fmla="*/ 285750 h 2019300"/>
                <a:gd name="connsiteX142" fmla="*/ 1445532 w 1686832"/>
                <a:gd name="connsiteY142" fmla="*/ 279400 h 2019300"/>
                <a:gd name="connsiteX143" fmla="*/ 1451882 w 1686832"/>
                <a:gd name="connsiteY143" fmla="*/ 228600 h 2019300"/>
                <a:gd name="connsiteX144" fmla="*/ 1470932 w 1686832"/>
                <a:gd name="connsiteY144" fmla="*/ 222250 h 2019300"/>
                <a:gd name="connsiteX145" fmla="*/ 1521732 w 1686832"/>
                <a:gd name="connsiteY145" fmla="*/ 228600 h 2019300"/>
                <a:gd name="connsiteX146" fmla="*/ 1578882 w 1686832"/>
                <a:gd name="connsiteY146" fmla="*/ 273050 h 2019300"/>
                <a:gd name="connsiteX147" fmla="*/ 1616982 w 1686832"/>
                <a:gd name="connsiteY147" fmla="*/ 285750 h 2019300"/>
                <a:gd name="connsiteX148" fmla="*/ 1636032 w 1686832"/>
                <a:gd name="connsiteY148" fmla="*/ 298450 h 2019300"/>
                <a:gd name="connsiteX149" fmla="*/ 1623332 w 1686832"/>
                <a:gd name="connsiteY149" fmla="*/ 304800 h 2019300"/>
                <a:gd name="connsiteX150" fmla="*/ 1629682 w 1686832"/>
                <a:gd name="connsiteY150" fmla="*/ 260350 h 2019300"/>
                <a:gd name="connsiteX151" fmla="*/ 1667782 w 1686832"/>
                <a:gd name="connsiteY151" fmla="*/ 228600 h 2019300"/>
                <a:gd name="connsiteX152" fmla="*/ 1686832 w 1686832"/>
                <a:gd name="connsiteY152" fmla="*/ 184150 h 2019300"/>
                <a:gd name="connsiteX153" fmla="*/ 1680482 w 1686832"/>
                <a:gd name="connsiteY153" fmla="*/ 165100 h 2019300"/>
                <a:gd name="connsiteX154" fmla="*/ 1591582 w 1686832"/>
                <a:gd name="connsiteY154" fmla="*/ 158750 h 2019300"/>
                <a:gd name="connsiteX155" fmla="*/ 1623332 w 1686832"/>
                <a:gd name="connsiteY155" fmla="*/ 127000 h 2019300"/>
                <a:gd name="connsiteX156" fmla="*/ 1591582 w 1686832"/>
                <a:gd name="connsiteY156" fmla="*/ 69850 h 2019300"/>
                <a:gd name="connsiteX157" fmla="*/ 1610632 w 1686832"/>
                <a:gd name="connsiteY157" fmla="*/ 63500 h 2019300"/>
                <a:gd name="connsiteX158" fmla="*/ 1591582 w 1686832"/>
                <a:gd name="connsiteY158" fmla="*/ 50800 h 2019300"/>
                <a:gd name="connsiteX159" fmla="*/ 1566182 w 1686832"/>
                <a:gd name="connsiteY159" fmla="*/ 44450 h 2019300"/>
                <a:gd name="connsiteX160" fmla="*/ 1509032 w 1686832"/>
                <a:gd name="connsiteY160" fmla="*/ 31750 h 2019300"/>
                <a:gd name="connsiteX161" fmla="*/ 1489982 w 1686832"/>
                <a:gd name="connsiteY161" fmla="*/ 19050 h 2019300"/>
                <a:gd name="connsiteX162" fmla="*/ 1432832 w 1686832"/>
                <a:gd name="connsiteY162" fmla="*/ 6350 h 2019300"/>
                <a:gd name="connsiteX163" fmla="*/ 1401082 w 1686832"/>
                <a:gd name="connsiteY163" fmla="*/ 0 h 2019300"/>
                <a:gd name="connsiteX164" fmla="*/ 1337582 w 1686832"/>
                <a:gd name="connsiteY164" fmla="*/ 6350 h 2019300"/>
                <a:gd name="connsiteX165" fmla="*/ 1337582 w 1686832"/>
                <a:gd name="connsiteY165" fmla="*/ 50800 h 2019300"/>
                <a:gd name="connsiteX166" fmla="*/ 1375682 w 1686832"/>
                <a:gd name="connsiteY166" fmla="*/ 57150 h 2019300"/>
                <a:gd name="connsiteX167" fmla="*/ 1375682 w 1686832"/>
                <a:gd name="connsiteY167" fmla="*/ 127000 h 2019300"/>
                <a:gd name="connsiteX168" fmla="*/ 1337582 w 1686832"/>
                <a:gd name="connsiteY168" fmla="*/ 120650 h 2019300"/>
                <a:gd name="connsiteX169" fmla="*/ 1299482 w 1686832"/>
                <a:gd name="connsiteY169" fmla="*/ 82550 h 2019300"/>
                <a:gd name="connsiteX170" fmla="*/ 1280432 w 1686832"/>
                <a:gd name="connsiteY170" fmla="*/ 63500 h 2019300"/>
                <a:gd name="connsiteX171" fmla="*/ 1248682 w 1686832"/>
                <a:gd name="connsiteY171" fmla="*/ 57150 h 2019300"/>
                <a:gd name="connsiteX172" fmla="*/ 1172482 w 1686832"/>
                <a:gd name="connsiteY172" fmla="*/ 50800 h 2019300"/>
                <a:gd name="connsiteX173" fmla="*/ 1089932 w 1686832"/>
                <a:gd name="connsiteY173" fmla="*/ 50800 h 2019300"/>
                <a:gd name="connsiteX174" fmla="*/ 1070882 w 1686832"/>
                <a:gd name="connsiteY174" fmla="*/ 63500 h 2019300"/>
                <a:gd name="connsiteX175" fmla="*/ 1051832 w 1686832"/>
                <a:gd name="connsiteY175" fmla="*/ 101600 h 2019300"/>
                <a:gd name="connsiteX176" fmla="*/ 1039132 w 1686832"/>
                <a:gd name="connsiteY176" fmla="*/ 120650 h 2019300"/>
                <a:gd name="connsiteX177" fmla="*/ 1032782 w 1686832"/>
                <a:gd name="connsiteY177" fmla="*/ 139700 h 2019300"/>
                <a:gd name="connsiteX178" fmla="*/ 994682 w 1686832"/>
                <a:gd name="connsiteY178" fmla="*/ 184150 h 2019300"/>
                <a:gd name="connsiteX179" fmla="*/ 956582 w 1686832"/>
                <a:gd name="connsiteY179" fmla="*/ 177800 h 2019300"/>
                <a:gd name="connsiteX180" fmla="*/ 943882 w 1686832"/>
                <a:gd name="connsiteY180" fmla="*/ 158750 h 2019300"/>
                <a:gd name="connsiteX181" fmla="*/ 924832 w 1686832"/>
                <a:gd name="connsiteY181" fmla="*/ 139700 h 2019300"/>
                <a:gd name="connsiteX182" fmla="*/ 905782 w 1686832"/>
                <a:gd name="connsiteY182" fmla="*/ 95250 h 2019300"/>
                <a:gd name="connsiteX183" fmla="*/ 899432 w 1686832"/>
                <a:gd name="connsiteY183" fmla="*/ 69850 h 2019300"/>
                <a:gd name="connsiteX184" fmla="*/ 886732 w 1686832"/>
                <a:gd name="connsiteY184" fmla="*/ 50800 h 2019300"/>
                <a:gd name="connsiteX185" fmla="*/ 880382 w 1686832"/>
                <a:gd name="connsiteY185" fmla="*/ 31750 h 2019300"/>
                <a:gd name="connsiteX186" fmla="*/ 842282 w 1686832"/>
                <a:gd name="connsiteY186" fmla="*/ 12700 h 2019300"/>
                <a:gd name="connsiteX187" fmla="*/ 670832 w 1686832"/>
                <a:gd name="connsiteY187" fmla="*/ 25400 h 2019300"/>
                <a:gd name="connsiteX188" fmla="*/ 645432 w 1686832"/>
                <a:gd name="connsiteY188" fmla="*/ 31750 h 2019300"/>
                <a:gd name="connsiteX189" fmla="*/ 632732 w 1686832"/>
                <a:gd name="connsiteY189" fmla="*/ 50800 h 2019300"/>
                <a:gd name="connsiteX190" fmla="*/ 613682 w 1686832"/>
                <a:gd name="connsiteY190" fmla="*/ 63500 h 2019300"/>
                <a:gd name="connsiteX0" fmla="*/ 613682 w 1686832"/>
                <a:gd name="connsiteY0" fmla="*/ 63500 h 2019300"/>
                <a:gd name="connsiteX1" fmla="*/ 626382 w 1686832"/>
                <a:gd name="connsiteY1" fmla="*/ 228600 h 2019300"/>
                <a:gd name="connsiteX2" fmla="*/ 607332 w 1686832"/>
                <a:gd name="connsiteY2" fmla="*/ 273050 h 2019300"/>
                <a:gd name="connsiteX3" fmla="*/ 588282 w 1686832"/>
                <a:gd name="connsiteY3" fmla="*/ 285750 h 2019300"/>
                <a:gd name="connsiteX4" fmla="*/ 562882 w 1686832"/>
                <a:gd name="connsiteY4" fmla="*/ 241300 h 2019300"/>
                <a:gd name="connsiteX5" fmla="*/ 505732 w 1686832"/>
                <a:gd name="connsiteY5" fmla="*/ 209550 h 2019300"/>
                <a:gd name="connsiteX6" fmla="*/ 448582 w 1686832"/>
                <a:gd name="connsiteY6" fmla="*/ 254000 h 2019300"/>
                <a:gd name="connsiteX7" fmla="*/ 404132 w 1686832"/>
                <a:gd name="connsiteY7" fmla="*/ 311150 h 2019300"/>
                <a:gd name="connsiteX8" fmla="*/ 366032 w 1686832"/>
                <a:gd name="connsiteY8" fmla="*/ 323850 h 2019300"/>
                <a:gd name="connsiteX9" fmla="*/ 346982 w 1686832"/>
                <a:gd name="connsiteY9" fmla="*/ 330200 h 2019300"/>
                <a:gd name="connsiteX10" fmla="*/ 315232 w 1686832"/>
                <a:gd name="connsiteY10" fmla="*/ 368300 h 2019300"/>
                <a:gd name="connsiteX11" fmla="*/ 302532 w 1686832"/>
                <a:gd name="connsiteY11" fmla="*/ 406400 h 2019300"/>
                <a:gd name="connsiteX12" fmla="*/ 277132 w 1686832"/>
                <a:gd name="connsiteY12" fmla="*/ 444500 h 2019300"/>
                <a:gd name="connsiteX13" fmla="*/ 270782 w 1686832"/>
                <a:gd name="connsiteY13" fmla="*/ 463550 h 2019300"/>
                <a:gd name="connsiteX14" fmla="*/ 264432 w 1686832"/>
                <a:gd name="connsiteY14" fmla="*/ 501650 h 2019300"/>
                <a:gd name="connsiteX15" fmla="*/ 245382 w 1686832"/>
                <a:gd name="connsiteY15" fmla="*/ 508000 h 2019300"/>
                <a:gd name="connsiteX16" fmla="*/ 185059 w 1686832"/>
                <a:gd name="connsiteY16" fmla="*/ 536575 h 2019300"/>
                <a:gd name="connsiteX17" fmla="*/ 188232 w 1686832"/>
                <a:gd name="connsiteY17" fmla="*/ 577850 h 2019300"/>
                <a:gd name="connsiteX18" fmla="*/ 289832 w 1686832"/>
                <a:gd name="connsiteY18" fmla="*/ 539750 h 2019300"/>
                <a:gd name="connsiteX19" fmla="*/ 308882 w 1686832"/>
                <a:gd name="connsiteY19" fmla="*/ 552450 h 2019300"/>
                <a:gd name="connsiteX20" fmla="*/ 327932 w 1686832"/>
                <a:gd name="connsiteY20" fmla="*/ 596900 h 2019300"/>
                <a:gd name="connsiteX21" fmla="*/ 340632 w 1686832"/>
                <a:gd name="connsiteY21" fmla="*/ 635000 h 2019300"/>
                <a:gd name="connsiteX22" fmla="*/ 327932 w 1686832"/>
                <a:gd name="connsiteY22" fmla="*/ 698500 h 2019300"/>
                <a:gd name="connsiteX23" fmla="*/ 308882 w 1686832"/>
                <a:gd name="connsiteY23" fmla="*/ 717550 h 2019300"/>
                <a:gd name="connsiteX24" fmla="*/ 293007 w 1686832"/>
                <a:gd name="connsiteY24" fmla="*/ 746125 h 2019300"/>
                <a:gd name="connsiteX25" fmla="*/ 283482 w 1686832"/>
                <a:gd name="connsiteY25" fmla="*/ 822325 h 2019300"/>
                <a:gd name="connsiteX26" fmla="*/ 359682 w 1686832"/>
                <a:gd name="connsiteY26" fmla="*/ 844550 h 2019300"/>
                <a:gd name="connsiteX27" fmla="*/ 366032 w 1686832"/>
                <a:gd name="connsiteY27" fmla="*/ 863600 h 2019300"/>
                <a:gd name="connsiteX28" fmla="*/ 327932 w 1686832"/>
                <a:gd name="connsiteY28" fmla="*/ 882650 h 2019300"/>
                <a:gd name="connsiteX29" fmla="*/ 308882 w 1686832"/>
                <a:gd name="connsiteY29" fmla="*/ 889000 h 2019300"/>
                <a:gd name="connsiteX30" fmla="*/ 315232 w 1686832"/>
                <a:gd name="connsiteY30" fmla="*/ 927100 h 2019300"/>
                <a:gd name="connsiteX31" fmla="*/ 327932 w 1686832"/>
                <a:gd name="connsiteY31" fmla="*/ 946150 h 2019300"/>
                <a:gd name="connsiteX32" fmla="*/ 283482 w 1686832"/>
                <a:gd name="connsiteY32" fmla="*/ 946150 h 2019300"/>
                <a:gd name="connsiteX33" fmla="*/ 273957 w 1686832"/>
                <a:gd name="connsiteY33" fmla="*/ 977900 h 2019300"/>
                <a:gd name="connsiteX34" fmla="*/ 264432 w 1686832"/>
                <a:gd name="connsiteY34" fmla="*/ 1044575 h 2019300"/>
                <a:gd name="connsiteX35" fmla="*/ 181882 w 1686832"/>
                <a:gd name="connsiteY35" fmla="*/ 1047750 h 2019300"/>
                <a:gd name="connsiteX36" fmla="*/ 156482 w 1686832"/>
                <a:gd name="connsiteY36" fmla="*/ 1035050 h 2019300"/>
                <a:gd name="connsiteX37" fmla="*/ 137432 w 1686832"/>
                <a:gd name="connsiteY37" fmla="*/ 1028700 h 2019300"/>
                <a:gd name="connsiteX38" fmla="*/ 112032 w 1686832"/>
                <a:gd name="connsiteY38" fmla="*/ 1066800 h 2019300"/>
                <a:gd name="connsiteX39" fmla="*/ 118382 w 1686832"/>
                <a:gd name="connsiteY39" fmla="*/ 1092200 h 2019300"/>
                <a:gd name="connsiteX40" fmla="*/ 137432 w 1686832"/>
                <a:gd name="connsiteY40" fmla="*/ 1111250 h 2019300"/>
                <a:gd name="connsiteX41" fmla="*/ 150132 w 1686832"/>
                <a:gd name="connsiteY41" fmla="*/ 1130300 h 2019300"/>
                <a:gd name="connsiteX42" fmla="*/ 108857 w 1686832"/>
                <a:gd name="connsiteY42" fmla="*/ 1149350 h 2019300"/>
                <a:gd name="connsiteX43" fmla="*/ 907 w 1686832"/>
                <a:gd name="connsiteY43" fmla="*/ 1336675 h 2019300"/>
                <a:gd name="connsiteX44" fmla="*/ 175532 w 1686832"/>
                <a:gd name="connsiteY44" fmla="*/ 1289050 h 2019300"/>
                <a:gd name="connsiteX45" fmla="*/ 226332 w 1686832"/>
                <a:gd name="connsiteY45" fmla="*/ 1298575 h 2019300"/>
                <a:gd name="connsiteX46" fmla="*/ 245382 w 1686832"/>
                <a:gd name="connsiteY46" fmla="*/ 1349375 h 2019300"/>
                <a:gd name="connsiteX47" fmla="*/ 343807 w 1686832"/>
                <a:gd name="connsiteY47" fmla="*/ 1358900 h 2019300"/>
                <a:gd name="connsiteX48" fmla="*/ 410482 w 1686832"/>
                <a:gd name="connsiteY48" fmla="*/ 1327150 h 2019300"/>
                <a:gd name="connsiteX49" fmla="*/ 429532 w 1686832"/>
                <a:gd name="connsiteY49" fmla="*/ 1320800 h 2019300"/>
                <a:gd name="connsiteX50" fmla="*/ 435882 w 1686832"/>
                <a:gd name="connsiteY50" fmla="*/ 1301750 h 2019300"/>
                <a:gd name="connsiteX51" fmla="*/ 454932 w 1686832"/>
                <a:gd name="connsiteY51" fmla="*/ 1225550 h 2019300"/>
                <a:gd name="connsiteX52" fmla="*/ 473982 w 1686832"/>
                <a:gd name="connsiteY52" fmla="*/ 1212850 h 2019300"/>
                <a:gd name="connsiteX53" fmla="*/ 493032 w 1686832"/>
                <a:gd name="connsiteY53" fmla="*/ 1219200 h 2019300"/>
                <a:gd name="connsiteX54" fmla="*/ 540657 w 1686832"/>
                <a:gd name="connsiteY54" fmla="*/ 1219200 h 2019300"/>
                <a:gd name="connsiteX55" fmla="*/ 556532 w 1686832"/>
                <a:gd name="connsiteY55" fmla="*/ 1244600 h 2019300"/>
                <a:gd name="connsiteX56" fmla="*/ 524782 w 1686832"/>
                <a:gd name="connsiteY56" fmla="*/ 1276350 h 2019300"/>
                <a:gd name="connsiteX57" fmla="*/ 505732 w 1686832"/>
                <a:gd name="connsiteY57" fmla="*/ 1282700 h 2019300"/>
                <a:gd name="connsiteX58" fmla="*/ 486682 w 1686832"/>
                <a:gd name="connsiteY58" fmla="*/ 1295400 h 2019300"/>
                <a:gd name="connsiteX59" fmla="*/ 473982 w 1686832"/>
                <a:gd name="connsiteY59" fmla="*/ 1314450 h 2019300"/>
                <a:gd name="connsiteX60" fmla="*/ 467632 w 1686832"/>
                <a:gd name="connsiteY60" fmla="*/ 1333500 h 2019300"/>
                <a:gd name="connsiteX61" fmla="*/ 435882 w 1686832"/>
                <a:gd name="connsiteY61" fmla="*/ 1365250 h 2019300"/>
                <a:gd name="connsiteX62" fmla="*/ 499382 w 1686832"/>
                <a:gd name="connsiteY62" fmla="*/ 1390650 h 2019300"/>
                <a:gd name="connsiteX63" fmla="*/ 512082 w 1686832"/>
                <a:gd name="connsiteY63" fmla="*/ 1409700 h 2019300"/>
                <a:gd name="connsiteX64" fmla="*/ 512082 w 1686832"/>
                <a:gd name="connsiteY64" fmla="*/ 1460500 h 2019300"/>
                <a:gd name="connsiteX65" fmla="*/ 451757 w 1686832"/>
                <a:gd name="connsiteY65" fmla="*/ 1393825 h 2019300"/>
                <a:gd name="connsiteX66" fmla="*/ 372382 w 1686832"/>
                <a:gd name="connsiteY66" fmla="*/ 1450975 h 2019300"/>
                <a:gd name="connsiteX67" fmla="*/ 378732 w 1686832"/>
                <a:gd name="connsiteY67" fmla="*/ 1498600 h 2019300"/>
                <a:gd name="connsiteX68" fmla="*/ 391432 w 1686832"/>
                <a:gd name="connsiteY68" fmla="*/ 1517650 h 2019300"/>
                <a:gd name="connsiteX69" fmla="*/ 404132 w 1686832"/>
                <a:gd name="connsiteY69" fmla="*/ 1555750 h 2019300"/>
                <a:gd name="connsiteX70" fmla="*/ 423182 w 1686832"/>
                <a:gd name="connsiteY70" fmla="*/ 1562100 h 2019300"/>
                <a:gd name="connsiteX71" fmla="*/ 461282 w 1686832"/>
                <a:gd name="connsiteY71" fmla="*/ 1587500 h 2019300"/>
                <a:gd name="connsiteX72" fmla="*/ 454932 w 1686832"/>
                <a:gd name="connsiteY72" fmla="*/ 1606550 h 2019300"/>
                <a:gd name="connsiteX73" fmla="*/ 391432 w 1686832"/>
                <a:gd name="connsiteY73" fmla="*/ 1625600 h 2019300"/>
                <a:gd name="connsiteX74" fmla="*/ 378732 w 1686832"/>
                <a:gd name="connsiteY74" fmla="*/ 1663700 h 2019300"/>
                <a:gd name="connsiteX75" fmla="*/ 385082 w 1686832"/>
                <a:gd name="connsiteY75" fmla="*/ 1701800 h 2019300"/>
                <a:gd name="connsiteX76" fmla="*/ 416832 w 1686832"/>
                <a:gd name="connsiteY76" fmla="*/ 1733550 h 2019300"/>
                <a:gd name="connsiteX77" fmla="*/ 410482 w 1686832"/>
                <a:gd name="connsiteY77" fmla="*/ 1755775 h 2019300"/>
                <a:gd name="connsiteX78" fmla="*/ 429532 w 1686832"/>
                <a:gd name="connsiteY78" fmla="*/ 1866900 h 2019300"/>
                <a:gd name="connsiteX79" fmla="*/ 461282 w 1686832"/>
                <a:gd name="connsiteY79" fmla="*/ 1955800 h 2019300"/>
                <a:gd name="connsiteX80" fmla="*/ 486682 w 1686832"/>
                <a:gd name="connsiteY80" fmla="*/ 1962150 h 2019300"/>
                <a:gd name="connsiteX81" fmla="*/ 537482 w 1686832"/>
                <a:gd name="connsiteY81" fmla="*/ 1968500 h 2019300"/>
                <a:gd name="connsiteX82" fmla="*/ 543832 w 1686832"/>
                <a:gd name="connsiteY82" fmla="*/ 1993900 h 2019300"/>
                <a:gd name="connsiteX83" fmla="*/ 588282 w 1686832"/>
                <a:gd name="connsiteY83" fmla="*/ 2012950 h 2019300"/>
                <a:gd name="connsiteX84" fmla="*/ 607332 w 1686832"/>
                <a:gd name="connsiteY84" fmla="*/ 2019300 h 2019300"/>
                <a:gd name="connsiteX85" fmla="*/ 626382 w 1686832"/>
                <a:gd name="connsiteY85" fmla="*/ 2012950 h 2019300"/>
                <a:gd name="connsiteX86" fmla="*/ 645432 w 1686832"/>
                <a:gd name="connsiteY86" fmla="*/ 1943100 h 2019300"/>
                <a:gd name="connsiteX87" fmla="*/ 658132 w 1686832"/>
                <a:gd name="connsiteY87" fmla="*/ 1924050 h 2019300"/>
                <a:gd name="connsiteX88" fmla="*/ 696232 w 1686832"/>
                <a:gd name="connsiteY88" fmla="*/ 1892300 h 2019300"/>
                <a:gd name="connsiteX89" fmla="*/ 715282 w 1686832"/>
                <a:gd name="connsiteY89" fmla="*/ 1854200 h 2019300"/>
                <a:gd name="connsiteX90" fmla="*/ 708932 w 1686832"/>
                <a:gd name="connsiteY90" fmla="*/ 1771650 h 2019300"/>
                <a:gd name="connsiteX91" fmla="*/ 683532 w 1686832"/>
                <a:gd name="connsiteY91" fmla="*/ 1714500 h 2019300"/>
                <a:gd name="connsiteX92" fmla="*/ 670832 w 1686832"/>
                <a:gd name="connsiteY92" fmla="*/ 1670050 h 2019300"/>
                <a:gd name="connsiteX93" fmla="*/ 677182 w 1686832"/>
                <a:gd name="connsiteY93" fmla="*/ 1638300 h 2019300"/>
                <a:gd name="connsiteX94" fmla="*/ 715282 w 1686832"/>
                <a:gd name="connsiteY94" fmla="*/ 1625600 h 2019300"/>
                <a:gd name="connsiteX95" fmla="*/ 778782 w 1686832"/>
                <a:gd name="connsiteY95" fmla="*/ 1631950 h 2019300"/>
                <a:gd name="connsiteX96" fmla="*/ 810532 w 1686832"/>
                <a:gd name="connsiteY96" fmla="*/ 1663700 h 2019300"/>
                <a:gd name="connsiteX97" fmla="*/ 829582 w 1686832"/>
                <a:gd name="connsiteY97" fmla="*/ 1676400 h 2019300"/>
                <a:gd name="connsiteX98" fmla="*/ 848632 w 1686832"/>
                <a:gd name="connsiteY98" fmla="*/ 1708150 h 2019300"/>
                <a:gd name="connsiteX99" fmla="*/ 905782 w 1686832"/>
                <a:gd name="connsiteY99" fmla="*/ 1720850 h 2019300"/>
                <a:gd name="connsiteX100" fmla="*/ 988332 w 1686832"/>
                <a:gd name="connsiteY100" fmla="*/ 1670050 h 2019300"/>
                <a:gd name="connsiteX101" fmla="*/ 1001032 w 1686832"/>
                <a:gd name="connsiteY101" fmla="*/ 1689100 h 2019300"/>
                <a:gd name="connsiteX102" fmla="*/ 1020082 w 1686832"/>
                <a:gd name="connsiteY102" fmla="*/ 1727200 h 2019300"/>
                <a:gd name="connsiteX103" fmla="*/ 1045482 w 1686832"/>
                <a:gd name="connsiteY103" fmla="*/ 1733550 h 2019300"/>
                <a:gd name="connsiteX104" fmla="*/ 1089932 w 1686832"/>
                <a:gd name="connsiteY104" fmla="*/ 1746250 h 2019300"/>
                <a:gd name="connsiteX105" fmla="*/ 1134382 w 1686832"/>
                <a:gd name="connsiteY105" fmla="*/ 1752600 h 2019300"/>
                <a:gd name="connsiteX106" fmla="*/ 1216932 w 1686832"/>
                <a:gd name="connsiteY106" fmla="*/ 1746250 h 2019300"/>
                <a:gd name="connsiteX107" fmla="*/ 1235982 w 1686832"/>
                <a:gd name="connsiteY107" fmla="*/ 1739900 h 2019300"/>
                <a:gd name="connsiteX108" fmla="*/ 1280432 w 1686832"/>
                <a:gd name="connsiteY108" fmla="*/ 1682750 h 2019300"/>
                <a:gd name="connsiteX109" fmla="*/ 1299482 w 1686832"/>
                <a:gd name="connsiteY109" fmla="*/ 1676400 h 2019300"/>
                <a:gd name="connsiteX110" fmla="*/ 1318532 w 1686832"/>
                <a:gd name="connsiteY110" fmla="*/ 1663700 h 2019300"/>
                <a:gd name="connsiteX111" fmla="*/ 1369332 w 1686832"/>
                <a:gd name="connsiteY111" fmla="*/ 1644650 h 2019300"/>
                <a:gd name="connsiteX112" fmla="*/ 1375682 w 1686832"/>
                <a:gd name="connsiteY112" fmla="*/ 1428750 h 2019300"/>
                <a:gd name="connsiteX113" fmla="*/ 1382032 w 1686832"/>
                <a:gd name="connsiteY113" fmla="*/ 1409700 h 2019300"/>
                <a:gd name="connsiteX114" fmla="*/ 1394732 w 1686832"/>
                <a:gd name="connsiteY114" fmla="*/ 1390650 h 2019300"/>
                <a:gd name="connsiteX115" fmla="*/ 1394732 w 1686832"/>
                <a:gd name="connsiteY115" fmla="*/ 1327150 h 2019300"/>
                <a:gd name="connsiteX116" fmla="*/ 1375682 w 1686832"/>
                <a:gd name="connsiteY116" fmla="*/ 1314450 h 2019300"/>
                <a:gd name="connsiteX117" fmla="*/ 1362982 w 1686832"/>
                <a:gd name="connsiteY117" fmla="*/ 1289050 h 2019300"/>
                <a:gd name="connsiteX118" fmla="*/ 1388382 w 1686832"/>
                <a:gd name="connsiteY118" fmla="*/ 1257300 h 2019300"/>
                <a:gd name="connsiteX119" fmla="*/ 1401082 w 1686832"/>
                <a:gd name="connsiteY119" fmla="*/ 1238250 h 2019300"/>
                <a:gd name="connsiteX120" fmla="*/ 1417735 w 1686832"/>
                <a:gd name="connsiteY120" fmla="*/ 1202532 h 2019300"/>
                <a:gd name="connsiteX121" fmla="*/ 1436785 w 1686832"/>
                <a:gd name="connsiteY121" fmla="*/ 1130300 h 2019300"/>
                <a:gd name="connsiteX122" fmla="*/ 1439182 w 1686832"/>
                <a:gd name="connsiteY122" fmla="*/ 1009650 h 2019300"/>
                <a:gd name="connsiteX123" fmla="*/ 1426482 w 1686832"/>
                <a:gd name="connsiteY123" fmla="*/ 990600 h 2019300"/>
                <a:gd name="connsiteX124" fmla="*/ 1413782 w 1686832"/>
                <a:gd name="connsiteY124" fmla="*/ 952500 h 2019300"/>
                <a:gd name="connsiteX125" fmla="*/ 1401082 w 1686832"/>
                <a:gd name="connsiteY125" fmla="*/ 927100 h 2019300"/>
                <a:gd name="connsiteX126" fmla="*/ 1394732 w 1686832"/>
                <a:gd name="connsiteY126" fmla="*/ 901700 h 2019300"/>
                <a:gd name="connsiteX127" fmla="*/ 1388382 w 1686832"/>
                <a:gd name="connsiteY127" fmla="*/ 882650 h 2019300"/>
                <a:gd name="connsiteX128" fmla="*/ 1394732 w 1686832"/>
                <a:gd name="connsiteY128" fmla="*/ 666750 h 2019300"/>
                <a:gd name="connsiteX129" fmla="*/ 1401082 w 1686832"/>
                <a:gd name="connsiteY129" fmla="*/ 635000 h 2019300"/>
                <a:gd name="connsiteX130" fmla="*/ 1413782 w 1686832"/>
                <a:gd name="connsiteY130" fmla="*/ 615950 h 2019300"/>
                <a:gd name="connsiteX131" fmla="*/ 1419164 w 1686832"/>
                <a:gd name="connsiteY131" fmla="*/ 496888 h 2019300"/>
                <a:gd name="connsiteX132" fmla="*/ 1435103 w 1686832"/>
                <a:gd name="connsiteY132" fmla="*/ 412750 h 2019300"/>
                <a:gd name="connsiteX133" fmla="*/ 1489982 w 1686832"/>
                <a:gd name="connsiteY133" fmla="*/ 431800 h 2019300"/>
                <a:gd name="connsiteX134" fmla="*/ 1515382 w 1686832"/>
                <a:gd name="connsiteY134" fmla="*/ 425450 h 2019300"/>
                <a:gd name="connsiteX135" fmla="*/ 1534432 w 1686832"/>
                <a:gd name="connsiteY135" fmla="*/ 419100 h 2019300"/>
                <a:gd name="connsiteX136" fmla="*/ 1572532 w 1686832"/>
                <a:gd name="connsiteY136" fmla="*/ 412750 h 2019300"/>
                <a:gd name="connsiteX137" fmla="*/ 1597932 w 1686832"/>
                <a:gd name="connsiteY137" fmla="*/ 406400 h 2019300"/>
                <a:gd name="connsiteX138" fmla="*/ 1559832 w 1686832"/>
                <a:gd name="connsiteY138" fmla="*/ 368300 h 2019300"/>
                <a:gd name="connsiteX139" fmla="*/ 1521732 w 1686832"/>
                <a:gd name="connsiteY139" fmla="*/ 349250 h 2019300"/>
                <a:gd name="connsiteX140" fmla="*/ 1483632 w 1686832"/>
                <a:gd name="connsiteY140" fmla="*/ 330200 h 2019300"/>
                <a:gd name="connsiteX141" fmla="*/ 1464582 w 1686832"/>
                <a:gd name="connsiteY141" fmla="*/ 285750 h 2019300"/>
                <a:gd name="connsiteX142" fmla="*/ 1445532 w 1686832"/>
                <a:gd name="connsiteY142" fmla="*/ 279400 h 2019300"/>
                <a:gd name="connsiteX143" fmla="*/ 1451882 w 1686832"/>
                <a:gd name="connsiteY143" fmla="*/ 228600 h 2019300"/>
                <a:gd name="connsiteX144" fmla="*/ 1444566 w 1686832"/>
                <a:gd name="connsiteY144" fmla="*/ 193675 h 2019300"/>
                <a:gd name="connsiteX145" fmla="*/ 1521732 w 1686832"/>
                <a:gd name="connsiteY145" fmla="*/ 228600 h 2019300"/>
                <a:gd name="connsiteX146" fmla="*/ 1578882 w 1686832"/>
                <a:gd name="connsiteY146" fmla="*/ 273050 h 2019300"/>
                <a:gd name="connsiteX147" fmla="*/ 1616982 w 1686832"/>
                <a:gd name="connsiteY147" fmla="*/ 285750 h 2019300"/>
                <a:gd name="connsiteX148" fmla="*/ 1636032 w 1686832"/>
                <a:gd name="connsiteY148" fmla="*/ 298450 h 2019300"/>
                <a:gd name="connsiteX149" fmla="*/ 1623332 w 1686832"/>
                <a:gd name="connsiteY149" fmla="*/ 304800 h 2019300"/>
                <a:gd name="connsiteX150" fmla="*/ 1629682 w 1686832"/>
                <a:gd name="connsiteY150" fmla="*/ 260350 h 2019300"/>
                <a:gd name="connsiteX151" fmla="*/ 1667782 w 1686832"/>
                <a:gd name="connsiteY151" fmla="*/ 228600 h 2019300"/>
                <a:gd name="connsiteX152" fmla="*/ 1686832 w 1686832"/>
                <a:gd name="connsiteY152" fmla="*/ 184150 h 2019300"/>
                <a:gd name="connsiteX153" fmla="*/ 1680482 w 1686832"/>
                <a:gd name="connsiteY153" fmla="*/ 165100 h 2019300"/>
                <a:gd name="connsiteX154" fmla="*/ 1591582 w 1686832"/>
                <a:gd name="connsiteY154" fmla="*/ 158750 h 2019300"/>
                <a:gd name="connsiteX155" fmla="*/ 1623332 w 1686832"/>
                <a:gd name="connsiteY155" fmla="*/ 127000 h 2019300"/>
                <a:gd name="connsiteX156" fmla="*/ 1591582 w 1686832"/>
                <a:gd name="connsiteY156" fmla="*/ 69850 h 2019300"/>
                <a:gd name="connsiteX157" fmla="*/ 1610632 w 1686832"/>
                <a:gd name="connsiteY157" fmla="*/ 63500 h 2019300"/>
                <a:gd name="connsiteX158" fmla="*/ 1591582 w 1686832"/>
                <a:gd name="connsiteY158" fmla="*/ 50800 h 2019300"/>
                <a:gd name="connsiteX159" fmla="*/ 1566182 w 1686832"/>
                <a:gd name="connsiteY159" fmla="*/ 44450 h 2019300"/>
                <a:gd name="connsiteX160" fmla="*/ 1509032 w 1686832"/>
                <a:gd name="connsiteY160" fmla="*/ 31750 h 2019300"/>
                <a:gd name="connsiteX161" fmla="*/ 1489982 w 1686832"/>
                <a:gd name="connsiteY161" fmla="*/ 19050 h 2019300"/>
                <a:gd name="connsiteX162" fmla="*/ 1432832 w 1686832"/>
                <a:gd name="connsiteY162" fmla="*/ 6350 h 2019300"/>
                <a:gd name="connsiteX163" fmla="*/ 1401082 w 1686832"/>
                <a:gd name="connsiteY163" fmla="*/ 0 h 2019300"/>
                <a:gd name="connsiteX164" fmla="*/ 1337582 w 1686832"/>
                <a:gd name="connsiteY164" fmla="*/ 6350 h 2019300"/>
                <a:gd name="connsiteX165" fmla="*/ 1337582 w 1686832"/>
                <a:gd name="connsiteY165" fmla="*/ 50800 h 2019300"/>
                <a:gd name="connsiteX166" fmla="*/ 1375682 w 1686832"/>
                <a:gd name="connsiteY166" fmla="*/ 57150 h 2019300"/>
                <a:gd name="connsiteX167" fmla="*/ 1375682 w 1686832"/>
                <a:gd name="connsiteY167" fmla="*/ 127000 h 2019300"/>
                <a:gd name="connsiteX168" fmla="*/ 1337582 w 1686832"/>
                <a:gd name="connsiteY168" fmla="*/ 120650 h 2019300"/>
                <a:gd name="connsiteX169" fmla="*/ 1299482 w 1686832"/>
                <a:gd name="connsiteY169" fmla="*/ 82550 h 2019300"/>
                <a:gd name="connsiteX170" fmla="*/ 1280432 w 1686832"/>
                <a:gd name="connsiteY170" fmla="*/ 63500 h 2019300"/>
                <a:gd name="connsiteX171" fmla="*/ 1248682 w 1686832"/>
                <a:gd name="connsiteY171" fmla="*/ 57150 h 2019300"/>
                <a:gd name="connsiteX172" fmla="*/ 1172482 w 1686832"/>
                <a:gd name="connsiteY172" fmla="*/ 50800 h 2019300"/>
                <a:gd name="connsiteX173" fmla="*/ 1089932 w 1686832"/>
                <a:gd name="connsiteY173" fmla="*/ 50800 h 2019300"/>
                <a:gd name="connsiteX174" fmla="*/ 1070882 w 1686832"/>
                <a:gd name="connsiteY174" fmla="*/ 63500 h 2019300"/>
                <a:gd name="connsiteX175" fmla="*/ 1051832 w 1686832"/>
                <a:gd name="connsiteY175" fmla="*/ 101600 h 2019300"/>
                <a:gd name="connsiteX176" fmla="*/ 1039132 w 1686832"/>
                <a:gd name="connsiteY176" fmla="*/ 120650 h 2019300"/>
                <a:gd name="connsiteX177" fmla="*/ 1032782 w 1686832"/>
                <a:gd name="connsiteY177" fmla="*/ 139700 h 2019300"/>
                <a:gd name="connsiteX178" fmla="*/ 994682 w 1686832"/>
                <a:gd name="connsiteY178" fmla="*/ 184150 h 2019300"/>
                <a:gd name="connsiteX179" fmla="*/ 956582 w 1686832"/>
                <a:gd name="connsiteY179" fmla="*/ 177800 h 2019300"/>
                <a:gd name="connsiteX180" fmla="*/ 943882 w 1686832"/>
                <a:gd name="connsiteY180" fmla="*/ 158750 h 2019300"/>
                <a:gd name="connsiteX181" fmla="*/ 924832 w 1686832"/>
                <a:gd name="connsiteY181" fmla="*/ 139700 h 2019300"/>
                <a:gd name="connsiteX182" fmla="*/ 905782 w 1686832"/>
                <a:gd name="connsiteY182" fmla="*/ 95250 h 2019300"/>
                <a:gd name="connsiteX183" fmla="*/ 899432 w 1686832"/>
                <a:gd name="connsiteY183" fmla="*/ 69850 h 2019300"/>
                <a:gd name="connsiteX184" fmla="*/ 886732 w 1686832"/>
                <a:gd name="connsiteY184" fmla="*/ 50800 h 2019300"/>
                <a:gd name="connsiteX185" fmla="*/ 880382 w 1686832"/>
                <a:gd name="connsiteY185" fmla="*/ 31750 h 2019300"/>
                <a:gd name="connsiteX186" fmla="*/ 842282 w 1686832"/>
                <a:gd name="connsiteY186" fmla="*/ 12700 h 2019300"/>
                <a:gd name="connsiteX187" fmla="*/ 670832 w 1686832"/>
                <a:gd name="connsiteY187" fmla="*/ 25400 h 2019300"/>
                <a:gd name="connsiteX188" fmla="*/ 645432 w 1686832"/>
                <a:gd name="connsiteY188" fmla="*/ 31750 h 2019300"/>
                <a:gd name="connsiteX189" fmla="*/ 632732 w 1686832"/>
                <a:gd name="connsiteY189" fmla="*/ 50800 h 2019300"/>
                <a:gd name="connsiteX190" fmla="*/ 613682 w 1686832"/>
                <a:gd name="connsiteY190" fmla="*/ 63500 h 2019300"/>
                <a:gd name="connsiteX0" fmla="*/ 613682 w 1686832"/>
                <a:gd name="connsiteY0" fmla="*/ 63500 h 2019300"/>
                <a:gd name="connsiteX1" fmla="*/ 626382 w 1686832"/>
                <a:gd name="connsiteY1" fmla="*/ 228600 h 2019300"/>
                <a:gd name="connsiteX2" fmla="*/ 607332 w 1686832"/>
                <a:gd name="connsiteY2" fmla="*/ 273050 h 2019300"/>
                <a:gd name="connsiteX3" fmla="*/ 588282 w 1686832"/>
                <a:gd name="connsiteY3" fmla="*/ 285750 h 2019300"/>
                <a:gd name="connsiteX4" fmla="*/ 562882 w 1686832"/>
                <a:gd name="connsiteY4" fmla="*/ 241300 h 2019300"/>
                <a:gd name="connsiteX5" fmla="*/ 505732 w 1686832"/>
                <a:gd name="connsiteY5" fmla="*/ 209550 h 2019300"/>
                <a:gd name="connsiteX6" fmla="*/ 448582 w 1686832"/>
                <a:gd name="connsiteY6" fmla="*/ 254000 h 2019300"/>
                <a:gd name="connsiteX7" fmla="*/ 404132 w 1686832"/>
                <a:gd name="connsiteY7" fmla="*/ 311150 h 2019300"/>
                <a:gd name="connsiteX8" fmla="*/ 366032 w 1686832"/>
                <a:gd name="connsiteY8" fmla="*/ 323850 h 2019300"/>
                <a:gd name="connsiteX9" fmla="*/ 346982 w 1686832"/>
                <a:gd name="connsiteY9" fmla="*/ 330200 h 2019300"/>
                <a:gd name="connsiteX10" fmla="*/ 315232 w 1686832"/>
                <a:gd name="connsiteY10" fmla="*/ 368300 h 2019300"/>
                <a:gd name="connsiteX11" fmla="*/ 302532 w 1686832"/>
                <a:gd name="connsiteY11" fmla="*/ 406400 h 2019300"/>
                <a:gd name="connsiteX12" fmla="*/ 277132 w 1686832"/>
                <a:gd name="connsiteY12" fmla="*/ 444500 h 2019300"/>
                <a:gd name="connsiteX13" fmla="*/ 270782 w 1686832"/>
                <a:gd name="connsiteY13" fmla="*/ 463550 h 2019300"/>
                <a:gd name="connsiteX14" fmla="*/ 264432 w 1686832"/>
                <a:gd name="connsiteY14" fmla="*/ 501650 h 2019300"/>
                <a:gd name="connsiteX15" fmla="*/ 245382 w 1686832"/>
                <a:gd name="connsiteY15" fmla="*/ 508000 h 2019300"/>
                <a:gd name="connsiteX16" fmla="*/ 185059 w 1686832"/>
                <a:gd name="connsiteY16" fmla="*/ 536575 h 2019300"/>
                <a:gd name="connsiteX17" fmla="*/ 188232 w 1686832"/>
                <a:gd name="connsiteY17" fmla="*/ 577850 h 2019300"/>
                <a:gd name="connsiteX18" fmla="*/ 289832 w 1686832"/>
                <a:gd name="connsiteY18" fmla="*/ 539750 h 2019300"/>
                <a:gd name="connsiteX19" fmla="*/ 308882 w 1686832"/>
                <a:gd name="connsiteY19" fmla="*/ 552450 h 2019300"/>
                <a:gd name="connsiteX20" fmla="*/ 327932 w 1686832"/>
                <a:gd name="connsiteY20" fmla="*/ 596900 h 2019300"/>
                <a:gd name="connsiteX21" fmla="*/ 340632 w 1686832"/>
                <a:gd name="connsiteY21" fmla="*/ 635000 h 2019300"/>
                <a:gd name="connsiteX22" fmla="*/ 327932 w 1686832"/>
                <a:gd name="connsiteY22" fmla="*/ 698500 h 2019300"/>
                <a:gd name="connsiteX23" fmla="*/ 308882 w 1686832"/>
                <a:gd name="connsiteY23" fmla="*/ 717550 h 2019300"/>
                <a:gd name="connsiteX24" fmla="*/ 293007 w 1686832"/>
                <a:gd name="connsiteY24" fmla="*/ 746125 h 2019300"/>
                <a:gd name="connsiteX25" fmla="*/ 283482 w 1686832"/>
                <a:gd name="connsiteY25" fmla="*/ 822325 h 2019300"/>
                <a:gd name="connsiteX26" fmla="*/ 359682 w 1686832"/>
                <a:gd name="connsiteY26" fmla="*/ 844550 h 2019300"/>
                <a:gd name="connsiteX27" fmla="*/ 366032 w 1686832"/>
                <a:gd name="connsiteY27" fmla="*/ 863600 h 2019300"/>
                <a:gd name="connsiteX28" fmla="*/ 327932 w 1686832"/>
                <a:gd name="connsiteY28" fmla="*/ 882650 h 2019300"/>
                <a:gd name="connsiteX29" fmla="*/ 308882 w 1686832"/>
                <a:gd name="connsiteY29" fmla="*/ 889000 h 2019300"/>
                <a:gd name="connsiteX30" fmla="*/ 315232 w 1686832"/>
                <a:gd name="connsiteY30" fmla="*/ 927100 h 2019300"/>
                <a:gd name="connsiteX31" fmla="*/ 327932 w 1686832"/>
                <a:gd name="connsiteY31" fmla="*/ 946150 h 2019300"/>
                <a:gd name="connsiteX32" fmla="*/ 283482 w 1686832"/>
                <a:gd name="connsiteY32" fmla="*/ 946150 h 2019300"/>
                <a:gd name="connsiteX33" fmla="*/ 273957 w 1686832"/>
                <a:gd name="connsiteY33" fmla="*/ 977900 h 2019300"/>
                <a:gd name="connsiteX34" fmla="*/ 264432 w 1686832"/>
                <a:gd name="connsiteY34" fmla="*/ 1044575 h 2019300"/>
                <a:gd name="connsiteX35" fmla="*/ 181882 w 1686832"/>
                <a:gd name="connsiteY35" fmla="*/ 1047750 h 2019300"/>
                <a:gd name="connsiteX36" fmla="*/ 156482 w 1686832"/>
                <a:gd name="connsiteY36" fmla="*/ 1035050 h 2019300"/>
                <a:gd name="connsiteX37" fmla="*/ 137432 w 1686832"/>
                <a:gd name="connsiteY37" fmla="*/ 1028700 h 2019300"/>
                <a:gd name="connsiteX38" fmla="*/ 112032 w 1686832"/>
                <a:gd name="connsiteY38" fmla="*/ 1066800 h 2019300"/>
                <a:gd name="connsiteX39" fmla="*/ 118382 w 1686832"/>
                <a:gd name="connsiteY39" fmla="*/ 1092200 h 2019300"/>
                <a:gd name="connsiteX40" fmla="*/ 137432 w 1686832"/>
                <a:gd name="connsiteY40" fmla="*/ 1111250 h 2019300"/>
                <a:gd name="connsiteX41" fmla="*/ 150132 w 1686832"/>
                <a:gd name="connsiteY41" fmla="*/ 1130300 h 2019300"/>
                <a:gd name="connsiteX42" fmla="*/ 108857 w 1686832"/>
                <a:gd name="connsiteY42" fmla="*/ 1149350 h 2019300"/>
                <a:gd name="connsiteX43" fmla="*/ 907 w 1686832"/>
                <a:gd name="connsiteY43" fmla="*/ 1336675 h 2019300"/>
                <a:gd name="connsiteX44" fmla="*/ 175532 w 1686832"/>
                <a:gd name="connsiteY44" fmla="*/ 1289050 h 2019300"/>
                <a:gd name="connsiteX45" fmla="*/ 226332 w 1686832"/>
                <a:gd name="connsiteY45" fmla="*/ 1298575 h 2019300"/>
                <a:gd name="connsiteX46" fmla="*/ 245382 w 1686832"/>
                <a:gd name="connsiteY46" fmla="*/ 1349375 h 2019300"/>
                <a:gd name="connsiteX47" fmla="*/ 343807 w 1686832"/>
                <a:gd name="connsiteY47" fmla="*/ 1358900 h 2019300"/>
                <a:gd name="connsiteX48" fmla="*/ 410482 w 1686832"/>
                <a:gd name="connsiteY48" fmla="*/ 1327150 h 2019300"/>
                <a:gd name="connsiteX49" fmla="*/ 429532 w 1686832"/>
                <a:gd name="connsiteY49" fmla="*/ 1320800 h 2019300"/>
                <a:gd name="connsiteX50" fmla="*/ 435882 w 1686832"/>
                <a:gd name="connsiteY50" fmla="*/ 1301750 h 2019300"/>
                <a:gd name="connsiteX51" fmla="*/ 454932 w 1686832"/>
                <a:gd name="connsiteY51" fmla="*/ 1225550 h 2019300"/>
                <a:gd name="connsiteX52" fmla="*/ 473982 w 1686832"/>
                <a:gd name="connsiteY52" fmla="*/ 1212850 h 2019300"/>
                <a:gd name="connsiteX53" fmla="*/ 493032 w 1686832"/>
                <a:gd name="connsiteY53" fmla="*/ 1219200 h 2019300"/>
                <a:gd name="connsiteX54" fmla="*/ 540657 w 1686832"/>
                <a:gd name="connsiteY54" fmla="*/ 1219200 h 2019300"/>
                <a:gd name="connsiteX55" fmla="*/ 556532 w 1686832"/>
                <a:gd name="connsiteY55" fmla="*/ 1244600 h 2019300"/>
                <a:gd name="connsiteX56" fmla="*/ 524782 w 1686832"/>
                <a:gd name="connsiteY56" fmla="*/ 1276350 h 2019300"/>
                <a:gd name="connsiteX57" fmla="*/ 505732 w 1686832"/>
                <a:gd name="connsiteY57" fmla="*/ 1282700 h 2019300"/>
                <a:gd name="connsiteX58" fmla="*/ 486682 w 1686832"/>
                <a:gd name="connsiteY58" fmla="*/ 1295400 h 2019300"/>
                <a:gd name="connsiteX59" fmla="*/ 473982 w 1686832"/>
                <a:gd name="connsiteY59" fmla="*/ 1314450 h 2019300"/>
                <a:gd name="connsiteX60" fmla="*/ 467632 w 1686832"/>
                <a:gd name="connsiteY60" fmla="*/ 1333500 h 2019300"/>
                <a:gd name="connsiteX61" fmla="*/ 435882 w 1686832"/>
                <a:gd name="connsiteY61" fmla="*/ 1365250 h 2019300"/>
                <a:gd name="connsiteX62" fmla="*/ 499382 w 1686832"/>
                <a:gd name="connsiteY62" fmla="*/ 1390650 h 2019300"/>
                <a:gd name="connsiteX63" fmla="*/ 512082 w 1686832"/>
                <a:gd name="connsiteY63" fmla="*/ 1409700 h 2019300"/>
                <a:gd name="connsiteX64" fmla="*/ 512082 w 1686832"/>
                <a:gd name="connsiteY64" fmla="*/ 1460500 h 2019300"/>
                <a:gd name="connsiteX65" fmla="*/ 451757 w 1686832"/>
                <a:gd name="connsiteY65" fmla="*/ 1393825 h 2019300"/>
                <a:gd name="connsiteX66" fmla="*/ 372382 w 1686832"/>
                <a:gd name="connsiteY66" fmla="*/ 1450975 h 2019300"/>
                <a:gd name="connsiteX67" fmla="*/ 378732 w 1686832"/>
                <a:gd name="connsiteY67" fmla="*/ 1498600 h 2019300"/>
                <a:gd name="connsiteX68" fmla="*/ 391432 w 1686832"/>
                <a:gd name="connsiteY68" fmla="*/ 1517650 h 2019300"/>
                <a:gd name="connsiteX69" fmla="*/ 404132 w 1686832"/>
                <a:gd name="connsiteY69" fmla="*/ 1555750 h 2019300"/>
                <a:gd name="connsiteX70" fmla="*/ 423182 w 1686832"/>
                <a:gd name="connsiteY70" fmla="*/ 1562100 h 2019300"/>
                <a:gd name="connsiteX71" fmla="*/ 461282 w 1686832"/>
                <a:gd name="connsiteY71" fmla="*/ 1587500 h 2019300"/>
                <a:gd name="connsiteX72" fmla="*/ 454932 w 1686832"/>
                <a:gd name="connsiteY72" fmla="*/ 1606550 h 2019300"/>
                <a:gd name="connsiteX73" fmla="*/ 391432 w 1686832"/>
                <a:gd name="connsiteY73" fmla="*/ 1625600 h 2019300"/>
                <a:gd name="connsiteX74" fmla="*/ 378732 w 1686832"/>
                <a:gd name="connsiteY74" fmla="*/ 1663700 h 2019300"/>
                <a:gd name="connsiteX75" fmla="*/ 385082 w 1686832"/>
                <a:gd name="connsiteY75" fmla="*/ 1701800 h 2019300"/>
                <a:gd name="connsiteX76" fmla="*/ 416832 w 1686832"/>
                <a:gd name="connsiteY76" fmla="*/ 1733550 h 2019300"/>
                <a:gd name="connsiteX77" fmla="*/ 410482 w 1686832"/>
                <a:gd name="connsiteY77" fmla="*/ 1755775 h 2019300"/>
                <a:gd name="connsiteX78" fmla="*/ 429532 w 1686832"/>
                <a:gd name="connsiteY78" fmla="*/ 1866900 h 2019300"/>
                <a:gd name="connsiteX79" fmla="*/ 461282 w 1686832"/>
                <a:gd name="connsiteY79" fmla="*/ 1955800 h 2019300"/>
                <a:gd name="connsiteX80" fmla="*/ 486682 w 1686832"/>
                <a:gd name="connsiteY80" fmla="*/ 1962150 h 2019300"/>
                <a:gd name="connsiteX81" fmla="*/ 537482 w 1686832"/>
                <a:gd name="connsiteY81" fmla="*/ 1968500 h 2019300"/>
                <a:gd name="connsiteX82" fmla="*/ 543832 w 1686832"/>
                <a:gd name="connsiteY82" fmla="*/ 1993900 h 2019300"/>
                <a:gd name="connsiteX83" fmla="*/ 588282 w 1686832"/>
                <a:gd name="connsiteY83" fmla="*/ 2012950 h 2019300"/>
                <a:gd name="connsiteX84" fmla="*/ 607332 w 1686832"/>
                <a:gd name="connsiteY84" fmla="*/ 2019300 h 2019300"/>
                <a:gd name="connsiteX85" fmla="*/ 626382 w 1686832"/>
                <a:gd name="connsiteY85" fmla="*/ 2012950 h 2019300"/>
                <a:gd name="connsiteX86" fmla="*/ 645432 w 1686832"/>
                <a:gd name="connsiteY86" fmla="*/ 1943100 h 2019300"/>
                <a:gd name="connsiteX87" fmla="*/ 658132 w 1686832"/>
                <a:gd name="connsiteY87" fmla="*/ 1924050 h 2019300"/>
                <a:gd name="connsiteX88" fmla="*/ 696232 w 1686832"/>
                <a:gd name="connsiteY88" fmla="*/ 1892300 h 2019300"/>
                <a:gd name="connsiteX89" fmla="*/ 715282 w 1686832"/>
                <a:gd name="connsiteY89" fmla="*/ 1854200 h 2019300"/>
                <a:gd name="connsiteX90" fmla="*/ 708932 w 1686832"/>
                <a:gd name="connsiteY90" fmla="*/ 1771650 h 2019300"/>
                <a:gd name="connsiteX91" fmla="*/ 683532 w 1686832"/>
                <a:gd name="connsiteY91" fmla="*/ 1714500 h 2019300"/>
                <a:gd name="connsiteX92" fmla="*/ 670832 w 1686832"/>
                <a:gd name="connsiteY92" fmla="*/ 1670050 h 2019300"/>
                <a:gd name="connsiteX93" fmla="*/ 677182 w 1686832"/>
                <a:gd name="connsiteY93" fmla="*/ 1638300 h 2019300"/>
                <a:gd name="connsiteX94" fmla="*/ 715282 w 1686832"/>
                <a:gd name="connsiteY94" fmla="*/ 1625600 h 2019300"/>
                <a:gd name="connsiteX95" fmla="*/ 778782 w 1686832"/>
                <a:gd name="connsiteY95" fmla="*/ 1631950 h 2019300"/>
                <a:gd name="connsiteX96" fmla="*/ 810532 w 1686832"/>
                <a:gd name="connsiteY96" fmla="*/ 1663700 h 2019300"/>
                <a:gd name="connsiteX97" fmla="*/ 829582 w 1686832"/>
                <a:gd name="connsiteY97" fmla="*/ 1676400 h 2019300"/>
                <a:gd name="connsiteX98" fmla="*/ 848632 w 1686832"/>
                <a:gd name="connsiteY98" fmla="*/ 1708150 h 2019300"/>
                <a:gd name="connsiteX99" fmla="*/ 905782 w 1686832"/>
                <a:gd name="connsiteY99" fmla="*/ 1720850 h 2019300"/>
                <a:gd name="connsiteX100" fmla="*/ 988332 w 1686832"/>
                <a:gd name="connsiteY100" fmla="*/ 1670050 h 2019300"/>
                <a:gd name="connsiteX101" fmla="*/ 1001032 w 1686832"/>
                <a:gd name="connsiteY101" fmla="*/ 1689100 h 2019300"/>
                <a:gd name="connsiteX102" fmla="*/ 1020082 w 1686832"/>
                <a:gd name="connsiteY102" fmla="*/ 1727200 h 2019300"/>
                <a:gd name="connsiteX103" fmla="*/ 1045482 w 1686832"/>
                <a:gd name="connsiteY103" fmla="*/ 1733550 h 2019300"/>
                <a:gd name="connsiteX104" fmla="*/ 1089932 w 1686832"/>
                <a:gd name="connsiteY104" fmla="*/ 1746250 h 2019300"/>
                <a:gd name="connsiteX105" fmla="*/ 1134382 w 1686832"/>
                <a:gd name="connsiteY105" fmla="*/ 1752600 h 2019300"/>
                <a:gd name="connsiteX106" fmla="*/ 1216932 w 1686832"/>
                <a:gd name="connsiteY106" fmla="*/ 1746250 h 2019300"/>
                <a:gd name="connsiteX107" fmla="*/ 1235982 w 1686832"/>
                <a:gd name="connsiteY107" fmla="*/ 1739900 h 2019300"/>
                <a:gd name="connsiteX108" fmla="*/ 1280432 w 1686832"/>
                <a:gd name="connsiteY108" fmla="*/ 1682750 h 2019300"/>
                <a:gd name="connsiteX109" fmla="*/ 1299482 w 1686832"/>
                <a:gd name="connsiteY109" fmla="*/ 1676400 h 2019300"/>
                <a:gd name="connsiteX110" fmla="*/ 1318532 w 1686832"/>
                <a:gd name="connsiteY110" fmla="*/ 1663700 h 2019300"/>
                <a:gd name="connsiteX111" fmla="*/ 1369332 w 1686832"/>
                <a:gd name="connsiteY111" fmla="*/ 1644650 h 2019300"/>
                <a:gd name="connsiteX112" fmla="*/ 1375682 w 1686832"/>
                <a:gd name="connsiteY112" fmla="*/ 1428750 h 2019300"/>
                <a:gd name="connsiteX113" fmla="*/ 1382032 w 1686832"/>
                <a:gd name="connsiteY113" fmla="*/ 1409700 h 2019300"/>
                <a:gd name="connsiteX114" fmla="*/ 1394732 w 1686832"/>
                <a:gd name="connsiteY114" fmla="*/ 1390650 h 2019300"/>
                <a:gd name="connsiteX115" fmla="*/ 1394732 w 1686832"/>
                <a:gd name="connsiteY115" fmla="*/ 1327150 h 2019300"/>
                <a:gd name="connsiteX116" fmla="*/ 1375682 w 1686832"/>
                <a:gd name="connsiteY116" fmla="*/ 1314450 h 2019300"/>
                <a:gd name="connsiteX117" fmla="*/ 1362982 w 1686832"/>
                <a:gd name="connsiteY117" fmla="*/ 1289050 h 2019300"/>
                <a:gd name="connsiteX118" fmla="*/ 1388382 w 1686832"/>
                <a:gd name="connsiteY118" fmla="*/ 1257300 h 2019300"/>
                <a:gd name="connsiteX119" fmla="*/ 1401082 w 1686832"/>
                <a:gd name="connsiteY119" fmla="*/ 1238250 h 2019300"/>
                <a:gd name="connsiteX120" fmla="*/ 1417735 w 1686832"/>
                <a:gd name="connsiteY120" fmla="*/ 1202532 h 2019300"/>
                <a:gd name="connsiteX121" fmla="*/ 1436785 w 1686832"/>
                <a:gd name="connsiteY121" fmla="*/ 1130300 h 2019300"/>
                <a:gd name="connsiteX122" fmla="*/ 1439182 w 1686832"/>
                <a:gd name="connsiteY122" fmla="*/ 1009650 h 2019300"/>
                <a:gd name="connsiteX123" fmla="*/ 1426482 w 1686832"/>
                <a:gd name="connsiteY123" fmla="*/ 990600 h 2019300"/>
                <a:gd name="connsiteX124" fmla="*/ 1413782 w 1686832"/>
                <a:gd name="connsiteY124" fmla="*/ 952500 h 2019300"/>
                <a:gd name="connsiteX125" fmla="*/ 1401082 w 1686832"/>
                <a:gd name="connsiteY125" fmla="*/ 927100 h 2019300"/>
                <a:gd name="connsiteX126" fmla="*/ 1394732 w 1686832"/>
                <a:gd name="connsiteY126" fmla="*/ 901700 h 2019300"/>
                <a:gd name="connsiteX127" fmla="*/ 1388382 w 1686832"/>
                <a:gd name="connsiteY127" fmla="*/ 882650 h 2019300"/>
                <a:gd name="connsiteX128" fmla="*/ 1394732 w 1686832"/>
                <a:gd name="connsiteY128" fmla="*/ 666750 h 2019300"/>
                <a:gd name="connsiteX129" fmla="*/ 1401082 w 1686832"/>
                <a:gd name="connsiteY129" fmla="*/ 635000 h 2019300"/>
                <a:gd name="connsiteX130" fmla="*/ 1413782 w 1686832"/>
                <a:gd name="connsiteY130" fmla="*/ 615950 h 2019300"/>
                <a:gd name="connsiteX131" fmla="*/ 1419164 w 1686832"/>
                <a:gd name="connsiteY131" fmla="*/ 496888 h 2019300"/>
                <a:gd name="connsiteX132" fmla="*/ 1435103 w 1686832"/>
                <a:gd name="connsiteY132" fmla="*/ 412750 h 2019300"/>
                <a:gd name="connsiteX133" fmla="*/ 1489982 w 1686832"/>
                <a:gd name="connsiteY133" fmla="*/ 431800 h 2019300"/>
                <a:gd name="connsiteX134" fmla="*/ 1515382 w 1686832"/>
                <a:gd name="connsiteY134" fmla="*/ 425450 h 2019300"/>
                <a:gd name="connsiteX135" fmla="*/ 1534432 w 1686832"/>
                <a:gd name="connsiteY135" fmla="*/ 419100 h 2019300"/>
                <a:gd name="connsiteX136" fmla="*/ 1572532 w 1686832"/>
                <a:gd name="connsiteY136" fmla="*/ 412750 h 2019300"/>
                <a:gd name="connsiteX137" fmla="*/ 1597932 w 1686832"/>
                <a:gd name="connsiteY137" fmla="*/ 406400 h 2019300"/>
                <a:gd name="connsiteX138" fmla="*/ 1559832 w 1686832"/>
                <a:gd name="connsiteY138" fmla="*/ 368300 h 2019300"/>
                <a:gd name="connsiteX139" fmla="*/ 1521732 w 1686832"/>
                <a:gd name="connsiteY139" fmla="*/ 349250 h 2019300"/>
                <a:gd name="connsiteX140" fmla="*/ 1483632 w 1686832"/>
                <a:gd name="connsiteY140" fmla="*/ 330200 h 2019300"/>
                <a:gd name="connsiteX141" fmla="*/ 1464582 w 1686832"/>
                <a:gd name="connsiteY141" fmla="*/ 285750 h 2019300"/>
                <a:gd name="connsiteX142" fmla="*/ 1445532 w 1686832"/>
                <a:gd name="connsiteY142" fmla="*/ 279400 h 2019300"/>
                <a:gd name="connsiteX143" fmla="*/ 1408735 w 1686832"/>
                <a:gd name="connsiteY143" fmla="*/ 219075 h 2019300"/>
                <a:gd name="connsiteX144" fmla="*/ 1444566 w 1686832"/>
                <a:gd name="connsiteY144" fmla="*/ 193675 h 2019300"/>
                <a:gd name="connsiteX145" fmla="*/ 1521732 w 1686832"/>
                <a:gd name="connsiteY145" fmla="*/ 228600 h 2019300"/>
                <a:gd name="connsiteX146" fmla="*/ 1578882 w 1686832"/>
                <a:gd name="connsiteY146" fmla="*/ 273050 h 2019300"/>
                <a:gd name="connsiteX147" fmla="*/ 1616982 w 1686832"/>
                <a:gd name="connsiteY147" fmla="*/ 285750 h 2019300"/>
                <a:gd name="connsiteX148" fmla="*/ 1636032 w 1686832"/>
                <a:gd name="connsiteY148" fmla="*/ 298450 h 2019300"/>
                <a:gd name="connsiteX149" fmla="*/ 1623332 w 1686832"/>
                <a:gd name="connsiteY149" fmla="*/ 304800 h 2019300"/>
                <a:gd name="connsiteX150" fmla="*/ 1629682 w 1686832"/>
                <a:gd name="connsiteY150" fmla="*/ 260350 h 2019300"/>
                <a:gd name="connsiteX151" fmla="*/ 1667782 w 1686832"/>
                <a:gd name="connsiteY151" fmla="*/ 228600 h 2019300"/>
                <a:gd name="connsiteX152" fmla="*/ 1686832 w 1686832"/>
                <a:gd name="connsiteY152" fmla="*/ 184150 h 2019300"/>
                <a:gd name="connsiteX153" fmla="*/ 1680482 w 1686832"/>
                <a:gd name="connsiteY153" fmla="*/ 165100 h 2019300"/>
                <a:gd name="connsiteX154" fmla="*/ 1591582 w 1686832"/>
                <a:gd name="connsiteY154" fmla="*/ 158750 h 2019300"/>
                <a:gd name="connsiteX155" fmla="*/ 1623332 w 1686832"/>
                <a:gd name="connsiteY155" fmla="*/ 127000 h 2019300"/>
                <a:gd name="connsiteX156" fmla="*/ 1591582 w 1686832"/>
                <a:gd name="connsiteY156" fmla="*/ 69850 h 2019300"/>
                <a:gd name="connsiteX157" fmla="*/ 1610632 w 1686832"/>
                <a:gd name="connsiteY157" fmla="*/ 63500 h 2019300"/>
                <a:gd name="connsiteX158" fmla="*/ 1591582 w 1686832"/>
                <a:gd name="connsiteY158" fmla="*/ 50800 h 2019300"/>
                <a:gd name="connsiteX159" fmla="*/ 1566182 w 1686832"/>
                <a:gd name="connsiteY159" fmla="*/ 44450 h 2019300"/>
                <a:gd name="connsiteX160" fmla="*/ 1509032 w 1686832"/>
                <a:gd name="connsiteY160" fmla="*/ 31750 h 2019300"/>
                <a:gd name="connsiteX161" fmla="*/ 1489982 w 1686832"/>
                <a:gd name="connsiteY161" fmla="*/ 19050 h 2019300"/>
                <a:gd name="connsiteX162" fmla="*/ 1432832 w 1686832"/>
                <a:gd name="connsiteY162" fmla="*/ 6350 h 2019300"/>
                <a:gd name="connsiteX163" fmla="*/ 1401082 w 1686832"/>
                <a:gd name="connsiteY163" fmla="*/ 0 h 2019300"/>
                <a:gd name="connsiteX164" fmla="*/ 1337582 w 1686832"/>
                <a:gd name="connsiteY164" fmla="*/ 6350 h 2019300"/>
                <a:gd name="connsiteX165" fmla="*/ 1337582 w 1686832"/>
                <a:gd name="connsiteY165" fmla="*/ 50800 h 2019300"/>
                <a:gd name="connsiteX166" fmla="*/ 1375682 w 1686832"/>
                <a:gd name="connsiteY166" fmla="*/ 57150 h 2019300"/>
                <a:gd name="connsiteX167" fmla="*/ 1375682 w 1686832"/>
                <a:gd name="connsiteY167" fmla="*/ 127000 h 2019300"/>
                <a:gd name="connsiteX168" fmla="*/ 1337582 w 1686832"/>
                <a:gd name="connsiteY168" fmla="*/ 120650 h 2019300"/>
                <a:gd name="connsiteX169" fmla="*/ 1299482 w 1686832"/>
                <a:gd name="connsiteY169" fmla="*/ 82550 h 2019300"/>
                <a:gd name="connsiteX170" fmla="*/ 1280432 w 1686832"/>
                <a:gd name="connsiteY170" fmla="*/ 63500 h 2019300"/>
                <a:gd name="connsiteX171" fmla="*/ 1248682 w 1686832"/>
                <a:gd name="connsiteY171" fmla="*/ 57150 h 2019300"/>
                <a:gd name="connsiteX172" fmla="*/ 1172482 w 1686832"/>
                <a:gd name="connsiteY172" fmla="*/ 50800 h 2019300"/>
                <a:gd name="connsiteX173" fmla="*/ 1089932 w 1686832"/>
                <a:gd name="connsiteY173" fmla="*/ 50800 h 2019300"/>
                <a:gd name="connsiteX174" fmla="*/ 1070882 w 1686832"/>
                <a:gd name="connsiteY174" fmla="*/ 63500 h 2019300"/>
                <a:gd name="connsiteX175" fmla="*/ 1051832 w 1686832"/>
                <a:gd name="connsiteY175" fmla="*/ 101600 h 2019300"/>
                <a:gd name="connsiteX176" fmla="*/ 1039132 w 1686832"/>
                <a:gd name="connsiteY176" fmla="*/ 120650 h 2019300"/>
                <a:gd name="connsiteX177" fmla="*/ 1032782 w 1686832"/>
                <a:gd name="connsiteY177" fmla="*/ 139700 h 2019300"/>
                <a:gd name="connsiteX178" fmla="*/ 994682 w 1686832"/>
                <a:gd name="connsiteY178" fmla="*/ 184150 h 2019300"/>
                <a:gd name="connsiteX179" fmla="*/ 956582 w 1686832"/>
                <a:gd name="connsiteY179" fmla="*/ 177800 h 2019300"/>
                <a:gd name="connsiteX180" fmla="*/ 943882 w 1686832"/>
                <a:gd name="connsiteY180" fmla="*/ 158750 h 2019300"/>
                <a:gd name="connsiteX181" fmla="*/ 924832 w 1686832"/>
                <a:gd name="connsiteY181" fmla="*/ 139700 h 2019300"/>
                <a:gd name="connsiteX182" fmla="*/ 905782 w 1686832"/>
                <a:gd name="connsiteY182" fmla="*/ 95250 h 2019300"/>
                <a:gd name="connsiteX183" fmla="*/ 899432 w 1686832"/>
                <a:gd name="connsiteY183" fmla="*/ 69850 h 2019300"/>
                <a:gd name="connsiteX184" fmla="*/ 886732 w 1686832"/>
                <a:gd name="connsiteY184" fmla="*/ 50800 h 2019300"/>
                <a:gd name="connsiteX185" fmla="*/ 880382 w 1686832"/>
                <a:gd name="connsiteY185" fmla="*/ 31750 h 2019300"/>
                <a:gd name="connsiteX186" fmla="*/ 842282 w 1686832"/>
                <a:gd name="connsiteY186" fmla="*/ 12700 h 2019300"/>
                <a:gd name="connsiteX187" fmla="*/ 670832 w 1686832"/>
                <a:gd name="connsiteY187" fmla="*/ 25400 h 2019300"/>
                <a:gd name="connsiteX188" fmla="*/ 645432 w 1686832"/>
                <a:gd name="connsiteY188" fmla="*/ 31750 h 2019300"/>
                <a:gd name="connsiteX189" fmla="*/ 632732 w 1686832"/>
                <a:gd name="connsiteY189" fmla="*/ 50800 h 2019300"/>
                <a:gd name="connsiteX190" fmla="*/ 613682 w 1686832"/>
                <a:gd name="connsiteY190" fmla="*/ 63500 h 2019300"/>
                <a:gd name="connsiteX0" fmla="*/ 613682 w 1686832"/>
                <a:gd name="connsiteY0" fmla="*/ 63500 h 2019300"/>
                <a:gd name="connsiteX1" fmla="*/ 626382 w 1686832"/>
                <a:gd name="connsiteY1" fmla="*/ 228600 h 2019300"/>
                <a:gd name="connsiteX2" fmla="*/ 607332 w 1686832"/>
                <a:gd name="connsiteY2" fmla="*/ 273050 h 2019300"/>
                <a:gd name="connsiteX3" fmla="*/ 588282 w 1686832"/>
                <a:gd name="connsiteY3" fmla="*/ 285750 h 2019300"/>
                <a:gd name="connsiteX4" fmla="*/ 562882 w 1686832"/>
                <a:gd name="connsiteY4" fmla="*/ 241300 h 2019300"/>
                <a:gd name="connsiteX5" fmla="*/ 505732 w 1686832"/>
                <a:gd name="connsiteY5" fmla="*/ 209550 h 2019300"/>
                <a:gd name="connsiteX6" fmla="*/ 448582 w 1686832"/>
                <a:gd name="connsiteY6" fmla="*/ 254000 h 2019300"/>
                <a:gd name="connsiteX7" fmla="*/ 404132 w 1686832"/>
                <a:gd name="connsiteY7" fmla="*/ 311150 h 2019300"/>
                <a:gd name="connsiteX8" fmla="*/ 366032 w 1686832"/>
                <a:gd name="connsiteY8" fmla="*/ 323850 h 2019300"/>
                <a:gd name="connsiteX9" fmla="*/ 346982 w 1686832"/>
                <a:gd name="connsiteY9" fmla="*/ 330200 h 2019300"/>
                <a:gd name="connsiteX10" fmla="*/ 315232 w 1686832"/>
                <a:gd name="connsiteY10" fmla="*/ 368300 h 2019300"/>
                <a:gd name="connsiteX11" fmla="*/ 302532 w 1686832"/>
                <a:gd name="connsiteY11" fmla="*/ 406400 h 2019300"/>
                <a:gd name="connsiteX12" fmla="*/ 277132 w 1686832"/>
                <a:gd name="connsiteY12" fmla="*/ 444500 h 2019300"/>
                <a:gd name="connsiteX13" fmla="*/ 270782 w 1686832"/>
                <a:gd name="connsiteY13" fmla="*/ 463550 h 2019300"/>
                <a:gd name="connsiteX14" fmla="*/ 264432 w 1686832"/>
                <a:gd name="connsiteY14" fmla="*/ 501650 h 2019300"/>
                <a:gd name="connsiteX15" fmla="*/ 245382 w 1686832"/>
                <a:gd name="connsiteY15" fmla="*/ 508000 h 2019300"/>
                <a:gd name="connsiteX16" fmla="*/ 185059 w 1686832"/>
                <a:gd name="connsiteY16" fmla="*/ 536575 h 2019300"/>
                <a:gd name="connsiteX17" fmla="*/ 188232 w 1686832"/>
                <a:gd name="connsiteY17" fmla="*/ 577850 h 2019300"/>
                <a:gd name="connsiteX18" fmla="*/ 289832 w 1686832"/>
                <a:gd name="connsiteY18" fmla="*/ 539750 h 2019300"/>
                <a:gd name="connsiteX19" fmla="*/ 308882 w 1686832"/>
                <a:gd name="connsiteY19" fmla="*/ 552450 h 2019300"/>
                <a:gd name="connsiteX20" fmla="*/ 327932 w 1686832"/>
                <a:gd name="connsiteY20" fmla="*/ 596900 h 2019300"/>
                <a:gd name="connsiteX21" fmla="*/ 340632 w 1686832"/>
                <a:gd name="connsiteY21" fmla="*/ 635000 h 2019300"/>
                <a:gd name="connsiteX22" fmla="*/ 327932 w 1686832"/>
                <a:gd name="connsiteY22" fmla="*/ 698500 h 2019300"/>
                <a:gd name="connsiteX23" fmla="*/ 308882 w 1686832"/>
                <a:gd name="connsiteY23" fmla="*/ 717550 h 2019300"/>
                <a:gd name="connsiteX24" fmla="*/ 293007 w 1686832"/>
                <a:gd name="connsiteY24" fmla="*/ 746125 h 2019300"/>
                <a:gd name="connsiteX25" fmla="*/ 283482 w 1686832"/>
                <a:gd name="connsiteY25" fmla="*/ 822325 h 2019300"/>
                <a:gd name="connsiteX26" fmla="*/ 359682 w 1686832"/>
                <a:gd name="connsiteY26" fmla="*/ 844550 h 2019300"/>
                <a:gd name="connsiteX27" fmla="*/ 366032 w 1686832"/>
                <a:gd name="connsiteY27" fmla="*/ 863600 h 2019300"/>
                <a:gd name="connsiteX28" fmla="*/ 327932 w 1686832"/>
                <a:gd name="connsiteY28" fmla="*/ 882650 h 2019300"/>
                <a:gd name="connsiteX29" fmla="*/ 308882 w 1686832"/>
                <a:gd name="connsiteY29" fmla="*/ 889000 h 2019300"/>
                <a:gd name="connsiteX30" fmla="*/ 315232 w 1686832"/>
                <a:gd name="connsiteY30" fmla="*/ 927100 h 2019300"/>
                <a:gd name="connsiteX31" fmla="*/ 327932 w 1686832"/>
                <a:gd name="connsiteY31" fmla="*/ 946150 h 2019300"/>
                <a:gd name="connsiteX32" fmla="*/ 283482 w 1686832"/>
                <a:gd name="connsiteY32" fmla="*/ 946150 h 2019300"/>
                <a:gd name="connsiteX33" fmla="*/ 273957 w 1686832"/>
                <a:gd name="connsiteY33" fmla="*/ 977900 h 2019300"/>
                <a:gd name="connsiteX34" fmla="*/ 264432 w 1686832"/>
                <a:gd name="connsiteY34" fmla="*/ 1044575 h 2019300"/>
                <a:gd name="connsiteX35" fmla="*/ 181882 w 1686832"/>
                <a:gd name="connsiteY35" fmla="*/ 1047750 h 2019300"/>
                <a:gd name="connsiteX36" fmla="*/ 156482 w 1686832"/>
                <a:gd name="connsiteY36" fmla="*/ 1035050 h 2019300"/>
                <a:gd name="connsiteX37" fmla="*/ 137432 w 1686832"/>
                <a:gd name="connsiteY37" fmla="*/ 1028700 h 2019300"/>
                <a:gd name="connsiteX38" fmla="*/ 112032 w 1686832"/>
                <a:gd name="connsiteY38" fmla="*/ 1066800 h 2019300"/>
                <a:gd name="connsiteX39" fmla="*/ 118382 w 1686832"/>
                <a:gd name="connsiteY39" fmla="*/ 1092200 h 2019300"/>
                <a:gd name="connsiteX40" fmla="*/ 137432 w 1686832"/>
                <a:gd name="connsiteY40" fmla="*/ 1111250 h 2019300"/>
                <a:gd name="connsiteX41" fmla="*/ 150132 w 1686832"/>
                <a:gd name="connsiteY41" fmla="*/ 1130300 h 2019300"/>
                <a:gd name="connsiteX42" fmla="*/ 108857 w 1686832"/>
                <a:gd name="connsiteY42" fmla="*/ 1149350 h 2019300"/>
                <a:gd name="connsiteX43" fmla="*/ 907 w 1686832"/>
                <a:gd name="connsiteY43" fmla="*/ 1336675 h 2019300"/>
                <a:gd name="connsiteX44" fmla="*/ 175532 w 1686832"/>
                <a:gd name="connsiteY44" fmla="*/ 1289050 h 2019300"/>
                <a:gd name="connsiteX45" fmla="*/ 226332 w 1686832"/>
                <a:gd name="connsiteY45" fmla="*/ 1298575 h 2019300"/>
                <a:gd name="connsiteX46" fmla="*/ 245382 w 1686832"/>
                <a:gd name="connsiteY46" fmla="*/ 1349375 h 2019300"/>
                <a:gd name="connsiteX47" fmla="*/ 343807 w 1686832"/>
                <a:gd name="connsiteY47" fmla="*/ 1358900 h 2019300"/>
                <a:gd name="connsiteX48" fmla="*/ 410482 w 1686832"/>
                <a:gd name="connsiteY48" fmla="*/ 1327150 h 2019300"/>
                <a:gd name="connsiteX49" fmla="*/ 429532 w 1686832"/>
                <a:gd name="connsiteY49" fmla="*/ 1320800 h 2019300"/>
                <a:gd name="connsiteX50" fmla="*/ 435882 w 1686832"/>
                <a:gd name="connsiteY50" fmla="*/ 1301750 h 2019300"/>
                <a:gd name="connsiteX51" fmla="*/ 454932 w 1686832"/>
                <a:gd name="connsiteY51" fmla="*/ 1225550 h 2019300"/>
                <a:gd name="connsiteX52" fmla="*/ 473982 w 1686832"/>
                <a:gd name="connsiteY52" fmla="*/ 1212850 h 2019300"/>
                <a:gd name="connsiteX53" fmla="*/ 493032 w 1686832"/>
                <a:gd name="connsiteY53" fmla="*/ 1219200 h 2019300"/>
                <a:gd name="connsiteX54" fmla="*/ 540657 w 1686832"/>
                <a:gd name="connsiteY54" fmla="*/ 1219200 h 2019300"/>
                <a:gd name="connsiteX55" fmla="*/ 556532 w 1686832"/>
                <a:gd name="connsiteY55" fmla="*/ 1244600 h 2019300"/>
                <a:gd name="connsiteX56" fmla="*/ 524782 w 1686832"/>
                <a:gd name="connsiteY56" fmla="*/ 1276350 h 2019300"/>
                <a:gd name="connsiteX57" fmla="*/ 505732 w 1686832"/>
                <a:gd name="connsiteY57" fmla="*/ 1282700 h 2019300"/>
                <a:gd name="connsiteX58" fmla="*/ 486682 w 1686832"/>
                <a:gd name="connsiteY58" fmla="*/ 1295400 h 2019300"/>
                <a:gd name="connsiteX59" fmla="*/ 473982 w 1686832"/>
                <a:gd name="connsiteY59" fmla="*/ 1314450 h 2019300"/>
                <a:gd name="connsiteX60" fmla="*/ 467632 w 1686832"/>
                <a:gd name="connsiteY60" fmla="*/ 1333500 h 2019300"/>
                <a:gd name="connsiteX61" fmla="*/ 435882 w 1686832"/>
                <a:gd name="connsiteY61" fmla="*/ 1365250 h 2019300"/>
                <a:gd name="connsiteX62" fmla="*/ 499382 w 1686832"/>
                <a:gd name="connsiteY62" fmla="*/ 1390650 h 2019300"/>
                <a:gd name="connsiteX63" fmla="*/ 512082 w 1686832"/>
                <a:gd name="connsiteY63" fmla="*/ 1409700 h 2019300"/>
                <a:gd name="connsiteX64" fmla="*/ 512082 w 1686832"/>
                <a:gd name="connsiteY64" fmla="*/ 1460500 h 2019300"/>
                <a:gd name="connsiteX65" fmla="*/ 451757 w 1686832"/>
                <a:gd name="connsiteY65" fmla="*/ 1393825 h 2019300"/>
                <a:gd name="connsiteX66" fmla="*/ 372382 w 1686832"/>
                <a:gd name="connsiteY66" fmla="*/ 1450975 h 2019300"/>
                <a:gd name="connsiteX67" fmla="*/ 378732 w 1686832"/>
                <a:gd name="connsiteY67" fmla="*/ 1498600 h 2019300"/>
                <a:gd name="connsiteX68" fmla="*/ 391432 w 1686832"/>
                <a:gd name="connsiteY68" fmla="*/ 1517650 h 2019300"/>
                <a:gd name="connsiteX69" fmla="*/ 404132 w 1686832"/>
                <a:gd name="connsiteY69" fmla="*/ 1555750 h 2019300"/>
                <a:gd name="connsiteX70" fmla="*/ 423182 w 1686832"/>
                <a:gd name="connsiteY70" fmla="*/ 1562100 h 2019300"/>
                <a:gd name="connsiteX71" fmla="*/ 461282 w 1686832"/>
                <a:gd name="connsiteY71" fmla="*/ 1587500 h 2019300"/>
                <a:gd name="connsiteX72" fmla="*/ 454932 w 1686832"/>
                <a:gd name="connsiteY72" fmla="*/ 1606550 h 2019300"/>
                <a:gd name="connsiteX73" fmla="*/ 391432 w 1686832"/>
                <a:gd name="connsiteY73" fmla="*/ 1625600 h 2019300"/>
                <a:gd name="connsiteX74" fmla="*/ 378732 w 1686832"/>
                <a:gd name="connsiteY74" fmla="*/ 1663700 h 2019300"/>
                <a:gd name="connsiteX75" fmla="*/ 385082 w 1686832"/>
                <a:gd name="connsiteY75" fmla="*/ 1701800 h 2019300"/>
                <a:gd name="connsiteX76" fmla="*/ 416832 w 1686832"/>
                <a:gd name="connsiteY76" fmla="*/ 1733550 h 2019300"/>
                <a:gd name="connsiteX77" fmla="*/ 410482 w 1686832"/>
                <a:gd name="connsiteY77" fmla="*/ 1755775 h 2019300"/>
                <a:gd name="connsiteX78" fmla="*/ 429532 w 1686832"/>
                <a:gd name="connsiteY78" fmla="*/ 1866900 h 2019300"/>
                <a:gd name="connsiteX79" fmla="*/ 461282 w 1686832"/>
                <a:gd name="connsiteY79" fmla="*/ 1955800 h 2019300"/>
                <a:gd name="connsiteX80" fmla="*/ 486682 w 1686832"/>
                <a:gd name="connsiteY80" fmla="*/ 1962150 h 2019300"/>
                <a:gd name="connsiteX81" fmla="*/ 537482 w 1686832"/>
                <a:gd name="connsiteY81" fmla="*/ 1968500 h 2019300"/>
                <a:gd name="connsiteX82" fmla="*/ 543832 w 1686832"/>
                <a:gd name="connsiteY82" fmla="*/ 1993900 h 2019300"/>
                <a:gd name="connsiteX83" fmla="*/ 588282 w 1686832"/>
                <a:gd name="connsiteY83" fmla="*/ 2012950 h 2019300"/>
                <a:gd name="connsiteX84" fmla="*/ 607332 w 1686832"/>
                <a:gd name="connsiteY84" fmla="*/ 2019300 h 2019300"/>
                <a:gd name="connsiteX85" fmla="*/ 626382 w 1686832"/>
                <a:gd name="connsiteY85" fmla="*/ 2012950 h 2019300"/>
                <a:gd name="connsiteX86" fmla="*/ 645432 w 1686832"/>
                <a:gd name="connsiteY86" fmla="*/ 1943100 h 2019300"/>
                <a:gd name="connsiteX87" fmla="*/ 658132 w 1686832"/>
                <a:gd name="connsiteY87" fmla="*/ 1924050 h 2019300"/>
                <a:gd name="connsiteX88" fmla="*/ 696232 w 1686832"/>
                <a:gd name="connsiteY88" fmla="*/ 1892300 h 2019300"/>
                <a:gd name="connsiteX89" fmla="*/ 715282 w 1686832"/>
                <a:gd name="connsiteY89" fmla="*/ 1854200 h 2019300"/>
                <a:gd name="connsiteX90" fmla="*/ 708932 w 1686832"/>
                <a:gd name="connsiteY90" fmla="*/ 1771650 h 2019300"/>
                <a:gd name="connsiteX91" fmla="*/ 683532 w 1686832"/>
                <a:gd name="connsiteY91" fmla="*/ 1714500 h 2019300"/>
                <a:gd name="connsiteX92" fmla="*/ 670832 w 1686832"/>
                <a:gd name="connsiteY92" fmla="*/ 1670050 h 2019300"/>
                <a:gd name="connsiteX93" fmla="*/ 677182 w 1686832"/>
                <a:gd name="connsiteY93" fmla="*/ 1638300 h 2019300"/>
                <a:gd name="connsiteX94" fmla="*/ 715282 w 1686832"/>
                <a:gd name="connsiteY94" fmla="*/ 1625600 h 2019300"/>
                <a:gd name="connsiteX95" fmla="*/ 778782 w 1686832"/>
                <a:gd name="connsiteY95" fmla="*/ 1631950 h 2019300"/>
                <a:gd name="connsiteX96" fmla="*/ 810532 w 1686832"/>
                <a:gd name="connsiteY96" fmla="*/ 1663700 h 2019300"/>
                <a:gd name="connsiteX97" fmla="*/ 829582 w 1686832"/>
                <a:gd name="connsiteY97" fmla="*/ 1676400 h 2019300"/>
                <a:gd name="connsiteX98" fmla="*/ 848632 w 1686832"/>
                <a:gd name="connsiteY98" fmla="*/ 1708150 h 2019300"/>
                <a:gd name="connsiteX99" fmla="*/ 905782 w 1686832"/>
                <a:gd name="connsiteY99" fmla="*/ 1720850 h 2019300"/>
                <a:gd name="connsiteX100" fmla="*/ 988332 w 1686832"/>
                <a:gd name="connsiteY100" fmla="*/ 1670050 h 2019300"/>
                <a:gd name="connsiteX101" fmla="*/ 1001032 w 1686832"/>
                <a:gd name="connsiteY101" fmla="*/ 1689100 h 2019300"/>
                <a:gd name="connsiteX102" fmla="*/ 1020082 w 1686832"/>
                <a:gd name="connsiteY102" fmla="*/ 1727200 h 2019300"/>
                <a:gd name="connsiteX103" fmla="*/ 1045482 w 1686832"/>
                <a:gd name="connsiteY103" fmla="*/ 1733550 h 2019300"/>
                <a:gd name="connsiteX104" fmla="*/ 1089932 w 1686832"/>
                <a:gd name="connsiteY104" fmla="*/ 1746250 h 2019300"/>
                <a:gd name="connsiteX105" fmla="*/ 1134382 w 1686832"/>
                <a:gd name="connsiteY105" fmla="*/ 1752600 h 2019300"/>
                <a:gd name="connsiteX106" fmla="*/ 1216932 w 1686832"/>
                <a:gd name="connsiteY106" fmla="*/ 1746250 h 2019300"/>
                <a:gd name="connsiteX107" fmla="*/ 1235982 w 1686832"/>
                <a:gd name="connsiteY107" fmla="*/ 1739900 h 2019300"/>
                <a:gd name="connsiteX108" fmla="*/ 1280432 w 1686832"/>
                <a:gd name="connsiteY108" fmla="*/ 1682750 h 2019300"/>
                <a:gd name="connsiteX109" fmla="*/ 1299482 w 1686832"/>
                <a:gd name="connsiteY109" fmla="*/ 1676400 h 2019300"/>
                <a:gd name="connsiteX110" fmla="*/ 1318532 w 1686832"/>
                <a:gd name="connsiteY110" fmla="*/ 1663700 h 2019300"/>
                <a:gd name="connsiteX111" fmla="*/ 1369332 w 1686832"/>
                <a:gd name="connsiteY111" fmla="*/ 1644650 h 2019300"/>
                <a:gd name="connsiteX112" fmla="*/ 1375682 w 1686832"/>
                <a:gd name="connsiteY112" fmla="*/ 1428750 h 2019300"/>
                <a:gd name="connsiteX113" fmla="*/ 1382032 w 1686832"/>
                <a:gd name="connsiteY113" fmla="*/ 1409700 h 2019300"/>
                <a:gd name="connsiteX114" fmla="*/ 1394732 w 1686832"/>
                <a:gd name="connsiteY114" fmla="*/ 1390650 h 2019300"/>
                <a:gd name="connsiteX115" fmla="*/ 1394732 w 1686832"/>
                <a:gd name="connsiteY115" fmla="*/ 1327150 h 2019300"/>
                <a:gd name="connsiteX116" fmla="*/ 1375682 w 1686832"/>
                <a:gd name="connsiteY116" fmla="*/ 1314450 h 2019300"/>
                <a:gd name="connsiteX117" fmla="*/ 1362982 w 1686832"/>
                <a:gd name="connsiteY117" fmla="*/ 1289050 h 2019300"/>
                <a:gd name="connsiteX118" fmla="*/ 1388382 w 1686832"/>
                <a:gd name="connsiteY118" fmla="*/ 1257300 h 2019300"/>
                <a:gd name="connsiteX119" fmla="*/ 1401082 w 1686832"/>
                <a:gd name="connsiteY119" fmla="*/ 1238250 h 2019300"/>
                <a:gd name="connsiteX120" fmla="*/ 1417735 w 1686832"/>
                <a:gd name="connsiteY120" fmla="*/ 1202532 h 2019300"/>
                <a:gd name="connsiteX121" fmla="*/ 1436785 w 1686832"/>
                <a:gd name="connsiteY121" fmla="*/ 1130300 h 2019300"/>
                <a:gd name="connsiteX122" fmla="*/ 1439182 w 1686832"/>
                <a:gd name="connsiteY122" fmla="*/ 1009650 h 2019300"/>
                <a:gd name="connsiteX123" fmla="*/ 1426482 w 1686832"/>
                <a:gd name="connsiteY123" fmla="*/ 990600 h 2019300"/>
                <a:gd name="connsiteX124" fmla="*/ 1413782 w 1686832"/>
                <a:gd name="connsiteY124" fmla="*/ 952500 h 2019300"/>
                <a:gd name="connsiteX125" fmla="*/ 1401082 w 1686832"/>
                <a:gd name="connsiteY125" fmla="*/ 927100 h 2019300"/>
                <a:gd name="connsiteX126" fmla="*/ 1394732 w 1686832"/>
                <a:gd name="connsiteY126" fmla="*/ 901700 h 2019300"/>
                <a:gd name="connsiteX127" fmla="*/ 1388382 w 1686832"/>
                <a:gd name="connsiteY127" fmla="*/ 882650 h 2019300"/>
                <a:gd name="connsiteX128" fmla="*/ 1394732 w 1686832"/>
                <a:gd name="connsiteY128" fmla="*/ 666750 h 2019300"/>
                <a:gd name="connsiteX129" fmla="*/ 1401082 w 1686832"/>
                <a:gd name="connsiteY129" fmla="*/ 635000 h 2019300"/>
                <a:gd name="connsiteX130" fmla="*/ 1413782 w 1686832"/>
                <a:gd name="connsiteY130" fmla="*/ 615950 h 2019300"/>
                <a:gd name="connsiteX131" fmla="*/ 1419164 w 1686832"/>
                <a:gd name="connsiteY131" fmla="*/ 496888 h 2019300"/>
                <a:gd name="connsiteX132" fmla="*/ 1435103 w 1686832"/>
                <a:gd name="connsiteY132" fmla="*/ 412750 h 2019300"/>
                <a:gd name="connsiteX133" fmla="*/ 1489982 w 1686832"/>
                <a:gd name="connsiteY133" fmla="*/ 431800 h 2019300"/>
                <a:gd name="connsiteX134" fmla="*/ 1515382 w 1686832"/>
                <a:gd name="connsiteY134" fmla="*/ 425450 h 2019300"/>
                <a:gd name="connsiteX135" fmla="*/ 1534432 w 1686832"/>
                <a:gd name="connsiteY135" fmla="*/ 419100 h 2019300"/>
                <a:gd name="connsiteX136" fmla="*/ 1572532 w 1686832"/>
                <a:gd name="connsiteY136" fmla="*/ 412750 h 2019300"/>
                <a:gd name="connsiteX137" fmla="*/ 1597932 w 1686832"/>
                <a:gd name="connsiteY137" fmla="*/ 406400 h 2019300"/>
                <a:gd name="connsiteX138" fmla="*/ 1559832 w 1686832"/>
                <a:gd name="connsiteY138" fmla="*/ 368300 h 2019300"/>
                <a:gd name="connsiteX139" fmla="*/ 1521732 w 1686832"/>
                <a:gd name="connsiteY139" fmla="*/ 349250 h 2019300"/>
                <a:gd name="connsiteX140" fmla="*/ 1483632 w 1686832"/>
                <a:gd name="connsiteY140" fmla="*/ 330200 h 2019300"/>
                <a:gd name="connsiteX141" fmla="*/ 1435818 w 1686832"/>
                <a:gd name="connsiteY141" fmla="*/ 290513 h 2019300"/>
                <a:gd name="connsiteX142" fmla="*/ 1445532 w 1686832"/>
                <a:gd name="connsiteY142" fmla="*/ 279400 h 2019300"/>
                <a:gd name="connsiteX143" fmla="*/ 1408735 w 1686832"/>
                <a:gd name="connsiteY143" fmla="*/ 219075 h 2019300"/>
                <a:gd name="connsiteX144" fmla="*/ 1444566 w 1686832"/>
                <a:gd name="connsiteY144" fmla="*/ 193675 h 2019300"/>
                <a:gd name="connsiteX145" fmla="*/ 1521732 w 1686832"/>
                <a:gd name="connsiteY145" fmla="*/ 228600 h 2019300"/>
                <a:gd name="connsiteX146" fmla="*/ 1578882 w 1686832"/>
                <a:gd name="connsiteY146" fmla="*/ 273050 h 2019300"/>
                <a:gd name="connsiteX147" fmla="*/ 1616982 w 1686832"/>
                <a:gd name="connsiteY147" fmla="*/ 285750 h 2019300"/>
                <a:gd name="connsiteX148" fmla="*/ 1636032 w 1686832"/>
                <a:gd name="connsiteY148" fmla="*/ 298450 h 2019300"/>
                <a:gd name="connsiteX149" fmla="*/ 1623332 w 1686832"/>
                <a:gd name="connsiteY149" fmla="*/ 304800 h 2019300"/>
                <a:gd name="connsiteX150" fmla="*/ 1629682 w 1686832"/>
                <a:gd name="connsiteY150" fmla="*/ 260350 h 2019300"/>
                <a:gd name="connsiteX151" fmla="*/ 1667782 w 1686832"/>
                <a:gd name="connsiteY151" fmla="*/ 228600 h 2019300"/>
                <a:gd name="connsiteX152" fmla="*/ 1686832 w 1686832"/>
                <a:gd name="connsiteY152" fmla="*/ 184150 h 2019300"/>
                <a:gd name="connsiteX153" fmla="*/ 1680482 w 1686832"/>
                <a:gd name="connsiteY153" fmla="*/ 165100 h 2019300"/>
                <a:gd name="connsiteX154" fmla="*/ 1591582 w 1686832"/>
                <a:gd name="connsiteY154" fmla="*/ 158750 h 2019300"/>
                <a:gd name="connsiteX155" fmla="*/ 1623332 w 1686832"/>
                <a:gd name="connsiteY155" fmla="*/ 127000 h 2019300"/>
                <a:gd name="connsiteX156" fmla="*/ 1591582 w 1686832"/>
                <a:gd name="connsiteY156" fmla="*/ 69850 h 2019300"/>
                <a:gd name="connsiteX157" fmla="*/ 1610632 w 1686832"/>
                <a:gd name="connsiteY157" fmla="*/ 63500 h 2019300"/>
                <a:gd name="connsiteX158" fmla="*/ 1591582 w 1686832"/>
                <a:gd name="connsiteY158" fmla="*/ 50800 h 2019300"/>
                <a:gd name="connsiteX159" fmla="*/ 1566182 w 1686832"/>
                <a:gd name="connsiteY159" fmla="*/ 44450 h 2019300"/>
                <a:gd name="connsiteX160" fmla="*/ 1509032 w 1686832"/>
                <a:gd name="connsiteY160" fmla="*/ 31750 h 2019300"/>
                <a:gd name="connsiteX161" fmla="*/ 1489982 w 1686832"/>
                <a:gd name="connsiteY161" fmla="*/ 19050 h 2019300"/>
                <a:gd name="connsiteX162" fmla="*/ 1432832 w 1686832"/>
                <a:gd name="connsiteY162" fmla="*/ 6350 h 2019300"/>
                <a:gd name="connsiteX163" fmla="*/ 1401082 w 1686832"/>
                <a:gd name="connsiteY163" fmla="*/ 0 h 2019300"/>
                <a:gd name="connsiteX164" fmla="*/ 1337582 w 1686832"/>
                <a:gd name="connsiteY164" fmla="*/ 6350 h 2019300"/>
                <a:gd name="connsiteX165" fmla="*/ 1337582 w 1686832"/>
                <a:gd name="connsiteY165" fmla="*/ 50800 h 2019300"/>
                <a:gd name="connsiteX166" fmla="*/ 1375682 w 1686832"/>
                <a:gd name="connsiteY166" fmla="*/ 57150 h 2019300"/>
                <a:gd name="connsiteX167" fmla="*/ 1375682 w 1686832"/>
                <a:gd name="connsiteY167" fmla="*/ 127000 h 2019300"/>
                <a:gd name="connsiteX168" fmla="*/ 1337582 w 1686832"/>
                <a:gd name="connsiteY168" fmla="*/ 120650 h 2019300"/>
                <a:gd name="connsiteX169" fmla="*/ 1299482 w 1686832"/>
                <a:gd name="connsiteY169" fmla="*/ 82550 h 2019300"/>
                <a:gd name="connsiteX170" fmla="*/ 1280432 w 1686832"/>
                <a:gd name="connsiteY170" fmla="*/ 63500 h 2019300"/>
                <a:gd name="connsiteX171" fmla="*/ 1248682 w 1686832"/>
                <a:gd name="connsiteY171" fmla="*/ 57150 h 2019300"/>
                <a:gd name="connsiteX172" fmla="*/ 1172482 w 1686832"/>
                <a:gd name="connsiteY172" fmla="*/ 50800 h 2019300"/>
                <a:gd name="connsiteX173" fmla="*/ 1089932 w 1686832"/>
                <a:gd name="connsiteY173" fmla="*/ 50800 h 2019300"/>
                <a:gd name="connsiteX174" fmla="*/ 1070882 w 1686832"/>
                <a:gd name="connsiteY174" fmla="*/ 63500 h 2019300"/>
                <a:gd name="connsiteX175" fmla="*/ 1051832 w 1686832"/>
                <a:gd name="connsiteY175" fmla="*/ 101600 h 2019300"/>
                <a:gd name="connsiteX176" fmla="*/ 1039132 w 1686832"/>
                <a:gd name="connsiteY176" fmla="*/ 120650 h 2019300"/>
                <a:gd name="connsiteX177" fmla="*/ 1032782 w 1686832"/>
                <a:gd name="connsiteY177" fmla="*/ 139700 h 2019300"/>
                <a:gd name="connsiteX178" fmla="*/ 994682 w 1686832"/>
                <a:gd name="connsiteY178" fmla="*/ 184150 h 2019300"/>
                <a:gd name="connsiteX179" fmla="*/ 956582 w 1686832"/>
                <a:gd name="connsiteY179" fmla="*/ 177800 h 2019300"/>
                <a:gd name="connsiteX180" fmla="*/ 943882 w 1686832"/>
                <a:gd name="connsiteY180" fmla="*/ 158750 h 2019300"/>
                <a:gd name="connsiteX181" fmla="*/ 924832 w 1686832"/>
                <a:gd name="connsiteY181" fmla="*/ 139700 h 2019300"/>
                <a:gd name="connsiteX182" fmla="*/ 905782 w 1686832"/>
                <a:gd name="connsiteY182" fmla="*/ 95250 h 2019300"/>
                <a:gd name="connsiteX183" fmla="*/ 899432 w 1686832"/>
                <a:gd name="connsiteY183" fmla="*/ 69850 h 2019300"/>
                <a:gd name="connsiteX184" fmla="*/ 886732 w 1686832"/>
                <a:gd name="connsiteY184" fmla="*/ 50800 h 2019300"/>
                <a:gd name="connsiteX185" fmla="*/ 880382 w 1686832"/>
                <a:gd name="connsiteY185" fmla="*/ 31750 h 2019300"/>
                <a:gd name="connsiteX186" fmla="*/ 842282 w 1686832"/>
                <a:gd name="connsiteY186" fmla="*/ 12700 h 2019300"/>
                <a:gd name="connsiteX187" fmla="*/ 670832 w 1686832"/>
                <a:gd name="connsiteY187" fmla="*/ 25400 h 2019300"/>
                <a:gd name="connsiteX188" fmla="*/ 645432 w 1686832"/>
                <a:gd name="connsiteY188" fmla="*/ 31750 h 2019300"/>
                <a:gd name="connsiteX189" fmla="*/ 632732 w 1686832"/>
                <a:gd name="connsiteY189" fmla="*/ 50800 h 2019300"/>
                <a:gd name="connsiteX190" fmla="*/ 613682 w 1686832"/>
                <a:gd name="connsiteY190" fmla="*/ 63500 h 2019300"/>
                <a:gd name="connsiteX0" fmla="*/ 613682 w 1686832"/>
                <a:gd name="connsiteY0" fmla="*/ 63500 h 2019300"/>
                <a:gd name="connsiteX1" fmla="*/ 626382 w 1686832"/>
                <a:gd name="connsiteY1" fmla="*/ 228600 h 2019300"/>
                <a:gd name="connsiteX2" fmla="*/ 607332 w 1686832"/>
                <a:gd name="connsiteY2" fmla="*/ 273050 h 2019300"/>
                <a:gd name="connsiteX3" fmla="*/ 588282 w 1686832"/>
                <a:gd name="connsiteY3" fmla="*/ 285750 h 2019300"/>
                <a:gd name="connsiteX4" fmla="*/ 562882 w 1686832"/>
                <a:gd name="connsiteY4" fmla="*/ 241300 h 2019300"/>
                <a:gd name="connsiteX5" fmla="*/ 505732 w 1686832"/>
                <a:gd name="connsiteY5" fmla="*/ 209550 h 2019300"/>
                <a:gd name="connsiteX6" fmla="*/ 448582 w 1686832"/>
                <a:gd name="connsiteY6" fmla="*/ 254000 h 2019300"/>
                <a:gd name="connsiteX7" fmla="*/ 404132 w 1686832"/>
                <a:gd name="connsiteY7" fmla="*/ 311150 h 2019300"/>
                <a:gd name="connsiteX8" fmla="*/ 366032 w 1686832"/>
                <a:gd name="connsiteY8" fmla="*/ 323850 h 2019300"/>
                <a:gd name="connsiteX9" fmla="*/ 346982 w 1686832"/>
                <a:gd name="connsiteY9" fmla="*/ 330200 h 2019300"/>
                <a:gd name="connsiteX10" fmla="*/ 315232 w 1686832"/>
                <a:gd name="connsiteY10" fmla="*/ 368300 h 2019300"/>
                <a:gd name="connsiteX11" fmla="*/ 302532 w 1686832"/>
                <a:gd name="connsiteY11" fmla="*/ 406400 h 2019300"/>
                <a:gd name="connsiteX12" fmla="*/ 277132 w 1686832"/>
                <a:gd name="connsiteY12" fmla="*/ 444500 h 2019300"/>
                <a:gd name="connsiteX13" fmla="*/ 270782 w 1686832"/>
                <a:gd name="connsiteY13" fmla="*/ 463550 h 2019300"/>
                <a:gd name="connsiteX14" fmla="*/ 264432 w 1686832"/>
                <a:gd name="connsiteY14" fmla="*/ 501650 h 2019300"/>
                <a:gd name="connsiteX15" fmla="*/ 245382 w 1686832"/>
                <a:gd name="connsiteY15" fmla="*/ 508000 h 2019300"/>
                <a:gd name="connsiteX16" fmla="*/ 185059 w 1686832"/>
                <a:gd name="connsiteY16" fmla="*/ 536575 h 2019300"/>
                <a:gd name="connsiteX17" fmla="*/ 188232 w 1686832"/>
                <a:gd name="connsiteY17" fmla="*/ 577850 h 2019300"/>
                <a:gd name="connsiteX18" fmla="*/ 289832 w 1686832"/>
                <a:gd name="connsiteY18" fmla="*/ 539750 h 2019300"/>
                <a:gd name="connsiteX19" fmla="*/ 308882 w 1686832"/>
                <a:gd name="connsiteY19" fmla="*/ 552450 h 2019300"/>
                <a:gd name="connsiteX20" fmla="*/ 327932 w 1686832"/>
                <a:gd name="connsiteY20" fmla="*/ 596900 h 2019300"/>
                <a:gd name="connsiteX21" fmla="*/ 340632 w 1686832"/>
                <a:gd name="connsiteY21" fmla="*/ 635000 h 2019300"/>
                <a:gd name="connsiteX22" fmla="*/ 327932 w 1686832"/>
                <a:gd name="connsiteY22" fmla="*/ 698500 h 2019300"/>
                <a:gd name="connsiteX23" fmla="*/ 308882 w 1686832"/>
                <a:gd name="connsiteY23" fmla="*/ 717550 h 2019300"/>
                <a:gd name="connsiteX24" fmla="*/ 293007 w 1686832"/>
                <a:gd name="connsiteY24" fmla="*/ 746125 h 2019300"/>
                <a:gd name="connsiteX25" fmla="*/ 283482 w 1686832"/>
                <a:gd name="connsiteY25" fmla="*/ 822325 h 2019300"/>
                <a:gd name="connsiteX26" fmla="*/ 359682 w 1686832"/>
                <a:gd name="connsiteY26" fmla="*/ 844550 h 2019300"/>
                <a:gd name="connsiteX27" fmla="*/ 366032 w 1686832"/>
                <a:gd name="connsiteY27" fmla="*/ 863600 h 2019300"/>
                <a:gd name="connsiteX28" fmla="*/ 327932 w 1686832"/>
                <a:gd name="connsiteY28" fmla="*/ 882650 h 2019300"/>
                <a:gd name="connsiteX29" fmla="*/ 308882 w 1686832"/>
                <a:gd name="connsiteY29" fmla="*/ 889000 h 2019300"/>
                <a:gd name="connsiteX30" fmla="*/ 315232 w 1686832"/>
                <a:gd name="connsiteY30" fmla="*/ 927100 h 2019300"/>
                <a:gd name="connsiteX31" fmla="*/ 327932 w 1686832"/>
                <a:gd name="connsiteY31" fmla="*/ 946150 h 2019300"/>
                <a:gd name="connsiteX32" fmla="*/ 283482 w 1686832"/>
                <a:gd name="connsiteY32" fmla="*/ 946150 h 2019300"/>
                <a:gd name="connsiteX33" fmla="*/ 273957 w 1686832"/>
                <a:gd name="connsiteY33" fmla="*/ 977900 h 2019300"/>
                <a:gd name="connsiteX34" fmla="*/ 264432 w 1686832"/>
                <a:gd name="connsiteY34" fmla="*/ 1044575 h 2019300"/>
                <a:gd name="connsiteX35" fmla="*/ 181882 w 1686832"/>
                <a:gd name="connsiteY35" fmla="*/ 1047750 h 2019300"/>
                <a:gd name="connsiteX36" fmla="*/ 156482 w 1686832"/>
                <a:gd name="connsiteY36" fmla="*/ 1035050 h 2019300"/>
                <a:gd name="connsiteX37" fmla="*/ 137432 w 1686832"/>
                <a:gd name="connsiteY37" fmla="*/ 1028700 h 2019300"/>
                <a:gd name="connsiteX38" fmla="*/ 112032 w 1686832"/>
                <a:gd name="connsiteY38" fmla="*/ 1066800 h 2019300"/>
                <a:gd name="connsiteX39" fmla="*/ 118382 w 1686832"/>
                <a:gd name="connsiteY39" fmla="*/ 1092200 h 2019300"/>
                <a:gd name="connsiteX40" fmla="*/ 137432 w 1686832"/>
                <a:gd name="connsiteY40" fmla="*/ 1111250 h 2019300"/>
                <a:gd name="connsiteX41" fmla="*/ 150132 w 1686832"/>
                <a:gd name="connsiteY41" fmla="*/ 1130300 h 2019300"/>
                <a:gd name="connsiteX42" fmla="*/ 108857 w 1686832"/>
                <a:gd name="connsiteY42" fmla="*/ 1149350 h 2019300"/>
                <a:gd name="connsiteX43" fmla="*/ 907 w 1686832"/>
                <a:gd name="connsiteY43" fmla="*/ 1336675 h 2019300"/>
                <a:gd name="connsiteX44" fmla="*/ 175532 w 1686832"/>
                <a:gd name="connsiteY44" fmla="*/ 1289050 h 2019300"/>
                <a:gd name="connsiteX45" fmla="*/ 226332 w 1686832"/>
                <a:gd name="connsiteY45" fmla="*/ 1298575 h 2019300"/>
                <a:gd name="connsiteX46" fmla="*/ 245382 w 1686832"/>
                <a:gd name="connsiteY46" fmla="*/ 1349375 h 2019300"/>
                <a:gd name="connsiteX47" fmla="*/ 343807 w 1686832"/>
                <a:gd name="connsiteY47" fmla="*/ 1358900 h 2019300"/>
                <a:gd name="connsiteX48" fmla="*/ 410482 w 1686832"/>
                <a:gd name="connsiteY48" fmla="*/ 1327150 h 2019300"/>
                <a:gd name="connsiteX49" fmla="*/ 429532 w 1686832"/>
                <a:gd name="connsiteY49" fmla="*/ 1320800 h 2019300"/>
                <a:gd name="connsiteX50" fmla="*/ 435882 w 1686832"/>
                <a:gd name="connsiteY50" fmla="*/ 1301750 h 2019300"/>
                <a:gd name="connsiteX51" fmla="*/ 454932 w 1686832"/>
                <a:gd name="connsiteY51" fmla="*/ 1225550 h 2019300"/>
                <a:gd name="connsiteX52" fmla="*/ 473982 w 1686832"/>
                <a:gd name="connsiteY52" fmla="*/ 1212850 h 2019300"/>
                <a:gd name="connsiteX53" fmla="*/ 493032 w 1686832"/>
                <a:gd name="connsiteY53" fmla="*/ 1219200 h 2019300"/>
                <a:gd name="connsiteX54" fmla="*/ 540657 w 1686832"/>
                <a:gd name="connsiteY54" fmla="*/ 1219200 h 2019300"/>
                <a:gd name="connsiteX55" fmla="*/ 556532 w 1686832"/>
                <a:gd name="connsiteY55" fmla="*/ 1244600 h 2019300"/>
                <a:gd name="connsiteX56" fmla="*/ 524782 w 1686832"/>
                <a:gd name="connsiteY56" fmla="*/ 1276350 h 2019300"/>
                <a:gd name="connsiteX57" fmla="*/ 505732 w 1686832"/>
                <a:gd name="connsiteY57" fmla="*/ 1282700 h 2019300"/>
                <a:gd name="connsiteX58" fmla="*/ 486682 w 1686832"/>
                <a:gd name="connsiteY58" fmla="*/ 1295400 h 2019300"/>
                <a:gd name="connsiteX59" fmla="*/ 473982 w 1686832"/>
                <a:gd name="connsiteY59" fmla="*/ 1314450 h 2019300"/>
                <a:gd name="connsiteX60" fmla="*/ 467632 w 1686832"/>
                <a:gd name="connsiteY60" fmla="*/ 1333500 h 2019300"/>
                <a:gd name="connsiteX61" fmla="*/ 435882 w 1686832"/>
                <a:gd name="connsiteY61" fmla="*/ 1365250 h 2019300"/>
                <a:gd name="connsiteX62" fmla="*/ 499382 w 1686832"/>
                <a:gd name="connsiteY62" fmla="*/ 1390650 h 2019300"/>
                <a:gd name="connsiteX63" fmla="*/ 512082 w 1686832"/>
                <a:gd name="connsiteY63" fmla="*/ 1409700 h 2019300"/>
                <a:gd name="connsiteX64" fmla="*/ 512082 w 1686832"/>
                <a:gd name="connsiteY64" fmla="*/ 1460500 h 2019300"/>
                <a:gd name="connsiteX65" fmla="*/ 451757 w 1686832"/>
                <a:gd name="connsiteY65" fmla="*/ 1393825 h 2019300"/>
                <a:gd name="connsiteX66" fmla="*/ 372382 w 1686832"/>
                <a:gd name="connsiteY66" fmla="*/ 1450975 h 2019300"/>
                <a:gd name="connsiteX67" fmla="*/ 378732 w 1686832"/>
                <a:gd name="connsiteY67" fmla="*/ 1498600 h 2019300"/>
                <a:gd name="connsiteX68" fmla="*/ 391432 w 1686832"/>
                <a:gd name="connsiteY68" fmla="*/ 1517650 h 2019300"/>
                <a:gd name="connsiteX69" fmla="*/ 404132 w 1686832"/>
                <a:gd name="connsiteY69" fmla="*/ 1555750 h 2019300"/>
                <a:gd name="connsiteX70" fmla="*/ 423182 w 1686832"/>
                <a:gd name="connsiteY70" fmla="*/ 1562100 h 2019300"/>
                <a:gd name="connsiteX71" fmla="*/ 461282 w 1686832"/>
                <a:gd name="connsiteY71" fmla="*/ 1587500 h 2019300"/>
                <a:gd name="connsiteX72" fmla="*/ 454932 w 1686832"/>
                <a:gd name="connsiteY72" fmla="*/ 1606550 h 2019300"/>
                <a:gd name="connsiteX73" fmla="*/ 391432 w 1686832"/>
                <a:gd name="connsiteY73" fmla="*/ 1625600 h 2019300"/>
                <a:gd name="connsiteX74" fmla="*/ 378732 w 1686832"/>
                <a:gd name="connsiteY74" fmla="*/ 1663700 h 2019300"/>
                <a:gd name="connsiteX75" fmla="*/ 385082 w 1686832"/>
                <a:gd name="connsiteY75" fmla="*/ 1701800 h 2019300"/>
                <a:gd name="connsiteX76" fmla="*/ 416832 w 1686832"/>
                <a:gd name="connsiteY76" fmla="*/ 1733550 h 2019300"/>
                <a:gd name="connsiteX77" fmla="*/ 410482 w 1686832"/>
                <a:gd name="connsiteY77" fmla="*/ 1755775 h 2019300"/>
                <a:gd name="connsiteX78" fmla="*/ 429532 w 1686832"/>
                <a:gd name="connsiteY78" fmla="*/ 1866900 h 2019300"/>
                <a:gd name="connsiteX79" fmla="*/ 461282 w 1686832"/>
                <a:gd name="connsiteY79" fmla="*/ 1955800 h 2019300"/>
                <a:gd name="connsiteX80" fmla="*/ 486682 w 1686832"/>
                <a:gd name="connsiteY80" fmla="*/ 1962150 h 2019300"/>
                <a:gd name="connsiteX81" fmla="*/ 537482 w 1686832"/>
                <a:gd name="connsiteY81" fmla="*/ 1968500 h 2019300"/>
                <a:gd name="connsiteX82" fmla="*/ 543832 w 1686832"/>
                <a:gd name="connsiteY82" fmla="*/ 1993900 h 2019300"/>
                <a:gd name="connsiteX83" fmla="*/ 588282 w 1686832"/>
                <a:gd name="connsiteY83" fmla="*/ 2012950 h 2019300"/>
                <a:gd name="connsiteX84" fmla="*/ 607332 w 1686832"/>
                <a:gd name="connsiteY84" fmla="*/ 2019300 h 2019300"/>
                <a:gd name="connsiteX85" fmla="*/ 626382 w 1686832"/>
                <a:gd name="connsiteY85" fmla="*/ 2012950 h 2019300"/>
                <a:gd name="connsiteX86" fmla="*/ 645432 w 1686832"/>
                <a:gd name="connsiteY86" fmla="*/ 1943100 h 2019300"/>
                <a:gd name="connsiteX87" fmla="*/ 658132 w 1686832"/>
                <a:gd name="connsiteY87" fmla="*/ 1924050 h 2019300"/>
                <a:gd name="connsiteX88" fmla="*/ 696232 w 1686832"/>
                <a:gd name="connsiteY88" fmla="*/ 1892300 h 2019300"/>
                <a:gd name="connsiteX89" fmla="*/ 715282 w 1686832"/>
                <a:gd name="connsiteY89" fmla="*/ 1854200 h 2019300"/>
                <a:gd name="connsiteX90" fmla="*/ 708932 w 1686832"/>
                <a:gd name="connsiteY90" fmla="*/ 1771650 h 2019300"/>
                <a:gd name="connsiteX91" fmla="*/ 683532 w 1686832"/>
                <a:gd name="connsiteY91" fmla="*/ 1714500 h 2019300"/>
                <a:gd name="connsiteX92" fmla="*/ 670832 w 1686832"/>
                <a:gd name="connsiteY92" fmla="*/ 1670050 h 2019300"/>
                <a:gd name="connsiteX93" fmla="*/ 677182 w 1686832"/>
                <a:gd name="connsiteY93" fmla="*/ 1638300 h 2019300"/>
                <a:gd name="connsiteX94" fmla="*/ 715282 w 1686832"/>
                <a:gd name="connsiteY94" fmla="*/ 1625600 h 2019300"/>
                <a:gd name="connsiteX95" fmla="*/ 778782 w 1686832"/>
                <a:gd name="connsiteY95" fmla="*/ 1631950 h 2019300"/>
                <a:gd name="connsiteX96" fmla="*/ 810532 w 1686832"/>
                <a:gd name="connsiteY96" fmla="*/ 1663700 h 2019300"/>
                <a:gd name="connsiteX97" fmla="*/ 829582 w 1686832"/>
                <a:gd name="connsiteY97" fmla="*/ 1676400 h 2019300"/>
                <a:gd name="connsiteX98" fmla="*/ 848632 w 1686832"/>
                <a:gd name="connsiteY98" fmla="*/ 1708150 h 2019300"/>
                <a:gd name="connsiteX99" fmla="*/ 905782 w 1686832"/>
                <a:gd name="connsiteY99" fmla="*/ 1720850 h 2019300"/>
                <a:gd name="connsiteX100" fmla="*/ 988332 w 1686832"/>
                <a:gd name="connsiteY100" fmla="*/ 1670050 h 2019300"/>
                <a:gd name="connsiteX101" fmla="*/ 1001032 w 1686832"/>
                <a:gd name="connsiteY101" fmla="*/ 1689100 h 2019300"/>
                <a:gd name="connsiteX102" fmla="*/ 1020082 w 1686832"/>
                <a:gd name="connsiteY102" fmla="*/ 1727200 h 2019300"/>
                <a:gd name="connsiteX103" fmla="*/ 1045482 w 1686832"/>
                <a:gd name="connsiteY103" fmla="*/ 1733550 h 2019300"/>
                <a:gd name="connsiteX104" fmla="*/ 1089932 w 1686832"/>
                <a:gd name="connsiteY104" fmla="*/ 1746250 h 2019300"/>
                <a:gd name="connsiteX105" fmla="*/ 1134382 w 1686832"/>
                <a:gd name="connsiteY105" fmla="*/ 1752600 h 2019300"/>
                <a:gd name="connsiteX106" fmla="*/ 1216932 w 1686832"/>
                <a:gd name="connsiteY106" fmla="*/ 1746250 h 2019300"/>
                <a:gd name="connsiteX107" fmla="*/ 1235982 w 1686832"/>
                <a:gd name="connsiteY107" fmla="*/ 1739900 h 2019300"/>
                <a:gd name="connsiteX108" fmla="*/ 1280432 w 1686832"/>
                <a:gd name="connsiteY108" fmla="*/ 1682750 h 2019300"/>
                <a:gd name="connsiteX109" fmla="*/ 1299482 w 1686832"/>
                <a:gd name="connsiteY109" fmla="*/ 1676400 h 2019300"/>
                <a:gd name="connsiteX110" fmla="*/ 1318532 w 1686832"/>
                <a:gd name="connsiteY110" fmla="*/ 1663700 h 2019300"/>
                <a:gd name="connsiteX111" fmla="*/ 1369332 w 1686832"/>
                <a:gd name="connsiteY111" fmla="*/ 1644650 h 2019300"/>
                <a:gd name="connsiteX112" fmla="*/ 1375682 w 1686832"/>
                <a:gd name="connsiteY112" fmla="*/ 1428750 h 2019300"/>
                <a:gd name="connsiteX113" fmla="*/ 1382032 w 1686832"/>
                <a:gd name="connsiteY113" fmla="*/ 1409700 h 2019300"/>
                <a:gd name="connsiteX114" fmla="*/ 1394732 w 1686832"/>
                <a:gd name="connsiteY114" fmla="*/ 1390650 h 2019300"/>
                <a:gd name="connsiteX115" fmla="*/ 1394732 w 1686832"/>
                <a:gd name="connsiteY115" fmla="*/ 1327150 h 2019300"/>
                <a:gd name="connsiteX116" fmla="*/ 1375682 w 1686832"/>
                <a:gd name="connsiteY116" fmla="*/ 1314450 h 2019300"/>
                <a:gd name="connsiteX117" fmla="*/ 1362982 w 1686832"/>
                <a:gd name="connsiteY117" fmla="*/ 1289050 h 2019300"/>
                <a:gd name="connsiteX118" fmla="*/ 1388382 w 1686832"/>
                <a:gd name="connsiteY118" fmla="*/ 1257300 h 2019300"/>
                <a:gd name="connsiteX119" fmla="*/ 1401082 w 1686832"/>
                <a:gd name="connsiteY119" fmla="*/ 1238250 h 2019300"/>
                <a:gd name="connsiteX120" fmla="*/ 1417735 w 1686832"/>
                <a:gd name="connsiteY120" fmla="*/ 1202532 h 2019300"/>
                <a:gd name="connsiteX121" fmla="*/ 1436785 w 1686832"/>
                <a:gd name="connsiteY121" fmla="*/ 1130300 h 2019300"/>
                <a:gd name="connsiteX122" fmla="*/ 1439182 w 1686832"/>
                <a:gd name="connsiteY122" fmla="*/ 1009650 h 2019300"/>
                <a:gd name="connsiteX123" fmla="*/ 1426482 w 1686832"/>
                <a:gd name="connsiteY123" fmla="*/ 990600 h 2019300"/>
                <a:gd name="connsiteX124" fmla="*/ 1413782 w 1686832"/>
                <a:gd name="connsiteY124" fmla="*/ 952500 h 2019300"/>
                <a:gd name="connsiteX125" fmla="*/ 1401082 w 1686832"/>
                <a:gd name="connsiteY125" fmla="*/ 927100 h 2019300"/>
                <a:gd name="connsiteX126" fmla="*/ 1394732 w 1686832"/>
                <a:gd name="connsiteY126" fmla="*/ 901700 h 2019300"/>
                <a:gd name="connsiteX127" fmla="*/ 1388382 w 1686832"/>
                <a:gd name="connsiteY127" fmla="*/ 882650 h 2019300"/>
                <a:gd name="connsiteX128" fmla="*/ 1394732 w 1686832"/>
                <a:gd name="connsiteY128" fmla="*/ 666750 h 2019300"/>
                <a:gd name="connsiteX129" fmla="*/ 1401082 w 1686832"/>
                <a:gd name="connsiteY129" fmla="*/ 635000 h 2019300"/>
                <a:gd name="connsiteX130" fmla="*/ 1413782 w 1686832"/>
                <a:gd name="connsiteY130" fmla="*/ 615950 h 2019300"/>
                <a:gd name="connsiteX131" fmla="*/ 1419164 w 1686832"/>
                <a:gd name="connsiteY131" fmla="*/ 496888 h 2019300"/>
                <a:gd name="connsiteX132" fmla="*/ 1435103 w 1686832"/>
                <a:gd name="connsiteY132" fmla="*/ 412750 h 2019300"/>
                <a:gd name="connsiteX133" fmla="*/ 1489982 w 1686832"/>
                <a:gd name="connsiteY133" fmla="*/ 431800 h 2019300"/>
                <a:gd name="connsiteX134" fmla="*/ 1515382 w 1686832"/>
                <a:gd name="connsiteY134" fmla="*/ 425450 h 2019300"/>
                <a:gd name="connsiteX135" fmla="*/ 1534432 w 1686832"/>
                <a:gd name="connsiteY135" fmla="*/ 419100 h 2019300"/>
                <a:gd name="connsiteX136" fmla="*/ 1572532 w 1686832"/>
                <a:gd name="connsiteY136" fmla="*/ 412750 h 2019300"/>
                <a:gd name="connsiteX137" fmla="*/ 1597932 w 1686832"/>
                <a:gd name="connsiteY137" fmla="*/ 406400 h 2019300"/>
                <a:gd name="connsiteX138" fmla="*/ 1533465 w 1686832"/>
                <a:gd name="connsiteY138" fmla="*/ 368300 h 2019300"/>
                <a:gd name="connsiteX139" fmla="*/ 1521732 w 1686832"/>
                <a:gd name="connsiteY139" fmla="*/ 349250 h 2019300"/>
                <a:gd name="connsiteX140" fmla="*/ 1483632 w 1686832"/>
                <a:gd name="connsiteY140" fmla="*/ 330200 h 2019300"/>
                <a:gd name="connsiteX141" fmla="*/ 1435818 w 1686832"/>
                <a:gd name="connsiteY141" fmla="*/ 290513 h 2019300"/>
                <a:gd name="connsiteX142" fmla="*/ 1445532 w 1686832"/>
                <a:gd name="connsiteY142" fmla="*/ 279400 h 2019300"/>
                <a:gd name="connsiteX143" fmla="*/ 1408735 w 1686832"/>
                <a:gd name="connsiteY143" fmla="*/ 219075 h 2019300"/>
                <a:gd name="connsiteX144" fmla="*/ 1444566 w 1686832"/>
                <a:gd name="connsiteY144" fmla="*/ 193675 h 2019300"/>
                <a:gd name="connsiteX145" fmla="*/ 1521732 w 1686832"/>
                <a:gd name="connsiteY145" fmla="*/ 228600 h 2019300"/>
                <a:gd name="connsiteX146" fmla="*/ 1578882 w 1686832"/>
                <a:gd name="connsiteY146" fmla="*/ 273050 h 2019300"/>
                <a:gd name="connsiteX147" fmla="*/ 1616982 w 1686832"/>
                <a:gd name="connsiteY147" fmla="*/ 285750 h 2019300"/>
                <a:gd name="connsiteX148" fmla="*/ 1636032 w 1686832"/>
                <a:gd name="connsiteY148" fmla="*/ 298450 h 2019300"/>
                <a:gd name="connsiteX149" fmla="*/ 1623332 w 1686832"/>
                <a:gd name="connsiteY149" fmla="*/ 304800 h 2019300"/>
                <a:gd name="connsiteX150" fmla="*/ 1629682 w 1686832"/>
                <a:gd name="connsiteY150" fmla="*/ 260350 h 2019300"/>
                <a:gd name="connsiteX151" fmla="*/ 1667782 w 1686832"/>
                <a:gd name="connsiteY151" fmla="*/ 228600 h 2019300"/>
                <a:gd name="connsiteX152" fmla="*/ 1686832 w 1686832"/>
                <a:gd name="connsiteY152" fmla="*/ 184150 h 2019300"/>
                <a:gd name="connsiteX153" fmla="*/ 1680482 w 1686832"/>
                <a:gd name="connsiteY153" fmla="*/ 165100 h 2019300"/>
                <a:gd name="connsiteX154" fmla="*/ 1591582 w 1686832"/>
                <a:gd name="connsiteY154" fmla="*/ 158750 h 2019300"/>
                <a:gd name="connsiteX155" fmla="*/ 1623332 w 1686832"/>
                <a:gd name="connsiteY155" fmla="*/ 127000 h 2019300"/>
                <a:gd name="connsiteX156" fmla="*/ 1591582 w 1686832"/>
                <a:gd name="connsiteY156" fmla="*/ 69850 h 2019300"/>
                <a:gd name="connsiteX157" fmla="*/ 1610632 w 1686832"/>
                <a:gd name="connsiteY157" fmla="*/ 63500 h 2019300"/>
                <a:gd name="connsiteX158" fmla="*/ 1591582 w 1686832"/>
                <a:gd name="connsiteY158" fmla="*/ 50800 h 2019300"/>
                <a:gd name="connsiteX159" fmla="*/ 1566182 w 1686832"/>
                <a:gd name="connsiteY159" fmla="*/ 44450 h 2019300"/>
                <a:gd name="connsiteX160" fmla="*/ 1509032 w 1686832"/>
                <a:gd name="connsiteY160" fmla="*/ 31750 h 2019300"/>
                <a:gd name="connsiteX161" fmla="*/ 1489982 w 1686832"/>
                <a:gd name="connsiteY161" fmla="*/ 19050 h 2019300"/>
                <a:gd name="connsiteX162" fmla="*/ 1432832 w 1686832"/>
                <a:gd name="connsiteY162" fmla="*/ 6350 h 2019300"/>
                <a:gd name="connsiteX163" fmla="*/ 1401082 w 1686832"/>
                <a:gd name="connsiteY163" fmla="*/ 0 h 2019300"/>
                <a:gd name="connsiteX164" fmla="*/ 1337582 w 1686832"/>
                <a:gd name="connsiteY164" fmla="*/ 6350 h 2019300"/>
                <a:gd name="connsiteX165" fmla="*/ 1337582 w 1686832"/>
                <a:gd name="connsiteY165" fmla="*/ 50800 h 2019300"/>
                <a:gd name="connsiteX166" fmla="*/ 1375682 w 1686832"/>
                <a:gd name="connsiteY166" fmla="*/ 57150 h 2019300"/>
                <a:gd name="connsiteX167" fmla="*/ 1375682 w 1686832"/>
                <a:gd name="connsiteY167" fmla="*/ 127000 h 2019300"/>
                <a:gd name="connsiteX168" fmla="*/ 1337582 w 1686832"/>
                <a:gd name="connsiteY168" fmla="*/ 120650 h 2019300"/>
                <a:gd name="connsiteX169" fmla="*/ 1299482 w 1686832"/>
                <a:gd name="connsiteY169" fmla="*/ 82550 h 2019300"/>
                <a:gd name="connsiteX170" fmla="*/ 1280432 w 1686832"/>
                <a:gd name="connsiteY170" fmla="*/ 63500 h 2019300"/>
                <a:gd name="connsiteX171" fmla="*/ 1248682 w 1686832"/>
                <a:gd name="connsiteY171" fmla="*/ 57150 h 2019300"/>
                <a:gd name="connsiteX172" fmla="*/ 1172482 w 1686832"/>
                <a:gd name="connsiteY172" fmla="*/ 50800 h 2019300"/>
                <a:gd name="connsiteX173" fmla="*/ 1089932 w 1686832"/>
                <a:gd name="connsiteY173" fmla="*/ 50800 h 2019300"/>
                <a:gd name="connsiteX174" fmla="*/ 1070882 w 1686832"/>
                <a:gd name="connsiteY174" fmla="*/ 63500 h 2019300"/>
                <a:gd name="connsiteX175" fmla="*/ 1051832 w 1686832"/>
                <a:gd name="connsiteY175" fmla="*/ 101600 h 2019300"/>
                <a:gd name="connsiteX176" fmla="*/ 1039132 w 1686832"/>
                <a:gd name="connsiteY176" fmla="*/ 120650 h 2019300"/>
                <a:gd name="connsiteX177" fmla="*/ 1032782 w 1686832"/>
                <a:gd name="connsiteY177" fmla="*/ 139700 h 2019300"/>
                <a:gd name="connsiteX178" fmla="*/ 994682 w 1686832"/>
                <a:gd name="connsiteY178" fmla="*/ 184150 h 2019300"/>
                <a:gd name="connsiteX179" fmla="*/ 956582 w 1686832"/>
                <a:gd name="connsiteY179" fmla="*/ 177800 h 2019300"/>
                <a:gd name="connsiteX180" fmla="*/ 943882 w 1686832"/>
                <a:gd name="connsiteY180" fmla="*/ 158750 h 2019300"/>
                <a:gd name="connsiteX181" fmla="*/ 924832 w 1686832"/>
                <a:gd name="connsiteY181" fmla="*/ 139700 h 2019300"/>
                <a:gd name="connsiteX182" fmla="*/ 905782 w 1686832"/>
                <a:gd name="connsiteY182" fmla="*/ 95250 h 2019300"/>
                <a:gd name="connsiteX183" fmla="*/ 899432 w 1686832"/>
                <a:gd name="connsiteY183" fmla="*/ 69850 h 2019300"/>
                <a:gd name="connsiteX184" fmla="*/ 886732 w 1686832"/>
                <a:gd name="connsiteY184" fmla="*/ 50800 h 2019300"/>
                <a:gd name="connsiteX185" fmla="*/ 880382 w 1686832"/>
                <a:gd name="connsiteY185" fmla="*/ 31750 h 2019300"/>
                <a:gd name="connsiteX186" fmla="*/ 842282 w 1686832"/>
                <a:gd name="connsiteY186" fmla="*/ 12700 h 2019300"/>
                <a:gd name="connsiteX187" fmla="*/ 670832 w 1686832"/>
                <a:gd name="connsiteY187" fmla="*/ 25400 h 2019300"/>
                <a:gd name="connsiteX188" fmla="*/ 645432 w 1686832"/>
                <a:gd name="connsiteY188" fmla="*/ 31750 h 2019300"/>
                <a:gd name="connsiteX189" fmla="*/ 632732 w 1686832"/>
                <a:gd name="connsiteY189" fmla="*/ 50800 h 2019300"/>
                <a:gd name="connsiteX190" fmla="*/ 613682 w 1686832"/>
                <a:gd name="connsiteY190" fmla="*/ 63500 h 2019300"/>
                <a:gd name="connsiteX0" fmla="*/ 613682 w 1686832"/>
                <a:gd name="connsiteY0" fmla="*/ 63500 h 2019300"/>
                <a:gd name="connsiteX1" fmla="*/ 626382 w 1686832"/>
                <a:gd name="connsiteY1" fmla="*/ 228600 h 2019300"/>
                <a:gd name="connsiteX2" fmla="*/ 607332 w 1686832"/>
                <a:gd name="connsiteY2" fmla="*/ 273050 h 2019300"/>
                <a:gd name="connsiteX3" fmla="*/ 588282 w 1686832"/>
                <a:gd name="connsiteY3" fmla="*/ 285750 h 2019300"/>
                <a:gd name="connsiteX4" fmla="*/ 562882 w 1686832"/>
                <a:gd name="connsiteY4" fmla="*/ 241300 h 2019300"/>
                <a:gd name="connsiteX5" fmla="*/ 505732 w 1686832"/>
                <a:gd name="connsiteY5" fmla="*/ 209550 h 2019300"/>
                <a:gd name="connsiteX6" fmla="*/ 448582 w 1686832"/>
                <a:gd name="connsiteY6" fmla="*/ 254000 h 2019300"/>
                <a:gd name="connsiteX7" fmla="*/ 404132 w 1686832"/>
                <a:gd name="connsiteY7" fmla="*/ 311150 h 2019300"/>
                <a:gd name="connsiteX8" fmla="*/ 366032 w 1686832"/>
                <a:gd name="connsiteY8" fmla="*/ 323850 h 2019300"/>
                <a:gd name="connsiteX9" fmla="*/ 346982 w 1686832"/>
                <a:gd name="connsiteY9" fmla="*/ 330200 h 2019300"/>
                <a:gd name="connsiteX10" fmla="*/ 315232 w 1686832"/>
                <a:gd name="connsiteY10" fmla="*/ 368300 h 2019300"/>
                <a:gd name="connsiteX11" fmla="*/ 302532 w 1686832"/>
                <a:gd name="connsiteY11" fmla="*/ 406400 h 2019300"/>
                <a:gd name="connsiteX12" fmla="*/ 277132 w 1686832"/>
                <a:gd name="connsiteY12" fmla="*/ 444500 h 2019300"/>
                <a:gd name="connsiteX13" fmla="*/ 270782 w 1686832"/>
                <a:gd name="connsiteY13" fmla="*/ 463550 h 2019300"/>
                <a:gd name="connsiteX14" fmla="*/ 264432 w 1686832"/>
                <a:gd name="connsiteY14" fmla="*/ 501650 h 2019300"/>
                <a:gd name="connsiteX15" fmla="*/ 245382 w 1686832"/>
                <a:gd name="connsiteY15" fmla="*/ 508000 h 2019300"/>
                <a:gd name="connsiteX16" fmla="*/ 185059 w 1686832"/>
                <a:gd name="connsiteY16" fmla="*/ 536575 h 2019300"/>
                <a:gd name="connsiteX17" fmla="*/ 188232 w 1686832"/>
                <a:gd name="connsiteY17" fmla="*/ 577850 h 2019300"/>
                <a:gd name="connsiteX18" fmla="*/ 289832 w 1686832"/>
                <a:gd name="connsiteY18" fmla="*/ 539750 h 2019300"/>
                <a:gd name="connsiteX19" fmla="*/ 308882 w 1686832"/>
                <a:gd name="connsiteY19" fmla="*/ 552450 h 2019300"/>
                <a:gd name="connsiteX20" fmla="*/ 327932 w 1686832"/>
                <a:gd name="connsiteY20" fmla="*/ 596900 h 2019300"/>
                <a:gd name="connsiteX21" fmla="*/ 340632 w 1686832"/>
                <a:gd name="connsiteY21" fmla="*/ 635000 h 2019300"/>
                <a:gd name="connsiteX22" fmla="*/ 327932 w 1686832"/>
                <a:gd name="connsiteY22" fmla="*/ 698500 h 2019300"/>
                <a:gd name="connsiteX23" fmla="*/ 308882 w 1686832"/>
                <a:gd name="connsiteY23" fmla="*/ 717550 h 2019300"/>
                <a:gd name="connsiteX24" fmla="*/ 293007 w 1686832"/>
                <a:gd name="connsiteY24" fmla="*/ 746125 h 2019300"/>
                <a:gd name="connsiteX25" fmla="*/ 283482 w 1686832"/>
                <a:gd name="connsiteY25" fmla="*/ 822325 h 2019300"/>
                <a:gd name="connsiteX26" fmla="*/ 359682 w 1686832"/>
                <a:gd name="connsiteY26" fmla="*/ 844550 h 2019300"/>
                <a:gd name="connsiteX27" fmla="*/ 366032 w 1686832"/>
                <a:gd name="connsiteY27" fmla="*/ 863600 h 2019300"/>
                <a:gd name="connsiteX28" fmla="*/ 327932 w 1686832"/>
                <a:gd name="connsiteY28" fmla="*/ 882650 h 2019300"/>
                <a:gd name="connsiteX29" fmla="*/ 308882 w 1686832"/>
                <a:gd name="connsiteY29" fmla="*/ 889000 h 2019300"/>
                <a:gd name="connsiteX30" fmla="*/ 315232 w 1686832"/>
                <a:gd name="connsiteY30" fmla="*/ 927100 h 2019300"/>
                <a:gd name="connsiteX31" fmla="*/ 327932 w 1686832"/>
                <a:gd name="connsiteY31" fmla="*/ 946150 h 2019300"/>
                <a:gd name="connsiteX32" fmla="*/ 283482 w 1686832"/>
                <a:gd name="connsiteY32" fmla="*/ 946150 h 2019300"/>
                <a:gd name="connsiteX33" fmla="*/ 273957 w 1686832"/>
                <a:gd name="connsiteY33" fmla="*/ 977900 h 2019300"/>
                <a:gd name="connsiteX34" fmla="*/ 264432 w 1686832"/>
                <a:gd name="connsiteY34" fmla="*/ 1044575 h 2019300"/>
                <a:gd name="connsiteX35" fmla="*/ 181882 w 1686832"/>
                <a:gd name="connsiteY35" fmla="*/ 1047750 h 2019300"/>
                <a:gd name="connsiteX36" fmla="*/ 156482 w 1686832"/>
                <a:gd name="connsiteY36" fmla="*/ 1035050 h 2019300"/>
                <a:gd name="connsiteX37" fmla="*/ 137432 w 1686832"/>
                <a:gd name="connsiteY37" fmla="*/ 1028700 h 2019300"/>
                <a:gd name="connsiteX38" fmla="*/ 112032 w 1686832"/>
                <a:gd name="connsiteY38" fmla="*/ 1066800 h 2019300"/>
                <a:gd name="connsiteX39" fmla="*/ 118382 w 1686832"/>
                <a:gd name="connsiteY39" fmla="*/ 1092200 h 2019300"/>
                <a:gd name="connsiteX40" fmla="*/ 137432 w 1686832"/>
                <a:gd name="connsiteY40" fmla="*/ 1111250 h 2019300"/>
                <a:gd name="connsiteX41" fmla="*/ 150132 w 1686832"/>
                <a:gd name="connsiteY41" fmla="*/ 1130300 h 2019300"/>
                <a:gd name="connsiteX42" fmla="*/ 108857 w 1686832"/>
                <a:gd name="connsiteY42" fmla="*/ 1149350 h 2019300"/>
                <a:gd name="connsiteX43" fmla="*/ 907 w 1686832"/>
                <a:gd name="connsiteY43" fmla="*/ 1336675 h 2019300"/>
                <a:gd name="connsiteX44" fmla="*/ 175532 w 1686832"/>
                <a:gd name="connsiteY44" fmla="*/ 1289050 h 2019300"/>
                <a:gd name="connsiteX45" fmla="*/ 226332 w 1686832"/>
                <a:gd name="connsiteY45" fmla="*/ 1298575 h 2019300"/>
                <a:gd name="connsiteX46" fmla="*/ 245382 w 1686832"/>
                <a:gd name="connsiteY46" fmla="*/ 1349375 h 2019300"/>
                <a:gd name="connsiteX47" fmla="*/ 343807 w 1686832"/>
                <a:gd name="connsiteY47" fmla="*/ 1358900 h 2019300"/>
                <a:gd name="connsiteX48" fmla="*/ 410482 w 1686832"/>
                <a:gd name="connsiteY48" fmla="*/ 1327150 h 2019300"/>
                <a:gd name="connsiteX49" fmla="*/ 429532 w 1686832"/>
                <a:gd name="connsiteY49" fmla="*/ 1320800 h 2019300"/>
                <a:gd name="connsiteX50" fmla="*/ 435882 w 1686832"/>
                <a:gd name="connsiteY50" fmla="*/ 1301750 h 2019300"/>
                <a:gd name="connsiteX51" fmla="*/ 454932 w 1686832"/>
                <a:gd name="connsiteY51" fmla="*/ 1225550 h 2019300"/>
                <a:gd name="connsiteX52" fmla="*/ 473982 w 1686832"/>
                <a:gd name="connsiteY52" fmla="*/ 1212850 h 2019300"/>
                <a:gd name="connsiteX53" fmla="*/ 493032 w 1686832"/>
                <a:gd name="connsiteY53" fmla="*/ 1219200 h 2019300"/>
                <a:gd name="connsiteX54" fmla="*/ 540657 w 1686832"/>
                <a:gd name="connsiteY54" fmla="*/ 1219200 h 2019300"/>
                <a:gd name="connsiteX55" fmla="*/ 556532 w 1686832"/>
                <a:gd name="connsiteY55" fmla="*/ 1244600 h 2019300"/>
                <a:gd name="connsiteX56" fmla="*/ 524782 w 1686832"/>
                <a:gd name="connsiteY56" fmla="*/ 1276350 h 2019300"/>
                <a:gd name="connsiteX57" fmla="*/ 505732 w 1686832"/>
                <a:gd name="connsiteY57" fmla="*/ 1282700 h 2019300"/>
                <a:gd name="connsiteX58" fmla="*/ 486682 w 1686832"/>
                <a:gd name="connsiteY58" fmla="*/ 1295400 h 2019300"/>
                <a:gd name="connsiteX59" fmla="*/ 473982 w 1686832"/>
                <a:gd name="connsiteY59" fmla="*/ 1314450 h 2019300"/>
                <a:gd name="connsiteX60" fmla="*/ 467632 w 1686832"/>
                <a:gd name="connsiteY60" fmla="*/ 1333500 h 2019300"/>
                <a:gd name="connsiteX61" fmla="*/ 435882 w 1686832"/>
                <a:gd name="connsiteY61" fmla="*/ 1365250 h 2019300"/>
                <a:gd name="connsiteX62" fmla="*/ 499382 w 1686832"/>
                <a:gd name="connsiteY62" fmla="*/ 1390650 h 2019300"/>
                <a:gd name="connsiteX63" fmla="*/ 512082 w 1686832"/>
                <a:gd name="connsiteY63" fmla="*/ 1409700 h 2019300"/>
                <a:gd name="connsiteX64" fmla="*/ 512082 w 1686832"/>
                <a:gd name="connsiteY64" fmla="*/ 1460500 h 2019300"/>
                <a:gd name="connsiteX65" fmla="*/ 451757 w 1686832"/>
                <a:gd name="connsiteY65" fmla="*/ 1393825 h 2019300"/>
                <a:gd name="connsiteX66" fmla="*/ 372382 w 1686832"/>
                <a:gd name="connsiteY66" fmla="*/ 1450975 h 2019300"/>
                <a:gd name="connsiteX67" fmla="*/ 378732 w 1686832"/>
                <a:gd name="connsiteY67" fmla="*/ 1498600 h 2019300"/>
                <a:gd name="connsiteX68" fmla="*/ 391432 w 1686832"/>
                <a:gd name="connsiteY68" fmla="*/ 1517650 h 2019300"/>
                <a:gd name="connsiteX69" fmla="*/ 404132 w 1686832"/>
                <a:gd name="connsiteY69" fmla="*/ 1555750 h 2019300"/>
                <a:gd name="connsiteX70" fmla="*/ 423182 w 1686832"/>
                <a:gd name="connsiteY70" fmla="*/ 1562100 h 2019300"/>
                <a:gd name="connsiteX71" fmla="*/ 461282 w 1686832"/>
                <a:gd name="connsiteY71" fmla="*/ 1587500 h 2019300"/>
                <a:gd name="connsiteX72" fmla="*/ 454932 w 1686832"/>
                <a:gd name="connsiteY72" fmla="*/ 1606550 h 2019300"/>
                <a:gd name="connsiteX73" fmla="*/ 391432 w 1686832"/>
                <a:gd name="connsiteY73" fmla="*/ 1625600 h 2019300"/>
                <a:gd name="connsiteX74" fmla="*/ 378732 w 1686832"/>
                <a:gd name="connsiteY74" fmla="*/ 1663700 h 2019300"/>
                <a:gd name="connsiteX75" fmla="*/ 385082 w 1686832"/>
                <a:gd name="connsiteY75" fmla="*/ 1701800 h 2019300"/>
                <a:gd name="connsiteX76" fmla="*/ 416832 w 1686832"/>
                <a:gd name="connsiteY76" fmla="*/ 1733550 h 2019300"/>
                <a:gd name="connsiteX77" fmla="*/ 410482 w 1686832"/>
                <a:gd name="connsiteY77" fmla="*/ 1755775 h 2019300"/>
                <a:gd name="connsiteX78" fmla="*/ 429532 w 1686832"/>
                <a:gd name="connsiteY78" fmla="*/ 1866900 h 2019300"/>
                <a:gd name="connsiteX79" fmla="*/ 461282 w 1686832"/>
                <a:gd name="connsiteY79" fmla="*/ 1955800 h 2019300"/>
                <a:gd name="connsiteX80" fmla="*/ 486682 w 1686832"/>
                <a:gd name="connsiteY80" fmla="*/ 1962150 h 2019300"/>
                <a:gd name="connsiteX81" fmla="*/ 537482 w 1686832"/>
                <a:gd name="connsiteY81" fmla="*/ 1968500 h 2019300"/>
                <a:gd name="connsiteX82" fmla="*/ 543832 w 1686832"/>
                <a:gd name="connsiteY82" fmla="*/ 1993900 h 2019300"/>
                <a:gd name="connsiteX83" fmla="*/ 588282 w 1686832"/>
                <a:gd name="connsiteY83" fmla="*/ 2012950 h 2019300"/>
                <a:gd name="connsiteX84" fmla="*/ 607332 w 1686832"/>
                <a:gd name="connsiteY84" fmla="*/ 2019300 h 2019300"/>
                <a:gd name="connsiteX85" fmla="*/ 626382 w 1686832"/>
                <a:gd name="connsiteY85" fmla="*/ 2012950 h 2019300"/>
                <a:gd name="connsiteX86" fmla="*/ 645432 w 1686832"/>
                <a:gd name="connsiteY86" fmla="*/ 1943100 h 2019300"/>
                <a:gd name="connsiteX87" fmla="*/ 658132 w 1686832"/>
                <a:gd name="connsiteY87" fmla="*/ 1924050 h 2019300"/>
                <a:gd name="connsiteX88" fmla="*/ 696232 w 1686832"/>
                <a:gd name="connsiteY88" fmla="*/ 1892300 h 2019300"/>
                <a:gd name="connsiteX89" fmla="*/ 715282 w 1686832"/>
                <a:gd name="connsiteY89" fmla="*/ 1854200 h 2019300"/>
                <a:gd name="connsiteX90" fmla="*/ 708932 w 1686832"/>
                <a:gd name="connsiteY90" fmla="*/ 1771650 h 2019300"/>
                <a:gd name="connsiteX91" fmla="*/ 683532 w 1686832"/>
                <a:gd name="connsiteY91" fmla="*/ 1714500 h 2019300"/>
                <a:gd name="connsiteX92" fmla="*/ 670832 w 1686832"/>
                <a:gd name="connsiteY92" fmla="*/ 1670050 h 2019300"/>
                <a:gd name="connsiteX93" fmla="*/ 677182 w 1686832"/>
                <a:gd name="connsiteY93" fmla="*/ 1638300 h 2019300"/>
                <a:gd name="connsiteX94" fmla="*/ 715282 w 1686832"/>
                <a:gd name="connsiteY94" fmla="*/ 1625600 h 2019300"/>
                <a:gd name="connsiteX95" fmla="*/ 778782 w 1686832"/>
                <a:gd name="connsiteY95" fmla="*/ 1631950 h 2019300"/>
                <a:gd name="connsiteX96" fmla="*/ 810532 w 1686832"/>
                <a:gd name="connsiteY96" fmla="*/ 1663700 h 2019300"/>
                <a:gd name="connsiteX97" fmla="*/ 829582 w 1686832"/>
                <a:gd name="connsiteY97" fmla="*/ 1676400 h 2019300"/>
                <a:gd name="connsiteX98" fmla="*/ 848632 w 1686832"/>
                <a:gd name="connsiteY98" fmla="*/ 1708150 h 2019300"/>
                <a:gd name="connsiteX99" fmla="*/ 905782 w 1686832"/>
                <a:gd name="connsiteY99" fmla="*/ 1720850 h 2019300"/>
                <a:gd name="connsiteX100" fmla="*/ 988332 w 1686832"/>
                <a:gd name="connsiteY100" fmla="*/ 1670050 h 2019300"/>
                <a:gd name="connsiteX101" fmla="*/ 1001032 w 1686832"/>
                <a:gd name="connsiteY101" fmla="*/ 1689100 h 2019300"/>
                <a:gd name="connsiteX102" fmla="*/ 1020082 w 1686832"/>
                <a:gd name="connsiteY102" fmla="*/ 1727200 h 2019300"/>
                <a:gd name="connsiteX103" fmla="*/ 1045482 w 1686832"/>
                <a:gd name="connsiteY103" fmla="*/ 1733550 h 2019300"/>
                <a:gd name="connsiteX104" fmla="*/ 1089932 w 1686832"/>
                <a:gd name="connsiteY104" fmla="*/ 1746250 h 2019300"/>
                <a:gd name="connsiteX105" fmla="*/ 1134382 w 1686832"/>
                <a:gd name="connsiteY105" fmla="*/ 1752600 h 2019300"/>
                <a:gd name="connsiteX106" fmla="*/ 1216932 w 1686832"/>
                <a:gd name="connsiteY106" fmla="*/ 1746250 h 2019300"/>
                <a:gd name="connsiteX107" fmla="*/ 1235982 w 1686832"/>
                <a:gd name="connsiteY107" fmla="*/ 1739900 h 2019300"/>
                <a:gd name="connsiteX108" fmla="*/ 1280432 w 1686832"/>
                <a:gd name="connsiteY108" fmla="*/ 1682750 h 2019300"/>
                <a:gd name="connsiteX109" fmla="*/ 1299482 w 1686832"/>
                <a:gd name="connsiteY109" fmla="*/ 1676400 h 2019300"/>
                <a:gd name="connsiteX110" fmla="*/ 1318532 w 1686832"/>
                <a:gd name="connsiteY110" fmla="*/ 1663700 h 2019300"/>
                <a:gd name="connsiteX111" fmla="*/ 1369332 w 1686832"/>
                <a:gd name="connsiteY111" fmla="*/ 1644650 h 2019300"/>
                <a:gd name="connsiteX112" fmla="*/ 1375682 w 1686832"/>
                <a:gd name="connsiteY112" fmla="*/ 1428750 h 2019300"/>
                <a:gd name="connsiteX113" fmla="*/ 1382032 w 1686832"/>
                <a:gd name="connsiteY113" fmla="*/ 1409700 h 2019300"/>
                <a:gd name="connsiteX114" fmla="*/ 1394732 w 1686832"/>
                <a:gd name="connsiteY114" fmla="*/ 1390650 h 2019300"/>
                <a:gd name="connsiteX115" fmla="*/ 1394732 w 1686832"/>
                <a:gd name="connsiteY115" fmla="*/ 1327150 h 2019300"/>
                <a:gd name="connsiteX116" fmla="*/ 1375682 w 1686832"/>
                <a:gd name="connsiteY116" fmla="*/ 1314450 h 2019300"/>
                <a:gd name="connsiteX117" fmla="*/ 1362982 w 1686832"/>
                <a:gd name="connsiteY117" fmla="*/ 1289050 h 2019300"/>
                <a:gd name="connsiteX118" fmla="*/ 1388382 w 1686832"/>
                <a:gd name="connsiteY118" fmla="*/ 1257300 h 2019300"/>
                <a:gd name="connsiteX119" fmla="*/ 1401082 w 1686832"/>
                <a:gd name="connsiteY119" fmla="*/ 1238250 h 2019300"/>
                <a:gd name="connsiteX120" fmla="*/ 1417735 w 1686832"/>
                <a:gd name="connsiteY120" fmla="*/ 1202532 h 2019300"/>
                <a:gd name="connsiteX121" fmla="*/ 1436785 w 1686832"/>
                <a:gd name="connsiteY121" fmla="*/ 1130300 h 2019300"/>
                <a:gd name="connsiteX122" fmla="*/ 1439182 w 1686832"/>
                <a:gd name="connsiteY122" fmla="*/ 1009650 h 2019300"/>
                <a:gd name="connsiteX123" fmla="*/ 1426482 w 1686832"/>
                <a:gd name="connsiteY123" fmla="*/ 990600 h 2019300"/>
                <a:gd name="connsiteX124" fmla="*/ 1413782 w 1686832"/>
                <a:gd name="connsiteY124" fmla="*/ 952500 h 2019300"/>
                <a:gd name="connsiteX125" fmla="*/ 1401082 w 1686832"/>
                <a:gd name="connsiteY125" fmla="*/ 927100 h 2019300"/>
                <a:gd name="connsiteX126" fmla="*/ 1394732 w 1686832"/>
                <a:gd name="connsiteY126" fmla="*/ 901700 h 2019300"/>
                <a:gd name="connsiteX127" fmla="*/ 1388382 w 1686832"/>
                <a:gd name="connsiteY127" fmla="*/ 882650 h 2019300"/>
                <a:gd name="connsiteX128" fmla="*/ 1394732 w 1686832"/>
                <a:gd name="connsiteY128" fmla="*/ 666750 h 2019300"/>
                <a:gd name="connsiteX129" fmla="*/ 1401082 w 1686832"/>
                <a:gd name="connsiteY129" fmla="*/ 635000 h 2019300"/>
                <a:gd name="connsiteX130" fmla="*/ 1413782 w 1686832"/>
                <a:gd name="connsiteY130" fmla="*/ 615950 h 2019300"/>
                <a:gd name="connsiteX131" fmla="*/ 1419164 w 1686832"/>
                <a:gd name="connsiteY131" fmla="*/ 496888 h 2019300"/>
                <a:gd name="connsiteX132" fmla="*/ 1435103 w 1686832"/>
                <a:gd name="connsiteY132" fmla="*/ 412750 h 2019300"/>
                <a:gd name="connsiteX133" fmla="*/ 1489982 w 1686832"/>
                <a:gd name="connsiteY133" fmla="*/ 431800 h 2019300"/>
                <a:gd name="connsiteX134" fmla="*/ 1515382 w 1686832"/>
                <a:gd name="connsiteY134" fmla="*/ 425450 h 2019300"/>
                <a:gd name="connsiteX135" fmla="*/ 1534432 w 1686832"/>
                <a:gd name="connsiteY135" fmla="*/ 419100 h 2019300"/>
                <a:gd name="connsiteX136" fmla="*/ 1572532 w 1686832"/>
                <a:gd name="connsiteY136" fmla="*/ 412750 h 2019300"/>
                <a:gd name="connsiteX137" fmla="*/ 1585947 w 1686832"/>
                <a:gd name="connsiteY137" fmla="*/ 406400 h 2019300"/>
                <a:gd name="connsiteX138" fmla="*/ 1533465 w 1686832"/>
                <a:gd name="connsiteY138" fmla="*/ 368300 h 2019300"/>
                <a:gd name="connsiteX139" fmla="*/ 1521732 w 1686832"/>
                <a:gd name="connsiteY139" fmla="*/ 349250 h 2019300"/>
                <a:gd name="connsiteX140" fmla="*/ 1483632 w 1686832"/>
                <a:gd name="connsiteY140" fmla="*/ 330200 h 2019300"/>
                <a:gd name="connsiteX141" fmla="*/ 1435818 w 1686832"/>
                <a:gd name="connsiteY141" fmla="*/ 290513 h 2019300"/>
                <a:gd name="connsiteX142" fmla="*/ 1445532 w 1686832"/>
                <a:gd name="connsiteY142" fmla="*/ 279400 h 2019300"/>
                <a:gd name="connsiteX143" fmla="*/ 1408735 w 1686832"/>
                <a:gd name="connsiteY143" fmla="*/ 219075 h 2019300"/>
                <a:gd name="connsiteX144" fmla="*/ 1444566 w 1686832"/>
                <a:gd name="connsiteY144" fmla="*/ 193675 h 2019300"/>
                <a:gd name="connsiteX145" fmla="*/ 1521732 w 1686832"/>
                <a:gd name="connsiteY145" fmla="*/ 228600 h 2019300"/>
                <a:gd name="connsiteX146" fmla="*/ 1578882 w 1686832"/>
                <a:gd name="connsiteY146" fmla="*/ 273050 h 2019300"/>
                <a:gd name="connsiteX147" fmla="*/ 1616982 w 1686832"/>
                <a:gd name="connsiteY147" fmla="*/ 285750 h 2019300"/>
                <a:gd name="connsiteX148" fmla="*/ 1636032 w 1686832"/>
                <a:gd name="connsiteY148" fmla="*/ 298450 h 2019300"/>
                <a:gd name="connsiteX149" fmla="*/ 1623332 w 1686832"/>
                <a:gd name="connsiteY149" fmla="*/ 304800 h 2019300"/>
                <a:gd name="connsiteX150" fmla="*/ 1629682 w 1686832"/>
                <a:gd name="connsiteY150" fmla="*/ 260350 h 2019300"/>
                <a:gd name="connsiteX151" fmla="*/ 1667782 w 1686832"/>
                <a:gd name="connsiteY151" fmla="*/ 228600 h 2019300"/>
                <a:gd name="connsiteX152" fmla="*/ 1686832 w 1686832"/>
                <a:gd name="connsiteY152" fmla="*/ 184150 h 2019300"/>
                <a:gd name="connsiteX153" fmla="*/ 1680482 w 1686832"/>
                <a:gd name="connsiteY153" fmla="*/ 165100 h 2019300"/>
                <a:gd name="connsiteX154" fmla="*/ 1591582 w 1686832"/>
                <a:gd name="connsiteY154" fmla="*/ 158750 h 2019300"/>
                <a:gd name="connsiteX155" fmla="*/ 1623332 w 1686832"/>
                <a:gd name="connsiteY155" fmla="*/ 127000 h 2019300"/>
                <a:gd name="connsiteX156" fmla="*/ 1591582 w 1686832"/>
                <a:gd name="connsiteY156" fmla="*/ 69850 h 2019300"/>
                <a:gd name="connsiteX157" fmla="*/ 1610632 w 1686832"/>
                <a:gd name="connsiteY157" fmla="*/ 63500 h 2019300"/>
                <a:gd name="connsiteX158" fmla="*/ 1591582 w 1686832"/>
                <a:gd name="connsiteY158" fmla="*/ 50800 h 2019300"/>
                <a:gd name="connsiteX159" fmla="*/ 1566182 w 1686832"/>
                <a:gd name="connsiteY159" fmla="*/ 44450 h 2019300"/>
                <a:gd name="connsiteX160" fmla="*/ 1509032 w 1686832"/>
                <a:gd name="connsiteY160" fmla="*/ 31750 h 2019300"/>
                <a:gd name="connsiteX161" fmla="*/ 1489982 w 1686832"/>
                <a:gd name="connsiteY161" fmla="*/ 19050 h 2019300"/>
                <a:gd name="connsiteX162" fmla="*/ 1432832 w 1686832"/>
                <a:gd name="connsiteY162" fmla="*/ 6350 h 2019300"/>
                <a:gd name="connsiteX163" fmla="*/ 1401082 w 1686832"/>
                <a:gd name="connsiteY163" fmla="*/ 0 h 2019300"/>
                <a:gd name="connsiteX164" fmla="*/ 1337582 w 1686832"/>
                <a:gd name="connsiteY164" fmla="*/ 6350 h 2019300"/>
                <a:gd name="connsiteX165" fmla="*/ 1337582 w 1686832"/>
                <a:gd name="connsiteY165" fmla="*/ 50800 h 2019300"/>
                <a:gd name="connsiteX166" fmla="*/ 1375682 w 1686832"/>
                <a:gd name="connsiteY166" fmla="*/ 57150 h 2019300"/>
                <a:gd name="connsiteX167" fmla="*/ 1375682 w 1686832"/>
                <a:gd name="connsiteY167" fmla="*/ 127000 h 2019300"/>
                <a:gd name="connsiteX168" fmla="*/ 1337582 w 1686832"/>
                <a:gd name="connsiteY168" fmla="*/ 120650 h 2019300"/>
                <a:gd name="connsiteX169" fmla="*/ 1299482 w 1686832"/>
                <a:gd name="connsiteY169" fmla="*/ 82550 h 2019300"/>
                <a:gd name="connsiteX170" fmla="*/ 1280432 w 1686832"/>
                <a:gd name="connsiteY170" fmla="*/ 63500 h 2019300"/>
                <a:gd name="connsiteX171" fmla="*/ 1248682 w 1686832"/>
                <a:gd name="connsiteY171" fmla="*/ 57150 h 2019300"/>
                <a:gd name="connsiteX172" fmla="*/ 1172482 w 1686832"/>
                <a:gd name="connsiteY172" fmla="*/ 50800 h 2019300"/>
                <a:gd name="connsiteX173" fmla="*/ 1089932 w 1686832"/>
                <a:gd name="connsiteY173" fmla="*/ 50800 h 2019300"/>
                <a:gd name="connsiteX174" fmla="*/ 1070882 w 1686832"/>
                <a:gd name="connsiteY174" fmla="*/ 63500 h 2019300"/>
                <a:gd name="connsiteX175" fmla="*/ 1051832 w 1686832"/>
                <a:gd name="connsiteY175" fmla="*/ 101600 h 2019300"/>
                <a:gd name="connsiteX176" fmla="*/ 1039132 w 1686832"/>
                <a:gd name="connsiteY176" fmla="*/ 120650 h 2019300"/>
                <a:gd name="connsiteX177" fmla="*/ 1032782 w 1686832"/>
                <a:gd name="connsiteY177" fmla="*/ 139700 h 2019300"/>
                <a:gd name="connsiteX178" fmla="*/ 994682 w 1686832"/>
                <a:gd name="connsiteY178" fmla="*/ 184150 h 2019300"/>
                <a:gd name="connsiteX179" fmla="*/ 956582 w 1686832"/>
                <a:gd name="connsiteY179" fmla="*/ 177800 h 2019300"/>
                <a:gd name="connsiteX180" fmla="*/ 943882 w 1686832"/>
                <a:gd name="connsiteY180" fmla="*/ 158750 h 2019300"/>
                <a:gd name="connsiteX181" fmla="*/ 924832 w 1686832"/>
                <a:gd name="connsiteY181" fmla="*/ 139700 h 2019300"/>
                <a:gd name="connsiteX182" fmla="*/ 905782 w 1686832"/>
                <a:gd name="connsiteY182" fmla="*/ 95250 h 2019300"/>
                <a:gd name="connsiteX183" fmla="*/ 899432 w 1686832"/>
                <a:gd name="connsiteY183" fmla="*/ 69850 h 2019300"/>
                <a:gd name="connsiteX184" fmla="*/ 886732 w 1686832"/>
                <a:gd name="connsiteY184" fmla="*/ 50800 h 2019300"/>
                <a:gd name="connsiteX185" fmla="*/ 880382 w 1686832"/>
                <a:gd name="connsiteY185" fmla="*/ 31750 h 2019300"/>
                <a:gd name="connsiteX186" fmla="*/ 842282 w 1686832"/>
                <a:gd name="connsiteY186" fmla="*/ 12700 h 2019300"/>
                <a:gd name="connsiteX187" fmla="*/ 670832 w 1686832"/>
                <a:gd name="connsiteY187" fmla="*/ 25400 h 2019300"/>
                <a:gd name="connsiteX188" fmla="*/ 645432 w 1686832"/>
                <a:gd name="connsiteY188" fmla="*/ 31750 h 2019300"/>
                <a:gd name="connsiteX189" fmla="*/ 632732 w 1686832"/>
                <a:gd name="connsiteY189" fmla="*/ 50800 h 2019300"/>
                <a:gd name="connsiteX190" fmla="*/ 613682 w 1686832"/>
                <a:gd name="connsiteY190" fmla="*/ 63500 h 2019300"/>
                <a:gd name="connsiteX0" fmla="*/ 613682 w 1688852"/>
                <a:gd name="connsiteY0" fmla="*/ 63500 h 2019300"/>
                <a:gd name="connsiteX1" fmla="*/ 626382 w 1688852"/>
                <a:gd name="connsiteY1" fmla="*/ 228600 h 2019300"/>
                <a:gd name="connsiteX2" fmla="*/ 607332 w 1688852"/>
                <a:gd name="connsiteY2" fmla="*/ 273050 h 2019300"/>
                <a:gd name="connsiteX3" fmla="*/ 588282 w 1688852"/>
                <a:gd name="connsiteY3" fmla="*/ 285750 h 2019300"/>
                <a:gd name="connsiteX4" fmla="*/ 562882 w 1688852"/>
                <a:gd name="connsiteY4" fmla="*/ 241300 h 2019300"/>
                <a:gd name="connsiteX5" fmla="*/ 505732 w 1688852"/>
                <a:gd name="connsiteY5" fmla="*/ 209550 h 2019300"/>
                <a:gd name="connsiteX6" fmla="*/ 448582 w 1688852"/>
                <a:gd name="connsiteY6" fmla="*/ 254000 h 2019300"/>
                <a:gd name="connsiteX7" fmla="*/ 404132 w 1688852"/>
                <a:gd name="connsiteY7" fmla="*/ 311150 h 2019300"/>
                <a:gd name="connsiteX8" fmla="*/ 366032 w 1688852"/>
                <a:gd name="connsiteY8" fmla="*/ 323850 h 2019300"/>
                <a:gd name="connsiteX9" fmla="*/ 346982 w 1688852"/>
                <a:gd name="connsiteY9" fmla="*/ 330200 h 2019300"/>
                <a:gd name="connsiteX10" fmla="*/ 315232 w 1688852"/>
                <a:gd name="connsiteY10" fmla="*/ 368300 h 2019300"/>
                <a:gd name="connsiteX11" fmla="*/ 302532 w 1688852"/>
                <a:gd name="connsiteY11" fmla="*/ 406400 h 2019300"/>
                <a:gd name="connsiteX12" fmla="*/ 277132 w 1688852"/>
                <a:gd name="connsiteY12" fmla="*/ 444500 h 2019300"/>
                <a:gd name="connsiteX13" fmla="*/ 270782 w 1688852"/>
                <a:gd name="connsiteY13" fmla="*/ 463550 h 2019300"/>
                <a:gd name="connsiteX14" fmla="*/ 264432 w 1688852"/>
                <a:gd name="connsiteY14" fmla="*/ 501650 h 2019300"/>
                <a:gd name="connsiteX15" fmla="*/ 245382 w 1688852"/>
                <a:gd name="connsiteY15" fmla="*/ 508000 h 2019300"/>
                <a:gd name="connsiteX16" fmla="*/ 185059 w 1688852"/>
                <a:gd name="connsiteY16" fmla="*/ 536575 h 2019300"/>
                <a:gd name="connsiteX17" fmla="*/ 188232 w 1688852"/>
                <a:gd name="connsiteY17" fmla="*/ 577850 h 2019300"/>
                <a:gd name="connsiteX18" fmla="*/ 289832 w 1688852"/>
                <a:gd name="connsiteY18" fmla="*/ 539750 h 2019300"/>
                <a:gd name="connsiteX19" fmla="*/ 308882 w 1688852"/>
                <a:gd name="connsiteY19" fmla="*/ 552450 h 2019300"/>
                <a:gd name="connsiteX20" fmla="*/ 327932 w 1688852"/>
                <a:gd name="connsiteY20" fmla="*/ 596900 h 2019300"/>
                <a:gd name="connsiteX21" fmla="*/ 340632 w 1688852"/>
                <a:gd name="connsiteY21" fmla="*/ 635000 h 2019300"/>
                <a:gd name="connsiteX22" fmla="*/ 327932 w 1688852"/>
                <a:gd name="connsiteY22" fmla="*/ 698500 h 2019300"/>
                <a:gd name="connsiteX23" fmla="*/ 308882 w 1688852"/>
                <a:gd name="connsiteY23" fmla="*/ 717550 h 2019300"/>
                <a:gd name="connsiteX24" fmla="*/ 293007 w 1688852"/>
                <a:gd name="connsiteY24" fmla="*/ 746125 h 2019300"/>
                <a:gd name="connsiteX25" fmla="*/ 283482 w 1688852"/>
                <a:gd name="connsiteY25" fmla="*/ 822325 h 2019300"/>
                <a:gd name="connsiteX26" fmla="*/ 359682 w 1688852"/>
                <a:gd name="connsiteY26" fmla="*/ 844550 h 2019300"/>
                <a:gd name="connsiteX27" fmla="*/ 366032 w 1688852"/>
                <a:gd name="connsiteY27" fmla="*/ 863600 h 2019300"/>
                <a:gd name="connsiteX28" fmla="*/ 327932 w 1688852"/>
                <a:gd name="connsiteY28" fmla="*/ 882650 h 2019300"/>
                <a:gd name="connsiteX29" fmla="*/ 308882 w 1688852"/>
                <a:gd name="connsiteY29" fmla="*/ 889000 h 2019300"/>
                <a:gd name="connsiteX30" fmla="*/ 315232 w 1688852"/>
                <a:gd name="connsiteY30" fmla="*/ 927100 h 2019300"/>
                <a:gd name="connsiteX31" fmla="*/ 327932 w 1688852"/>
                <a:gd name="connsiteY31" fmla="*/ 946150 h 2019300"/>
                <a:gd name="connsiteX32" fmla="*/ 283482 w 1688852"/>
                <a:gd name="connsiteY32" fmla="*/ 946150 h 2019300"/>
                <a:gd name="connsiteX33" fmla="*/ 273957 w 1688852"/>
                <a:gd name="connsiteY33" fmla="*/ 977900 h 2019300"/>
                <a:gd name="connsiteX34" fmla="*/ 264432 w 1688852"/>
                <a:gd name="connsiteY34" fmla="*/ 1044575 h 2019300"/>
                <a:gd name="connsiteX35" fmla="*/ 181882 w 1688852"/>
                <a:gd name="connsiteY35" fmla="*/ 1047750 h 2019300"/>
                <a:gd name="connsiteX36" fmla="*/ 156482 w 1688852"/>
                <a:gd name="connsiteY36" fmla="*/ 1035050 h 2019300"/>
                <a:gd name="connsiteX37" fmla="*/ 137432 w 1688852"/>
                <a:gd name="connsiteY37" fmla="*/ 1028700 h 2019300"/>
                <a:gd name="connsiteX38" fmla="*/ 112032 w 1688852"/>
                <a:gd name="connsiteY38" fmla="*/ 1066800 h 2019300"/>
                <a:gd name="connsiteX39" fmla="*/ 118382 w 1688852"/>
                <a:gd name="connsiteY39" fmla="*/ 1092200 h 2019300"/>
                <a:gd name="connsiteX40" fmla="*/ 137432 w 1688852"/>
                <a:gd name="connsiteY40" fmla="*/ 1111250 h 2019300"/>
                <a:gd name="connsiteX41" fmla="*/ 150132 w 1688852"/>
                <a:gd name="connsiteY41" fmla="*/ 1130300 h 2019300"/>
                <a:gd name="connsiteX42" fmla="*/ 108857 w 1688852"/>
                <a:gd name="connsiteY42" fmla="*/ 1149350 h 2019300"/>
                <a:gd name="connsiteX43" fmla="*/ 907 w 1688852"/>
                <a:gd name="connsiteY43" fmla="*/ 1336675 h 2019300"/>
                <a:gd name="connsiteX44" fmla="*/ 175532 w 1688852"/>
                <a:gd name="connsiteY44" fmla="*/ 1289050 h 2019300"/>
                <a:gd name="connsiteX45" fmla="*/ 226332 w 1688852"/>
                <a:gd name="connsiteY45" fmla="*/ 1298575 h 2019300"/>
                <a:gd name="connsiteX46" fmla="*/ 245382 w 1688852"/>
                <a:gd name="connsiteY46" fmla="*/ 1349375 h 2019300"/>
                <a:gd name="connsiteX47" fmla="*/ 343807 w 1688852"/>
                <a:gd name="connsiteY47" fmla="*/ 1358900 h 2019300"/>
                <a:gd name="connsiteX48" fmla="*/ 410482 w 1688852"/>
                <a:gd name="connsiteY48" fmla="*/ 1327150 h 2019300"/>
                <a:gd name="connsiteX49" fmla="*/ 429532 w 1688852"/>
                <a:gd name="connsiteY49" fmla="*/ 1320800 h 2019300"/>
                <a:gd name="connsiteX50" fmla="*/ 435882 w 1688852"/>
                <a:gd name="connsiteY50" fmla="*/ 1301750 h 2019300"/>
                <a:gd name="connsiteX51" fmla="*/ 454932 w 1688852"/>
                <a:gd name="connsiteY51" fmla="*/ 1225550 h 2019300"/>
                <a:gd name="connsiteX52" fmla="*/ 473982 w 1688852"/>
                <a:gd name="connsiteY52" fmla="*/ 1212850 h 2019300"/>
                <a:gd name="connsiteX53" fmla="*/ 493032 w 1688852"/>
                <a:gd name="connsiteY53" fmla="*/ 1219200 h 2019300"/>
                <a:gd name="connsiteX54" fmla="*/ 540657 w 1688852"/>
                <a:gd name="connsiteY54" fmla="*/ 1219200 h 2019300"/>
                <a:gd name="connsiteX55" fmla="*/ 556532 w 1688852"/>
                <a:gd name="connsiteY55" fmla="*/ 1244600 h 2019300"/>
                <a:gd name="connsiteX56" fmla="*/ 524782 w 1688852"/>
                <a:gd name="connsiteY56" fmla="*/ 1276350 h 2019300"/>
                <a:gd name="connsiteX57" fmla="*/ 505732 w 1688852"/>
                <a:gd name="connsiteY57" fmla="*/ 1282700 h 2019300"/>
                <a:gd name="connsiteX58" fmla="*/ 486682 w 1688852"/>
                <a:gd name="connsiteY58" fmla="*/ 1295400 h 2019300"/>
                <a:gd name="connsiteX59" fmla="*/ 473982 w 1688852"/>
                <a:gd name="connsiteY59" fmla="*/ 1314450 h 2019300"/>
                <a:gd name="connsiteX60" fmla="*/ 467632 w 1688852"/>
                <a:gd name="connsiteY60" fmla="*/ 1333500 h 2019300"/>
                <a:gd name="connsiteX61" fmla="*/ 435882 w 1688852"/>
                <a:gd name="connsiteY61" fmla="*/ 1365250 h 2019300"/>
                <a:gd name="connsiteX62" fmla="*/ 499382 w 1688852"/>
                <a:gd name="connsiteY62" fmla="*/ 1390650 h 2019300"/>
                <a:gd name="connsiteX63" fmla="*/ 512082 w 1688852"/>
                <a:gd name="connsiteY63" fmla="*/ 1409700 h 2019300"/>
                <a:gd name="connsiteX64" fmla="*/ 512082 w 1688852"/>
                <a:gd name="connsiteY64" fmla="*/ 1460500 h 2019300"/>
                <a:gd name="connsiteX65" fmla="*/ 451757 w 1688852"/>
                <a:gd name="connsiteY65" fmla="*/ 1393825 h 2019300"/>
                <a:gd name="connsiteX66" fmla="*/ 372382 w 1688852"/>
                <a:gd name="connsiteY66" fmla="*/ 1450975 h 2019300"/>
                <a:gd name="connsiteX67" fmla="*/ 378732 w 1688852"/>
                <a:gd name="connsiteY67" fmla="*/ 1498600 h 2019300"/>
                <a:gd name="connsiteX68" fmla="*/ 391432 w 1688852"/>
                <a:gd name="connsiteY68" fmla="*/ 1517650 h 2019300"/>
                <a:gd name="connsiteX69" fmla="*/ 404132 w 1688852"/>
                <a:gd name="connsiteY69" fmla="*/ 1555750 h 2019300"/>
                <a:gd name="connsiteX70" fmla="*/ 423182 w 1688852"/>
                <a:gd name="connsiteY70" fmla="*/ 1562100 h 2019300"/>
                <a:gd name="connsiteX71" fmla="*/ 461282 w 1688852"/>
                <a:gd name="connsiteY71" fmla="*/ 1587500 h 2019300"/>
                <a:gd name="connsiteX72" fmla="*/ 454932 w 1688852"/>
                <a:gd name="connsiteY72" fmla="*/ 1606550 h 2019300"/>
                <a:gd name="connsiteX73" fmla="*/ 391432 w 1688852"/>
                <a:gd name="connsiteY73" fmla="*/ 1625600 h 2019300"/>
                <a:gd name="connsiteX74" fmla="*/ 378732 w 1688852"/>
                <a:gd name="connsiteY74" fmla="*/ 1663700 h 2019300"/>
                <a:gd name="connsiteX75" fmla="*/ 385082 w 1688852"/>
                <a:gd name="connsiteY75" fmla="*/ 1701800 h 2019300"/>
                <a:gd name="connsiteX76" fmla="*/ 416832 w 1688852"/>
                <a:gd name="connsiteY76" fmla="*/ 1733550 h 2019300"/>
                <a:gd name="connsiteX77" fmla="*/ 410482 w 1688852"/>
                <a:gd name="connsiteY77" fmla="*/ 1755775 h 2019300"/>
                <a:gd name="connsiteX78" fmla="*/ 429532 w 1688852"/>
                <a:gd name="connsiteY78" fmla="*/ 1866900 h 2019300"/>
                <a:gd name="connsiteX79" fmla="*/ 461282 w 1688852"/>
                <a:gd name="connsiteY79" fmla="*/ 1955800 h 2019300"/>
                <a:gd name="connsiteX80" fmla="*/ 486682 w 1688852"/>
                <a:gd name="connsiteY80" fmla="*/ 1962150 h 2019300"/>
                <a:gd name="connsiteX81" fmla="*/ 537482 w 1688852"/>
                <a:gd name="connsiteY81" fmla="*/ 1968500 h 2019300"/>
                <a:gd name="connsiteX82" fmla="*/ 543832 w 1688852"/>
                <a:gd name="connsiteY82" fmla="*/ 1993900 h 2019300"/>
                <a:gd name="connsiteX83" fmla="*/ 588282 w 1688852"/>
                <a:gd name="connsiteY83" fmla="*/ 2012950 h 2019300"/>
                <a:gd name="connsiteX84" fmla="*/ 607332 w 1688852"/>
                <a:gd name="connsiteY84" fmla="*/ 2019300 h 2019300"/>
                <a:gd name="connsiteX85" fmla="*/ 626382 w 1688852"/>
                <a:gd name="connsiteY85" fmla="*/ 2012950 h 2019300"/>
                <a:gd name="connsiteX86" fmla="*/ 645432 w 1688852"/>
                <a:gd name="connsiteY86" fmla="*/ 1943100 h 2019300"/>
                <a:gd name="connsiteX87" fmla="*/ 658132 w 1688852"/>
                <a:gd name="connsiteY87" fmla="*/ 1924050 h 2019300"/>
                <a:gd name="connsiteX88" fmla="*/ 696232 w 1688852"/>
                <a:gd name="connsiteY88" fmla="*/ 1892300 h 2019300"/>
                <a:gd name="connsiteX89" fmla="*/ 715282 w 1688852"/>
                <a:gd name="connsiteY89" fmla="*/ 1854200 h 2019300"/>
                <a:gd name="connsiteX90" fmla="*/ 708932 w 1688852"/>
                <a:gd name="connsiteY90" fmla="*/ 1771650 h 2019300"/>
                <a:gd name="connsiteX91" fmla="*/ 683532 w 1688852"/>
                <a:gd name="connsiteY91" fmla="*/ 1714500 h 2019300"/>
                <a:gd name="connsiteX92" fmla="*/ 670832 w 1688852"/>
                <a:gd name="connsiteY92" fmla="*/ 1670050 h 2019300"/>
                <a:gd name="connsiteX93" fmla="*/ 677182 w 1688852"/>
                <a:gd name="connsiteY93" fmla="*/ 1638300 h 2019300"/>
                <a:gd name="connsiteX94" fmla="*/ 715282 w 1688852"/>
                <a:gd name="connsiteY94" fmla="*/ 1625600 h 2019300"/>
                <a:gd name="connsiteX95" fmla="*/ 778782 w 1688852"/>
                <a:gd name="connsiteY95" fmla="*/ 1631950 h 2019300"/>
                <a:gd name="connsiteX96" fmla="*/ 810532 w 1688852"/>
                <a:gd name="connsiteY96" fmla="*/ 1663700 h 2019300"/>
                <a:gd name="connsiteX97" fmla="*/ 829582 w 1688852"/>
                <a:gd name="connsiteY97" fmla="*/ 1676400 h 2019300"/>
                <a:gd name="connsiteX98" fmla="*/ 848632 w 1688852"/>
                <a:gd name="connsiteY98" fmla="*/ 1708150 h 2019300"/>
                <a:gd name="connsiteX99" fmla="*/ 905782 w 1688852"/>
                <a:gd name="connsiteY99" fmla="*/ 1720850 h 2019300"/>
                <a:gd name="connsiteX100" fmla="*/ 988332 w 1688852"/>
                <a:gd name="connsiteY100" fmla="*/ 1670050 h 2019300"/>
                <a:gd name="connsiteX101" fmla="*/ 1001032 w 1688852"/>
                <a:gd name="connsiteY101" fmla="*/ 1689100 h 2019300"/>
                <a:gd name="connsiteX102" fmla="*/ 1020082 w 1688852"/>
                <a:gd name="connsiteY102" fmla="*/ 1727200 h 2019300"/>
                <a:gd name="connsiteX103" fmla="*/ 1045482 w 1688852"/>
                <a:gd name="connsiteY103" fmla="*/ 1733550 h 2019300"/>
                <a:gd name="connsiteX104" fmla="*/ 1089932 w 1688852"/>
                <a:gd name="connsiteY104" fmla="*/ 1746250 h 2019300"/>
                <a:gd name="connsiteX105" fmla="*/ 1134382 w 1688852"/>
                <a:gd name="connsiteY105" fmla="*/ 1752600 h 2019300"/>
                <a:gd name="connsiteX106" fmla="*/ 1216932 w 1688852"/>
                <a:gd name="connsiteY106" fmla="*/ 1746250 h 2019300"/>
                <a:gd name="connsiteX107" fmla="*/ 1235982 w 1688852"/>
                <a:gd name="connsiteY107" fmla="*/ 1739900 h 2019300"/>
                <a:gd name="connsiteX108" fmla="*/ 1280432 w 1688852"/>
                <a:gd name="connsiteY108" fmla="*/ 1682750 h 2019300"/>
                <a:gd name="connsiteX109" fmla="*/ 1299482 w 1688852"/>
                <a:gd name="connsiteY109" fmla="*/ 1676400 h 2019300"/>
                <a:gd name="connsiteX110" fmla="*/ 1318532 w 1688852"/>
                <a:gd name="connsiteY110" fmla="*/ 1663700 h 2019300"/>
                <a:gd name="connsiteX111" fmla="*/ 1369332 w 1688852"/>
                <a:gd name="connsiteY111" fmla="*/ 1644650 h 2019300"/>
                <a:gd name="connsiteX112" fmla="*/ 1375682 w 1688852"/>
                <a:gd name="connsiteY112" fmla="*/ 1428750 h 2019300"/>
                <a:gd name="connsiteX113" fmla="*/ 1382032 w 1688852"/>
                <a:gd name="connsiteY113" fmla="*/ 1409700 h 2019300"/>
                <a:gd name="connsiteX114" fmla="*/ 1394732 w 1688852"/>
                <a:gd name="connsiteY114" fmla="*/ 1390650 h 2019300"/>
                <a:gd name="connsiteX115" fmla="*/ 1394732 w 1688852"/>
                <a:gd name="connsiteY115" fmla="*/ 1327150 h 2019300"/>
                <a:gd name="connsiteX116" fmla="*/ 1375682 w 1688852"/>
                <a:gd name="connsiteY116" fmla="*/ 1314450 h 2019300"/>
                <a:gd name="connsiteX117" fmla="*/ 1362982 w 1688852"/>
                <a:gd name="connsiteY117" fmla="*/ 1289050 h 2019300"/>
                <a:gd name="connsiteX118" fmla="*/ 1388382 w 1688852"/>
                <a:gd name="connsiteY118" fmla="*/ 1257300 h 2019300"/>
                <a:gd name="connsiteX119" fmla="*/ 1401082 w 1688852"/>
                <a:gd name="connsiteY119" fmla="*/ 1238250 h 2019300"/>
                <a:gd name="connsiteX120" fmla="*/ 1417735 w 1688852"/>
                <a:gd name="connsiteY120" fmla="*/ 1202532 h 2019300"/>
                <a:gd name="connsiteX121" fmla="*/ 1436785 w 1688852"/>
                <a:gd name="connsiteY121" fmla="*/ 1130300 h 2019300"/>
                <a:gd name="connsiteX122" fmla="*/ 1439182 w 1688852"/>
                <a:gd name="connsiteY122" fmla="*/ 1009650 h 2019300"/>
                <a:gd name="connsiteX123" fmla="*/ 1426482 w 1688852"/>
                <a:gd name="connsiteY123" fmla="*/ 990600 h 2019300"/>
                <a:gd name="connsiteX124" fmla="*/ 1413782 w 1688852"/>
                <a:gd name="connsiteY124" fmla="*/ 952500 h 2019300"/>
                <a:gd name="connsiteX125" fmla="*/ 1401082 w 1688852"/>
                <a:gd name="connsiteY125" fmla="*/ 927100 h 2019300"/>
                <a:gd name="connsiteX126" fmla="*/ 1394732 w 1688852"/>
                <a:gd name="connsiteY126" fmla="*/ 901700 h 2019300"/>
                <a:gd name="connsiteX127" fmla="*/ 1388382 w 1688852"/>
                <a:gd name="connsiteY127" fmla="*/ 882650 h 2019300"/>
                <a:gd name="connsiteX128" fmla="*/ 1394732 w 1688852"/>
                <a:gd name="connsiteY128" fmla="*/ 666750 h 2019300"/>
                <a:gd name="connsiteX129" fmla="*/ 1401082 w 1688852"/>
                <a:gd name="connsiteY129" fmla="*/ 635000 h 2019300"/>
                <a:gd name="connsiteX130" fmla="*/ 1413782 w 1688852"/>
                <a:gd name="connsiteY130" fmla="*/ 615950 h 2019300"/>
                <a:gd name="connsiteX131" fmla="*/ 1419164 w 1688852"/>
                <a:gd name="connsiteY131" fmla="*/ 496888 h 2019300"/>
                <a:gd name="connsiteX132" fmla="*/ 1435103 w 1688852"/>
                <a:gd name="connsiteY132" fmla="*/ 412750 h 2019300"/>
                <a:gd name="connsiteX133" fmla="*/ 1489982 w 1688852"/>
                <a:gd name="connsiteY133" fmla="*/ 431800 h 2019300"/>
                <a:gd name="connsiteX134" fmla="*/ 1515382 w 1688852"/>
                <a:gd name="connsiteY134" fmla="*/ 425450 h 2019300"/>
                <a:gd name="connsiteX135" fmla="*/ 1534432 w 1688852"/>
                <a:gd name="connsiteY135" fmla="*/ 419100 h 2019300"/>
                <a:gd name="connsiteX136" fmla="*/ 1572532 w 1688852"/>
                <a:gd name="connsiteY136" fmla="*/ 412750 h 2019300"/>
                <a:gd name="connsiteX137" fmla="*/ 1585947 w 1688852"/>
                <a:gd name="connsiteY137" fmla="*/ 406400 h 2019300"/>
                <a:gd name="connsiteX138" fmla="*/ 1533465 w 1688852"/>
                <a:gd name="connsiteY138" fmla="*/ 368300 h 2019300"/>
                <a:gd name="connsiteX139" fmla="*/ 1521732 w 1688852"/>
                <a:gd name="connsiteY139" fmla="*/ 349250 h 2019300"/>
                <a:gd name="connsiteX140" fmla="*/ 1483632 w 1688852"/>
                <a:gd name="connsiteY140" fmla="*/ 330200 h 2019300"/>
                <a:gd name="connsiteX141" fmla="*/ 1435818 w 1688852"/>
                <a:gd name="connsiteY141" fmla="*/ 290513 h 2019300"/>
                <a:gd name="connsiteX142" fmla="*/ 1445532 w 1688852"/>
                <a:gd name="connsiteY142" fmla="*/ 279400 h 2019300"/>
                <a:gd name="connsiteX143" fmla="*/ 1408735 w 1688852"/>
                <a:gd name="connsiteY143" fmla="*/ 219075 h 2019300"/>
                <a:gd name="connsiteX144" fmla="*/ 1444566 w 1688852"/>
                <a:gd name="connsiteY144" fmla="*/ 193675 h 2019300"/>
                <a:gd name="connsiteX145" fmla="*/ 1521732 w 1688852"/>
                <a:gd name="connsiteY145" fmla="*/ 228600 h 2019300"/>
                <a:gd name="connsiteX146" fmla="*/ 1578882 w 1688852"/>
                <a:gd name="connsiteY146" fmla="*/ 273050 h 2019300"/>
                <a:gd name="connsiteX147" fmla="*/ 1616982 w 1688852"/>
                <a:gd name="connsiteY147" fmla="*/ 285750 h 2019300"/>
                <a:gd name="connsiteX148" fmla="*/ 1636032 w 1688852"/>
                <a:gd name="connsiteY148" fmla="*/ 298450 h 2019300"/>
                <a:gd name="connsiteX149" fmla="*/ 1623332 w 1688852"/>
                <a:gd name="connsiteY149" fmla="*/ 304800 h 2019300"/>
                <a:gd name="connsiteX150" fmla="*/ 1629682 w 1688852"/>
                <a:gd name="connsiteY150" fmla="*/ 260350 h 2019300"/>
                <a:gd name="connsiteX151" fmla="*/ 1651003 w 1688852"/>
                <a:gd name="connsiteY151" fmla="*/ 214312 h 2019300"/>
                <a:gd name="connsiteX152" fmla="*/ 1686832 w 1688852"/>
                <a:gd name="connsiteY152" fmla="*/ 184150 h 2019300"/>
                <a:gd name="connsiteX153" fmla="*/ 1680482 w 1688852"/>
                <a:gd name="connsiteY153" fmla="*/ 165100 h 2019300"/>
                <a:gd name="connsiteX154" fmla="*/ 1591582 w 1688852"/>
                <a:gd name="connsiteY154" fmla="*/ 158750 h 2019300"/>
                <a:gd name="connsiteX155" fmla="*/ 1623332 w 1688852"/>
                <a:gd name="connsiteY155" fmla="*/ 127000 h 2019300"/>
                <a:gd name="connsiteX156" fmla="*/ 1591582 w 1688852"/>
                <a:gd name="connsiteY156" fmla="*/ 69850 h 2019300"/>
                <a:gd name="connsiteX157" fmla="*/ 1610632 w 1688852"/>
                <a:gd name="connsiteY157" fmla="*/ 63500 h 2019300"/>
                <a:gd name="connsiteX158" fmla="*/ 1591582 w 1688852"/>
                <a:gd name="connsiteY158" fmla="*/ 50800 h 2019300"/>
                <a:gd name="connsiteX159" fmla="*/ 1566182 w 1688852"/>
                <a:gd name="connsiteY159" fmla="*/ 44450 h 2019300"/>
                <a:gd name="connsiteX160" fmla="*/ 1509032 w 1688852"/>
                <a:gd name="connsiteY160" fmla="*/ 31750 h 2019300"/>
                <a:gd name="connsiteX161" fmla="*/ 1489982 w 1688852"/>
                <a:gd name="connsiteY161" fmla="*/ 19050 h 2019300"/>
                <a:gd name="connsiteX162" fmla="*/ 1432832 w 1688852"/>
                <a:gd name="connsiteY162" fmla="*/ 6350 h 2019300"/>
                <a:gd name="connsiteX163" fmla="*/ 1401082 w 1688852"/>
                <a:gd name="connsiteY163" fmla="*/ 0 h 2019300"/>
                <a:gd name="connsiteX164" fmla="*/ 1337582 w 1688852"/>
                <a:gd name="connsiteY164" fmla="*/ 6350 h 2019300"/>
                <a:gd name="connsiteX165" fmla="*/ 1337582 w 1688852"/>
                <a:gd name="connsiteY165" fmla="*/ 50800 h 2019300"/>
                <a:gd name="connsiteX166" fmla="*/ 1375682 w 1688852"/>
                <a:gd name="connsiteY166" fmla="*/ 57150 h 2019300"/>
                <a:gd name="connsiteX167" fmla="*/ 1375682 w 1688852"/>
                <a:gd name="connsiteY167" fmla="*/ 127000 h 2019300"/>
                <a:gd name="connsiteX168" fmla="*/ 1337582 w 1688852"/>
                <a:gd name="connsiteY168" fmla="*/ 120650 h 2019300"/>
                <a:gd name="connsiteX169" fmla="*/ 1299482 w 1688852"/>
                <a:gd name="connsiteY169" fmla="*/ 82550 h 2019300"/>
                <a:gd name="connsiteX170" fmla="*/ 1280432 w 1688852"/>
                <a:gd name="connsiteY170" fmla="*/ 63500 h 2019300"/>
                <a:gd name="connsiteX171" fmla="*/ 1248682 w 1688852"/>
                <a:gd name="connsiteY171" fmla="*/ 57150 h 2019300"/>
                <a:gd name="connsiteX172" fmla="*/ 1172482 w 1688852"/>
                <a:gd name="connsiteY172" fmla="*/ 50800 h 2019300"/>
                <a:gd name="connsiteX173" fmla="*/ 1089932 w 1688852"/>
                <a:gd name="connsiteY173" fmla="*/ 50800 h 2019300"/>
                <a:gd name="connsiteX174" fmla="*/ 1070882 w 1688852"/>
                <a:gd name="connsiteY174" fmla="*/ 63500 h 2019300"/>
                <a:gd name="connsiteX175" fmla="*/ 1051832 w 1688852"/>
                <a:gd name="connsiteY175" fmla="*/ 101600 h 2019300"/>
                <a:gd name="connsiteX176" fmla="*/ 1039132 w 1688852"/>
                <a:gd name="connsiteY176" fmla="*/ 120650 h 2019300"/>
                <a:gd name="connsiteX177" fmla="*/ 1032782 w 1688852"/>
                <a:gd name="connsiteY177" fmla="*/ 139700 h 2019300"/>
                <a:gd name="connsiteX178" fmla="*/ 994682 w 1688852"/>
                <a:gd name="connsiteY178" fmla="*/ 184150 h 2019300"/>
                <a:gd name="connsiteX179" fmla="*/ 956582 w 1688852"/>
                <a:gd name="connsiteY179" fmla="*/ 177800 h 2019300"/>
                <a:gd name="connsiteX180" fmla="*/ 943882 w 1688852"/>
                <a:gd name="connsiteY180" fmla="*/ 158750 h 2019300"/>
                <a:gd name="connsiteX181" fmla="*/ 924832 w 1688852"/>
                <a:gd name="connsiteY181" fmla="*/ 139700 h 2019300"/>
                <a:gd name="connsiteX182" fmla="*/ 905782 w 1688852"/>
                <a:gd name="connsiteY182" fmla="*/ 95250 h 2019300"/>
                <a:gd name="connsiteX183" fmla="*/ 899432 w 1688852"/>
                <a:gd name="connsiteY183" fmla="*/ 69850 h 2019300"/>
                <a:gd name="connsiteX184" fmla="*/ 886732 w 1688852"/>
                <a:gd name="connsiteY184" fmla="*/ 50800 h 2019300"/>
                <a:gd name="connsiteX185" fmla="*/ 880382 w 1688852"/>
                <a:gd name="connsiteY185" fmla="*/ 31750 h 2019300"/>
                <a:gd name="connsiteX186" fmla="*/ 842282 w 1688852"/>
                <a:gd name="connsiteY186" fmla="*/ 12700 h 2019300"/>
                <a:gd name="connsiteX187" fmla="*/ 670832 w 1688852"/>
                <a:gd name="connsiteY187" fmla="*/ 25400 h 2019300"/>
                <a:gd name="connsiteX188" fmla="*/ 645432 w 1688852"/>
                <a:gd name="connsiteY188" fmla="*/ 31750 h 2019300"/>
                <a:gd name="connsiteX189" fmla="*/ 632732 w 1688852"/>
                <a:gd name="connsiteY189" fmla="*/ 50800 h 2019300"/>
                <a:gd name="connsiteX190" fmla="*/ 613682 w 1688852"/>
                <a:gd name="connsiteY190" fmla="*/ 63500 h 201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1688852" h="2019300">
                  <a:moveTo>
                    <a:pt x="613682" y="63500"/>
                  </a:moveTo>
                  <a:cubicBezTo>
                    <a:pt x="612624" y="93133"/>
                    <a:pt x="627440" y="193675"/>
                    <a:pt x="626382" y="228600"/>
                  </a:cubicBezTo>
                  <a:cubicBezTo>
                    <a:pt x="621524" y="248031"/>
                    <a:pt x="621950" y="258432"/>
                    <a:pt x="607332" y="273050"/>
                  </a:cubicBezTo>
                  <a:cubicBezTo>
                    <a:pt x="601936" y="278446"/>
                    <a:pt x="594632" y="281517"/>
                    <a:pt x="588282" y="285750"/>
                  </a:cubicBezTo>
                  <a:cubicBezTo>
                    <a:pt x="526961" y="244869"/>
                    <a:pt x="617809" y="311920"/>
                    <a:pt x="562882" y="241300"/>
                  </a:cubicBezTo>
                  <a:cubicBezTo>
                    <a:pt x="547598" y="221649"/>
                    <a:pt x="526815" y="216578"/>
                    <a:pt x="505732" y="209550"/>
                  </a:cubicBezTo>
                  <a:cubicBezTo>
                    <a:pt x="483571" y="224324"/>
                    <a:pt x="464651" y="233340"/>
                    <a:pt x="448582" y="254000"/>
                  </a:cubicBezTo>
                  <a:cubicBezTo>
                    <a:pt x="440159" y="264829"/>
                    <a:pt x="421056" y="301748"/>
                    <a:pt x="404132" y="311150"/>
                  </a:cubicBezTo>
                  <a:cubicBezTo>
                    <a:pt x="392430" y="317651"/>
                    <a:pt x="378732" y="319617"/>
                    <a:pt x="366032" y="323850"/>
                  </a:cubicBezTo>
                  <a:lnTo>
                    <a:pt x="346982" y="330200"/>
                  </a:lnTo>
                  <a:cubicBezTo>
                    <a:pt x="335019" y="342163"/>
                    <a:pt x="322305" y="352387"/>
                    <a:pt x="315232" y="368300"/>
                  </a:cubicBezTo>
                  <a:cubicBezTo>
                    <a:pt x="309795" y="380533"/>
                    <a:pt x="309958" y="395261"/>
                    <a:pt x="302532" y="406400"/>
                  </a:cubicBezTo>
                  <a:cubicBezTo>
                    <a:pt x="294065" y="419100"/>
                    <a:pt x="281959" y="430020"/>
                    <a:pt x="277132" y="444500"/>
                  </a:cubicBezTo>
                  <a:cubicBezTo>
                    <a:pt x="275015" y="450850"/>
                    <a:pt x="272234" y="457016"/>
                    <a:pt x="270782" y="463550"/>
                  </a:cubicBezTo>
                  <a:cubicBezTo>
                    <a:pt x="267989" y="476119"/>
                    <a:pt x="270820" y="490471"/>
                    <a:pt x="264432" y="501650"/>
                  </a:cubicBezTo>
                  <a:cubicBezTo>
                    <a:pt x="261111" y="507462"/>
                    <a:pt x="258611" y="502179"/>
                    <a:pt x="245382" y="508000"/>
                  </a:cubicBezTo>
                  <a:cubicBezTo>
                    <a:pt x="232153" y="513821"/>
                    <a:pt x="190351" y="525992"/>
                    <a:pt x="185059" y="536575"/>
                  </a:cubicBezTo>
                  <a:cubicBezTo>
                    <a:pt x="179767" y="547158"/>
                    <a:pt x="175532" y="578379"/>
                    <a:pt x="188232" y="577850"/>
                  </a:cubicBezTo>
                  <a:lnTo>
                    <a:pt x="289832" y="539750"/>
                  </a:lnTo>
                  <a:cubicBezTo>
                    <a:pt x="296182" y="543983"/>
                    <a:pt x="303486" y="547054"/>
                    <a:pt x="308882" y="552450"/>
                  </a:cubicBezTo>
                  <a:cubicBezTo>
                    <a:pt x="324713" y="568281"/>
                    <a:pt x="321686" y="576081"/>
                    <a:pt x="327932" y="596900"/>
                  </a:cubicBezTo>
                  <a:cubicBezTo>
                    <a:pt x="331779" y="609722"/>
                    <a:pt x="340632" y="635000"/>
                    <a:pt x="340632" y="635000"/>
                  </a:cubicBezTo>
                  <a:cubicBezTo>
                    <a:pt x="340094" y="638764"/>
                    <a:pt x="335992" y="686409"/>
                    <a:pt x="327932" y="698500"/>
                  </a:cubicBezTo>
                  <a:cubicBezTo>
                    <a:pt x="322951" y="705972"/>
                    <a:pt x="315232" y="711200"/>
                    <a:pt x="308882" y="717550"/>
                  </a:cubicBezTo>
                  <a:cubicBezTo>
                    <a:pt x="306765" y="732367"/>
                    <a:pt x="297240" y="728663"/>
                    <a:pt x="293007" y="746125"/>
                  </a:cubicBezTo>
                  <a:cubicBezTo>
                    <a:pt x="288774" y="763587"/>
                    <a:pt x="273957" y="808567"/>
                    <a:pt x="283482" y="822325"/>
                  </a:cubicBezTo>
                  <a:lnTo>
                    <a:pt x="359682" y="844550"/>
                  </a:lnTo>
                  <a:lnTo>
                    <a:pt x="366032" y="863600"/>
                  </a:lnTo>
                  <a:cubicBezTo>
                    <a:pt x="318149" y="879561"/>
                    <a:pt x="377171" y="858031"/>
                    <a:pt x="327932" y="882650"/>
                  </a:cubicBezTo>
                  <a:cubicBezTo>
                    <a:pt x="321945" y="885643"/>
                    <a:pt x="315232" y="886883"/>
                    <a:pt x="308882" y="889000"/>
                  </a:cubicBezTo>
                  <a:cubicBezTo>
                    <a:pt x="310999" y="901700"/>
                    <a:pt x="311161" y="914886"/>
                    <a:pt x="315232" y="927100"/>
                  </a:cubicBezTo>
                  <a:cubicBezTo>
                    <a:pt x="317645" y="934340"/>
                    <a:pt x="333224" y="942975"/>
                    <a:pt x="327932" y="946150"/>
                  </a:cubicBezTo>
                  <a:cubicBezTo>
                    <a:pt x="322640" y="949325"/>
                    <a:pt x="292478" y="940858"/>
                    <a:pt x="283482" y="946150"/>
                  </a:cubicBezTo>
                  <a:cubicBezTo>
                    <a:pt x="274486" y="951442"/>
                    <a:pt x="277132" y="961496"/>
                    <a:pt x="273957" y="977900"/>
                  </a:cubicBezTo>
                  <a:cubicBezTo>
                    <a:pt x="270782" y="994304"/>
                    <a:pt x="272899" y="1040342"/>
                    <a:pt x="264432" y="1044575"/>
                  </a:cubicBezTo>
                  <a:cubicBezTo>
                    <a:pt x="232682" y="1042458"/>
                    <a:pt x="199874" y="1049338"/>
                    <a:pt x="181882" y="1047750"/>
                  </a:cubicBezTo>
                  <a:cubicBezTo>
                    <a:pt x="163890" y="1046163"/>
                    <a:pt x="165183" y="1038779"/>
                    <a:pt x="156482" y="1035050"/>
                  </a:cubicBezTo>
                  <a:cubicBezTo>
                    <a:pt x="150330" y="1032413"/>
                    <a:pt x="143782" y="1030817"/>
                    <a:pt x="137432" y="1028700"/>
                  </a:cubicBezTo>
                  <a:cubicBezTo>
                    <a:pt x="128965" y="1041400"/>
                    <a:pt x="108330" y="1051992"/>
                    <a:pt x="112032" y="1066800"/>
                  </a:cubicBezTo>
                  <a:cubicBezTo>
                    <a:pt x="114149" y="1075267"/>
                    <a:pt x="114052" y="1084623"/>
                    <a:pt x="118382" y="1092200"/>
                  </a:cubicBezTo>
                  <a:cubicBezTo>
                    <a:pt x="122837" y="1099997"/>
                    <a:pt x="131683" y="1104351"/>
                    <a:pt x="137432" y="1111250"/>
                  </a:cubicBezTo>
                  <a:cubicBezTo>
                    <a:pt x="142318" y="1117113"/>
                    <a:pt x="154894" y="1123950"/>
                    <a:pt x="150132" y="1130300"/>
                  </a:cubicBezTo>
                  <a:cubicBezTo>
                    <a:pt x="145370" y="1136650"/>
                    <a:pt x="133728" y="1114954"/>
                    <a:pt x="108857" y="1149350"/>
                  </a:cubicBezTo>
                  <a:cubicBezTo>
                    <a:pt x="83986" y="1183746"/>
                    <a:pt x="-10205" y="1313392"/>
                    <a:pt x="907" y="1336675"/>
                  </a:cubicBezTo>
                  <a:cubicBezTo>
                    <a:pt x="12019" y="1359958"/>
                    <a:pt x="137961" y="1295400"/>
                    <a:pt x="175532" y="1289050"/>
                  </a:cubicBezTo>
                  <a:cubicBezTo>
                    <a:pt x="213103" y="1282700"/>
                    <a:pt x="214690" y="1288521"/>
                    <a:pt x="226332" y="1298575"/>
                  </a:cubicBezTo>
                  <a:cubicBezTo>
                    <a:pt x="237974" y="1308629"/>
                    <a:pt x="225803" y="1339321"/>
                    <a:pt x="245382" y="1349375"/>
                  </a:cubicBezTo>
                  <a:cubicBezTo>
                    <a:pt x="264961" y="1359429"/>
                    <a:pt x="316290" y="1362604"/>
                    <a:pt x="343807" y="1358900"/>
                  </a:cubicBezTo>
                  <a:cubicBezTo>
                    <a:pt x="371324" y="1355196"/>
                    <a:pt x="396194" y="1333500"/>
                    <a:pt x="410482" y="1327150"/>
                  </a:cubicBezTo>
                  <a:cubicBezTo>
                    <a:pt x="424770" y="1320800"/>
                    <a:pt x="424799" y="1325533"/>
                    <a:pt x="429532" y="1320800"/>
                  </a:cubicBezTo>
                  <a:cubicBezTo>
                    <a:pt x="434265" y="1316067"/>
                    <a:pt x="433765" y="1308100"/>
                    <a:pt x="435882" y="1301750"/>
                  </a:cubicBezTo>
                  <a:cubicBezTo>
                    <a:pt x="439094" y="1276055"/>
                    <a:pt x="436992" y="1247078"/>
                    <a:pt x="454932" y="1225550"/>
                  </a:cubicBezTo>
                  <a:cubicBezTo>
                    <a:pt x="459818" y="1219687"/>
                    <a:pt x="467632" y="1217083"/>
                    <a:pt x="473982" y="1212850"/>
                  </a:cubicBezTo>
                  <a:cubicBezTo>
                    <a:pt x="476099" y="1206500"/>
                    <a:pt x="481920" y="1218142"/>
                    <a:pt x="493032" y="1219200"/>
                  </a:cubicBezTo>
                  <a:cubicBezTo>
                    <a:pt x="504144" y="1220258"/>
                    <a:pt x="527957" y="1210733"/>
                    <a:pt x="540657" y="1219200"/>
                  </a:cubicBezTo>
                  <a:cubicBezTo>
                    <a:pt x="553357" y="1227667"/>
                    <a:pt x="559178" y="1235075"/>
                    <a:pt x="556532" y="1244600"/>
                  </a:cubicBezTo>
                  <a:cubicBezTo>
                    <a:pt x="553886" y="1254125"/>
                    <a:pt x="536877" y="1270302"/>
                    <a:pt x="524782" y="1276350"/>
                  </a:cubicBezTo>
                  <a:cubicBezTo>
                    <a:pt x="518795" y="1279343"/>
                    <a:pt x="511719" y="1279707"/>
                    <a:pt x="505732" y="1282700"/>
                  </a:cubicBezTo>
                  <a:cubicBezTo>
                    <a:pt x="498906" y="1286113"/>
                    <a:pt x="493032" y="1291167"/>
                    <a:pt x="486682" y="1295400"/>
                  </a:cubicBezTo>
                  <a:cubicBezTo>
                    <a:pt x="482449" y="1301750"/>
                    <a:pt x="477395" y="1307624"/>
                    <a:pt x="473982" y="1314450"/>
                  </a:cubicBezTo>
                  <a:cubicBezTo>
                    <a:pt x="470989" y="1320437"/>
                    <a:pt x="473982" y="1325033"/>
                    <a:pt x="467632" y="1333500"/>
                  </a:cubicBezTo>
                  <a:cubicBezTo>
                    <a:pt x="461282" y="1341967"/>
                    <a:pt x="442232" y="1361017"/>
                    <a:pt x="435882" y="1365250"/>
                  </a:cubicBezTo>
                  <a:cubicBezTo>
                    <a:pt x="441174" y="1374775"/>
                    <a:pt x="488799" y="1380067"/>
                    <a:pt x="499382" y="1390650"/>
                  </a:cubicBezTo>
                  <a:cubicBezTo>
                    <a:pt x="503615" y="1397000"/>
                    <a:pt x="508669" y="1402874"/>
                    <a:pt x="512082" y="1409700"/>
                  </a:cubicBezTo>
                  <a:cubicBezTo>
                    <a:pt x="520330" y="1426196"/>
                    <a:pt x="522136" y="1463146"/>
                    <a:pt x="512082" y="1460500"/>
                  </a:cubicBezTo>
                  <a:cubicBezTo>
                    <a:pt x="502028" y="1457854"/>
                    <a:pt x="458107" y="1389592"/>
                    <a:pt x="451757" y="1393825"/>
                  </a:cubicBezTo>
                  <a:cubicBezTo>
                    <a:pt x="430459" y="1392304"/>
                    <a:pt x="384553" y="1433513"/>
                    <a:pt x="372382" y="1450975"/>
                  </a:cubicBezTo>
                  <a:cubicBezTo>
                    <a:pt x="360211" y="1468437"/>
                    <a:pt x="380849" y="1492250"/>
                    <a:pt x="378732" y="1498600"/>
                  </a:cubicBezTo>
                  <a:cubicBezTo>
                    <a:pt x="382965" y="1504950"/>
                    <a:pt x="388332" y="1510676"/>
                    <a:pt x="391432" y="1517650"/>
                  </a:cubicBezTo>
                  <a:cubicBezTo>
                    <a:pt x="396869" y="1529883"/>
                    <a:pt x="391432" y="1551517"/>
                    <a:pt x="404132" y="1555750"/>
                  </a:cubicBezTo>
                  <a:cubicBezTo>
                    <a:pt x="410482" y="1557867"/>
                    <a:pt x="417331" y="1558849"/>
                    <a:pt x="423182" y="1562100"/>
                  </a:cubicBezTo>
                  <a:cubicBezTo>
                    <a:pt x="436525" y="1569513"/>
                    <a:pt x="461282" y="1587500"/>
                    <a:pt x="461282" y="1587500"/>
                  </a:cubicBezTo>
                  <a:cubicBezTo>
                    <a:pt x="459165" y="1593850"/>
                    <a:pt x="460379" y="1602659"/>
                    <a:pt x="454932" y="1606550"/>
                  </a:cubicBezTo>
                  <a:cubicBezTo>
                    <a:pt x="446607" y="1612496"/>
                    <a:pt x="405011" y="1622205"/>
                    <a:pt x="391432" y="1625600"/>
                  </a:cubicBezTo>
                  <a:cubicBezTo>
                    <a:pt x="387199" y="1638300"/>
                    <a:pt x="376531" y="1650495"/>
                    <a:pt x="378732" y="1663700"/>
                  </a:cubicBezTo>
                  <a:cubicBezTo>
                    <a:pt x="380849" y="1676400"/>
                    <a:pt x="381011" y="1689586"/>
                    <a:pt x="385082" y="1701800"/>
                  </a:cubicBezTo>
                  <a:cubicBezTo>
                    <a:pt x="392246" y="1723292"/>
                    <a:pt x="412599" y="1724554"/>
                    <a:pt x="416832" y="1733550"/>
                  </a:cubicBezTo>
                  <a:cubicBezTo>
                    <a:pt x="421065" y="1742546"/>
                    <a:pt x="404132" y="1749425"/>
                    <a:pt x="410482" y="1755775"/>
                  </a:cubicBezTo>
                  <a:cubicBezTo>
                    <a:pt x="412599" y="1778000"/>
                    <a:pt x="425299" y="1833033"/>
                    <a:pt x="429532" y="1866900"/>
                  </a:cubicBezTo>
                  <a:cubicBezTo>
                    <a:pt x="433765" y="1900767"/>
                    <a:pt x="451757" y="1939925"/>
                    <a:pt x="461282" y="1955800"/>
                  </a:cubicBezTo>
                  <a:cubicBezTo>
                    <a:pt x="470807" y="1971675"/>
                    <a:pt x="478074" y="1960715"/>
                    <a:pt x="486682" y="1962150"/>
                  </a:cubicBezTo>
                  <a:cubicBezTo>
                    <a:pt x="503515" y="1964955"/>
                    <a:pt x="520549" y="1966383"/>
                    <a:pt x="537482" y="1968500"/>
                  </a:cubicBezTo>
                  <a:cubicBezTo>
                    <a:pt x="539599" y="1976967"/>
                    <a:pt x="538991" y="1986638"/>
                    <a:pt x="543832" y="1993900"/>
                  </a:cubicBezTo>
                  <a:cubicBezTo>
                    <a:pt x="552930" y="2007547"/>
                    <a:pt x="575162" y="2009201"/>
                    <a:pt x="588282" y="2012950"/>
                  </a:cubicBezTo>
                  <a:cubicBezTo>
                    <a:pt x="594718" y="2014789"/>
                    <a:pt x="600982" y="2017183"/>
                    <a:pt x="607332" y="2019300"/>
                  </a:cubicBezTo>
                  <a:cubicBezTo>
                    <a:pt x="613682" y="2017183"/>
                    <a:pt x="621155" y="2017131"/>
                    <a:pt x="626382" y="2012950"/>
                  </a:cubicBezTo>
                  <a:cubicBezTo>
                    <a:pt x="648068" y="1995601"/>
                    <a:pt x="639209" y="1965919"/>
                    <a:pt x="645432" y="1943100"/>
                  </a:cubicBezTo>
                  <a:cubicBezTo>
                    <a:pt x="647440" y="1935737"/>
                    <a:pt x="653246" y="1929913"/>
                    <a:pt x="658132" y="1924050"/>
                  </a:cubicBezTo>
                  <a:cubicBezTo>
                    <a:pt x="673411" y="1905715"/>
                    <a:pt x="677501" y="1904787"/>
                    <a:pt x="696232" y="1892300"/>
                  </a:cubicBezTo>
                  <a:cubicBezTo>
                    <a:pt x="702653" y="1882668"/>
                    <a:pt x="715282" y="1867345"/>
                    <a:pt x="715282" y="1854200"/>
                  </a:cubicBezTo>
                  <a:cubicBezTo>
                    <a:pt x="715282" y="1826602"/>
                    <a:pt x="713236" y="1798910"/>
                    <a:pt x="708932" y="1771650"/>
                  </a:cubicBezTo>
                  <a:cubicBezTo>
                    <a:pt x="701371" y="1723763"/>
                    <a:pt x="699352" y="1746141"/>
                    <a:pt x="683532" y="1714500"/>
                  </a:cubicBezTo>
                  <a:cubicBezTo>
                    <a:pt x="678977" y="1705390"/>
                    <a:pt x="672867" y="1678188"/>
                    <a:pt x="670832" y="1670050"/>
                  </a:cubicBezTo>
                  <a:cubicBezTo>
                    <a:pt x="672949" y="1659467"/>
                    <a:pt x="669550" y="1645932"/>
                    <a:pt x="677182" y="1638300"/>
                  </a:cubicBezTo>
                  <a:cubicBezTo>
                    <a:pt x="686648" y="1628834"/>
                    <a:pt x="715282" y="1625600"/>
                    <a:pt x="715282" y="1625600"/>
                  </a:cubicBezTo>
                  <a:cubicBezTo>
                    <a:pt x="736449" y="1627717"/>
                    <a:pt x="758055" y="1627167"/>
                    <a:pt x="778782" y="1631950"/>
                  </a:cubicBezTo>
                  <a:cubicBezTo>
                    <a:pt x="800795" y="1637030"/>
                    <a:pt x="796985" y="1650153"/>
                    <a:pt x="810532" y="1663700"/>
                  </a:cubicBezTo>
                  <a:cubicBezTo>
                    <a:pt x="815928" y="1669096"/>
                    <a:pt x="823232" y="1672167"/>
                    <a:pt x="829582" y="1676400"/>
                  </a:cubicBezTo>
                  <a:cubicBezTo>
                    <a:pt x="850749" y="1674283"/>
                    <a:pt x="835932" y="1700742"/>
                    <a:pt x="848632" y="1708150"/>
                  </a:cubicBezTo>
                  <a:cubicBezTo>
                    <a:pt x="861332" y="1715558"/>
                    <a:pt x="882499" y="1727200"/>
                    <a:pt x="905782" y="1720850"/>
                  </a:cubicBezTo>
                  <a:cubicBezTo>
                    <a:pt x="929065" y="1714500"/>
                    <a:pt x="962932" y="1667933"/>
                    <a:pt x="988332" y="1670050"/>
                  </a:cubicBezTo>
                  <a:cubicBezTo>
                    <a:pt x="992565" y="1676400"/>
                    <a:pt x="997619" y="1682274"/>
                    <a:pt x="1001032" y="1689100"/>
                  </a:cubicBezTo>
                  <a:cubicBezTo>
                    <a:pt x="1007371" y="1701778"/>
                    <a:pt x="1006433" y="1718101"/>
                    <a:pt x="1020082" y="1727200"/>
                  </a:cubicBezTo>
                  <a:cubicBezTo>
                    <a:pt x="1027344" y="1732041"/>
                    <a:pt x="1037091" y="1731152"/>
                    <a:pt x="1045482" y="1733550"/>
                  </a:cubicBezTo>
                  <a:cubicBezTo>
                    <a:pt x="1069285" y="1740351"/>
                    <a:pt x="1062637" y="1741287"/>
                    <a:pt x="1089932" y="1746250"/>
                  </a:cubicBezTo>
                  <a:cubicBezTo>
                    <a:pt x="1104658" y="1748927"/>
                    <a:pt x="1119565" y="1750483"/>
                    <a:pt x="1134382" y="1752600"/>
                  </a:cubicBezTo>
                  <a:cubicBezTo>
                    <a:pt x="1161899" y="1750483"/>
                    <a:pt x="1189547" y="1749673"/>
                    <a:pt x="1216932" y="1746250"/>
                  </a:cubicBezTo>
                  <a:cubicBezTo>
                    <a:pt x="1223574" y="1745420"/>
                    <a:pt x="1231249" y="1744633"/>
                    <a:pt x="1235982" y="1739900"/>
                  </a:cubicBezTo>
                  <a:cubicBezTo>
                    <a:pt x="1261212" y="1714670"/>
                    <a:pt x="1253620" y="1700625"/>
                    <a:pt x="1280432" y="1682750"/>
                  </a:cubicBezTo>
                  <a:cubicBezTo>
                    <a:pt x="1286001" y="1679037"/>
                    <a:pt x="1293495" y="1679393"/>
                    <a:pt x="1299482" y="1676400"/>
                  </a:cubicBezTo>
                  <a:cubicBezTo>
                    <a:pt x="1306308" y="1672987"/>
                    <a:pt x="1311706" y="1667113"/>
                    <a:pt x="1318532" y="1663700"/>
                  </a:cubicBezTo>
                  <a:cubicBezTo>
                    <a:pt x="1333718" y="1656107"/>
                    <a:pt x="1352845" y="1650146"/>
                    <a:pt x="1369332" y="1644650"/>
                  </a:cubicBezTo>
                  <a:cubicBezTo>
                    <a:pt x="1371449" y="1572683"/>
                    <a:pt x="1371796" y="1500643"/>
                    <a:pt x="1375682" y="1428750"/>
                  </a:cubicBezTo>
                  <a:cubicBezTo>
                    <a:pt x="1376043" y="1422066"/>
                    <a:pt x="1379039" y="1415687"/>
                    <a:pt x="1382032" y="1409700"/>
                  </a:cubicBezTo>
                  <a:cubicBezTo>
                    <a:pt x="1385445" y="1402874"/>
                    <a:pt x="1390499" y="1397000"/>
                    <a:pt x="1394732" y="1390650"/>
                  </a:cubicBezTo>
                  <a:cubicBezTo>
                    <a:pt x="1399122" y="1368699"/>
                    <a:pt x="1407275" y="1349101"/>
                    <a:pt x="1394732" y="1327150"/>
                  </a:cubicBezTo>
                  <a:cubicBezTo>
                    <a:pt x="1390946" y="1320524"/>
                    <a:pt x="1382032" y="1318683"/>
                    <a:pt x="1375682" y="1314450"/>
                  </a:cubicBezTo>
                  <a:cubicBezTo>
                    <a:pt x="1371449" y="1305983"/>
                    <a:pt x="1364321" y="1298421"/>
                    <a:pt x="1362982" y="1289050"/>
                  </a:cubicBezTo>
                  <a:cubicBezTo>
                    <a:pt x="1360315" y="1270380"/>
                    <a:pt x="1376795" y="1265024"/>
                    <a:pt x="1388382" y="1257300"/>
                  </a:cubicBezTo>
                  <a:cubicBezTo>
                    <a:pt x="1392615" y="1250950"/>
                    <a:pt x="1397982" y="1245224"/>
                    <a:pt x="1401082" y="1238250"/>
                  </a:cubicBezTo>
                  <a:lnTo>
                    <a:pt x="1417735" y="1202532"/>
                  </a:lnTo>
                  <a:cubicBezTo>
                    <a:pt x="1423686" y="1184540"/>
                    <a:pt x="1433211" y="1162447"/>
                    <a:pt x="1436785" y="1130300"/>
                  </a:cubicBezTo>
                  <a:cubicBezTo>
                    <a:pt x="1440359" y="1098153"/>
                    <a:pt x="1440899" y="1032933"/>
                    <a:pt x="1439182" y="1009650"/>
                  </a:cubicBezTo>
                  <a:cubicBezTo>
                    <a:pt x="1437465" y="986367"/>
                    <a:pt x="1429582" y="997574"/>
                    <a:pt x="1426482" y="990600"/>
                  </a:cubicBezTo>
                  <a:cubicBezTo>
                    <a:pt x="1421045" y="978367"/>
                    <a:pt x="1419769" y="964474"/>
                    <a:pt x="1413782" y="952500"/>
                  </a:cubicBezTo>
                  <a:cubicBezTo>
                    <a:pt x="1409549" y="944033"/>
                    <a:pt x="1404406" y="935963"/>
                    <a:pt x="1401082" y="927100"/>
                  </a:cubicBezTo>
                  <a:cubicBezTo>
                    <a:pt x="1398018" y="918928"/>
                    <a:pt x="1397130" y="910091"/>
                    <a:pt x="1394732" y="901700"/>
                  </a:cubicBezTo>
                  <a:cubicBezTo>
                    <a:pt x="1392893" y="895264"/>
                    <a:pt x="1390499" y="889000"/>
                    <a:pt x="1388382" y="882650"/>
                  </a:cubicBezTo>
                  <a:cubicBezTo>
                    <a:pt x="1390499" y="810683"/>
                    <a:pt x="1391045" y="738653"/>
                    <a:pt x="1394732" y="666750"/>
                  </a:cubicBezTo>
                  <a:cubicBezTo>
                    <a:pt x="1395285" y="655971"/>
                    <a:pt x="1397292" y="645106"/>
                    <a:pt x="1401082" y="635000"/>
                  </a:cubicBezTo>
                  <a:cubicBezTo>
                    <a:pt x="1403762" y="627854"/>
                    <a:pt x="1410768" y="638969"/>
                    <a:pt x="1413782" y="615950"/>
                  </a:cubicBezTo>
                  <a:cubicBezTo>
                    <a:pt x="1416796" y="592931"/>
                    <a:pt x="1415611" y="530755"/>
                    <a:pt x="1419164" y="496888"/>
                  </a:cubicBezTo>
                  <a:cubicBezTo>
                    <a:pt x="1422718" y="463021"/>
                    <a:pt x="1423300" y="423598"/>
                    <a:pt x="1435103" y="412750"/>
                  </a:cubicBezTo>
                  <a:cubicBezTo>
                    <a:pt x="1446906" y="401902"/>
                    <a:pt x="1476602" y="429683"/>
                    <a:pt x="1489982" y="431800"/>
                  </a:cubicBezTo>
                  <a:cubicBezTo>
                    <a:pt x="1503362" y="433917"/>
                    <a:pt x="1506991" y="427848"/>
                    <a:pt x="1515382" y="425450"/>
                  </a:cubicBezTo>
                  <a:cubicBezTo>
                    <a:pt x="1521818" y="423611"/>
                    <a:pt x="1527898" y="420552"/>
                    <a:pt x="1534432" y="419100"/>
                  </a:cubicBezTo>
                  <a:cubicBezTo>
                    <a:pt x="1547001" y="416307"/>
                    <a:pt x="1563946" y="414867"/>
                    <a:pt x="1572532" y="412750"/>
                  </a:cubicBezTo>
                  <a:cubicBezTo>
                    <a:pt x="1581118" y="410633"/>
                    <a:pt x="1577480" y="408517"/>
                    <a:pt x="1585947" y="406400"/>
                  </a:cubicBezTo>
                  <a:cubicBezTo>
                    <a:pt x="1573247" y="393700"/>
                    <a:pt x="1544167" y="377825"/>
                    <a:pt x="1533465" y="368300"/>
                  </a:cubicBezTo>
                  <a:cubicBezTo>
                    <a:pt x="1522763" y="358775"/>
                    <a:pt x="1530038" y="355600"/>
                    <a:pt x="1521732" y="349250"/>
                  </a:cubicBezTo>
                  <a:cubicBezTo>
                    <a:pt x="1513427" y="342900"/>
                    <a:pt x="1531515" y="346161"/>
                    <a:pt x="1483632" y="330200"/>
                  </a:cubicBezTo>
                  <a:cubicBezTo>
                    <a:pt x="1479819" y="314948"/>
                    <a:pt x="1449522" y="301476"/>
                    <a:pt x="1435818" y="290513"/>
                  </a:cubicBezTo>
                  <a:cubicBezTo>
                    <a:pt x="1430591" y="286332"/>
                    <a:pt x="1451882" y="281517"/>
                    <a:pt x="1445532" y="279400"/>
                  </a:cubicBezTo>
                  <a:cubicBezTo>
                    <a:pt x="1438338" y="257817"/>
                    <a:pt x="1408896" y="233362"/>
                    <a:pt x="1408735" y="219075"/>
                  </a:cubicBezTo>
                  <a:cubicBezTo>
                    <a:pt x="1408574" y="204788"/>
                    <a:pt x="1438216" y="195792"/>
                    <a:pt x="1444566" y="193675"/>
                  </a:cubicBezTo>
                  <a:cubicBezTo>
                    <a:pt x="1461499" y="195792"/>
                    <a:pt x="1499346" y="215371"/>
                    <a:pt x="1521732" y="228600"/>
                  </a:cubicBezTo>
                  <a:cubicBezTo>
                    <a:pt x="1544118" y="241829"/>
                    <a:pt x="1524018" y="242570"/>
                    <a:pt x="1578882" y="273050"/>
                  </a:cubicBezTo>
                  <a:cubicBezTo>
                    <a:pt x="1590584" y="279551"/>
                    <a:pt x="1605843" y="278324"/>
                    <a:pt x="1616982" y="285750"/>
                  </a:cubicBezTo>
                  <a:lnTo>
                    <a:pt x="1636032" y="298450"/>
                  </a:lnTo>
                  <a:cubicBezTo>
                    <a:pt x="1637090" y="301625"/>
                    <a:pt x="1624390" y="311150"/>
                    <a:pt x="1623332" y="304800"/>
                  </a:cubicBezTo>
                  <a:cubicBezTo>
                    <a:pt x="1622274" y="298450"/>
                    <a:pt x="1625070" y="275431"/>
                    <a:pt x="1629682" y="260350"/>
                  </a:cubicBezTo>
                  <a:cubicBezTo>
                    <a:pt x="1634294" y="245269"/>
                    <a:pt x="1641479" y="220661"/>
                    <a:pt x="1651003" y="214312"/>
                  </a:cubicBezTo>
                  <a:cubicBezTo>
                    <a:pt x="1653483" y="209352"/>
                    <a:pt x="1681919" y="192352"/>
                    <a:pt x="1686832" y="184150"/>
                  </a:cubicBezTo>
                  <a:cubicBezTo>
                    <a:pt x="1691745" y="175948"/>
                    <a:pt x="1686949" y="166825"/>
                    <a:pt x="1680482" y="165100"/>
                  </a:cubicBezTo>
                  <a:cubicBezTo>
                    <a:pt x="1651776" y="157445"/>
                    <a:pt x="1621215" y="160867"/>
                    <a:pt x="1591582" y="158750"/>
                  </a:cubicBezTo>
                  <a:cubicBezTo>
                    <a:pt x="1585232" y="154517"/>
                    <a:pt x="1624697" y="134509"/>
                    <a:pt x="1623332" y="127000"/>
                  </a:cubicBezTo>
                  <a:cubicBezTo>
                    <a:pt x="1620481" y="111319"/>
                    <a:pt x="1593699" y="80433"/>
                    <a:pt x="1591582" y="69850"/>
                  </a:cubicBezTo>
                  <a:cubicBezTo>
                    <a:pt x="1589465" y="59267"/>
                    <a:pt x="1604282" y="65617"/>
                    <a:pt x="1610632" y="63500"/>
                  </a:cubicBezTo>
                  <a:cubicBezTo>
                    <a:pt x="1604282" y="59267"/>
                    <a:pt x="1598597" y="53806"/>
                    <a:pt x="1591582" y="50800"/>
                  </a:cubicBezTo>
                  <a:cubicBezTo>
                    <a:pt x="1583560" y="47362"/>
                    <a:pt x="1574686" y="46412"/>
                    <a:pt x="1566182" y="44450"/>
                  </a:cubicBezTo>
                  <a:lnTo>
                    <a:pt x="1509032" y="31750"/>
                  </a:lnTo>
                  <a:cubicBezTo>
                    <a:pt x="1502682" y="27517"/>
                    <a:pt x="1496808" y="22463"/>
                    <a:pt x="1489982" y="19050"/>
                  </a:cubicBezTo>
                  <a:cubicBezTo>
                    <a:pt x="1473988" y="11053"/>
                    <a:pt x="1448162" y="9137"/>
                    <a:pt x="1432832" y="6350"/>
                  </a:cubicBezTo>
                  <a:cubicBezTo>
                    <a:pt x="1422213" y="4419"/>
                    <a:pt x="1411665" y="2117"/>
                    <a:pt x="1401082" y="0"/>
                  </a:cubicBezTo>
                  <a:cubicBezTo>
                    <a:pt x="1379915" y="2117"/>
                    <a:pt x="1357574" y="-920"/>
                    <a:pt x="1337582" y="6350"/>
                  </a:cubicBezTo>
                  <a:cubicBezTo>
                    <a:pt x="1324832" y="10986"/>
                    <a:pt x="1334354" y="48495"/>
                    <a:pt x="1337582" y="50800"/>
                  </a:cubicBezTo>
                  <a:cubicBezTo>
                    <a:pt x="1348059" y="58284"/>
                    <a:pt x="1362982" y="55033"/>
                    <a:pt x="1375682" y="57150"/>
                  </a:cubicBezTo>
                  <a:cubicBezTo>
                    <a:pt x="1382500" y="77604"/>
                    <a:pt x="1395428" y="107254"/>
                    <a:pt x="1375682" y="127000"/>
                  </a:cubicBezTo>
                  <a:cubicBezTo>
                    <a:pt x="1366578" y="136104"/>
                    <a:pt x="1350282" y="122767"/>
                    <a:pt x="1337582" y="120650"/>
                  </a:cubicBezTo>
                  <a:lnTo>
                    <a:pt x="1299482" y="82550"/>
                  </a:lnTo>
                  <a:cubicBezTo>
                    <a:pt x="1293132" y="76200"/>
                    <a:pt x="1289238" y="65261"/>
                    <a:pt x="1280432" y="63500"/>
                  </a:cubicBezTo>
                  <a:cubicBezTo>
                    <a:pt x="1269849" y="61383"/>
                    <a:pt x="1259401" y="58411"/>
                    <a:pt x="1248682" y="57150"/>
                  </a:cubicBezTo>
                  <a:cubicBezTo>
                    <a:pt x="1223369" y="54172"/>
                    <a:pt x="1197882" y="52917"/>
                    <a:pt x="1172482" y="50800"/>
                  </a:cubicBezTo>
                  <a:cubicBezTo>
                    <a:pt x="1138369" y="39429"/>
                    <a:pt x="1143828" y="38362"/>
                    <a:pt x="1089932" y="50800"/>
                  </a:cubicBezTo>
                  <a:cubicBezTo>
                    <a:pt x="1082496" y="52516"/>
                    <a:pt x="1077232" y="59267"/>
                    <a:pt x="1070882" y="63500"/>
                  </a:cubicBezTo>
                  <a:cubicBezTo>
                    <a:pt x="1034486" y="118095"/>
                    <a:pt x="1078122" y="49020"/>
                    <a:pt x="1051832" y="101600"/>
                  </a:cubicBezTo>
                  <a:cubicBezTo>
                    <a:pt x="1048419" y="108426"/>
                    <a:pt x="1042545" y="113824"/>
                    <a:pt x="1039132" y="120650"/>
                  </a:cubicBezTo>
                  <a:cubicBezTo>
                    <a:pt x="1036139" y="126637"/>
                    <a:pt x="1036103" y="133888"/>
                    <a:pt x="1032782" y="139700"/>
                  </a:cubicBezTo>
                  <a:cubicBezTo>
                    <a:pt x="1021921" y="158707"/>
                    <a:pt x="1009695" y="169137"/>
                    <a:pt x="994682" y="184150"/>
                  </a:cubicBezTo>
                  <a:cubicBezTo>
                    <a:pt x="981982" y="182033"/>
                    <a:pt x="968098" y="183558"/>
                    <a:pt x="956582" y="177800"/>
                  </a:cubicBezTo>
                  <a:cubicBezTo>
                    <a:pt x="949756" y="174387"/>
                    <a:pt x="948768" y="164613"/>
                    <a:pt x="943882" y="158750"/>
                  </a:cubicBezTo>
                  <a:cubicBezTo>
                    <a:pt x="938133" y="151851"/>
                    <a:pt x="931182" y="146050"/>
                    <a:pt x="924832" y="139700"/>
                  </a:cubicBezTo>
                  <a:cubicBezTo>
                    <a:pt x="906602" y="66778"/>
                    <a:pt x="932094" y="156644"/>
                    <a:pt x="905782" y="95250"/>
                  </a:cubicBezTo>
                  <a:cubicBezTo>
                    <a:pt x="902344" y="87228"/>
                    <a:pt x="902870" y="77872"/>
                    <a:pt x="899432" y="69850"/>
                  </a:cubicBezTo>
                  <a:cubicBezTo>
                    <a:pt x="896426" y="62835"/>
                    <a:pt x="890145" y="57626"/>
                    <a:pt x="886732" y="50800"/>
                  </a:cubicBezTo>
                  <a:cubicBezTo>
                    <a:pt x="883739" y="44813"/>
                    <a:pt x="884563" y="36977"/>
                    <a:pt x="880382" y="31750"/>
                  </a:cubicBezTo>
                  <a:cubicBezTo>
                    <a:pt x="871430" y="20559"/>
                    <a:pt x="854831" y="16883"/>
                    <a:pt x="842282" y="12700"/>
                  </a:cubicBezTo>
                  <a:cubicBezTo>
                    <a:pt x="785132" y="16933"/>
                    <a:pt x="727872" y="19880"/>
                    <a:pt x="670832" y="25400"/>
                  </a:cubicBezTo>
                  <a:cubicBezTo>
                    <a:pt x="662145" y="26241"/>
                    <a:pt x="652694" y="26909"/>
                    <a:pt x="645432" y="31750"/>
                  </a:cubicBezTo>
                  <a:cubicBezTo>
                    <a:pt x="639082" y="35983"/>
                    <a:pt x="638128" y="45404"/>
                    <a:pt x="632732" y="50800"/>
                  </a:cubicBezTo>
                  <a:cubicBezTo>
                    <a:pt x="627336" y="56196"/>
                    <a:pt x="620032" y="59267"/>
                    <a:pt x="613682" y="63500"/>
                  </a:cubicBezTo>
                  <a:close/>
                </a:path>
              </a:pathLst>
            </a:custGeom>
            <a:solidFill>
              <a:srgbClr val="7030A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07CD175-9B66-4BDA-90A0-D7CB26FDFBE8}"/>
                </a:ext>
              </a:extLst>
            </p:cNvPr>
            <p:cNvSpPr/>
            <p:nvPr/>
          </p:nvSpPr>
          <p:spPr>
            <a:xfrm>
              <a:off x="9432518" y="2344282"/>
              <a:ext cx="1626010" cy="1848306"/>
            </a:xfrm>
            <a:custGeom>
              <a:avLst/>
              <a:gdLst>
                <a:gd name="connsiteX0" fmla="*/ 1302159 w 1626009"/>
                <a:gd name="connsiteY0" fmla="*/ 456 h 1835606"/>
                <a:gd name="connsiteX1" fmla="*/ 1289459 w 1626009"/>
                <a:gd name="connsiteY1" fmla="*/ 32206 h 1835606"/>
                <a:gd name="connsiteX2" fmla="*/ 1283109 w 1626009"/>
                <a:gd name="connsiteY2" fmla="*/ 83006 h 1835606"/>
                <a:gd name="connsiteX3" fmla="*/ 1276759 w 1626009"/>
                <a:gd name="connsiteY3" fmla="*/ 108406 h 1835606"/>
                <a:gd name="connsiteX4" fmla="*/ 1270409 w 1626009"/>
                <a:gd name="connsiteY4" fmla="*/ 159206 h 1835606"/>
                <a:gd name="connsiteX5" fmla="*/ 1257709 w 1626009"/>
                <a:gd name="connsiteY5" fmla="*/ 203656 h 1835606"/>
                <a:gd name="connsiteX6" fmla="*/ 1219609 w 1626009"/>
                <a:gd name="connsiteY6" fmla="*/ 229056 h 1835606"/>
                <a:gd name="connsiteX7" fmla="*/ 1181509 w 1626009"/>
                <a:gd name="connsiteY7" fmla="*/ 267156 h 1835606"/>
                <a:gd name="connsiteX8" fmla="*/ 1124359 w 1626009"/>
                <a:gd name="connsiteY8" fmla="*/ 298906 h 1835606"/>
                <a:gd name="connsiteX9" fmla="*/ 1086259 w 1626009"/>
                <a:gd name="connsiteY9" fmla="*/ 305256 h 1835606"/>
                <a:gd name="connsiteX10" fmla="*/ 1035459 w 1626009"/>
                <a:gd name="connsiteY10" fmla="*/ 317956 h 1835606"/>
                <a:gd name="connsiteX11" fmla="*/ 1010059 w 1626009"/>
                <a:gd name="connsiteY11" fmla="*/ 324306 h 1835606"/>
                <a:gd name="connsiteX12" fmla="*/ 940209 w 1626009"/>
                <a:gd name="connsiteY12" fmla="*/ 330656 h 1835606"/>
                <a:gd name="connsiteX13" fmla="*/ 933859 w 1626009"/>
                <a:gd name="connsiteY13" fmla="*/ 311606 h 1835606"/>
                <a:gd name="connsiteX14" fmla="*/ 921159 w 1626009"/>
                <a:gd name="connsiteY14" fmla="*/ 292556 h 1835606"/>
                <a:gd name="connsiteX15" fmla="*/ 889409 w 1626009"/>
                <a:gd name="connsiteY15" fmla="*/ 298906 h 1835606"/>
                <a:gd name="connsiteX16" fmla="*/ 870359 w 1626009"/>
                <a:gd name="connsiteY16" fmla="*/ 337006 h 1835606"/>
                <a:gd name="connsiteX17" fmla="*/ 851309 w 1626009"/>
                <a:gd name="connsiteY17" fmla="*/ 343356 h 1835606"/>
                <a:gd name="connsiteX18" fmla="*/ 813209 w 1626009"/>
                <a:gd name="connsiteY18" fmla="*/ 337006 h 1835606"/>
                <a:gd name="connsiteX19" fmla="*/ 768759 w 1626009"/>
                <a:gd name="connsiteY19" fmla="*/ 330656 h 1835606"/>
                <a:gd name="connsiteX20" fmla="*/ 762409 w 1626009"/>
                <a:gd name="connsiteY20" fmla="*/ 311606 h 1835606"/>
                <a:gd name="connsiteX21" fmla="*/ 730659 w 1626009"/>
                <a:gd name="connsiteY21" fmla="*/ 279856 h 1835606"/>
                <a:gd name="connsiteX22" fmla="*/ 698909 w 1626009"/>
                <a:gd name="connsiteY22" fmla="*/ 286206 h 1835606"/>
                <a:gd name="connsiteX23" fmla="*/ 679859 w 1626009"/>
                <a:gd name="connsiteY23" fmla="*/ 292556 h 1835606"/>
                <a:gd name="connsiteX24" fmla="*/ 673509 w 1626009"/>
                <a:gd name="connsiteY24" fmla="*/ 311606 h 1835606"/>
                <a:gd name="connsiteX25" fmla="*/ 629059 w 1626009"/>
                <a:gd name="connsiteY25" fmla="*/ 286206 h 1835606"/>
                <a:gd name="connsiteX26" fmla="*/ 590959 w 1626009"/>
                <a:gd name="connsiteY26" fmla="*/ 260806 h 1835606"/>
                <a:gd name="connsiteX27" fmla="*/ 578259 w 1626009"/>
                <a:gd name="connsiteY27" fmla="*/ 279856 h 1835606"/>
                <a:gd name="connsiteX28" fmla="*/ 559209 w 1626009"/>
                <a:gd name="connsiteY28" fmla="*/ 298906 h 1835606"/>
                <a:gd name="connsiteX29" fmla="*/ 552859 w 1626009"/>
                <a:gd name="connsiteY29" fmla="*/ 317956 h 1835606"/>
                <a:gd name="connsiteX30" fmla="*/ 527459 w 1626009"/>
                <a:gd name="connsiteY30" fmla="*/ 356056 h 1835606"/>
                <a:gd name="connsiteX31" fmla="*/ 514759 w 1626009"/>
                <a:gd name="connsiteY31" fmla="*/ 375106 h 1835606"/>
                <a:gd name="connsiteX32" fmla="*/ 495709 w 1626009"/>
                <a:gd name="connsiteY32" fmla="*/ 394156 h 1835606"/>
                <a:gd name="connsiteX33" fmla="*/ 483009 w 1626009"/>
                <a:gd name="connsiteY33" fmla="*/ 432256 h 1835606"/>
                <a:gd name="connsiteX34" fmla="*/ 260759 w 1626009"/>
                <a:gd name="connsiteY34" fmla="*/ 470356 h 1835606"/>
                <a:gd name="connsiteX35" fmla="*/ 254409 w 1626009"/>
                <a:gd name="connsiteY35" fmla="*/ 508456 h 1835606"/>
                <a:gd name="connsiteX36" fmla="*/ 216309 w 1626009"/>
                <a:gd name="connsiteY36" fmla="*/ 527506 h 1835606"/>
                <a:gd name="connsiteX37" fmla="*/ 197259 w 1626009"/>
                <a:gd name="connsiteY37" fmla="*/ 514806 h 1835606"/>
                <a:gd name="connsiteX38" fmla="*/ 190909 w 1626009"/>
                <a:gd name="connsiteY38" fmla="*/ 495756 h 1835606"/>
                <a:gd name="connsiteX39" fmla="*/ 114709 w 1626009"/>
                <a:gd name="connsiteY39" fmla="*/ 457656 h 1835606"/>
                <a:gd name="connsiteX40" fmla="*/ 57559 w 1626009"/>
                <a:gd name="connsiteY40" fmla="*/ 444956 h 1835606"/>
                <a:gd name="connsiteX41" fmla="*/ 38509 w 1626009"/>
                <a:gd name="connsiteY41" fmla="*/ 451306 h 1835606"/>
                <a:gd name="connsiteX42" fmla="*/ 32159 w 1626009"/>
                <a:gd name="connsiteY42" fmla="*/ 470356 h 1835606"/>
                <a:gd name="connsiteX43" fmla="*/ 38509 w 1626009"/>
                <a:gd name="connsiteY43" fmla="*/ 527506 h 1835606"/>
                <a:gd name="connsiteX44" fmla="*/ 57559 w 1626009"/>
                <a:gd name="connsiteY44" fmla="*/ 540206 h 1835606"/>
                <a:gd name="connsiteX45" fmla="*/ 89309 w 1626009"/>
                <a:gd name="connsiteY45" fmla="*/ 571956 h 1835606"/>
                <a:gd name="connsiteX46" fmla="*/ 102009 w 1626009"/>
                <a:gd name="connsiteY46" fmla="*/ 591006 h 1835606"/>
                <a:gd name="connsiteX47" fmla="*/ 140109 w 1626009"/>
                <a:gd name="connsiteY47" fmla="*/ 616406 h 1835606"/>
                <a:gd name="connsiteX48" fmla="*/ 184559 w 1626009"/>
                <a:gd name="connsiteY48" fmla="*/ 648156 h 1835606"/>
                <a:gd name="connsiteX49" fmla="*/ 209959 w 1626009"/>
                <a:gd name="connsiteY49" fmla="*/ 660856 h 1835606"/>
                <a:gd name="connsiteX50" fmla="*/ 114709 w 1626009"/>
                <a:gd name="connsiteY50" fmla="*/ 660856 h 1835606"/>
                <a:gd name="connsiteX51" fmla="*/ 51209 w 1626009"/>
                <a:gd name="connsiteY51" fmla="*/ 667206 h 1835606"/>
                <a:gd name="connsiteX52" fmla="*/ 57559 w 1626009"/>
                <a:gd name="connsiteY52" fmla="*/ 692606 h 1835606"/>
                <a:gd name="connsiteX53" fmla="*/ 44859 w 1626009"/>
                <a:gd name="connsiteY53" fmla="*/ 711656 h 1835606"/>
                <a:gd name="connsiteX54" fmla="*/ 32159 w 1626009"/>
                <a:gd name="connsiteY54" fmla="*/ 762456 h 1835606"/>
                <a:gd name="connsiteX55" fmla="*/ 25809 w 1626009"/>
                <a:gd name="connsiteY55" fmla="*/ 787856 h 1835606"/>
                <a:gd name="connsiteX56" fmla="*/ 13109 w 1626009"/>
                <a:gd name="connsiteY56" fmla="*/ 997406 h 1835606"/>
                <a:gd name="connsiteX57" fmla="*/ 6759 w 1626009"/>
                <a:gd name="connsiteY57" fmla="*/ 1016456 h 1835606"/>
                <a:gd name="connsiteX58" fmla="*/ 6759 w 1626009"/>
                <a:gd name="connsiteY58" fmla="*/ 1168856 h 1835606"/>
                <a:gd name="connsiteX59" fmla="*/ 32159 w 1626009"/>
                <a:gd name="connsiteY59" fmla="*/ 1206956 h 1835606"/>
                <a:gd name="connsiteX60" fmla="*/ 44859 w 1626009"/>
                <a:gd name="connsiteY60" fmla="*/ 1245056 h 1835606"/>
                <a:gd name="connsiteX61" fmla="*/ 51209 w 1626009"/>
                <a:gd name="connsiteY61" fmla="*/ 1264106 h 1835606"/>
                <a:gd name="connsiteX62" fmla="*/ 57559 w 1626009"/>
                <a:gd name="connsiteY62" fmla="*/ 1333956 h 1835606"/>
                <a:gd name="connsiteX63" fmla="*/ 63909 w 1626009"/>
                <a:gd name="connsiteY63" fmla="*/ 1353006 h 1835606"/>
                <a:gd name="connsiteX64" fmla="*/ 57559 w 1626009"/>
                <a:gd name="connsiteY64" fmla="*/ 1403806 h 1835606"/>
                <a:gd name="connsiteX65" fmla="*/ 32159 w 1626009"/>
                <a:gd name="connsiteY65" fmla="*/ 1448256 h 1835606"/>
                <a:gd name="connsiteX66" fmla="*/ 6759 w 1626009"/>
                <a:gd name="connsiteY66" fmla="*/ 1486356 h 1835606"/>
                <a:gd name="connsiteX67" fmla="*/ 13109 w 1626009"/>
                <a:gd name="connsiteY67" fmla="*/ 1537156 h 1835606"/>
                <a:gd name="connsiteX68" fmla="*/ 32159 w 1626009"/>
                <a:gd name="connsiteY68" fmla="*/ 1556206 h 1835606"/>
                <a:gd name="connsiteX69" fmla="*/ 38509 w 1626009"/>
                <a:gd name="connsiteY69" fmla="*/ 1575256 h 1835606"/>
                <a:gd name="connsiteX70" fmla="*/ 51209 w 1626009"/>
                <a:gd name="connsiteY70" fmla="*/ 1594306 h 1835606"/>
                <a:gd name="connsiteX71" fmla="*/ 70259 w 1626009"/>
                <a:gd name="connsiteY71" fmla="*/ 1632406 h 1835606"/>
                <a:gd name="connsiteX72" fmla="*/ 89309 w 1626009"/>
                <a:gd name="connsiteY72" fmla="*/ 1651456 h 1835606"/>
                <a:gd name="connsiteX73" fmla="*/ 127409 w 1626009"/>
                <a:gd name="connsiteY73" fmla="*/ 1683206 h 1835606"/>
                <a:gd name="connsiteX74" fmla="*/ 171859 w 1626009"/>
                <a:gd name="connsiteY74" fmla="*/ 1727656 h 1835606"/>
                <a:gd name="connsiteX75" fmla="*/ 184559 w 1626009"/>
                <a:gd name="connsiteY75" fmla="*/ 1746706 h 1835606"/>
                <a:gd name="connsiteX76" fmla="*/ 197259 w 1626009"/>
                <a:gd name="connsiteY76" fmla="*/ 1784806 h 1835606"/>
                <a:gd name="connsiteX77" fmla="*/ 216309 w 1626009"/>
                <a:gd name="connsiteY77" fmla="*/ 1822906 h 1835606"/>
                <a:gd name="connsiteX78" fmla="*/ 235359 w 1626009"/>
                <a:gd name="connsiteY78" fmla="*/ 1835606 h 1835606"/>
                <a:gd name="connsiteX79" fmla="*/ 279809 w 1626009"/>
                <a:gd name="connsiteY79" fmla="*/ 1822906 h 1835606"/>
                <a:gd name="connsiteX80" fmla="*/ 298859 w 1626009"/>
                <a:gd name="connsiteY80" fmla="*/ 1803856 h 1835606"/>
                <a:gd name="connsiteX81" fmla="*/ 317909 w 1626009"/>
                <a:gd name="connsiteY81" fmla="*/ 1791156 h 1835606"/>
                <a:gd name="connsiteX82" fmla="*/ 298859 w 1626009"/>
                <a:gd name="connsiteY82" fmla="*/ 1740356 h 1835606"/>
                <a:gd name="connsiteX83" fmla="*/ 279809 w 1626009"/>
                <a:gd name="connsiteY83" fmla="*/ 1727656 h 1835606"/>
                <a:gd name="connsiteX84" fmla="*/ 286159 w 1626009"/>
                <a:gd name="connsiteY84" fmla="*/ 1676856 h 1835606"/>
                <a:gd name="connsiteX85" fmla="*/ 279809 w 1626009"/>
                <a:gd name="connsiteY85" fmla="*/ 1638756 h 1835606"/>
                <a:gd name="connsiteX86" fmla="*/ 273459 w 1626009"/>
                <a:gd name="connsiteY86" fmla="*/ 1581606 h 1835606"/>
                <a:gd name="connsiteX87" fmla="*/ 279809 w 1626009"/>
                <a:gd name="connsiteY87" fmla="*/ 1530806 h 1835606"/>
                <a:gd name="connsiteX88" fmla="*/ 286159 w 1626009"/>
                <a:gd name="connsiteY88" fmla="*/ 1511756 h 1835606"/>
                <a:gd name="connsiteX89" fmla="*/ 305209 w 1626009"/>
                <a:gd name="connsiteY89" fmla="*/ 1499056 h 1835606"/>
                <a:gd name="connsiteX90" fmla="*/ 324259 w 1626009"/>
                <a:gd name="connsiteY90" fmla="*/ 1492706 h 1835606"/>
                <a:gd name="connsiteX91" fmla="*/ 356009 w 1626009"/>
                <a:gd name="connsiteY91" fmla="*/ 1537156 h 1835606"/>
                <a:gd name="connsiteX92" fmla="*/ 394109 w 1626009"/>
                <a:gd name="connsiteY92" fmla="*/ 1556206 h 1835606"/>
                <a:gd name="connsiteX93" fmla="*/ 502059 w 1626009"/>
                <a:gd name="connsiteY93" fmla="*/ 1543506 h 1835606"/>
                <a:gd name="connsiteX94" fmla="*/ 540159 w 1626009"/>
                <a:gd name="connsiteY94" fmla="*/ 1530806 h 1835606"/>
                <a:gd name="connsiteX95" fmla="*/ 552859 w 1626009"/>
                <a:gd name="connsiteY95" fmla="*/ 1511756 h 1835606"/>
                <a:gd name="connsiteX96" fmla="*/ 521109 w 1626009"/>
                <a:gd name="connsiteY96" fmla="*/ 1556206 h 1835606"/>
                <a:gd name="connsiteX97" fmla="*/ 508409 w 1626009"/>
                <a:gd name="connsiteY97" fmla="*/ 1594306 h 1835606"/>
                <a:gd name="connsiteX98" fmla="*/ 527459 w 1626009"/>
                <a:gd name="connsiteY98" fmla="*/ 1607006 h 1835606"/>
                <a:gd name="connsiteX99" fmla="*/ 552859 w 1626009"/>
                <a:gd name="connsiteY99" fmla="*/ 1613356 h 1835606"/>
                <a:gd name="connsiteX100" fmla="*/ 565559 w 1626009"/>
                <a:gd name="connsiteY100" fmla="*/ 1638756 h 1835606"/>
                <a:gd name="connsiteX101" fmla="*/ 578259 w 1626009"/>
                <a:gd name="connsiteY101" fmla="*/ 1657806 h 1835606"/>
                <a:gd name="connsiteX102" fmla="*/ 616359 w 1626009"/>
                <a:gd name="connsiteY102" fmla="*/ 1683206 h 1835606"/>
                <a:gd name="connsiteX103" fmla="*/ 635409 w 1626009"/>
                <a:gd name="connsiteY103" fmla="*/ 1727656 h 1835606"/>
                <a:gd name="connsiteX104" fmla="*/ 648109 w 1626009"/>
                <a:gd name="connsiteY104" fmla="*/ 1746706 h 1835606"/>
                <a:gd name="connsiteX105" fmla="*/ 654459 w 1626009"/>
                <a:gd name="connsiteY105" fmla="*/ 1765756 h 1835606"/>
                <a:gd name="connsiteX106" fmla="*/ 673509 w 1626009"/>
                <a:gd name="connsiteY106" fmla="*/ 1772106 h 1835606"/>
                <a:gd name="connsiteX107" fmla="*/ 692559 w 1626009"/>
                <a:gd name="connsiteY107" fmla="*/ 1765756 h 1835606"/>
                <a:gd name="connsiteX108" fmla="*/ 698909 w 1626009"/>
                <a:gd name="connsiteY108" fmla="*/ 1746706 h 1835606"/>
                <a:gd name="connsiteX109" fmla="*/ 705259 w 1626009"/>
                <a:gd name="connsiteY109" fmla="*/ 1721306 h 1835606"/>
                <a:gd name="connsiteX110" fmla="*/ 711609 w 1626009"/>
                <a:gd name="connsiteY110" fmla="*/ 1689556 h 1835606"/>
                <a:gd name="connsiteX111" fmla="*/ 724309 w 1626009"/>
                <a:gd name="connsiteY111" fmla="*/ 1651456 h 1835606"/>
                <a:gd name="connsiteX112" fmla="*/ 730659 w 1626009"/>
                <a:gd name="connsiteY112" fmla="*/ 1632406 h 1835606"/>
                <a:gd name="connsiteX113" fmla="*/ 737009 w 1626009"/>
                <a:gd name="connsiteY113" fmla="*/ 1549856 h 1835606"/>
                <a:gd name="connsiteX114" fmla="*/ 756059 w 1626009"/>
                <a:gd name="connsiteY114" fmla="*/ 1543506 h 1835606"/>
                <a:gd name="connsiteX115" fmla="*/ 762409 w 1626009"/>
                <a:gd name="connsiteY115" fmla="*/ 1524456 h 1835606"/>
                <a:gd name="connsiteX116" fmla="*/ 781459 w 1626009"/>
                <a:gd name="connsiteY116" fmla="*/ 1454606 h 1835606"/>
                <a:gd name="connsiteX117" fmla="*/ 787809 w 1626009"/>
                <a:gd name="connsiteY117" fmla="*/ 1435556 h 1835606"/>
                <a:gd name="connsiteX118" fmla="*/ 768759 w 1626009"/>
                <a:gd name="connsiteY118" fmla="*/ 1257756 h 1835606"/>
                <a:gd name="connsiteX119" fmla="*/ 749709 w 1626009"/>
                <a:gd name="connsiteY119" fmla="*/ 1245056 h 1835606"/>
                <a:gd name="connsiteX120" fmla="*/ 743359 w 1626009"/>
                <a:gd name="connsiteY120" fmla="*/ 1226006 h 1835606"/>
                <a:gd name="connsiteX121" fmla="*/ 775109 w 1626009"/>
                <a:gd name="connsiteY121" fmla="*/ 1194256 h 1835606"/>
                <a:gd name="connsiteX122" fmla="*/ 794159 w 1626009"/>
                <a:gd name="connsiteY122" fmla="*/ 1187906 h 1835606"/>
                <a:gd name="connsiteX123" fmla="*/ 813209 w 1626009"/>
                <a:gd name="connsiteY123" fmla="*/ 1168856 h 1835606"/>
                <a:gd name="connsiteX124" fmla="*/ 832259 w 1626009"/>
                <a:gd name="connsiteY124" fmla="*/ 1162506 h 1835606"/>
                <a:gd name="connsiteX125" fmla="*/ 851309 w 1626009"/>
                <a:gd name="connsiteY125" fmla="*/ 1149806 h 1835606"/>
                <a:gd name="connsiteX126" fmla="*/ 876709 w 1626009"/>
                <a:gd name="connsiteY126" fmla="*/ 1156156 h 1835606"/>
                <a:gd name="connsiteX127" fmla="*/ 883059 w 1626009"/>
                <a:gd name="connsiteY127" fmla="*/ 1175206 h 1835606"/>
                <a:gd name="connsiteX128" fmla="*/ 889409 w 1626009"/>
                <a:gd name="connsiteY128" fmla="*/ 1226006 h 1835606"/>
                <a:gd name="connsiteX129" fmla="*/ 914809 w 1626009"/>
                <a:gd name="connsiteY129" fmla="*/ 1257756 h 1835606"/>
                <a:gd name="connsiteX130" fmla="*/ 952909 w 1626009"/>
                <a:gd name="connsiteY130" fmla="*/ 1251406 h 1835606"/>
                <a:gd name="connsiteX131" fmla="*/ 940209 w 1626009"/>
                <a:gd name="connsiteY131" fmla="*/ 1200606 h 1835606"/>
                <a:gd name="connsiteX132" fmla="*/ 921159 w 1626009"/>
                <a:gd name="connsiteY132" fmla="*/ 1187906 h 1835606"/>
                <a:gd name="connsiteX133" fmla="*/ 902109 w 1626009"/>
                <a:gd name="connsiteY133" fmla="*/ 1149806 h 1835606"/>
                <a:gd name="connsiteX134" fmla="*/ 889409 w 1626009"/>
                <a:gd name="connsiteY134" fmla="*/ 1130756 h 1835606"/>
                <a:gd name="connsiteX135" fmla="*/ 883059 w 1626009"/>
                <a:gd name="connsiteY135" fmla="*/ 1111706 h 1835606"/>
                <a:gd name="connsiteX136" fmla="*/ 864009 w 1626009"/>
                <a:gd name="connsiteY136" fmla="*/ 1099006 h 1835606"/>
                <a:gd name="connsiteX137" fmla="*/ 857659 w 1626009"/>
                <a:gd name="connsiteY137" fmla="*/ 1079956 h 1835606"/>
                <a:gd name="connsiteX138" fmla="*/ 1010059 w 1626009"/>
                <a:gd name="connsiteY138" fmla="*/ 1092656 h 1835606"/>
                <a:gd name="connsiteX139" fmla="*/ 1130709 w 1626009"/>
                <a:gd name="connsiteY139" fmla="*/ 1105356 h 1835606"/>
                <a:gd name="connsiteX140" fmla="*/ 1175159 w 1626009"/>
                <a:gd name="connsiteY140" fmla="*/ 1124406 h 1835606"/>
                <a:gd name="connsiteX141" fmla="*/ 1225959 w 1626009"/>
                <a:gd name="connsiteY141" fmla="*/ 1137106 h 1835606"/>
                <a:gd name="connsiteX142" fmla="*/ 1245009 w 1626009"/>
                <a:gd name="connsiteY142" fmla="*/ 1143456 h 1835606"/>
                <a:gd name="connsiteX143" fmla="*/ 1270409 w 1626009"/>
                <a:gd name="connsiteY143" fmla="*/ 1111706 h 1835606"/>
                <a:gd name="connsiteX144" fmla="*/ 1308509 w 1626009"/>
                <a:gd name="connsiteY144" fmla="*/ 1092656 h 1835606"/>
                <a:gd name="connsiteX145" fmla="*/ 1340259 w 1626009"/>
                <a:gd name="connsiteY145" fmla="*/ 1035506 h 1835606"/>
                <a:gd name="connsiteX146" fmla="*/ 1352959 w 1626009"/>
                <a:gd name="connsiteY146" fmla="*/ 1016456 h 1835606"/>
                <a:gd name="connsiteX147" fmla="*/ 1372009 w 1626009"/>
                <a:gd name="connsiteY147" fmla="*/ 1003756 h 1835606"/>
                <a:gd name="connsiteX148" fmla="*/ 1378359 w 1626009"/>
                <a:gd name="connsiteY148" fmla="*/ 895806 h 1835606"/>
                <a:gd name="connsiteX149" fmla="*/ 1359309 w 1626009"/>
                <a:gd name="connsiteY149" fmla="*/ 889456 h 1835606"/>
                <a:gd name="connsiteX150" fmla="*/ 1346609 w 1626009"/>
                <a:gd name="connsiteY150" fmla="*/ 870406 h 1835606"/>
                <a:gd name="connsiteX151" fmla="*/ 1327559 w 1626009"/>
                <a:gd name="connsiteY151" fmla="*/ 857706 h 1835606"/>
                <a:gd name="connsiteX152" fmla="*/ 1321209 w 1626009"/>
                <a:gd name="connsiteY152" fmla="*/ 832306 h 1835606"/>
                <a:gd name="connsiteX153" fmla="*/ 1314859 w 1626009"/>
                <a:gd name="connsiteY153" fmla="*/ 749756 h 1835606"/>
                <a:gd name="connsiteX154" fmla="*/ 1314859 w 1626009"/>
                <a:gd name="connsiteY154" fmla="*/ 673556 h 1835606"/>
                <a:gd name="connsiteX155" fmla="*/ 1359309 w 1626009"/>
                <a:gd name="connsiteY155" fmla="*/ 648156 h 1835606"/>
                <a:gd name="connsiteX156" fmla="*/ 1378359 w 1626009"/>
                <a:gd name="connsiteY156" fmla="*/ 641806 h 1835606"/>
                <a:gd name="connsiteX157" fmla="*/ 1403759 w 1626009"/>
                <a:gd name="connsiteY157" fmla="*/ 603706 h 1835606"/>
                <a:gd name="connsiteX158" fmla="*/ 1422809 w 1626009"/>
                <a:gd name="connsiteY158" fmla="*/ 584656 h 1835606"/>
                <a:gd name="connsiteX159" fmla="*/ 1435509 w 1626009"/>
                <a:gd name="connsiteY159" fmla="*/ 565606 h 1835606"/>
                <a:gd name="connsiteX160" fmla="*/ 1473609 w 1626009"/>
                <a:gd name="connsiteY160" fmla="*/ 552906 h 1835606"/>
                <a:gd name="connsiteX161" fmla="*/ 1486309 w 1626009"/>
                <a:gd name="connsiteY161" fmla="*/ 514806 h 1835606"/>
                <a:gd name="connsiteX162" fmla="*/ 1492659 w 1626009"/>
                <a:gd name="connsiteY162" fmla="*/ 495756 h 1835606"/>
                <a:gd name="connsiteX163" fmla="*/ 1511709 w 1626009"/>
                <a:gd name="connsiteY163" fmla="*/ 425906 h 1835606"/>
                <a:gd name="connsiteX164" fmla="*/ 1518059 w 1626009"/>
                <a:gd name="connsiteY164" fmla="*/ 356056 h 1835606"/>
                <a:gd name="connsiteX165" fmla="*/ 1530759 w 1626009"/>
                <a:gd name="connsiteY165" fmla="*/ 337006 h 1835606"/>
                <a:gd name="connsiteX166" fmla="*/ 1556159 w 1626009"/>
                <a:gd name="connsiteY166" fmla="*/ 298906 h 1835606"/>
                <a:gd name="connsiteX167" fmla="*/ 1575209 w 1626009"/>
                <a:gd name="connsiteY167" fmla="*/ 260806 h 1835606"/>
                <a:gd name="connsiteX168" fmla="*/ 1581559 w 1626009"/>
                <a:gd name="connsiteY168" fmla="*/ 241756 h 1835606"/>
                <a:gd name="connsiteX169" fmla="*/ 1594259 w 1626009"/>
                <a:gd name="connsiteY169" fmla="*/ 222706 h 1835606"/>
                <a:gd name="connsiteX170" fmla="*/ 1606959 w 1626009"/>
                <a:gd name="connsiteY170" fmla="*/ 184606 h 1835606"/>
                <a:gd name="connsiteX171" fmla="*/ 1619659 w 1626009"/>
                <a:gd name="connsiteY171" fmla="*/ 146506 h 1835606"/>
                <a:gd name="connsiteX172" fmla="*/ 1626009 w 1626009"/>
                <a:gd name="connsiteY172" fmla="*/ 127456 h 1835606"/>
                <a:gd name="connsiteX173" fmla="*/ 1422809 w 1626009"/>
                <a:gd name="connsiteY173" fmla="*/ 83006 h 1835606"/>
                <a:gd name="connsiteX174" fmla="*/ 1403759 w 1626009"/>
                <a:gd name="connsiteY174" fmla="*/ 95706 h 1835606"/>
                <a:gd name="connsiteX175" fmla="*/ 1365659 w 1626009"/>
                <a:gd name="connsiteY175" fmla="*/ 108406 h 1835606"/>
                <a:gd name="connsiteX176" fmla="*/ 1359309 w 1626009"/>
                <a:gd name="connsiteY176" fmla="*/ 38556 h 1835606"/>
                <a:gd name="connsiteX177" fmla="*/ 1352959 w 1626009"/>
                <a:gd name="connsiteY177" fmla="*/ 19506 h 1835606"/>
                <a:gd name="connsiteX178" fmla="*/ 1327559 w 1626009"/>
                <a:gd name="connsiteY178" fmla="*/ 13156 h 1835606"/>
                <a:gd name="connsiteX179" fmla="*/ 1302159 w 1626009"/>
                <a:gd name="connsiteY179" fmla="*/ 456 h 1835606"/>
                <a:gd name="connsiteX0" fmla="*/ 1302159 w 1626009"/>
                <a:gd name="connsiteY0" fmla="*/ 456 h 1835606"/>
                <a:gd name="connsiteX1" fmla="*/ 1289459 w 1626009"/>
                <a:gd name="connsiteY1" fmla="*/ 32206 h 1835606"/>
                <a:gd name="connsiteX2" fmla="*/ 1283109 w 1626009"/>
                <a:gd name="connsiteY2" fmla="*/ 83006 h 1835606"/>
                <a:gd name="connsiteX3" fmla="*/ 1276759 w 1626009"/>
                <a:gd name="connsiteY3" fmla="*/ 108406 h 1835606"/>
                <a:gd name="connsiteX4" fmla="*/ 1270409 w 1626009"/>
                <a:gd name="connsiteY4" fmla="*/ 159206 h 1835606"/>
                <a:gd name="connsiteX5" fmla="*/ 1257709 w 1626009"/>
                <a:gd name="connsiteY5" fmla="*/ 203656 h 1835606"/>
                <a:gd name="connsiteX6" fmla="*/ 1219609 w 1626009"/>
                <a:gd name="connsiteY6" fmla="*/ 229056 h 1835606"/>
                <a:gd name="connsiteX7" fmla="*/ 1181509 w 1626009"/>
                <a:gd name="connsiteY7" fmla="*/ 267156 h 1835606"/>
                <a:gd name="connsiteX8" fmla="*/ 1124359 w 1626009"/>
                <a:gd name="connsiteY8" fmla="*/ 298906 h 1835606"/>
                <a:gd name="connsiteX9" fmla="*/ 1086259 w 1626009"/>
                <a:gd name="connsiteY9" fmla="*/ 305256 h 1835606"/>
                <a:gd name="connsiteX10" fmla="*/ 1035459 w 1626009"/>
                <a:gd name="connsiteY10" fmla="*/ 317956 h 1835606"/>
                <a:gd name="connsiteX11" fmla="*/ 1010059 w 1626009"/>
                <a:gd name="connsiteY11" fmla="*/ 324306 h 1835606"/>
                <a:gd name="connsiteX12" fmla="*/ 940209 w 1626009"/>
                <a:gd name="connsiteY12" fmla="*/ 330656 h 1835606"/>
                <a:gd name="connsiteX13" fmla="*/ 933859 w 1626009"/>
                <a:gd name="connsiteY13" fmla="*/ 311606 h 1835606"/>
                <a:gd name="connsiteX14" fmla="*/ 921159 w 1626009"/>
                <a:gd name="connsiteY14" fmla="*/ 292556 h 1835606"/>
                <a:gd name="connsiteX15" fmla="*/ 889409 w 1626009"/>
                <a:gd name="connsiteY15" fmla="*/ 298906 h 1835606"/>
                <a:gd name="connsiteX16" fmla="*/ 870359 w 1626009"/>
                <a:gd name="connsiteY16" fmla="*/ 337006 h 1835606"/>
                <a:gd name="connsiteX17" fmla="*/ 851309 w 1626009"/>
                <a:gd name="connsiteY17" fmla="*/ 343356 h 1835606"/>
                <a:gd name="connsiteX18" fmla="*/ 813209 w 1626009"/>
                <a:gd name="connsiteY18" fmla="*/ 337006 h 1835606"/>
                <a:gd name="connsiteX19" fmla="*/ 768759 w 1626009"/>
                <a:gd name="connsiteY19" fmla="*/ 330656 h 1835606"/>
                <a:gd name="connsiteX20" fmla="*/ 762409 w 1626009"/>
                <a:gd name="connsiteY20" fmla="*/ 311606 h 1835606"/>
                <a:gd name="connsiteX21" fmla="*/ 730659 w 1626009"/>
                <a:gd name="connsiteY21" fmla="*/ 279856 h 1835606"/>
                <a:gd name="connsiteX22" fmla="*/ 698909 w 1626009"/>
                <a:gd name="connsiteY22" fmla="*/ 286206 h 1835606"/>
                <a:gd name="connsiteX23" fmla="*/ 679859 w 1626009"/>
                <a:gd name="connsiteY23" fmla="*/ 292556 h 1835606"/>
                <a:gd name="connsiteX24" fmla="*/ 673509 w 1626009"/>
                <a:gd name="connsiteY24" fmla="*/ 311606 h 1835606"/>
                <a:gd name="connsiteX25" fmla="*/ 629059 w 1626009"/>
                <a:gd name="connsiteY25" fmla="*/ 286206 h 1835606"/>
                <a:gd name="connsiteX26" fmla="*/ 590959 w 1626009"/>
                <a:gd name="connsiteY26" fmla="*/ 260806 h 1835606"/>
                <a:gd name="connsiteX27" fmla="*/ 578259 w 1626009"/>
                <a:gd name="connsiteY27" fmla="*/ 279856 h 1835606"/>
                <a:gd name="connsiteX28" fmla="*/ 559209 w 1626009"/>
                <a:gd name="connsiteY28" fmla="*/ 298906 h 1835606"/>
                <a:gd name="connsiteX29" fmla="*/ 552859 w 1626009"/>
                <a:gd name="connsiteY29" fmla="*/ 317956 h 1835606"/>
                <a:gd name="connsiteX30" fmla="*/ 527459 w 1626009"/>
                <a:gd name="connsiteY30" fmla="*/ 356056 h 1835606"/>
                <a:gd name="connsiteX31" fmla="*/ 514759 w 1626009"/>
                <a:gd name="connsiteY31" fmla="*/ 375106 h 1835606"/>
                <a:gd name="connsiteX32" fmla="*/ 495709 w 1626009"/>
                <a:gd name="connsiteY32" fmla="*/ 394156 h 1835606"/>
                <a:gd name="connsiteX33" fmla="*/ 483009 w 1626009"/>
                <a:gd name="connsiteY33" fmla="*/ 432256 h 1835606"/>
                <a:gd name="connsiteX34" fmla="*/ 260759 w 1626009"/>
                <a:gd name="connsiteY34" fmla="*/ 470356 h 1835606"/>
                <a:gd name="connsiteX35" fmla="*/ 254409 w 1626009"/>
                <a:gd name="connsiteY35" fmla="*/ 508456 h 1835606"/>
                <a:gd name="connsiteX36" fmla="*/ 216309 w 1626009"/>
                <a:gd name="connsiteY36" fmla="*/ 527506 h 1835606"/>
                <a:gd name="connsiteX37" fmla="*/ 197259 w 1626009"/>
                <a:gd name="connsiteY37" fmla="*/ 514806 h 1835606"/>
                <a:gd name="connsiteX38" fmla="*/ 190909 w 1626009"/>
                <a:gd name="connsiteY38" fmla="*/ 495756 h 1835606"/>
                <a:gd name="connsiteX39" fmla="*/ 114709 w 1626009"/>
                <a:gd name="connsiteY39" fmla="*/ 457656 h 1835606"/>
                <a:gd name="connsiteX40" fmla="*/ 57559 w 1626009"/>
                <a:gd name="connsiteY40" fmla="*/ 444956 h 1835606"/>
                <a:gd name="connsiteX41" fmla="*/ 38509 w 1626009"/>
                <a:gd name="connsiteY41" fmla="*/ 451306 h 1835606"/>
                <a:gd name="connsiteX42" fmla="*/ 32159 w 1626009"/>
                <a:gd name="connsiteY42" fmla="*/ 470356 h 1835606"/>
                <a:gd name="connsiteX43" fmla="*/ 38509 w 1626009"/>
                <a:gd name="connsiteY43" fmla="*/ 527506 h 1835606"/>
                <a:gd name="connsiteX44" fmla="*/ 57559 w 1626009"/>
                <a:gd name="connsiteY44" fmla="*/ 540206 h 1835606"/>
                <a:gd name="connsiteX45" fmla="*/ 89309 w 1626009"/>
                <a:gd name="connsiteY45" fmla="*/ 571956 h 1835606"/>
                <a:gd name="connsiteX46" fmla="*/ 102009 w 1626009"/>
                <a:gd name="connsiteY46" fmla="*/ 591006 h 1835606"/>
                <a:gd name="connsiteX47" fmla="*/ 140109 w 1626009"/>
                <a:gd name="connsiteY47" fmla="*/ 616406 h 1835606"/>
                <a:gd name="connsiteX48" fmla="*/ 184559 w 1626009"/>
                <a:gd name="connsiteY48" fmla="*/ 648156 h 1835606"/>
                <a:gd name="connsiteX49" fmla="*/ 209959 w 1626009"/>
                <a:gd name="connsiteY49" fmla="*/ 660856 h 1835606"/>
                <a:gd name="connsiteX50" fmla="*/ 114709 w 1626009"/>
                <a:gd name="connsiteY50" fmla="*/ 660856 h 1835606"/>
                <a:gd name="connsiteX51" fmla="*/ 51209 w 1626009"/>
                <a:gd name="connsiteY51" fmla="*/ 667206 h 1835606"/>
                <a:gd name="connsiteX52" fmla="*/ 57559 w 1626009"/>
                <a:gd name="connsiteY52" fmla="*/ 692606 h 1835606"/>
                <a:gd name="connsiteX53" fmla="*/ 44859 w 1626009"/>
                <a:gd name="connsiteY53" fmla="*/ 711656 h 1835606"/>
                <a:gd name="connsiteX54" fmla="*/ 32159 w 1626009"/>
                <a:gd name="connsiteY54" fmla="*/ 762456 h 1835606"/>
                <a:gd name="connsiteX55" fmla="*/ 25809 w 1626009"/>
                <a:gd name="connsiteY55" fmla="*/ 787856 h 1835606"/>
                <a:gd name="connsiteX56" fmla="*/ 13109 w 1626009"/>
                <a:gd name="connsiteY56" fmla="*/ 997406 h 1835606"/>
                <a:gd name="connsiteX57" fmla="*/ 6759 w 1626009"/>
                <a:gd name="connsiteY57" fmla="*/ 1016456 h 1835606"/>
                <a:gd name="connsiteX58" fmla="*/ 6759 w 1626009"/>
                <a:gd name="connsiteY58" fmla="*/ 1168856 h 1835606"/>
                <a:gd name="connsiteX59" fmla="*/ 32159 w 1626009"/>
                <a:gd name="connsiteY59" fmla="*/ 1206956 h 1835606"/>
                <a:gd name="connsiteX60" fmla="*/ 44859 w 1626009"/>
                <a:gd name="connsiteY60" fmla="*/ 1245056 h 1835606"/>
                <a:gd name="connsiteX61" fmla="*/ 51209 w 1626009"/>
                <a:gd name="connsiteY61" fmla="*/ 1264106 h 1835606"/>
                <a:gd name="connsiteX62" fmla="*/ 57559 w 1626009"/>
                <a:gd name="connsiteY62" fmla="*/ 1333956 h 1835606"/>
                <a:gd name="connsiteX63" fmla="*/ 63909 w 1626009"/>
                <a:gd name="connsiteY63" fmla="*/ 1353006 h 1835606"/>
                <a:gd name="connsiteX64" fmla="*/ 57559 w 1626009"/>
                <a:gd name="connsiteY64" fmla="*/ 1403806 h 1835606"/>
                <a:gd name="connsiteX65" fmla="*/ 32159 w 1626009"/>
                <a:gd name="connsiteY65" fmla="*/ 1448256 h 1835606"/>
                <a:gd name="connsiteX66" fmla="*/ 6759 w 1626009"/>
                <a:gd name="connsiteY66" fmla="*/ 1486356 h 1835606"/>
                <a:gd name="connsiteX67" fmla="*/ 13109 w 1626009"/>
                <a:gd name="connsiteY67" fmla="*/ 1537156 h 1835606"/>
                <a:gd name="connsiteX68" fmla="*/ 32159 w 1626009"/>
                <a:gd name="connsiteY68" fmla="*/ 1556206 h 1835606"/>
                <a:gd name="connsiteX69" fmla="*/ 38509 w 1626009"/>
                <a:gd name="connsiteY69" fmla="*/ 1575256 h 1835606"/>
                <a:gd name="connsiteX70" fmla="*/ 51209 w 1626009"/>
                <a:gd name="connsiteY70" fmla="*/ 1594306 h 1835606"/>
                <a:gd name="connsiteX71" fmla="*/ 70259 w 1626009"/>
                <a:gd name="connsiteY71" fmla="*/ 1632406 h 1835606"/>
                <a:gd name="connsiteX72" fmla="*/ 89309 w 1626009"/>
                <a:gd name="connsiteY72" fmla="*/ 1651456 h 1835606"/>
                <a:gd name="connsiteX73" fmla="*/ 127409 w 1626009"/>
                <a:gd name="connsiteY73" fmla="*/ 1683206 h 1835606"/>
                <a:gd name="connsiteX74" fmla="*/ 171859 w 1626009"/>
                <a:gd name="connsiteY74" fmla="*/ 1727656 h 1835606"/>
                <a:gd name="connsiteX75" fmla="*/ 184559 w 1626009"/>
                <a:gd name="connsiteY75" fmla="*/ 1746706 h 1835606"/>
                <a:gd name="connsiteX76" fmla="*/ 197259 w 1626009"/>
                <a:gd name="connsiteY76" fmla="*/ 1784806 h 1835606"/>
                <a:gd name="connsiteX77" fmla="*/ 216309 w 1626009"/>
                <a:gd name="connsiteY77" fmla="*/ 1822906 h 1835606"/>
                <a:gd name="connsiteX78" fmla="*/ 235359 w 1626009"/>
                <a:gd name="connsiteY78" fmla="*/ 1835606 h 1835606"/>
                <a:gd name="connsiteX79" fmla="*/ 279809 w 1626009"/>
                <a:gd name="connsiteY79" fmla="*/ 1822906 h 1835606"/>
                <a:gd name="connsiteX80" fmla="*/ 298859 w 1626009"/>
                <a:gd name="connsiteY80" fmla="*/ 1803856 h 1835606"/>
                <a:gd name="connsiteX81" fmla="*/ 317909 w 1626009"/>
                <a:gd name="connsiteY81" fmla="*/ 1791156 h 1835606"/>
                <a:gd name="connsiteX82" fmla="*/ 298859 w 1626009"/>
                <a:gd name="connsiteY82" fmla="*/ 1740356 h 1835606"/>
                <a:gd name="connsiteX83" fmla="*/ 279809 w 1626009"/>
                <a:gd name="connsiteY83" fmla="*/ 1727656 h 1835606"/>
                <a:gd name="connsiteX84" fmla="*/ 286159 w 1626009"/>
                <a:gd name="connsiteY84" fmla="*/ 1676856 h 1835606"/>
                <a:gd name="connsiteX85" fmla="*/ 279809 w 1626009"/>
                <a:gd name="connsiteY85" fmla="*/ 1638756 h 1835606"/>
                <a:gd name="connsiteX86" fmla="*/ 273459 w 1626009"/>
                <a:gd name="connsiteY86" fmla="*/ 1581606 h 1835606"/>
                <a:gd name="connsiteX87" fmla="*/ 279809 w 1626009"/>
                <a:gd name="connsiteY87" fmla="*/ 1530806 h 1835606"/>
                <a:gd name="connsiteX88" fmla="*/ 286159 w 1626009"/>
                <a:gd name="connsiteY88" fmla="*/ 1511756 h 1835606"/>
                <a:gd name="connsiteX89" fmla="*/ 305209 w 1626009"/>
                <a:gd name="connsiteY89" fmla="*/ 1499056 h 1835606"/>
                <a:gd name="connsiteX90" fmla="*/ 324259 w 1626009"/>
                <a:gd name="connsiteY90" fmla="*/ 1492706 h 1835606"/>
                <a:gd name="connsiteX91" fmla="*/ 356009 w 1626009"/>
                <a:gd name="connsiteY91" fmla="*/ 1537156 h 1835606"/>
                <a:gd name="connsiteX92" fmla="*/ 394109 w 1626009"/>
                <a:gd name="connsiteY92" fmla="*/ 1556206 h 1835606"/>
                <a:gd name="connsiteX93" fmla="*/ 502059 w 1626009"/>
                <a:gd name="connsiteY93" fmla="*/ 1543506 h 1835606"/>
                <a:gd name="connsiteX94" fmla="*/ 540159 w 1626009"/>
                <a:gd name="connsiteY94" fmla="*/ 1530806 h 1835606"/>
                <a:gd name="connsiteX95" fmla="*/ 552859 w 1626009"/>
                <a:gd name="connsiteY95" fmla="*/ 1511756 h 1835606"/>
                <a:gd name="connsiteX96" fmla="*/ 521109 w 1626009"/>
                <a:gd name="connsiteY96" fmla="*/ 1556206 h 1835606"/>
                <a:gd name="connsiteX97" fmla="*/ 508409 w 1626009"/>
                <a:gd name="connsiteY97" fmla="*/ 1594306 h 1835606"/>
                <a:gd name="connsiteX98" fmla="*/ 527459 w 1626009"/>
                <a:gd name="connsiteY98" fmla="*/ 1607006 h 1835606"/>
                <a:gd name="connsiteX99" fmla="*/ 552859 w 1626009"/>
                <a:gd name="connsiteY99" fmla="*/ 1613356 h 1835606"/>
                <a:gd name="connsiteX100" fmla="*/ 565559 w 1626009"/>
                <a:gd name="connsiteY100" fmla="*/ 1638756 h 1835606"/>
                <a:gd name="connsiteX101" fmla="*/ 578259 w 1626009"/>
                <a:gd name="connsiteY101" fmla="*/ 1657806 h 1835606"/>
                <a:gd name="connsiteX102" fmla="*/ 616359 w 1626009"/>
                <a:gd name="connsiteY102" fmla="*/ 1683206 h 1835606"/>
                <a:gd name="connsiteX103" fmla="*/ 635409 w 1626009"/>
                <a:gd name="connsiteY103" fmla="*/ 1727656 h 1835606"/>
                <a:gd name="connsiteX104" fmla="*/ 648109 w 1626009"/>
                <a:gd name="connsiteY104" fmla="*/ 1746706 h 1835606"/>
                <a:gd name="connsiteX105" fmla="*/ 654459 w 1626009"/>
                <a:gd name="connsiteY105" fmla="*/ 1765756 h 1835606"/>
                <a:gd name="connsiteX106" fmla="*/ 673509 w 1626009"/>
                <a:gd name="connsiteY106" fmla="*/ 1772106 h 1835606"/>
                <a:gd name="connsiteX107" fmla="*/ 692559 w 1626009"/>
                <a:gd name="connsiteY107" fmla="*/ 1765756 h 1835606"/>
                <a:gd name="connsiteX108" fmla="*/ 698909 w 1626009"/>
                <a:gd name="connsiteY108" fmla="*/ 1746706 h 1835606"/>
                <a:gd name="connsiteX109" fmla="*/ 705259 w 1626009"/>
                <a:gd name="connsiteY109" fmla="*/ 1721306 h 1835606"/>
                <a:gd name="connsiteX110" fmla="*/ 711609 w 1626009"/>
                <a:gd name="connsiteY110" fmla="*/ 1689556 h 1835606"/>
                <a:gd name="connsiteX111" fmla="*/ 724309 w 1626009"/>
                <a:gd name="connsiteY111" fmla="*/ 1651456 h 1835606"/>
                <a:gd name="connsiteX112" fmla="*/ 730659 w 1626009"/>
                <a:gd name="connsiteY112" fmla="*/ 1632406 h 1835606"/>
                <a:gd name="connsiteX113" fmla="*/ 737009 w 1626009"/>
                <a:gd name="connsiteY113" fmla="*/ 1549856 h 1835606"/>
                <a:gd name="connsiteX114" fmla="*/ 756059 w 1626009"/>
                <a:gd name="connsiteY114" fmla="*/ 1543506 h 1835606"/>
                <a:gd name="connsiteX115" fmla="*/ 762409 w 1626009"/>
                <a:gd name="connsiteY115" fmla="*/ 1524456 h 1835606"/>
                <a:gd name="connsiteX116" fmla="*/ 781459 w 1626009"/>
                <a:gd name="connsiteY116" fmla="*/ 1454606 h 1835606"/>
                <a:gd name="connsiteX117" fmla="*/ 787809 w 1626009"/>
                <a:gd name="connsiteY117" fmla="*/ 1435556 h 1835606"/>
                <a:gd name="connsiteX118" fmla="*/ 768759 w 1626009"/>
                <a:gd name="connsiteY118" fmla="*/ 1257756 h 1835606"/>
                <a:gd name="connsiteX119" fmla="*/ 749709 w 1626009"/>
                <a:gd name="connsiteY119" fmla="*/ 1245056 h 1835606"/>
                <a:gd name="connsiteX120" fmla="*/ 743359 w 1626009"/>
                <a:gd name="connsiteY120" fmla="*/ 1226006 h 1835606"/>
                <a:gd name="connsiteX121" fmla="*/ 775109 w 1626009"/>
                <a:gd name="connsiteY121" fmla="*/ 1194256 h 1835606"/>
                <a:gd name="connsiteX122" fmla="*/ 794159 w 1626009"/>
                <a:gd name="connsiteY122" fmla="*/ 1187906 h 1835606"/>
                <a:gd name="connsiteX123" fmla="*/ 813209 w 1626009"/>
                <a:gd name="connsiteY123" fmla="*/ 1168856 h 1835606"/>
                <a:gd name="connsiteX124" fmla="*/ 832259 w 1626009"/>
                <a:gd name="connsiteY124" fmla="*/ 1162506 h 1835606"/>
                <a:gd name="connsiteX125" fmla="*/ 851309 w 1626009"/>
                <a:gd name="connsiteY125" fmla="*/ 1149806 h 1835606"/>
                <a:gd name="connsiteX126" fmla="*/ 876709 w 1626009"/>
                <a:gd name="connsiteY126" fmla="*/ 1156156 h 1835606"/>
                <a:gd name="connsiteX127" fmla="*/ 883059 w 1626009"/>
                <a:gd name="connsiteY127" fmla="*/ 1175206 h 1835606"/>
                <a:gd name="connsiteX128" fmla="*/ 889409 w 1626009"/>
                <a:gd name="connsiteY128" fmla="*/ 1226006 h 1835606"/>
                <a:gd name="connsiteX129" fmla="*/ 914809 w 1626009"/>
                <a:gd name="connsiteY129" fmla="*/ 1257756 h 1835606"/>
                <a:gd name="connsiteX130" fmla="*/ 952909 w 1626009"/>
                <a:gd name="connsiteY130" fmla="*/ 1251406 h 1835606"/>
                <a:gd name="connsiteX131" fmla="*/ 940209 w 1626009"/>
                <a:gd name="connsiteY131" fmla="*/ 1200606 h 1835606"/>
                <a:gd name="connsiteX132" fmla="*/ 921159 w 1626009"/>
                <a:gd name="connsiteY132" fmla="*/ 1187906 h 1835606"/>
                <a:gd name="connsiteX133" fmla="*/ 902109 w 1626009"/>
                <a:gd name="connsiteY133" fmla="*/ 1149806 h 1835606"/>
                <a:gd name="connsiteX134" fmla="*/ 883059 w 1626009"/>
                <a:gd name="connsiteY134" fmla="*/ 1111706 h 1835606"/>
                <a:gd name="connsiteX135" fmla="*/ 864009 w 1626009"/>
                <a:gd name="connsiteY135" fmla="*/ 1099006 h 1835606"/>
                <a:gd name="connsiteX136" fmla="*/ 857659 w 1626009"/>
                <a:gd name="connsiteY136" fmla="*/ 1079956 h 1835606"/>
                <a:gd name="connsiteX137" fmla="*/ 1010059 w 1626009"/>
                <a:gd name="connsiteY137" fmla="*/ 1092656 h 1835606"/>
                <a:gd name="connsiteX138" fmla="*/ 1130709 w 1626009"/>
                <a:gd name="connsiteY138" fmla="*/ 1105356 h 1835606"/>
                <a:gd name="connsiteX139" fmla="*/ 1175159 w 1626009"/>
                <a:gd name="connsiteY139" fmla="*/ 1124406 h 1835606"/>
                <a:gd name="connsiteX140" fmla="*/ 1225959 w 1626009"/>
                <a:gd name="connsiteY140" fmla="*/ 1137106 h 1835606"/>
                <a:gd name="connsiteX141" fmla="*/ 1245009 w 1626009"/>
                <a:gd name="connsiteY141" fmla="*/ 1143456 h 1835606"/>
                <a:gd name="connsiteX142" fmla="*/ 1270409 w 1626009"/>
                <a:gd name="connsiteY142" fmla="*/ 1111706 h 1835606"/>
                <a:gd name="connsiteX143" fmla="*/ 1308509 w 1626009"/>
                <a:gd name="connsiteY143" fmla="*/ 1092656 h 1835606"/>
                <a:gd name="connsiteX144" fmla="*/ 1340259 w 1626009"/>
                <a:gd name="connsiteY144" fmla="*/ 1035506 h 1835606"/>
                <a:gd name="connsiteX145" fmla="*/ 1352959 w 1626009"/>
                <a:gd name="connsiteY145" fmla="*/ 1016456 h 1835606"/>
                <a:gd name="connsiteX146" fmla="*/ 1372009 w 1626009"/>
                <a:gd name="connsiteY146" fmla="*/ 1003756 h 1835606"/>
                <a:gd name="connsiteX147" fmla="*/ 1378359 w 1626009"/>
                <a:gd name="connsiteY147" fmla="*/ 895806 h 1835606"/>
                <a:gd name="connsiteX148" fmla="*/ 1359309 w 1626009"/>
                <a:gd name="connsiteY148" fmla="*/ 889456 h 1835606"/>
                <a:gd name="connsiteX149" fmla="*/ 1346609 w 1626009"/>
                <a:gd name="connsiteY149" fmla="*/ 870406 h 1835606"/>
                <a:gd name="connsiteX150" fmla="*/ 1327559 w 1626009"/>
                <a:gd name="connsiteY150" fmla="*/ 857706 h 1835606"/>
                <a:gd name="connsiteX151" fmla="*/ 1321209 w 1626009"/>
                <a:gd name="connsiteY151" fmla="*/ 832306 h 1835606"/>
                <a:gd name="connsiteX152" fmla="*/ 1314859 w 1626009"/>
                <a:gd name="connsiteY152" fmla="*/ 749756 h 1835606"/>
                <a:gd name="connsiteX153" fmla="*/ 1314859 w 1626009"/>
                <a:gd name="connsiteY153" fmla="*/ 673556 h 1835606"/>
                <a:gd name="connsiteX154" fmla="*/ 1359309 w 1626009"/>
                <a:gd name="connsiteY154" fmla="*/ 648156 h 1835606"/>
                <a:gd name="connsiteX155" fmla="*/ 1378359 w 1626009"/>
                <a:gd name="connsiteY155" fmla="*/ 641806 h 1835606"/>
                <a:gd name="connsiteX156" fmla="*/ 1403759 w 1626009"/>
                <a:gd name="connsiteY156" fmla="*/ 603706 h 1835606"/>
                <a:gd name="connsiteX157" fmla="*/ 1422809 w 1626009"/>
                <a:gd name="connsiteY157" fmla="*/ 584656 h 1835606"/>
                <a:gd name="connsiteX158" fmla="*/ 1435509 w 1626009"/>
                <a:gd name="connsiteY158" fmla="*/ 565606 h 1835606"/>
                <a:gd name="connsiteX159" fmla="*/ 1473609 w 1626009"/>
                <a:gd name="connsiteY159" fmla="*/ 552906 h 1835606"/>
                <a:gd name="connsiteX160" fmla="*/ 1486309 w 1626009"/>
                <a:gd name="connsiteY160" fmla="*/ 514806 h 1835606"/>
                <a:gd name="connsiteX161" fmla="*/ 1492659 w 1626009"/>
                <a:gd name="connsiteY161" fmla="*/ 495756 h 1835606"/>
                <a:gd name="connsiteX162" fmla="*/ 1511709 w 1626009"/>
                <a:gd name="connsiteY162" fmla="*/ 425906 h 1835606"/>
                <a:gd name="connsiteX163" fmla="*/ 1518059 w 1626009"/>
                <a:gd name="connsiteY163" fmla="*/ 356056 h 1835606"/>
                <a:gd name="connsiteX164" fmla="*/ 1530759 w 1626009"/>
                <a:gd name="connsiteY164" fmla="*/ 337006 h 1835606"/>
                <a:gd name="connsiteX165" fmla="*/ 1556159 w 1626009"/>
                <a:gd name="connsiteY165" fmla="*/ 298906 h 1835606"/>
                <a:gd name="connsiteX166" fmla="*/ 1575209 w 1626009"/>
                <a:gd name="connsiteY166" fmla="*/ 260806 h 1835606"/>
                <a:gd name="connsiteX167" fmla="*/ 1581559 w 1626009"/>
                <a:gd name="connsiteY167" fmla="*/ 241756 h 1835606"/>
                <a:gd name="connsiteX168" fmla="*/ 1594259 w 1626009"/>
                <a:gd name="connsiteY168" fmla="*/ 222706 h 1835606"/>
                <a:gd name="connsiteX169" fmla="*/ 1606959 w 1626009"/>
                <a:gd name="connsiteY169" fmla="*/ 184606 h 1835606"/>
                <a:gd name="connsiteX170" fmla="*/ 1619659 w 1626009"/>
                <a:gd name="connsiteY170" fmla="*/ 146506 h 1835606"/>
                <a:gd name="connsiteX171" fmla="*/ 1626009 w 1626009"/>
                <a:gd name="connsiteY171" fmla="*/ 127456 h 1835606"/>
                <a:gd name="connsiteX172" fmla="*/ 1422809 w 1626009"/>
                <a:gd name="connsiteY172" fmla="*/ 83006 h 1835606"/>
                <a:gd name="connsiteX173" fmla="*/ 1403759 w 1626009"/>
                <a:gd name="connsiteY173" fmla="*/ 95706 h 1835606"/>
                <a:gd name="connsiteX174" fmla="*/ 1365659 w 1626009"/>
                <a:gd name="connsiteY174" fmla="*/ 108406 h 1835606"/>
                <a:gd name="connsiteX175" fmla="*/ 1359309 w 1626009"/>
                <a:gd name="connsiteY175" fmla="*/ 38556 h 1835606"/>
                <a:gd name="connsiteX176" fmla="*/ 1352959 w 1626009"/>
                <a:gd name="connsiteY176" fmla="*/ 19506 h 1835606"/>
                <a:gd name="connsiteX177" fmla="*/ 1327559 w 1626009"/>
                <a:gd name="connsiteY177" fmla="*/ 13156 h 1835606"/>
                <a:gd name="connsiteX178" fmla="*/ 1302159 w 1626009"/>
                <a:gd name="connsiteY178" fmla="*/ 456 h 1835606"/>
                <a:gd name="connsiteX0" fmla="*/ 1302159 w 1626009"/>
                <a:gd name="connsiteY0" fmla="*/ 456 h 1835606"/>
                <a:gd name="connsiteX1" fmla="*/ 1289459 w 1626009"/>
                <a:gd name="connsiteY1" fmla="*/ 32206 h 1835606"/>
                <a:gd name="connsiteX2" fmla="*/ 1283109 w 1626009"/>
                <a:gd name="connsiteY2" fmla="*/ 83006 h 1835606"/>
                <a:gd name="connsiteX3" fmla="*/ 1276759 w 1626009"/>
                <a:gd name="connsiteY3" fmla="*/ 108406 h 1835606"/>
                <a:gd name="connsiteX4" fmla="*/ 1270409 w 1626009"/>
                <a:gd name="connsiteY4" fmla="*/ 159206 h 1835606"/>
                <a:gd name="connsiteX5" fmla="*/ 1257709 w 1626009"/>
                <a:gd name="connsiteY5" fmla="*/ 203656 h 1835606"/>
                <a:gd name="connsiteX6" fmla="*/ 1219609 w 1626009"/>
                <a:gd name="connsiteY6" fmla="*/ 229056 h 1835606"/>
                <a:gd name="connsiteX7" fmla="*/ 1181509 w 1626009"/>
                <a:gd name="connsiteY7" fmla="*/ 267156 h 1835606"/>
                <a:gd name="connsiteX8" fmla="*/ 1124359 w 1626009"/>
                <a:gd name="connsiteY8" fmla="*/ 298906 h 1835606"/>
                <a:gd name="connsiteX9" fmla="*/ 1086259 w 1626009"/>
                <a:gd name="connsiteY9" fmla="*/ 305256 h 1835606"/>
                <a:gd name="connsiteX10" fmla="*/ 1035459 w 1626009"/>
                <a:gd name="connsiteY10" fmla="*/ 317956 h 1835606"/>
                <a:gd name="connsiteX11" fmla="*/ 1010059 w 1626009"/>
                <a:gd name="connsiteY11" fmla="*/ 324306 h 1835606"/>
                <a:gd name="connsiteX12" fmla="*/ 940209 w 1626009"/>
                <a:gd name="connsiteY12" fmla="*/ 330656 h 1835606"/>
                <a:gd name="connsiteX13" fmla="*/ 933859 w 1626009"/>
                <a:gd name="connsiteY13" fmla="*/ 311606 h 1835606"/>
                <a:gd name="connsiteX14" fmla="*/ 921159 w 1626009"/>
                <a:gd name="connsiteY14" fmla="*/ 292556 h 1835606"/>
                <a:gd name="connsiteX15" fmla="*/ 889409 w 1626009"/>
                <a:gd name="connsiteY15" fmla="*/ 298906 h 1835606"/>
                <a:gd name="connsiteX16" fmla="*/ 870359 w 1626009"/>
                <a:gd name="connsiteY16" fmla="*/ 337006 h 1835606"/>
                <a:gd name="connsiteX17" fmla="*/ 851309 w 1626009"/>
                <a:gd name="connsiteY17" fmla="*/ 343356 h 1835606"/>
                <a:gd name="connsiteX18" fmla="*/ 813209 w 1626009"/>
                <a:gd name="connsiteY18" fmla="*/ 337006 h 1835606"/>
                <a:gd name="connsiteX19" fmla="*/ 768759 w 1626009"/>
                <a:gd name="connsiteY19" fmla="*/ 330656 h 1835606"/>
                <a:gd name="connsiteX20" fmla="*/ 762409 w 1626009"/>
                <a:gd name="connsiteY20" fmla="*/ 311606 h 1835606"/>
                <a:gd name="connsiteX21" fmla="*/ 730659 w 1626009"/>
                <a:gd name="connsiteY21" fmla="*/ 279856 h 1835606"/>
                <a:gd name="connsiteX22" fmla="*/ 698909 w 1626009"/>
                <a:gd name="connsiteY22" fmla="*/ 286206 h 1835606"/>
                <a:gd name="connsiteX23" fmla="*/ 679859 w 1626009"/>
                <a:gd name="connsiteY23" fmla="*/ 292556 h 1835606"/>
                <a:gd name="connsiteX24" fmla="*/ 673509 w 1626009"/>
                <a:gd name="connsiteY24" fmla="*/ 311606 h 1835606"/>
                <a:gd name="connsiteX25" fmla="*/ 629059 w 1626009"/>
                <a:gd name="connsiteY25" fmla="*/ 286206 h 1835606"/>
                <a:gd name="connsiteX26" fmla="*/ 590959 w 1626009"/>
                <a:gd name="connsiteY26" fmla="*/ 260806 h 1835606"/>
                <a:gd name="connsiteX27" fmla="*/ 578259 w 1626009"/>
                <a:gd name="connsiteY27" fmla="*/ 279856 h 1835606"/>
                <a:gd name="connsiteX28" fmla="*/ 559209 w 1626009"/>
                <a:gd name="connsiteY28" fmla="*/ 298906 h 1835606"/>
                <a:gd name="connsiteX29" fmla="*/ 552859 w 1626009"/>
                <a:gd name="connsiteY29" fmla="*/ 317956 h 1835606"/>
                <a:gd name="connsiteX30" fmla="*/ 527459 w 1626009"/>
                <a:gd name="connsiteY30" fmla="*/ 356056 h 1835606"/>
                <a:gd name="connsiteX31" fmla="*/ 514759 w 1626009"/>
                <a:gd name="connsiteY31" fmla="*/ 375106 h 1835606"/>
                <a:gd name="connsiteX32" fmla="*/ 495709 w 1626009"/>
                <a:gd name="connsiteY32" fmla="*/ 394156 h 1835606"/>
                <a:gd name="connsiteX33" fmla="*/ 483009 w 1626009"/>
                <a:gd name="connsiteY33" fmla="*/ 432256 h 1835606"/>
                <a:gd name="connsiteX34" fmla="*/ 260759 w 1626009"/>
                <a:gd name="connsiteY34" fmla="*/ 470356 h 1835606"/>
                <a:gd name="connsiteX35" fmla="*/ 254409 w 1626009"/>
                <a:gd name="connsiteY35" fmla="*/ 508456 h 1835606"/>
                <a:gd name="connsiteX36" fmla="*/ 216309 w 1626009"/>
                <a:gd name="connsiteY36" fmla="*/ 527506 h 1835606"/>
                <a:gd name="connsiteX37" fmla="*/ 197259 w 1626009"/>
                <a:gd name="connsiteY37" fmla="*/ 514806 h 1835606"/>
                <a:gd name="connsiteX38" fmla="*/ 190909 w 1626009"/>
                <a:gd name="connsiteY38" fmla="*/ 495756 h 1835606"/>
                <a:gd name="connsiteX39" fmla="*/ 114709 w 1626009"/>
                <a:gd name="connsiteY39" fmla="*/ 457656 h 1835606"/>
                <a:gd name="connsiteX40" fmla="*/ 57559 w 1626009"/>
                <a:gd name="connsiteY40" fmla="*/ 444956 h 1835606"/>
                <a:gd name="connsiteX41" fmla="*/ 38509 w 1626009"/>
                <a:gd name="connsiteY41" fmla="*/ 451306 h 1835606"/>
                <a:gd name="connsiteX42" fmla="*/ 32159 w 1626009"/>
                <a:gd name="connsiteY42" fmla="*/ 470356 h 1835606"/>
                <a:gd name="connsiteX43" fmla="*/ 38509 w 1626009"/>
                <a:gd name="connsiteY43" fmla="*/ 527506 h 1835606"/>
                <a:gd name="connsiteX44" fmla="*/ 57559 w 1626009"/>
                <a:gd name="connsiteY44" fmla="*/ 540206 h 1835606"/>
                <a:gd name="connsiteX45" fmla="*/ 89309 w 1626009"/>
                <a:gd name="connsiteY45" fmla="*/ 571956 h 1835606"/>
                <a:gd name="connsiteX46" fmla="*/ 102009 w 1626009"/>
                <a:gd name="connsiteY46" fmla="*/ 591006 h 1835606"/>
                <a:gd name="connsiteX47" fmla="*/ 140109 w 1626009"/>
                <a:gd name="connsiteY47" fmla="*/ 616406 h 1835606"/>
                <a:gd name="connsiteX48" fmla="*/ 184559 w 1626009"/>
                <a:gd name="connsiteY48" fmla="*/ 648156 h 1835606"/>
                <a:gd name="connsiteX49" fmla="*/ 209959 w 1626009"/>
                <a:gd name="connsiteY49" fmla="*/ 660856 h 1835606"/>
                <a:gd name="connsiteX50" fmla="*/ 114709 w 1626009"/>
                <a:gd name="connsiteY50" fmla="*/ 660856 h 1835606"/>
                <a:gd name="connsiteX51" fmla="*/ 51209 w 1626009"/>
                <a:gd name="connsiteY51" fmla="*/ 667206 h 1835606"/>
                <a:gd name="connsiteX52" fmla="*/ 57559 w 1626009"/>
                <a:gd name="connsiteY52" fmla="*/ 692606 h 1835606"/>
                <a:gd name="connsiteX53" fmla="*/ 44859 w 1626009"/>
                <a:gd name="connsiteY53" fmla="*/ 711656 h 1835606"/>
                <a:gd name="connsiteX54" fmla="*/ 32159 w 1626009"/>
                <a:gd name="connsiteY54" fmla="*/ 762456 h 1835606"/>
                <a:gd name="connsiteX55" fmla="*/ 25809 w 1626009"/>
                <a:gd name="connsiteY55" fmla="*/ 787856 h 1835606"/>
                <a:gd name="connsiteX56" fmla="*/ 13109 w 1626009"/>
                <a:gd name="connsiteY56" fmla="*/ 997406 h 1835606"/>
                <a:gd name="connsiteX57" fmla="*/ 6759 w 1626009"/>
                <a:gd name="connsiteY57" fmla="*/ 1016456 h 1835606"/>
                <a:gd name="connsiteX58" fmla="*/ 6759 w 1626009"/>
                <a:gd name="connsiteY58" fmla="*/ 1168856 h 1835606"/>
                <a:gd name="connsiteX59" fmla="*/ 32159 w 1626009"/>
                <a:gd name="connsiteY59" fmla="*/ 1206956 h 1835606"/>
                <a:gd name="connsiteX60" fmla="*/ 44859 w 1626009"/>
                <a:gd name="connsiteY60" fmla="*/ 1245056 h 1835606"/>
                <a:gd name="connsiteX61" fmla="*/ 51209 w 1626009"/>
                <a:gd name="connsiteY61" fmla="*/ 1264106 h 1835606"/>
                <a:gd name="connsiteX62" fmla="*/ 57559 w 1626009"/>
                <a:gd name="connsiteY62" fmla="*/ 1333956 h 1835606"/>
                <a:gd name="connsiteX63" fmla="*/ 63909 w 1626009"/>
                <a:gd name="connsiteY63" fmla="*/ 1353006 h 1835606"/>
                <a:gd name="connsiteX64" fmla="*/ 57559 w 1626009"/>
                <a:gd name="connsiteY64" fmla="*/ 1403806 h 1835606"/>
                <a:gd name="connsiteX65" fmla="*/ 32159 w 1626009"/>
                <a:gd name="connsiteY65" fmla="*/ 1448256 h 1835606"/>
                <a:gd name="connsiteX66" fmla="*/ 6759 w 1626009"/>
                <a:gd name="connsiteY66" fmla="*/ 1486356 h 1835606"/>
                <a:gd name="connsiteX67" fmla="*/ 13109 w 1626009"/>
                <a:gd name="connsiteY67" fmla="*/ 1537156 h 1835606"/>
                <a:gd name="connsiteX68" fmla="*/ 32159 w 1626009"/>
                <a:gd name="connsiteY68" fmla="*/ 1556206 h 1835606"/>
                <a:gd name="connsiteX69" fmla="*/ 38509 w 1626009"/>
                <a:gd name="connsiteY69" fmla="*/ 1575256 h 1835606"/>
                <a:gd name="connsiteX70" fmla="*/ 51209 w 1626009"/>
                <a:gd name="connsiteY70" fmla="*/ 1594306 h 1835606"/>
                <a:gd name="connsiteX71" fmla="*/ 70259 w 1626009"/>
                <a:gd name="connsiteY71" fmla="*/ 1632406 h 1835606"/>
                <a:gd name="connsiteX72" fmla="*/ 89309 w 1626009"/>
                <a:gd name="connsiteY72" fmla="*/ 1651456 h 1835606"/>
                <a:gd name="connsiteX73" fmla="*/ 127409 w 1626009"/>
                <a:gd name="connsiteY73" fmla="*/ 1683206 h 1835606"/>
                <a:gd name="connsiteX74" fmla="*/ 171859 w 1626009"/>
                <a:gd name="connsiteY74" fmla="*/ 1727656 h 1835606"/>
                <a:gd name="connsiteX75" fmla="*/ 184559 w 1626009"/>
                <a:gd name="connsiteY75" fmla="*/ 1746706 h 1835606"/>
                <a:gd name="connsiteX76" fmla="*/ 197259 w 1626009"/>
                <a:gd name="connsiteY76" fmla="*/ 1784806 h 1835606"/>
                <a:gd name="connsiteX77" fmla="*/ 216309 w 1626009"/>
                <a:gd name="connsiteY77" fmla="*/ 1822906 h 1835606"/>
                <a:gd name="connsiteX78" fmla="*/ 235359 w 1626009"/>
                <a:gd name="connsiteY78" fmla="*/ 1835606 h 1835606"/>
                <a:gd name="connsiteX79" fmla="*/ 279809 w 1626009"/>
                <a:gd name="connsiteY79" fmla="*/ 1822906 h 1835606"/>
                <a:gd name="connsiteX80" fmla="*/ 298859 w 1626009"/>
                <a:gd name="connsiteY80" fmla="*/ 1803856 h 1835606"/>
                <a:gd name="connsiteX81" fmla="*/ 317909 w 1626009"/>
                <a:gd name="connsiteY81" fmla="*/ 1791156 h 1835606"/>
                <a:gd name="connsiteX82" fmla="*/ 298859 w 1626009"/>
                <a:gd name="connsiteY82" fmla="*/ 1740356 h 1835606"/>
                <a:gd name="connsiteX83" fmla="*/ 279809 w 1626009"/>
                <a:gd name="connsiteY83" fmla="*/ 1727656 h 1835606"/>
                <a:gd name="connsiteX84" fmla="*/ 286159 w 1626009"/>
                <a:gd name="connsiteY84" fmla="*/ 1676856 h 1835606"/>
                <a:gd name="connsiteX85" fmla="*/ 279809 w 1626009"/>
                <a:gd name="connsiteY85" fmla="*/ 1638756 h 1835606"/>
                <a:gd name="connsiteX86" fmla="*/ 273459 w 1626009"/>
                <a:gd name="connsiteY86" fmla="*/ 1581606 h 1835606"/>
                <a:gd name="connsiteX87" fmla="*/ 279809 w 1626009"/>
                <a:gd name="connsiteY87" fmla="*/ 1530806 h 1835606"/>
                <a:gd name="connsiteX88" fmla="*/ 286159 w 1626009"/>
                <a:gd name="connsiteY88" fmla="*/ 1511756 h 1835606"/>
                <a:gd name="connsiteX89" fmla="*/ 305209 w 1626009"/>
                <a:gd name="connsiteY89" fmla="*/ 1499056 h 1835606"/>
                <a:gd name="connsiteX90" fmla="*/ 324259 w 1626009"/>
                <a:gd name="connsiteY90" fmla="*/ 1492706 h 1835606"/>
                <a:gd name="connsiteX91" fmla="*/ 356009 w 1626009"/>
                <a:gd name="connsiteY91" fmla="*/ 1537156 h 1835606"/>
                <a:gd name="connsiteX92" fmla="*/ 394109 w 1626009"/>
                <a:gd name="connsiteY92" fmla="*/ 1556206 h 1835606"/>
                <a:gd name="connsiteX93" fmla="*/ 502059 w 1626009"/>
                <a:gd name="connsiteY93" fmla="*/ 1543506 h 1835606"/>
                <a:gd name="connsiteX94" fmla="*/ 540159 w 1626009"/>
                <a:gd name="connsiteY94" fmla="*/ 1530806 h 1835606"/>
                <a:gd name="connsiteX95" fmla="*/ 552859 w 1626009"/>
                <a:gd name="connsiteY95" fmla="*/ 1511756 h 1835606"/>
                <a:gd name="connsiteX96" fmla="*/ 521109 w 1626009"/>
                <a:gd name="connsiteY96" fmla="*/ 1556206 h 1835606"/>
                <a:gd name="connsiteX97" fmla="*/ 508409 w 1626009"/>
                <a:gd name="connsiteY97" fmla="*/ 1594306 h 1835606"/>
                <a:gd name="connsiteX98" fmla="*/ 527459 w 1626009"/>
                <a:gd name="connsiteY98" fmla="*/ 1607006 h 1835606"/>
                <a:gd name="connsiteX99" fmla="*/ 552859 w 1626009"/>
                <a:gd name="connsiteY99" fmla="*/ 1613356 h 1835606"/>
                <a:gd name="connsiteX100" fmla="*/ 565559 w 1626009"/>
                <a:gd name="connsiteY100" fmla="*/ 1638756 h 1835606"/>
                <a:gd name="connsiteX101" fmla="*/ 578259 w 1626009"/>
                <a:gd name="connsiteY101" fmla="*/ 1657806 h 1835606"/>
                <a:gd name="connsiteX102" fmla="*/ 616359 w 1626009"/>
                <a:gd name="connsiteY102" fmla="*/ 1683206 h 1835606"/>
                <a:gd name="connsiteX103" fmla="*/ 635409 w 1626009"/>
                <a:gd name="connsiteY103" fmla="*/ 1727656 h 1835606"/>
                <a:gd name="connsiteX104" fmla="*/ 648109 w 1626009"/>
                <a:gd name="connsiteY104" fmla="*/ 1746706 h 1835606"/>
                <a:gd name="connsiteX105" fmla="*/ 654459 w 1626009"/>
                <a:gd name="connsiteY105" fmla="*/ 1765756 h 1835606"/>
                <a:gd name="connsiteX106" fmla="*/ 673509 w 1626009"/>
                <a:gd name="connsiteY106" fmla="*/ 1772106 h 1835606"/>
                <a:gd name="connsiteX107" fmla="*/ 692559 w 1626009"/>
                <a:gd name="connsiteY107" fmla="*/ 1765756 h 1835606"/>
                <a:gd name="connsiteX108" fmla="*/ 698909 w 1626009"/>
                <a:gd name="connsiteY108" fmla="*/ 1746706 h 1835606"/>
                <a:gd name="connsiteX109" fmla="*/ 705259 w 1626009"/>
                <a:gd name="connsiteY109" fmla="*/ 1721306 h 1835606"/>
                <a:gd name="connsiteX110" fmla="*/ 711609 w 1626009"/>
                <a:gd name="connsiteY110" fmla="*/ 1689556 h 1835606"/>
                <a:gd name="connsiteX111" fmla="*/ 724309 w 1626009"/>
                <a:gd name="connsiteY111" fmla="*/ 1651456 h 1835606"/>
                <a:gd name="connsiteX112" fmla="*/ 730659 w 1626009"/>
                <a:gd name="connsiteY112" fmla="*/ 1632406 h 1835606"/>
                <a:gd name="connsiteX113" fmla="*/ 737009 w 1626009"/>
                <a:gd name="connsiteY113" fmla="*/ 1549856 h 1835606"/>
                <a:gd name="connsiteX114" fmla="*/ 756059 w 1626009"/>
                <a:gd name="connsiteY114" fmla="*/ 1543506 h 1835606"/>
                <a:gd name="connsiteX115" fmla="*/ 762409 w 1626009"/>
                <a:gd name="connsiteY115" fmla="*/ 1524456 h 1835606"/>
                <a:gd name="connsiteX116" fmla="*/ 781459 w 1626009"/>
                <a:gd name="connsiteY116" fmla="*/ 1454606 h 1835606"/>
                <a:gd name="connsiteX117" fmla="*/ 787809 w 1626009"/>
                <a:gd name="connsiteY117" fmla="*/ 1435556 h 1835606"/>
                <a:gd name="connsiteX118" fmla="*/ 768759 w 1626009"/>
                <a:gd name="connsiteY118" fmla="*/ 1257756 h 1835606"/>
                <a:gd name="connsiteX119" fmla="*/ 749709 w 1626009"/>
                <a:gd name="connsiteY119" fmla="*/ 1245056 h 1835606"/>
                <a:gd name="connsiteX120" fmla="*/ 743359 w 1626009"/>
                <a:gd name="connsiteY120" fmla="*/ 1226006 h 1835606"/>
                <a:gd name="connsiteX121" fmla="*/ 775109 w 1626009"/>
                <a:gd name="connsiteY121" fmla="*/ 1194256 h 1835606"/>
                <a:gd name="connsiteX122" fmla="*/ 794159 w 1626009"/>
                <a:gd name="connsiteY122" fmla="*/ 1187906 h 1835606"/>
                <a:gd name="connsiteX123" fmla="*/ 813209 w 1626009"/>
                <a:gd name="connsiteY123" fmla="*/ 1168856 h 1835606"/>
                <a:gd name="connsiteX124" fmla="*/ 832259 w 1626009"/>
                <a:gd name="connsiteY124" fmla="*/ 1162506 h 1835606"/>
                <a:gd name="connsiteX125" fmla="*/ 851309 w 1626009"/>
                <a:gd name="connsiteY125" fmla="*/ 1149806 h 1835606"/>
                <a:gd name="connsiteX126" fmla="*/ 876709 w 1626009"/>
                <a:gd name="connsiteY126" fmla="*/ 1156156 h 1835606"/>
                <a:gd name="connsiteX127" fmla="*/ 883059 w 1626009"/>
                <a:gd name="connsiteY127" fmla="*/ 1175206 h 1835606"/>
                <a:gd name="connsiteX128" fmla="*/ 889409 w 1626009"/>
                <a:gd name="connsiteY128" fmla="*/ 1226006 h 1835606"/>
                <a:gd name="connsiteX129" fmla="*/ 914809 w 1626009"/>
                <a:gd name="connsiteY129" fmla="*/ 1257756 h 1835606"/>
                <a:gd name="connsiteX130" fmla="*/ 952909 w 1626009"/>
                <a:gd name="connsiteY130" fmla="*/ 1251406 h 1835606"/>
                <a:gd name="connsiteX131" fmla="*/ 940209 w 1626009"/>
                <a:gd name="connsiteY131" fmla="*/ 1200606 h 1835606"/>
                <a:gd name="connsiteX132" fmla="*/ 902109 w 1626009"/>
                <a:gd name="connsiteY132" fmla="*/ 1149806 h 1835606"/>
                <a:gd name="connsiteX133" fmla="*/ 883059 w 1626009"/>
                <a:gd name="connsiteY133" fmla="*/ 1111706 h 1835606"/>
                <a:gd name="connsiteX134" fmla="*/ 864009 w 1626009"/>
                <a:gd name="connsiteY134" fmla="*/ 1099006 h 1835606"/>
                <a:gd name="connsiteX135" fmla="*/ 857659 w 1626009"/>
                <a:gd name="connsiteY135" fmla="*/ 1079956 h 1835606"/>
                <a:gd name="connsiteX136" fmla="*/ 1010059 w 1626009"/>
                <a:gd name="connsiteY136" fmla="*/ 1092656 h 1835606"/>
                <a:gd name="connsiteX137" fmla="*/ 1130709 w 1626009"/>
                <a:gd name="connsiteY137" fmla="*/ 1105356 h 1835606"/>
                <a:gd name="connsiteX138" fmla="*/ 1175159 w 1626009"/>
                <a:gd name="connsiteY138" fmla="*/ 1124406 h 1835606"/>
                <a:gd name="connsiteX139" fmla="*/ 1225959 w 1626009"/>
                <a:gd name="connsiteY139" fmla="*/ 1137106 h 1835606"/>
                <a:gd name="connsiteX140" fmla="*/ 1245009 w 1626009"/>
                <a:gd name="connsiteY140" fmla="*/ 1143456 h 1835606"/>
                <a:gd name="connsiteX141" fmla="*/ 1270409 w 1626009"/>
                <a:gd name="connsiteY141" fmla="*/ 1111706 h 1835606"/>
                <a:gd name="connsiteX142" fmla="*/ 1308509 w 1626009"/>
                <a:gd name="connsiteY142" fmla="*/ 1092656 h 1835606"/>
                <a:gd name="connsiteX143" fmla="*/ 1340259 w 1626009"/>
                <a:gd name="connsiteY143" fmla="*/ 1035506 h 1835606"/>
                <a:gd name="connsiteX144" fmla="*/ 1352959 w 1626009"/>
                <a:gd name="connsiteY144" fmla="*/ 1016456 h 1835606"/>
                <a:gd name="connsiteX145" fmla="*/ 1372009 w 1626009"/>
                <a:gd name="connsiteY145" fmla="*/ 1003756 h 1835606"/>
                <a:gd name="connsiteX146" fmla="*/ 1378359 w 1626009"/>
                <a:gd name="connsiteY146" fmla="*/ 895806 h 1835606"/>
                <a:gd name="connsiteX147" fmla="*/ 1359309 w 1626009"/>
                <a:gd name="connsiteY147" fmla="*/ 889456 h 1835606"/>
                <a:gd name="connsiteX148" fmla="*/ 1346609 w 1626009"/>
                <a:gd name="connsiteY148" fmla="*/ 870406 h 1835606"/>
                <a:gd name="connsiteX149" fmla="*/ 1327559 w 1626009"/>
                <a:gd name="connsiteY149" fmla="*/ 857706 h 1835606"/>
                <a:gd name="connsiteX150" fmla="*/ 1321209 w 1626009"/>
                <a:gd name="connsiteY150" fmla="*/ 832306 h 1835606"/>
                <a:gd name="connsiteX151" fmla="*/ 1314859 w 1626009"/>
                <a:gd name="connsiteY151" fmla="*/ 749756 h 1835606"/>
                <a:gd name="connsiteX152" fmla="*/ 1314859 w 1626009"/>
                <a:gd name="connsiteY152" fmla="*/ 673556 h 1835606"/>
                <a:gd name="connsiteX153" fmla="*/ 1359309 w 1626009"/>
                <a:gd name="connsiteY153" fmla="*/ 648156 h 1835606"/>
                <a:gd name="connsiteX154" fmla="*/ 1378359 w 1626009"/>
                <a:gd name="connsiteY154" fmla="*/ 641806 h 1835606"/>
                <a:gd name="connsiteX155" fmla="*/ 1403759 w 1626009"/>
                <a:gd name="connsiteY155" fmla="*/ 603706 h 1835606"/>
                <a:gd name="connsiteX156" fmla="*/ 1422809 w 1626009"/>
                <a:gd name="connsiteY156" fmla="*/ 584656 h 1835606"/>
                <a:gd name="connsiteX157" fmla="*/ 1435509 w 1626009"/>
                <a:gd name="connsiteY157" fmla="*/ 565606 h 1835606"/>
                <a:gd name="connsiteX158" fmla="*/ 1473609 w 1626009"/>
                <a:gd name="connsiteY158" fmla="*/ 552906 h 1835606"/>
                <a:gd name="connsiteX159" fmla="*/ 1486309 w 1626009"/>
                <a:gd name="connsiteY159" fmla="*/ 514806 h 1835606"/>
                <a:gd name="connsiteX160" fmla="*/ 1492659 w 1626009"/>
                <a:gd name="connsiteY160" fmla="*/ 495756 h 1835606"/>
                <a:gd name="connsiteX161" fmla="*/ 1511709 w 1626009"/>
                <a:gd name="connsiteY161" fmla="*/ 425906 h 1835606"/>
                <a:gd name="connsiteX162" fmla="*/ 1518059 w 1626009"/>
                <a:gd name="connsiteY162" fmla="*/ 356056 h 1835606"/>
                <a:gd name="connsiteX163" fmla="*/ 1530759 w 1626009"/>
                <a:gd name="connsiteY163" fmla="*/ 337006 h 1835606"/>
                <a:gd name="connsiteX164" fmla="*/ 1556159 w 1626009"/>
                <a:gd name="connsiteY164" fmla="*/ 298906 h 1835606"/>
                <a:gd name="connsiteX165" fmla="*/ 1575209 w 1626009"/>
                <a:gd name="connsiteY165" fmla="*/ 260806 h 1835606"/>
                <a:gd name="connsiteX166" fmla="*/ 1581559 w 1626009"/>
                <a:gd name="connsiteY166" fmla="*/ 241756 h 1835606"/>
                <a:gd name="connsiteX167" fmla="*/ 1594259 w 1626009"/>
                <a:gd name="connsiteY167" fmla="*/ 222706 h 1835606"/>
                <a:gd name="connsiteX168" fmla="*/ 1606959 w 1626009"/>
                <a:gd name="connsiteY168" fmla="*/ 184606 h 1835606"/>
                <a:gd name="connsiteX169" fmla="*/ 1619659 w 1626009"/>
                <a:gd name="connsiteY169" fmla="*/ 146506 h 1835606"/>
                <a:gd name="connsiteX170" fmla="*/ 1626009 w 1626009"/>
                <a:gd name="connsiteY170" fmla="*/ 127456 h 1835606"/>
                <a:gd name="connsiteX171" fmla="*/ 1422809 w 1626009"/>
                <a:gd name="connsiteY171" fmla="*/ 83006 h 1835606"/>
                <a:gd name="connsiteX172" fmla="*/ 1403759 w 1626009"/>
                <a:gd name="connsiteY172" fmla="*/ 95706 h 1835606"/>
                <a:gd name="connsiteX173" fmla="*/ 1365659 w 1626009"/>
                <a:gd name="connsiteY173" fmla="*/ 108406 h 1835606"/>
                <a:gd name="connsiteX174" fmla="*/ 1359309 w 1626009"/>
                <a:gd name="connsiteY174" fmla="*/ 38556 h 1835606"/>
                <a:gd name="connsiteX175" fmla="*/ 1352959 w 1626009"/>
                <a:gd name="connsiteY175" fmla="*/ 19506 h 1835606"/>
                <a:gd name="connsiteX176" fmla="*/ 1327559 w 1626009"/>
                <a:gd name="connsiteY176" fmla="*/ 13156 h 1835606"/>
                <a:gd name="connsiteX177" fmla="*/ 1302159 w 1626009"/>
                <a:gd name="connsiteY177" fmla="*/ 456 h 1835606"/>
                <a:gd name="connsiteX0" fmla="*/ 1302159 w 1626009"/>
                <a:gd name="connsiteY0" fmla="*/ 456 h 1835606"/>
                <a:gd name="connsiteX1" fmla="*/ 1289459 w 1626009"/>
                <a:gd name="connsiteY1" fmla="*/ 32206 h 1835606"/>
                <a:gd name="connsiteX2" fmla="*/ 1283109 w 1626009"/>
                <a:gd name="connsiteY2" fmla="*/ 83006 h 1835606"/>
                <a:gd name="connsiteX3" fmla="*/ 1276759 w 1626009"/>
                <a:gd name="connsiteY3" fmla="*/ 108406 h 1835606"/>
                <a:gd name="connsiteX4" fmla="*/ 1270409 w 1626009"/>
                <a:gd name="connsiteY4" fmla="*/ 159206 h 1835606"/>
                <a:gd name="connsiteX5" fmla="*/ 1257709 w 1626009"/>
                <a:gd name="connsiteY5" fmla="*/ 203656 h 1835606"/>
                <a:gd name="connsiteX6" fmla="*/ 1219609 w 1626009"/>
                <a:gd name="connsiteY6" fmla="*/ 229056 h 1835606"/>
                <a:gd name="connsiteX7" fmla="*/ 1181509 w 1626009"/>
                <a:gd name="connsiteY7" fmla="*/ 267156 h 1835606"/>
                <a:gd name="connsiteX8" fmla="*/ 1124359 w 1626009"/>
                <a:gd name="connsiteY8" fmla="*/ 298906 h 1835606"/>
                <a:gd name="connsiteX9" fmla="*/ 1086259 w 1626009"/>
                <a:gd name="connsiteY9" fmla="*/ 305256 h 1835606"/>
                <a:gd name="connsiteX10" fmla="*/ 1035459 w 1626009"/>
                <a:gd name="connsiteY10" fmla="*/ 317956 h 1835606"/>
                <a:gd name="connsiteX11" fmla="*/ 1010059 w 1626009"/>
                <a:gd name="connsiteY11" fmla="*/ 324306 h 1835606"/>
                <a:gd name="connsiteX12" fmla="*/ 940209 w 1626009"/>
                <a:gd name="connsiteY12" fmla="*/ 330656 h 1835606"/>
                <a:gd name="connsiteX13" fmla="*/ 933859 w 1626009"/>
                <a:gd name="connsiteY13" fmla="*/ 311606 h 1835606"/>
                <a:gd name="connsiteX14" fmla="*/ 921159 w 1626009"/>
                <a:gd name="connsiteY14" fmla="*/ 292556 h 1835606"/>
                <a:gd name="connsiteX15" fmla="*/ 889409 w 1626009"/>
                <a:gd name="connsiteY15" fmla="*/ 298906 h 1835606"/>
                <a:gd name="connsiteX16" fmla="*/ 870359 w 1626009"/>
                <a:gd name="connsiteY16" fmla="*/ 337006 h 1835606"/>
                <a:gd name="connsiteX17" fmla="*/ 851309 w 1626009"/>
                <a:gd name="connsiteY17" fmla="*/ 343356 h 1835606"/>
                <a:gd name="connsiteX18" fmla="*/ 813209 w 1626009"/>
                <a:gd name="connsiteY18" fmla="*/ 337006 h 1835606"/>
                <a:gd name="connsiteX19" fmla="*/ 768759 w 1626009"/>
                <a:gd name="connsiteY19" fmla="*/ 330656 h 1835606"/>
                <a:gd name="connsiteX20" fmla="*/ 762409 w 1626009"/>
                <a:gd name="connsiteY20" fmla="*/ 311606 h 1835606"/>
                <a:gd name="connsiteX21" fmla="*/ 730659 w 1626009"/>
                <a:gd name="connsiteY21" fmla="*/ 279856 h 1835606"/>
                <a:gd name="connsiteX22" fmla="*/ 698909 w 1626009"/>
                <a:gd name="connsiteY22" fmla="*/ 286206 h 1835606"/>
                <a:gd name="connsiteX23" fmla="*/ 679859 w 1626009"/>
                <a:gd name="connsiteY23" fmla="*/ 292556 h 1835606"/>
                <a:gd name="connsiteX24" fmla="*/ 673509 w 1626009"/>
                <a:gd name="connsiteY24" fmla="*/ 311606 h 1835606"/>
                <a:gd name="connsiteX25" fmla="*/ 629059 w 1626009"/>
                <a:gd name="connsiteY25" fmla="*/ 286206 h 1835606"/>
                <a:gd name="connsiteX26" fmla="*/ 590959 w 1626009"/>
                <a:gd name="connsiteY26" fmla="*/ 260806 h 1835606"/>
                <a:gd name="connsiteX27" fmla="*/ 578259 w 1626009"/>
                <a:gd name="connsiteY27" fmla="*/ 279856 h 1835606"/>
                <a:gd name="connsiteX28" fmla="*/ 559209 w 1626009"/>
                <a:gd name="connsiteY28" fmla="*/ 298906 h 1835606"/>
                <a:gd name="connsiteX29" fmla="*/ 552859 w 1626009"/>
                <a:gd name="connsiteY29" fmla="*/ 317956 h 1835606"/>
                <a:gd name="connsiteX30" fmla="*/ 527459 w 1626009"/>
                <a:gd name="connsiteY30" fmla="*/ 356056 h 1835606"/>
                <a:gd name="connsiteX31" fmla="*/ 514759 w 1626009"/>
                <a:gd name="connsiteY31" fmla="*/ 375106 h 1835606"/>
                <a:gd name="connsiteX32" fmla="*/ 495709 w 1626009"/>
                <a:gd name="connsiteY32" fmla="*/ 394156 h 1835606"/>
                <a:gd name="connsiteX33" fmla="*/ 483009 w 1626009"/>
                <a:gd name="connsiteY33" fmla="*/ 432256 h 1835606"/>
                <a:gd name="connsiteX34" fmla="*/ 260759 w 1626009"/>
                <a:gd name="connsiteY34" fmla="*/ 470356 h 1835606"/>
                <a:gd name="connsiteX35" fmla="*/ 254409 w 1626009"/>
                <a:gd name="connsiteY35" fmla="*/ 508456 h 1835606"/>
                <a:gd name="connsiteX36" fmla="*/ 216309 w 1626009"/>
                <a:gd name="connsiteY36" fmla="*/ 527506 h 1835606"/>
                <a:gd name="connsiteX37" fmla="*/ 197259 w 1626009"/>
                <a:gd name="connsiteY37" fmla="*/ 514806 h 1835606"/>
                <a:gd name="connsiteX38" fmla="*/ 190909 w 1626009"/>
                <a:gd name="connsiteY38" fmla="*/ 495756 h 1835606"/>
                <a:gd name="connsiteX39" fmla="*/ 114709 w 1626009"/>
                <a:gd name="connsiteY39" fmla="*/ 457656 h 1835606"/>
                <a:gd name="connsiteX40" fmla="*/ 57559 w 1626009"/>
                <a:gd name="connsiteY40" fmla="*/ 444956 h 1835606"/>
                <a:gd name="connsiteX41" fmla="*/ 38509 w 1626009"/>
                <a:gd name="connsiteY41" fmla="*/ 451306 h 1835606"/>
                <a:gd name="connsiteX42" fmla="*/ 32159 w 1626009"/>
                <a:gd name="connsiteY42" fmla="*/ 470356 h 1835606"/>
                <a:gd name="connsiteX43" fmla="*/ 38509 w 1626009"/>
                <a:gd name="connsiteY43" fmla="*/ 527506 h 1835606"/>
                <a:gd name="connsiteX44" fmla="*/ 57559 w 1626009"/>
                <a:gd name="connsiteY44" fmla="*/ 540206 h 1835606"/>
                <a:gd name="connsiteX45" fmla="*/ 89309 w 1626009"/>
                <a:gd name="connsiteY45" fmla="*/ 571956 h 1835606"/>
                <a:gd name="connsiteX46" fmla="*/ 102009 w 1626009"/>
                <a:gd name="connsiteY46" fmla="*/ 591006 h 1835606"/>
                <a:gd name="connsiteX47" fmla="*/ 140109 w 1626009"/>
                <a:gd name="connsiteY47" fmla="*/ 616406 h 1835606"/>
                <a:gd name="connsiteX48" fmla="*/ 184559 w 1626009"/>
                <a:gd name="connsiteY48" fmla="*/ 648156 h 1835606"/>
                <a:gd name="connsiteX49" fmla="*/ 209959 w 1626009"/>
                <a:gd name="connsiteY49" fmla="*/ 660856 h 1835606"/>
                <a:gd name="connsiteX50" fmla="*/ 114709 w 1626009"/>
                <a:gd name="connsiteY50" fmla="*/ 660856 h 1835606"/>
                <a:gd name="connsiteX51" fmla="*/ 51209 w 1626009"/>
                <a:gd name="connsiteY51" fmla="*/ 667206 h 1835606"/>
                <a:gd name="connsiteX52" fmla="*/ 57559 w 1626009"/>
                <a:gd name="connsiteY52" fmla="*/ 692606 h 1835606"/>
                <a:gd name="connsiteX53" fmla="*/ 44859 w 1626009"/>
                <a:gd name="connsiteY53" fmla="*/ 711656 h 1835606"/>
                <a:gd name="connsiteX54" fmla="*/ 32159 w 1626009"/>
                <a:gd name="connsiteY54" fmla="*/ 762456 h 1835606"/>
                <a:gd name="connsiteX55" fmla="*/ 25809 w 1626009"/>
                <a:gd name="connsiteY55" fmla="*/ 787856 h 1835606"/>
                <a:gd name="connsiteX56" fmla="*/ 13109 w 1626009"/>
                <a:gd name="connsiteY56" fmla="*/ 997406 h 1835606"/>
                <a:gd name="connsiteX57" fmla="*/ 6759 w 1626009"/>
                <a:gd name="connsiteY57" fmla="*/ 1016456 h 1835606"/>
                <a:gd name="connsiteX58" fmla="*/ 6759 w 1626009"/>
                <a:gd name="connsiteY58" fmla="*/ 1168856 h 1835606"/>
                <a:gd name="connsiteX59" fmla="*/ 32159 w 1626009"/>
                <a:gd name="connsiteY59" fmla="*/ 1206956 h 1835606"/>
                <a:gd name="connsiteX60" fmla="*/ 44859 w 1626009"/>
                <a:gd name="connsiteY60" fmla="*/ 1245056 h 1835606"/>
                <a:gd name="connsiteX61" fmla="*/ 51209 w 1626009"/>
                <a:gd name="connsiteY61" fmla="*/ 1264106 h 1835606"/>
                <a:gd name="connsiteX62" fmla="*/ 57559 w 1626009"/>
                <a:gd name="connsiteY62" fmla="*/ 1333956 h 1835606"/>
                <a:gd name="connsiteX63" fmla="*/ 63909 w 1626009"/>
                <a:gd name="connsiteY63" fmla="*/ 1353006 h 1835606"/>
                <a:gd name="connsiteX64" fmla="*/ 57559 w 1626009"/>
                <a:gd name="connsiteY64" fmla="*/ 1403806 h 1835606"/>
                <a:gd name="connsiteX65" fmla="*/ 32159 w 1626009"/>
                <a:gd name="connsiteY65" fmla="*/ 1448256 h 1835606"/>
                <a:gd name="connsiteX66" fmla="*/ 6759 w 1626009"/>
                <a:gd name="connsiteY66" fmla="*/ 1486356 h 1835606"/>
                <a:gd name="connsiteX67" fmla="*/ 13109 w 1626009"/>
                <a:gd name="connsiteY67" fmla="*/ 1537156 h 1835606"/>
                <a:gd name="connsiteX68" fmla="*/ 32159 w 1626009"/>
                <a:gd name="connsiteY68" fmla="*/ 1556206 h 1835606"/>
                <a:gd name="connsiteX69" fmla="*/ 38509 w 1626009"/>
                <a:gd name="connsiteY69" fmla="*/ 1575256 h 1835606"/>
                <a:gd name="connsiteX70" fmla="*/ 51209 w 1626009"/>
                <a:gd name="connsiteY70" fmla="*/ 1594306 h 1835606"/>
                <a:gd name="connsiteX71" fmla="*/ 70259 w 1626009"/>
                <a:gd name="connsiteY71" fmla="*/ 1632406 h 1835606"/>
                <a:gd name="connsiteX72" fmla="*/ 89309 w 1626009"/>
                <a:gd name="connsiteY72" fmla="*/ 1651456 h 1835606"/>
                <a:gd name="connsiteX73" fmla="*/ 127409 w 1626009"/>
                <a:gd name="connsiteY73" fmla="*/ 1683206 h 1835606"/>
                <a:gd name="connsiteX74" fmla="*/ 171859 w 1626009"/>
                <a:gd name="connsiteY74" fmla="*/ 1727656 h 1835606"/>
                <a:gd name="connsiteX75" fmla="*/ 184559 w 1626009"/>
                <a:gd name="connsiteY75" fmla="*/ 1746706 h 1835606"/>
                <a:gd name="connsiteX76" fmla="*/ 197259 w 1626009"/>
                <a:gd name="connsiteY76" fmla="*/ 1784806 h 1835606"/>
                <a:gd name="connsiteX77" fmla="*/ 216309 w 1626009"/>
                <a:gd name="connsiteY77" fmla="*/ 1822906 h 1835606"/>
                <a:gd name="connsiteX78" fmla="*/ 235359 w 1626009"/>
                <a:gd name="connsiteY78" fmla="*/ 1835606 h 1835606"/>
                <a:gd name="connsiteX79" fmla="*/ 279809 w 1626009"/>
                <a:gd name="connsiteY79" fmla="*/ 1822906 h 1835606"/>
                <a:gd name="connsiteX80" fmla="*/ 298859 w 1626009"/>
                <a:gd name="connsiteY80" fmla="*/ 1803856 h 1835606"/>
                <a:gd name="connsiteX81" fmla="*/ 317909 w 1626009"/>
                <a:gd name="connsiteY81" fmla="*/ 1791156 h 1835606"/>
                <a:gd name="connsiteX82" fmla="*/ 298859 w 1626009"/>
                <a:gd name="connsiteY82" fmla="*/ 1740356 h 1835606"/>
                <a:gd name="connsiteX83" fmla="*/ 279809 w 1626009"/>
                <a:gd name="connsiteY83" fmla="*/ 1727656 h 1835606"/>
                <a:gd name="connsiteX84" fmla="*/ 286159 w 1626009"/>
                <a:gd name="connsiteY84" fmla="*/ 1676856 h 1835606"/>
                <a:gd name="connsiteX85" fmla="*/ 279809 w 1626009"/>
                <a:gd name="connsiteY85" fmla="*/ 1638756 h 1835606"/>
                <a:gd name="connsiteX86" fmla="*/ 273459 w 1626009"/>
                <a:gd name="connsiteY86" fmla="*/ 1581606 h 1835606"/>
                <a:gd name="connsiteX87" fmla="*/ 279809 w 1626009"/>
                <a:gd name="connsiteY87" fmla="*/ 1530806 h 1835606"/>
                <a:gd name="connsiteX88" fmla="*/ 286159 w 1626009"/>
                <a:gd name="connsiteY88" fmla="*/ 1511756 h 1835606"/>
                <a:gd name="connsiteX89" fmla="*/ 305209 w 1626009"/>
                <a:gd name="connsiteY89" fmla="*/ 1499056 h 1835606"/>
                <a:gd name="connsiteX90" fmla="*/ 324259 w 1626009"/>
                <a:gd name="connsiteY90" fmla="*/ 1492706 h 1835606"/>
                <a:gd name="connsiteX91" fmla="*/ 356009 w 1626009"/>
                <a:gd name="connsiteY91" fmla="*/ 1537156 h 1835606"/>
                <a:gd name="connsiteX92" fmla="*/ 394109 w 1626009"/>
                <a:gd name="connsiteY92" fmla="*/ 1556206 h 1835606"/>
                <a:gd name="connsiteX93" fmla="*/ 502059 w 1626009"/>
                <a:gd name="connsiteY93" fmla="*/ 1543506 h 1835606"/>
                <a:gd name="connsiteX94" fmla="*/ 540159 w 1626009"/>
                <a:gd name="connsiteY94" fmla="*/ 1530806 h 1835606"/>
                <a:gd name="connsiteX95" fmla="*/ 552859 w 1626009"/>
                <a:gd name="connsiteY95" fmla="*/ 1511756 h 1835606"/>
                <a:gd name="connsiteX96" fmla="*/ 521109 w 1626009"/>
                <a:gd name="connsiteY96" fmla="*/ 1556206 h 1835606"/>
                <a:gd name="connsiteX97" fmla="*/ 508409 w 1626009"/>
                <a:gd name="connsiteY97" fmla="*/ 1594306 h 1835606"/>
                <a:gd name="connsiteX98" fmla="*/ 527459 w 1626009"/>
                <a:gd name="connsiteY98" fmla="*/ 1607006 h 1835606"/>
                <a:gd name="connsiteX99" fmla="*/ 552859 w 1626009"/>
                <a:gd name="connsiteY99" fmla="*/ 1613356 h 1835606"/>
                <a:gd name="connsiteX100" fmla="*/ 565559 w 1626009"/>
                <a:gd name="connsiteY100" fmla="*/ 1638756 h 1835606"/>
                <a:gd name="connsiteX101" fmla="*/ 578259 w 1626009"/>
                <a:gd name="connsiteY101" fmla="*/ 1657806 h 1835606"/>
                <a:gd name="connsiteX102" fmla="*/ 616359 w 1626009"/>
                <a:gd name="connsiteY102" fmla="*/ 1683206 h 1835606"/>
                <a:gd name="connsiteX103" fmla="*/ 635409 w 1626009"/>
                <a:gd name="connsiteY103" fmla="*/ 1727656 h 1835606"/>
                <a:gd name="connsiteX104" fmla="*/ 648109 w 1626009"/>
                <a:gd name="connsiteY104" fmla="*/ 1746706 h 1835606"/>
                <a:gd name="connsiteX105" fmla="*/ 654459 w 1626009"/>
                <a:gd name="connsiteY105" fmla="*/ 1765756 h 1835606"/>
                <a:gd name="connsiteX106" fmla="*/ 673509 w 1626009"/>
                <a:gd name="connsiteY106" fmla="*/ 1772106 h 1835606"/>
                <a:gd name="connsiteX107" fmla="*/ 692559 w 1626009"/>
                <a:gd name="connsiteY107" fmla="*/ 1765756 h 1835606"/>
                <a:gd name="connsiteX108" fmla="*/ 698909 w 1626009"/>
                <a:gd name="connsiteY108" fmla="*/ 1746706 h 1835606"/>
                <a:gd name="connsiteX109" fmla="*/ 705259 w 1626009"/>
                <a:gd name="connsiteY109" fmla="*/ 1721306 h 1835606"/>
                <a:gd name="connsiteX110" fmla="*/ 711609 w 1626009"/>
                <a:gd name="connsiteY110" fmla="*/ 1689556 h 1835606"/>
                <a:gd name="connsiteX111" fmla="*/ 724309 w 1626009"/>
                <a:gd name="connsiteY111" fmla="*/ 1651456 h 1835606"/>
                <a:gd name="connsiteX112" fmla="*/ 730659 w 1626009"/>
                <a:gd name="connsiteY112" fmla="*/ 1632406 h 1835606"/>
                <a:gd name="connsiteX113" fmla="*/ 737009 w 1626009"/>
                <a:gd name="connsiteY113" fmla="*/ 1549856 h 1835606"/>
                <a:gd name="connsiteX114" fmla="*/ 756059 w 1626009"/>
                <a:gd name="connsiteY114" fmla="*/ 1543506 h 1835606"/>
                <a:gd name="connsiteX115" fmla="*/ 762409 w 1626009"/>
                <a:gd name="connsiteY115" fmla="*/ 1524456 h 1835606"/>
                <a:gd name="connsiteX116" fmla="*/ 781459 w 1626009"/>
                <a:gd name="connsiteY116" fmla="*/ 1454606 h 1835606"/>
                <a:gd name="connsiteX117" fmla="*/ 787809 w 1626009"/>
                <a:gd name="connsiteY117" fmla="*/ 1435556 h 1835606"/>
                <a:gd name="connsiteX118" fmla="*/ 768759 w 1626009"/>
                <a:gd name="connsiteY118" fmla="*/ 1257756 h 1835606"/>
                <a:gd name="connsiteX119" fmla="*/ 749709 w 1626009"/>
                <a:gd name="connsiteY119" fmla="*/ 1245056 h 1835606"/>
                <a:gd name="connsiteX120" fmla="*/ 743359 w 1626009"/>
                <a:gd name="connsiteY120" fmla="*/ 1226006 h 1835606"/>
                <a:gd name="connsiteX121" fmla="*/ 775109 w 1626009"/>
                <a:gd name="connsiteY121" fmla="*/ 1194256 h 1835606"/>
                <a:gd name="connsiteX122" fmla="*/ 794159 w 1626009"/>
                <a:gd name="connsiteY122" fmla="*/ 1187906 h 1835606"/>
                <a:gd name="connsiteX123" fmla="*/ 813209 w 1626009"/>
                <a:gd name="connsiteY123" fmla="*/ 1168856 h 1835606"/>
                <a:gd name="connsiteX124" fmla="*/ 832259 w 1626009"/>
                <a:gd name="connsiteY124" fmla="*/ 1162506 h 1835606"/>
                <a:gd name="connsiteX125" fmla="*/ 851309 w 1626009"/>
                <a:gd name="connsiteY125" fmla="*/ 1149806 h 1835606"/>
                <a:gd name="connsiteX126" fmla="*/ 876709 w 1626009"/>
                <a:gd name="connsiteY126" fmla="*/ 1156156 h 1835606"/>
                <a:gd name="connsiteX127" fmla="*/ 883059 w 1626009"/>
                <a:gd name="connsiteY127" fmla="*/ 1175206 h 1835606"/>
                <a:gd name="connsiteX128" fmla="*/ 889409 w 1626009"/>
                <a:gd name="connsiteY128" fmla="*/ 1226006 h 1835606"/>
                <a:gd name="connsiteX129" fmla="*/ 914809 w 1626009"/>
                <a:gd name="connsiteY129" fmla="*/ 1257756 h 1835606"/>
                <a:gd name="connsiteX130" fmla="*/ 952909 w 1626009"/>
                <a:gd name="connsiteY130" fmla="*/ 1251406 h 1835606"/>
                <a:gd name="connsiteX131" fmla="*/ 940209 w 1626009"/>
                <a:gd name="connsiteY131" fmla="*/ 1200606 h 1835606"/>
                <a:gd name="connsiteX132" fmla="*/ 883059 w 1626009"/>
                <a:gd name="connsiteY132" fmla="*/ 1111706 h 1835606"/>
                <a:gd name="connsiteX133" fmla="*/ 864009 w 1626009"/>
                <a:gd name="connsiteY133" fmla="*/ 1099006 h 1835606"/>
                <a:gd name="connsiteX134" fmla="*/ 857659 w 1626009"/>
                <a:gd name="connsiteY134" fmla="*/ 1079956 h 1835606"/>
                <a:gd name="connsiteX135" fmla="*/ 1010059 w 1626009"/>
                <a:gd name="connsiteY135" fmla="*/ 1092656 h 1835606"/>
                <a:gd name="connsiteX136" fmla="*/ 1130709 w 1626009"/>
                <a:gd name="connsiteY136" fmla="*/ 1105356 h 1835606"/>
                <a:gd name="connsiteX137" fmla="*/ 1175159 w 1626009"/>
                <a:gd name="connsiteY137" fmla="*/ 1124406 h 1835606"/>
                <a:gd name="connsiteX138" fmla="*/ 1225959 w 1626009"/>
                <a:gd name="connsiteY138" fmla="*/ 1137106 h 1835606"/>
                <a:gd name="connsiteX139" fmla="*/ 1245009 w 1626009"/>
                <a:gd name="connsiteY139" fmla="*/ 1143456 h 1835606"/>
                <a:gd name="connsiteX140" fmla="*/ 1270409 w 1626009"/>
                <a:gd name="connsiteY140" fmla="*/ 1111706 h 1835606"/>
                <a:gd name="connsiteX141" fmla="*/ 1308509 w 1626009"/>
                <a:gd name="connsiteY141" fmla="*/ 1092656 h 1835606"/>
                <a:gd name="connsiteX142" fmla="*/ 1340259 w 1626009"/>
                <a:gd name="connsiteY142" fmla="*/ 1035506 h 1835606"/>
                <a:gd name="connsiteX143" fmla="*/ 1352959 w 1626009"/>
                <a:gd name="connsiteY143" fmla="*/ 1016456 h 1835606"/>
                <a:gd name="connsiteX144" fmla="*/ 1372009 w 1626009"/>
                <a:gd name="connsiteY144" fmla="*/ 1003756 h 1835606"/>
                <a:gd name="connsiteX145" fmla="*/ 1378359 w 1626009"/>
                <a:gd name="connsiteY145" fmla="*/ 895806 h 1835606"/>
                <a:gd name="connsiteX146" fmla="*/ 1359309 w 1626009"/>
                <a:gd name="connsiteY146" fmla="*/ 889456 h 1835606"/>
                <a:gd name="connsiteX147" fmla="*/ 1346609 w 1626009"/>
                <a:gd name="connsiteY147" fmla="*/ 870406 h 1835606"/>
                <a:gd name="connsiteX148" fmla="*/ 1327559 w 1626009"/>
                <a:gd name="connsiteY148" fmla="*/ 857706 h 1835606"/>
                <a:gd name="connsiteX149" fmla="*/ 1321209 w 1626009"/>
                <a:gd name="connsiteY149" fmla="*/ 832306 h 1835606"/>
                <a:gd name="connsiteX150" fmla="*/ 1314859 w 1626009"/>
                <a:gd name="connsiteY150" fmla="*/ 749756 h 1835606"/>
                <a:gd name="connsiteX151" fmla="*/ 1314859 w 1626009"/>
                <a:gd name="connsiteY151" fmla="*/ 673556 h 1835606"/>
                <a:gd name="connsiteX152" fmla="*/ 1359309 w 1626009"/>
                <a:gd name="connsiteY152" fmla="*/ 648156 h 1835606"/>
                <a:gd name="connsiteX153" fmla="*/ 1378359 w 1626009"/>
                <a:gd name="connsiteY153" fmla="*/ 641806 h 1835606"/>
                <a:gd name="connsiteX154" fmla="*/ 1403759 w 1626009"/>
                <a:gd name="connsiteY154" fmla="*/ 603706 h 1835606"/>
                <a:gd name="connsiteX155" fmla="*/ 1422809 w 1626009"/>
                <a:gd name="connsiteY155" fmla="*/ 584656 h 1835606"/>
                <a:gd name="connsiteX156" fmla="*/ 1435509 w 1626009"/>
                <a:gd name="connsiteY156" fmla="*/ 565606 h 1835606"/>
                <a:gd name="connsiteX157" fmla="*/ 1473609 w 1626009"/>
                <a:gd name="connsiteY157" fmla="*/ 552906 h 1835606"/>
                <a:gd name="connsiteX158" fmla="*/ 1486309 w 1626009"/>
                <a:gd name="connsiteY158" fmla="*/ 514806 h 1835606"/>
                <a:gd name="connsiteX159" fmla="*/ 1492659 w 1626009"/>
                <a:gd name="connsiteY159" fmla="*/ 495756 h 1835606"/>
                <a:gd name="connsiteX160" fmla="*/ 1511709 w 1626009"/>
                <a:gd name="connsiteY160" fmla="*/ 425906 h 1835606"/>
                <a:gd name="connsiteX161" fmla="*/ 1518059 w 1626009"/>
                <a:gd name="connsiteY161" fmla="*/ 356056 h 1835606"/>
                <a:gd name="connsiteX162" fmla="*/ 1530759 w 1626009"/>
                <a:gd name="connsiteY162" fmla="*/ 337006 h 1835606"/>
                <a:gd name="connsiteX163" fmla="*/ 1556159 w 1626009"/>
                <a:gd name="connsiteY163" fmla="*/ 298906 h 1835606"/>
                <a:gd name="connsiteX164" fmla="*/ 1575209 w 1626009"/>
                <a:gd name="connsiteY164" fmla="*/ 260806 h 1835606"/>
                <a:gd name="connsiteX165" fmla="*/ 1581559 w 1626009"/>
                <a:gd name="connsiteY165" fmla="*/ 241756 h 1835606"/>
                <a:gd name="connsiteX166" fmla="*/ 1594259 w 1626009"/>
                <a:gd name="connsiteY166" fmla="*/ 222706 h 1835606"/>
                <a:gd name="connsiteX167" fmla="*/ 1606959 w 1626009"/>
                <a:gd name="connsiteY167" fmla="*/ 184606 h 1835606"/>
                <a:gd name="connsiteX168" fmla="*/ 1619659 w 1626009"/>
                <a:gd name="connsiteY168" fmla="*/ 146506 h 1835606"/>
                <a:gd name="connsiteX169" fmla="*/ 1626009 w 1626009"/>
                <a:gd name="connsiteY169" fmla="*/ 127456 h 1835606"/>
                <a:gd name="connsiteX170" fmla="*/ 1422809 w 1626009"/>
                <a:gd name="connsiteY170" fmla="*/ 83006 h 1835606"/>
                <a:gd name="connsiteX171" fmla="*/ 1403759 w 1626009"/>
                <a:gd name="connsiteY171" fmla="*/ 95706 h 1835606"/>
                <a:gd name="connsiteX172" fmla="*/ 1365659 w 1626009"/>
                <a:gd name="connsiteY172" fmla="*/ 108406 h 1835606"/>
                <a:gd name="connsiteX173" fmla="*/ 1359309 w 1626009"/>
                <a:gd name="connsiteY173" fmla="*/ 38556 h 1835606"/>
                <a:gd name="connsiteX174" fmla="*/ 1352959 w 1626009"/>
                <a:gd name="connsiteY174" fmla="*/ 19506 h 1835606"/>
                <a:gd name="connsiteX175" fmla="*/ 1327559 w 1626009"/>
                <a:gd name="connsiteY175" fmla="*/ 13156 h 1835606"/>
                <a:gd name="connsiteX176" fmla="*/ 1302159 w 1626009"/>
                <a:gd name="connsiteY176" fmla="*/ 456 h 1835606"/>
                <a:gd name="connsiteX0" fmla="*/ 1302159 w 1626009"/>
                <a:gd name="connsiteY0" fmla="*/ 456 h 1835606"/>
                <a:gd name="connsiteX1" fmla="*/ 1289459 w 1626009"/>
                <a:gd name="connsiteY1" fmla="*/ 32206 h 1835606"/>
                <a:gd name="connsiteX2" fmla="*/ 1283109 w 1626009"/>
                <a:gd name="connsiteY2" fmla="*/ 83006 h 1835606"/>
                <a:gd name="connsiteX3" fmla="*/ 1276759 w 1626009"/>
                <a:gd name="connsiteY3" fmla="*/ 108406 h 1835606"/>
                <a:gd name="connsiteX4" fmla="*/ 1270409 w 1626009"/>
                <a:gd name="connsiteY4" fmla="*/ 159206 h 1835606"/>
                <a:gd name="connsiteX5" fmla="*/ 1257709 w 1626009"/>
                <a:gd name="connsiteY5" fmla="*/ 203656 h 1835606"/>
                <a:gd name="connsiteX6" fmla="*/ 1219609 w 1626009"/>
                <a:gd name="connsiteY6" fmla="*/ 229056 h 1835606"/>
                <a:gd name="connsiteX7" fmla="*/ 1181509 w 1626009"/>
                <a:gd name="connsiteY7" fmla="*/ 267156 h 1835606"/>
                <a:gd name="connsiteX8" fmla="*/ 1124359 w 1626009"/>
                <a:gd name="connsiteY8" fmla="*/ 298906 h 1835606"/>
                <a:gd name="connsiteX9" fmla="*/ 1086259 w 1626009"/>
                <a:gd name="connsiteY9" fmla="*/ 305256 h 1835606"/>
                <a:gd name="connsiteX10" fmla="*/ 1035459 w 1626009"/>
                <a:gd name="connsiteY10" fmla="*/ 317956 h 1835606"/>
                <a:gd name="connsiteX11" fmla="*/ 1010059 w 1626009"/>
                <a:gd name="connsiteY11" fmla="*/ 324306 h 1835606"/>
                <a:gd name="connsiteX12" fmla="*/ 940209 w 1626009"/>
                <a:gd name="connsiteY12" fmla="*/ 330656 h 1835606"/>
                <a:gd name="connsiteX13" fmla="*/ 933859 w 1626009"/>
                <a:gd name="connsiteY13" fmla="*/ 311606 h 1835606"/>
                <a:gd name="connsiteX14" fmla="*/ 921159 w 1626009"/>
                <a:gd name="connsiteY14" fmla="*/ 292556 h 1835606"/>
                <a:gd name="connsiteX15" fmla="*/ 889409 w 1626009"/>
                <a:gd name="connsiteY15" fmla="*/ 298906 h 1835606"/>
                <a:gd name="connsiteX16" fmla="*/ 870359 w 1626009"/>
                <a:gd name="connsiteY16" fmla="*/ 337006 h 1835606"/>
                <a:gd name="connsiteX17" fmla="*/ 851309 w 1626009"/>
                <a:gd name="connsiteY17" fmla="*/ 343356 h 1835606"/>
                <a:gd name="connsiteX18" fmla="*/ 813209 w 1626009"/>
                <a:gd name="connsiteY18" fmla="*/ 337006 h 1835606"/>
                <a:gd name="connsiteX19" fmla="*/ 768759 w 1626009"/>
                <a:gd name="connsiteY19" fmla="*/ 330656 h 1835606"/>
                <a:gd name="connsiteX20" fmla="*/ 762409 w 1626009"/>
                <a:gd name="connsiteY20" fmla="*/ 311606 h 1835606"/>
                <a:gd name="connsiteX21" fmla="*/ 730659 w 1626009"/>
                <a:gd name="connsiteY21" fmla="*/ 279856 h 1835606"/>
                <a:gd name="connsiteX22" fmla="*/ 698909 w 1626009"/>
                <a:gd name="connsiteY22" fmla="*/ 286206 h 1835606"/>
                <a:gd name="connsiteX23" fmla="*/ 679859 w 1626009"/>
                <a:gd name="connsiteY23" fmla="*/ 292556 h 1835606"/>
                <a:gd name="connsiteX24" fmla="*/ 673509 w 1626009"/>
                <a:gd name="connsiteY24" fmla="*/ 311606 h 1835606"/>
                <a:gd name="connsiteX25" fmla="*/ 629059 w 1626009"/>
                <a:gd name="connsiteY25" fmla="*/ 286206 h 1835606"/>
                <a:gd name="connsiteX26" fmla="*/ 590959 w 1626009"/>
                <a:gd name="connsiteY26" fmla="*/ 260806 h 1835606"/>
                <a:gd name="connsiteX27" fmla="*/ 578259 w 1626009"/>
                <a:gd name="connsiteY27" fmla="*/ 279856 h 1835606"/>
                <a:gd name="connsiteX28" fmla="*/ 559209 w 1626009"/>
                <a:gd name="connsiteY28" fmla="*/ 298906 h 1835606"/>
                <a:gd name="connsiteX29" fmla="*/ 552859 w 1626009"/>
                <a:gd name="connsiteY29" fmla="*/ 317956 h 1835606"/>
                <a:gd name="connsiteX30" fmla="*/ 527459 w 1626009"/>
                <a:gd name="connsiteY30" fmla="*/ 356056 h 1835606"/>
                <a:gd name="connsiteX31" fmla="*/ 514759 w 1626009"/>
                <a:gd name="connsiteY31" fmla="*/ 375106 h 1835606"/>
                <a:gd name="connsiteX32" fmla="*/ 495709 w 1626009"/>
                <a:gd name="connsiteY32" fmla="*/ 394156 h 1835606"/>
                <a:gd name="connsiteX33" fmla="*/ 483009 w 1626009"/>
                <a:gd name="connsiteY33" fmla="*/ 432256 h 1835606"/>
                <a:gd name="connsiteX34" fmla="*/ 260759 w 1626009"/>
                <a:gd name="connsiteY34" fmla="*/ 470356 h 1835606"/>
                <a:gd name="connsiteX35" fmla="*/ 254409 w 1626009"/>
                <a:gd name="connsiteY35" fmla="*/ 508456 h 1835606"/>
                <a:gd name="connsiteX36" fmla="*/ 216309 w 1626009"/>
                <a:gd name="connsiteY36" fmla="*/ 527506 h 1835606"/>
                <a:gd name="connsiteX37" fmla="*/ 197259 w 1626009"/>
                <a:gd name="connsiteY37" fmla="*/ 514806 h 1835606"/>
                <a:gd name="connsiteX38" fmla="*/ 190909 w 1626009"/>
                <a:gd name="connsiteY38" fmla="*/ 495756 h 1835606"/>
                <a:gd name="connsiteX39" fmla="*/ 114709 w 1626009"/>
                <a:gd name="connsiteY39" fmla="*/ 457656 h 1835606"/>
                <a:gd name="connsiteX40" fmla="*/ 57559 w 1626009"/>
                <a:gd name="connsiteY40" fmla="*/ 444956 h 1835606"/>
                <a:gd name="connsiteX41" fmla="*/ 38509 w 1626009"/>
                <a:gd name="connsiteY41" fmla="*/ 451306 h 1835606"/>
                <a:gd name="connsiteX42" fmla="*/ 32159 w 1626009"/>
                <a:gd name="connsiteY42" fmla="*/ 470356 h 1835606"/>
                <a:gd name="connsiteX43" fmla="*/ 38509 w 1626009"/>
                <a:gd name="connsiteY43" fmla="*/ 527506 h 1835606"/>
                <a:gd name="connsiteX44" fmla="*/ 57559 w 1626009"/>
                <a:gd name="connsiteY44" fmla="*/ 540206 h 1835606"/>
                <a:gd name="connsiteX45" fmla="*/ 89309 w 1626009"/>
                <a:gd name="connsiteY45" fmla="*/ 571956 h 1835606"/>
                <a:gd name="connsiteX46" fmla="*/ 102009 w 1626009"/>
                <a:gd name="connsiteY46" fmla="*/ 591006 h 1835606"/>
                <a:gd name="connsiteX47" fmla="*/ 140109 w 1626009"/>
                <a:gd name="connsiteY47" fmla="*/ 616406 h 1835606"/>
                <a:gd name="connsiteX48" fmla="*/ 184559 w 1626009"/>
                <a:gd name="connsiteY48" fmla="*/ 648156 h 1835606"/>
                <a:gd name="connsiteX49" fmla="*/ 209959 w 1626009"/>
                <a:gd name="connsiteY49" fmla="*/ 660856 h 1835606"/>
                <a:gd name="connsiteX50" fmla="*/ 114709 w 1626009"/>
                <a:gd name="connsiteY50" fmla="*/ 660856 h 1835606"/>
                <a:gd name="connsiteX51" fmla="*/ 51209 w 1626009"/>
                <a:gd name="connsiteY51" fmla="*/ 667206 h 1835606"/>
                <a:gd name="connsiteX52" fmla="*/ 57559 w 1626009"/>
                <a:gd name="connsiteY52" fmla="*/ 692606 h 1835606"/>
                <a:gd name="connsiteX53" fmla="*/ 44859 w 1626009"/>
                <a:gd name="connsiteY53" fmla="*/ 711656 h 1835606"/>
                <a:gd name="connsiteX54" fmla="*/ 32159 w 1626009"/>
                <a:gd name="connsiteY54" fmla="*/ 762456 h 1835606"/>
                <a:gd name="connsiteX55" fmla="*/ 25809 w 1626009"/>
                <a:gd name="connsiteY55" fmla="*/ 787856 h 1835606"/>
                <a:gd name="connsiteX56" fmla="*/ 13109 w 1626009"/>
                <a:gd name="connsiteY56" fmla="*/ 997406 h 1835606"/>
                <a:gd name="connsiteX57" fmla="*/ 6759 w 1626009"/>
                <a:gd name="connsiteY57" fmla="*/ 1016456 h 1835606"/>
                <a:gd name="connsiteX58" fmla="*/ 6759 w 1626009"/>
                <a:gd name="connsiteY58" fmla="*/ 1168856 h 1835606"/>
                <a:gd name="connsiteX59" fmla="*/ 32159 w 1626009"/>
                <a:gd name="connsiteY59" fmla="*/ 1206956 h 1835606"/>
                <a:gd name="connsiteX60" fmla="*/ 44859 w 1626009"/>
                <a:gd name="connsiteY60" fmla="*/ 1245056 h 1835606"/>
                <a:gd name="connsiteX61" fmla="*/ 51209 w 1626009"/>
                <a:gd name="connsiteY61" fmla="*/ 1264106 h 1835606"/>
                <a:gd name="connsiteX62" fmla="*/ 57559 w 1626009"/>
                <a:gd name="connsiteY62" fmla="*/ 1333956 h 1835606"/>
                <a:gd name="connsiteX63" fmla="*/ 63909 w 1626009"/>
                <a:gd name="connsiteY63" fmla="*/ 1353006 h 1835606"/>
                <a:gd name="connsiteX64" fmla="*/ 57559 w 1626009"/>
                <a:gd name="connsiteY64" fmla="*/ 1403806 h 1835606"/>
                <a:gd name="connsiteX65" fmla="*/ 32159 w 1626009"/>
                <a:gd name="connsiteY65" fmla="*/ 1448256 h 1835606"/>
                <a:gd name="connsiteX66" fmla="*/ 6759 w 1626009"/>
                <a:gd name="connsiteY66" fmla="*/ 1486356 h 1835606"/>
                <a:gd name="connsiteX67" fmla="*/ 13109 w 1626009"/>
                <a:gd name="connsiteY67" fmla="*/ 1537156 h 1835606"/>
                <a:gd name="connsiteX68" fmla="*/ 32159 w 1626009"/>
                <a:gd name="connsiteY68" fmla="*/ 1556206 h 1835606"/>
                <a:gd name="connsiteX69" fmla="*/ 38509 w 1626009"/>
                <a:gd name="connsiteY69" fmla="*/ 1575256 h 1835606"/>
                <a:gd name="connsiteX70" fmla="*/ 51209 w 1626009"/>
                <a:gd name="connsiteY70" fmla="*/ 1594306 h 1835606"/>
                <a:gd name="connsiteX71" fmla="*/ 70259 w 1626009"/>
                <a:gd name="connsiteY71" fmla="*/ 1632406 h 1835606"/>
                <a:gd name="connsiteX72" fmla="*/ 89309 w 1626009"/>
                <a:gd name="connsiteY72" fmla="*/ 1651456 h 1835606"/>
                <a:gd name="connsiteX73" fmla="*/ 127409 w 1626009"/>
                <a:gd name="connsiteY73" fmla="*/ 1683206 h 1835606"/>
                <a:gd name="connsiteX74" fmla="*/ 171859 w 1626009"/>
                <a:gd name="connsiteY74" fmla="*/ 1727656 h 1835606"/>
                <a:gd name="connsiteX75" fmla="*/ 184559 w 1626009"/>
                <a:gd name="connsiteY75" fmla="*/ 1746706 h 1835606"/>
                <a:gd name="connsiteX76" fmla="*/ 197259 w 1626009"/>
                <a:gd name="connsiteY76" fmla="*/ 1784806 h 1835606"/>
                <a:gd name="connsiteX77" fmla="*/ 216309 w 1626009"/>
                <a:gd name="connsiteY77" fmla="*/ 1822906 h 1835606"/>
                <a:gd name="connsiteX78" fmla="*/ 235359 w 1626009"/>
                <a:gd name="connsiteY78" fmla="*/ 1835606 h 1835606"/>
                <a:gd name="connsiteX79" fmla="*/ 279809 w 1626009"/>
                <a:gd name="connsiteY79" fmla="*/ 1822906 h 1835606"/>
                <a:gd name="connsiteX80" fmla="*/ 298859 w 1626009"/>
                <a:gd name="connsiteY80" fmla="*/ 1803856 h 1835606"/>
                <a:gd name="connsiteX81" fmla="*/ 317909 w 1626009"/>
                <a:gd name="connsiteY81" fmla="*/ 1791156 h 1835606"/>
                <a:gd name="connsiteX82" fmla="*/ 298859 w 1626009"/>
                <a:gd name="connsiteY82" fmla="*/ 1740356 h 1835606"/>
                <a:gd name="connsiteX83" fmla="*/ 279809 w 1626009"/>
                <a:gd name="connsiteY83" fmla="*/ 1727656 h 1835606"/>
                <a:gd name="connsiteX84" fmla="*/ 286159 w 1626009"/>
                <a:gd name="connsiteY84" fmla="*/ 1676856 h 1835606"/>
                <a:gd name="connsiteX85" fmla="*/ 279809 w 1626009"/>
                <a:gd name="connsiteY85" fmla="*/ 1638756 h 1835606"/>
                <a:gd name="connsiteX86" fmla="*/ 273459 w 1626009"/>
                <a:gd name="connsiteY86" fmla="*/ 1581606 h 1835606"/>
                <a:gd name="connsiteX87" fmla="*/ 279809 w 1626009"/>
                <a:gd name="connsiteY87" fmla="*/ 1530806 h 1835606"/>
                <a:gd name="connsiteX88" fmla="*/ 286159 w 1626009"/>
                <a:gd name="connsiteY88" fmla="*/ 1511756 h 1835606"/>
                <a:gd name="connsiteX89" fmla="*/ 305209 w 1626009"/>
                <a:gd name="connsiteY89" fmla="*/ 1499056 h 1835606"/>
                <a:gd name="connsiteX90" fmla="*/ 324259 w 1626009"/>
                <a:gd name="connsiteY90" fmla="*/ 1492706 h 1835606"/>
                <a:gd name="connsiteX91" fmla="*/ 356009 w 1626009"/>
                <a:gd name="connsiteY91" fmla="*/ 1537156 h 1835606"/>
                <a:gd name="connsiteX92" fmla="*/ 394109 w 1626009"/>
                <a:gd name="connsiteY92" fmla="*/ 1556206 h 1835606"/>
                <a:gd name="connsiteX93" fmla="*/ 502059 w 1626009"/>
                <a:gd name="connsiteY93" fmla="*/ 1543506 h 1835606"/>
                <a:gd name="connsiteX94" fmla="*/ 540159 w 1626009"/>
                <a:gd name="connsiteY94" fmla="*/ 1530806 h 1835606"/>
                <a:gd name="connsiteX95" fmla="*/ 552859 w 1626009"/>
                <a:gd name="connsiteY95" fmla="*/ 1511756 h 1835606"/>
                <a:gd name="connsiteX96" fmla="*/ 521109 w 1626009"/>
                <a:gd name="connsiteY96" fmla="*/ 1556206 h 1835606"/>
                <a:gd name="connsiteX97" fmla="*/ 508409 w 1626009"/>
                <a:gd name="connsiteY97" fmla="*/ 1594306 h 1835606"/>
                <a:gd name="connsiteX98" fmla="*/ 527459 w 1626009"/>
                <a:gd name="connsiteY98" fmla="*/ 1607006 h 1835606"/>
                <a:gd name="connsiteX99" fmla="*/ 552859 w 1626009"/>
                <a:gd name="connsiteY99" fmla="*/ 1613356 h 1835606"/>
                <a:gd name="connsiteX100" fmla="*/ 565559 w 1626009"/>
                <a:gd name="connsiteY100" fmla="*/ 1638756 h 1835606"/>
                <a:gd name="connsiteX101" fmla="*/ 578259 w 1626009"/>
                <a:gd name="connsiteY101" fmla="*/ 1657806 h 1835606"/>
                <a:gd name="connsiteX102" fmla="*/ 616359 w 1626009"/>
                <a:gd name="connsiteY102" fmla="*/ 1683206 h 1835606"/>
                <a:gd name="connsiteX103" fmla="*/ 635409 w 1626009"/>
                <a:gd name="connsiteY103" fmla="*/ 1727656 h 1835606"/>
                <a:gd name="connsiteX104" fmla="*/ 648109 w 1626009"/>
                <a:gd name="connsiteY104" fmla="*/ 1746706 h 1835606"/>
                <a:gd name="connsiteX105" fmla="*/ 654459 w 1626009"/>
                <a:gd name="connsiteY105" fmla="*/ 1765756 h 1835606"/>
                <a:gd name="connsiteX106" fmla="*/ 673509 w 1626009"/>
                <a:gd name="connsiteY106" fmla="*/ 1772106 h 1835606"/>
                <a:gd name="connsiteX107" fmla="*/ 692559 w 1626009"/>
                <a:gd name="connsiteY107" fmla="*/ 1765756 h 1835606"/>
                <a:gd name="connsiteX108" fmla="*/ 698909 w 1626009"/>
                <a:gd name="connsiteY108" fmla="*/ 1746706 h 1835606"/>
                <a:gd name="connsiteX109" fmla="*/ 705259 w 1626009"/>
                <a:gd name="connsiteY109" fmla="*/ 1721306 h 1835606"/>
                <a:gd name="connsiteX110" fmla="*/ 711609 w 1626009"/>
                <a:gd name="connsiteY110" fmla="*/ 1689556 h 1835606"/>
                <a:gd name="connsiteX111" fmla="*/ 724309 w 1626009"/>
                <a:gd name="connsiteY111" fmla="*/ 1651456 h 1835606"/>
                <a:gd name="connsiteX112" fmla="*/ 730659 w 1626009"/>
                <a:gd name="connsiteY112" fmla="*/ 1632406 h 1835606"/>
                <a:gd name="connsiteX113" fmla="*/ 737009 w 1626009"/>
                <a:gd name="connsiteY113" fmla="*/ 1549856 h 1835606"/>
                <a:gd name="connsiteX114" fmla="*/ 756059 w 1626009"/>
                <a:gd name="connsiteY114" fmla="*/ 1543506 h 1835606"/>
                <a:gd name="connsiteX115" fmla="*/ 762409 w 1626009"/>
                <a:gd name="connsiteY115" fmla="*/ 1524456 h 1835606"/>
                <a:gd name="connsiteX116" fmla="*/ 781459 w 1626009"/>
                <a:gd name="connsiteY116" fmla="*/ 1454606 h 1835606"/>
                <a:gd name="connsiteX117" fmla="*/ 787809 w 1626009"/>
                <a:gd name="connsiteY117" fmla="*/ 1435556 h 1835606"/>
                <a:gd name="connsiteX118" fmla="*/ 768759 w 1626009"/>
                <a:gd name="connsiteY118" fmla="*/ 1257756 h 1835606"/>
                <a:gd name="connsiteX119" fmla="*/ 749709 w 1626009"/>
                <a:gd name="connsiteY119" fmla="*/ 1245056 h 1835606"/>
                <a:gd name="connsiteX120" fmla="*/ 743359 w 1626009"/>
                <a:gd name="connsiteY120" fmla="*/ 1226006 h 1835606"/>
                <a:gd name="connsiteX121" fmla="*/ 775109 w 1626009"/>
                <a:gd name="connsiteY121" fmla="*/ 1194256 h 1835606"/>
                <a:gd name="connsiteX122" fmla="*/ 794159 w 1626009"/>
                <a:gd name="connsiteY122" fmla="*/ 1187906 h 1835606"/>
                <a:gd name="connsiteX123" fmla="*/ 813209 w 1626009"/>
                <a:gd name="connsiteY123" fmla="*/ 1168856 h 1835606"/>
                <a:gd name="connsiteX124" fmla="*/ 832259 w 1626009"/>
                <a:gd name="connsiteY124" fmla="*/ 1162506 h 1835606"/>
                <a:gd name="connsiteX125" fmla="*/ 851309 w 1626009"/>
                <a:gd name="connsiteY125" fmla="*/ 1149806 h 1835606"/>
                <a:gd name="connsiteX126" fmla="*/ 876709 w 1626009"/>
                <a:gd name="connsiteY126" fmla="*/ 1156156 h 1835606"/>
                <a:gd name="connsiteX127" fmla="*/ 883059 w 1626009"/>
                <a:gd name="connsiteY127" fmla="*/ 1175206 h 1835606"/>
                <a:gd name="connsiteX128" fmla="*/ 889409 w 1626009"/>
                <a:gd name="connsiteY128" fmla="*/ 1226006 h 1835606"/>
                <a:gd name="connsiteX129" fmla="*/ 914809 w 1626009"/>
                <a:gd name="connsiteY129" fmla="*/ 1257756 h 1835606"/>
                <a:gd name="connsiteX130" fmla="*/ 952909 w 1626009"/>
                <a:gd name="connsiteY130" fmla="*/ 1251406 h 1835606"/>
                <a:gd name="connsiteX131" fmla="*/ 883059 w 1626009"/>
                <a:gd name="connsiteY131" fmla="*/ 1111706 h 1835606"/>
                <a:gd name="connsiteX132" fmla="*/ 864009 w 1626009"/>
                <a:gd name="connsiteY132" fmla="*/ 1099006 h 1835606"/>
                <a:gd name="connsiteX133" fmla="*/ 857659 w 1626009"/>
                <a:gd name="connsiteY133" fmla="*/ 1079956 h 1835606"/>
                <a:gd name="connsiteX134" fmla="*/ 1010059 w 1626009"/>
                <a:gd name="connsiteY134" fmla="*/ 1092656 h 1835606"/>
                <a:gd name="connsiteX135" fmla="*/ 1130709 w 1626009"/>
                <a:gd name="connsiteY135" fmla="*/ 1105356 h 1835606"/>
                <a:gd name="connsiteX136" fmla="*/ 1175159 w 1626009"/>
                <a:gd name="connsiteY136" fmla="*/ 1124406 h 1835606"/>
                <a:gd name="connsiteX137" fmla="*/ 1225959 w 1626009"/>
                <a:gd name="connsiteY137" fmla="*/ 1137106 h 1835606"/>
                <a:gd name="connsiteX138" fmla="*/ 1245009 w 1626009"/>
                <a:gd name="connsiteY138" fmla="*/ 1143456 h 1835606"/>
                <a:gd name="connsiteX139" fmla="*/ 1270409 w 1626009"/>
                <a:gd name="connsiteY139" fmla="*/ 1111706 h 1835606"/>
                <a:gd name="connsiteX140" fmla="*/ 1308509 w 1626009"/>
                <a:gd name="connsiteY140" fmla="*/ 1092656 h 1835606"/>
                <a:gd name="connsiteX141" fmla="*/ 1340259 w 1626009"/>
                <a:gd name="connsiteY141" fmla="*/ 1035506 h 1835606"/>
                <a:gd name="connsiteX142" fmla="*/ 1352959 w 1626009"/>
                <a:gd name="connsiteY142" fmla="*/ 1016456 h 1835606"/>
                <a:gd name="connsiteX143" fmla="*/ 1372009 w 1626009"/>
                <a:gd name="connsiteY143" fmla="*/ 1003756 h 1835606"/>
                <a:gd name="connsiteX144" fmla="*/ 1378359 w 1626009"/>
                <a:gd name="connsiteY144" fmla="*/ 895806 h 1835606"/>
                <a:gd name="connsiteX145" fmla="*/ 1359309 w 1626009"/>
                <a:gd name="connsiteY145" fmla="*/ 889456 h 1835606"/>
                <a:gd name="connsiteX146" fmla="*/ 1346609 w 1626009"/>
                <a:gd name="connsiteY146" fmla="*/ 870406 h 1835606"/>
                <a:gd name="connsiteX147" fmla="*/ 1327559 w 1626009"/>
                <a:gd name="connsiteY147" fmla="*/ 857706 h 1835606"/>
                <a:gd name="connsiteX148" fmla="*/ 1321209 w 1626009"/>
                <a:gd name="connsiteY148" fmla="*/ 832306 h 1835606"/>
                <a:gd name="connsiteX149" fmla="*/ 1314859 w 1626009"/>
                <a:gd name="connsiteY149" fmla="*/ 749756 h 1835606"/>
                <a:gd name="connsiteX150" fmla="*/ 1314859 w 1626009"/>
                <a:gd name="connsiteY150" fmla="*/ 673556 h 1835606"/>
                <a:gd name="connsiteX151" fmla="*/ 1359309 w 1626009"/>
                <a:gd name="connsiteY151" fmla="*/ 648156 h 1835606"/>
                <a:gd name="connsiteX152" fmla="*/ 1378359 w 1626009"/>
                <a:gd name="connsiteY152" fmla="*/ 641806 h 1835606"/>
                <a:gd name="connsiteX153" fmla="*/ 1403759 w 1626009"/>
                <a:gd name="connsiteY153" fmla="*/ 603706 h 1835606"/>
                <a:gd name="connsiteX154" fmla="*/ 1422809 w 1626009"/>
                <a:gd name="connsiteY154" fmla="*/ 584656 h 1835606"/>
                <a:gd name="connsiteX155" fmla="*/ 1435509 w 1626009"/>
                <a:gd name="connsiteY155" fmla="*/ 565606 h 1835606"/>
                <a:gd name="connsiteX156" fmla="*/ 1473609 w 1626009"/>
                <a:gd name="connsiteY156" fmla="*/ 552906 h 1835606"/>
                <a:gd name="connsiteX157" fmla="*/ 1486309 w 1626009"/>
                <a:gd name="connsiteY157" fmla="*/ 514806 h 1835606"/>
                <a:gd name="connsiteX158" fmla="*/ 1492659 w 1626009"/>
                <a:gd name="connsiteY158" fmla="*/ 495756 h 1835606"/>
                <a:gd name="connsiteX159" fmla="*/ 1511709 w 1626009"/>
                <a:gd name="connsiteY159" fmla="*/ 425906 h 1835606"/>
                <a:gd name="connsiteX160" fmla="*/ 1518059 w 1626009"/>
                <a:gd name="connsiteY160" fmla="*/ 356056 h 1835606"/>
                <a:gd name="connsiteX161" fmla="*/ 1530759 w 1626009"/>
                <a:gd name="connsiteY161" fmla="*/ 337006 h 1835606"/>
                <a:gd name="connsiteX162" fmla="*/ 1556159 w 1626009"/>
                <a:gd name="connsiteY162" fmla="*/ 298906 h 1835606"/>
                <a:gd name="connsiteX163" fmla="*/ 1575209 w 1626009"/>
                <a:gd name="connsiteY163" fmla="*/ 260806 h 1835606"/>
                <a:gd name="connsiteX164" fmla="*/ 1581559 w 1626009"/>
                <a:gd name="connsiteY164" fmla="*/ 241756 h 1835606"/>
                <a:gd name="connsiteX165" fmla="*/ 1594259 w 1626009"/>
                <a:gd name="connsiteY165" fmla="*/ 222706 h 1835606"/>
                <a:gd name="connsiteX166" fmla="*/ 1606959 w 1626009"/>
                <a:gd name="connsiteY166" fmla="*/ 184606 h 1835606"/>
                <a:gd name="connsiteX167" fmla="*/ 1619659 w 1626009"/>
                <a:gd name="connsiteY167" fmla="*/ 146506 h 1835606"/>
                <a:gd name="connsiteX168" fmla="*/ 1626009 w 1626009"/>
                <a:gd name="connsiteY168" fmla="*/ 127456 h 1835606"/>
                <a:gd name="connsiteX169" fmla="*/ 1422809 w 1626009"/>
                <a:gd name="connsiteY169" fmla="*/ 83006 h 1835606"/>
                <a:gd name="connsiteX170" fmla="*/ 1403759 w 1626009"/>
                <a:gd name="connsiteY170" fmla="*/ 95706 h 1835606"/>
                <a:gd name="connsiteX171" fmla="*/ 1365659 w 1626009"/>
                <a:gd name="connsiteY171" fmla="*/ 108406 h 1835606"/>
                <a:gd name="connsiteX172" fmla="*/ 1359309 w 1626009"/>
                <a:gd name="connsiteY172" fmla="*/ 38556 h 1835606"/>
                <a:gd name="connsiteX173" fmla="*/ 1352959 w 1626009"/>
                <a:gd name="connsiteY173" fmla="*/ 19506 h 1835606"/>
                <a:gd name="connsiteX174" fmla="*/ 1327559 w 1626009"/>
                <a:gd name="connsiteY174" fmla="*/ 13156 h 1835606"/>
                <a:gd name="connsiteX175" fmla="*/ 1302159 w 1626009"/>
                <a:gd name="connsiteY175" fmla="*/ 456 h 1835606"/>
                <a:gd name="connsiteX0" fmla="*/ 1302159 w 1626009"/>
                <a:gd name="connsiteY0" fmla="*/ 456 h 1835606"/>
                <a:gd name="connsiteX1" fmla="*/ 1289459 w 1626009"/>
                <a:gd name="connsiteY1" fmla="*/ 32206 h 1835606"/>
                <a:gd name="connsiteX2" fmla="*/ 1283109 w 1626009"/>
                <a:gd name="connsiteY2" fmla="*/ 83006 h 1835606"/>
                <a:gd name="connsiteX3" fmla="*/ 1276759 w 1626009"/>
                <a:gd name="connsiteY3" fmla="*/ 108406 h 1835606"/>
                <a:gd name="connsiteX4" fmla="*/ 1270409 w 1626009"/>
                <a:gd name="connsiteY4" fmla="*/ 159206 h 1835606"/>
                <a:gd name="connsiteX5" fmla="*/ 1257709 w 1626009"/>
                <a:gd name="connsiteY5" fmla="*/ 203656 h 1835606"/>
                <a:gd name="connsiteX6" fmla="*/ 1219609 w 1626009"/>
                <a:gd name="connsiteY6" fmla="*/ 229056 h 1835606"/>
                <a:gd name="connsiteX7" fmla="*/ 1181509 w 1626009"/>
                <a:gd name="connsiteY7" fmla="*/ 267156 h 1835606"/>
                <a:gd name="connsiteX8" fmla="*/ 1124359 w 1626009"/>
                <a:gd name="connsiteY8" fmla="*/ 298906 h 1835606"/>
                <a:gd name="connsiteX9" fmla="*/ 1086259 w 1626009"/>
                <a:gd name="connsiteY9" fmla="*/ 305256 h 1835606"/>
                <a:gd name="connsiteX10" fmla="*/ 1035459 w 1626009"/>
                <a:gd name="connsiteY10" fmla="*/ 317956 h 1835606"/>
                <a:gd name="connsiteX11" fmla="*/ 1010059 w 1626009"/>
                <a:gd name="connsiteY11" fmla="*/ 324306 h 1835606"/>
                <a:gd name="connsiteX12" fmla="*/ 940209 w 1626009"/>
                <a:gd name="connsiteY12" fmla="*/ 330656 h 1835606"/>
                <a:gd name="connsiteX13" fmla="*/ 933859 w 1626009"/>
                <a:gd name="connsiteY13" fmla="*/ 311606 h 1835606"/>
                <a:gd name="connsiteX14" fmla="*/ 921159 w 1626009"/>
                <a:gd name="connsiteY14" fmla="*/ 292556 h 1835606"/>
                <a:gd name="connsiteX15" fmla="*/ 889409 w 1626009"/>
                <a:gd name="connsiteY15" fmla="*/ 298906 h 1835606"/>
                <a:gd name="connsiteX16" fmla="*/ 870359 w 1626009"/>
                <a:gd name="connsiteY16" fmla="*/ 337006 h 1835606"/>
                <a:gd name="connsiteX17" fmla="*/ 851309 w 1626009"/>
                <a:gd name="connsiteY17" fmla="*/ 343356 h 1835606"/>
                <a:gd name="connsiteX18" fmla="*/ 813209 w 1626009"/>
                <a:gd name="connsiteY18" fmla="*/ 337006 h 1835606"/>
                <a:gd name="connsiteX19" fmla="*/ 768759 w 1626009"/>
                <a:gd name="connsiteY19" fmla="*/ 330656 h 1835606"/>
                <a:gd name="connsiteX20" fmla="*/ 762409 w 1626009"/>
                <a:gd name="connsiteY20" fmla="*/ 311606 h 1835606"/>
                <a:gd name="connsiteX21" fmla="*/ 730659 w 1626009"/>
                <a:gd name="connsiteY21" fmla="*/ 279856 h 1835606"/>
                <a:gd name="connsiteX22" fmla="*/ 698909 w 1626009"/>
                <a:gd name="connsiteY22" fmla="*/ 286206 h 1835606"/>
                <a:gd name="connsiteX23" fmla="*/ 679859 w 1626009"/>
                <a:gd name="connsiteY23" fmla="*/ 292556 h 1835606"/>
                <a:gd name="connsiteX24" fmla="*/ 673509 w 1626009"/>
                <a:gd name="connsiteY24" fmla="*/ 311606 h 1835606"/>
                <a:gd name="connsiteX25" fmla="*/ 629059 w 1626009"/>
                <a:gd name="connsiteY25" fmla="*/ 286206 h 1835606"/>
                <a:gd name="connsiteX26" fmla="*/ 590959 w 1626009"/>
                <a:gd name="connsiteY26" fmla="*/ 260806 h 1835606"/>
                <a:gd name="connsiteX27" fmla="*/ 578259 w 1626009"/>
                <a:gd name="connsiteY27" fmla="*/ 279856 h 1835606"/>
                <a:gd name="connsiteX28" fmla="*/ 559209 w 1626009"/>
                <a:gd name="connsiteY28" fmla="*/ 298906 h 1835606"/>
                <a:gd name="connsiteX29" fmla="*/ 552859 w 1626009"/>
                <a:gd name="connsiteY29" fmla="*/ 317956 h 1835606"/>
                <a:gd name="connsiteX30" fmla="*/ 527459 w 1626009"/>
                <a:gd name="connsiteY30" fmla="*/ 356056 h 1835606"/>
                <a:gd name="connsiteX31" fmla="*/ 514759 w 1626009"/>
                <a:gd name="connsiteY31" fmla="*/ 375106 h 1835606"/>
                <a:gd name="connsiteX32" fmla="*/ 495709 w 1626009"/>
                <a:gd name="connsiteY32" fmla="*/ 394156 h 1835606"/>
                <a:gd name="connsiteX33" fmla="*/ 483009 w 1626009"/>
                <a:gd name="connsiteY33" fmla="*/ 432256 h 1835606"/>
                <a:gd name="connsiteX34" fmla="*/ 260759 w 1626009"/>
                <a:gd name="connsiteY34" fmla="*/ 470356 h 1835606"/>
                <a:gd name="connsiteX35" fmla="*/ 254409 w 1626009"/>
                <a:gd name="connsiteY35" fmla="*/ 508456 h 1835606"/>
                <a:gd name="connsiteX36" fmla="*/ 216309 w 1626009"/>
                <a:gd name="connsiteY36" fmla="*/ 527506 h 1835606"/>
                <a:gd name="connsiteX37" fmla="*/ 197259 w 1626009"/>
                <a:gd name="connsiteY37" fmla="*/ 514806 h 1835606"/>
                <a:gd name="connsiteX38" fmla="*/ 190909 w 1626009"/>
                <a:gd name="connsiteY38" fmla="*/ 495756 h 1835606"/>
                <a:gd name="connsiteX39" fmla="*/ 114709 w 1626009"/>
                <a:gd name="connsiteY39" fmla="*/ 457656 h 1835606"/>
                <a:gd name="connsiteX40" fmla="*/ 57559 w 1626009"/>
                <a:gd name="connsiteY40" fmla="*/ 444956 h 1835606"/>
                <a:gd name="connsiteX41" fmla="*/ 38509 w 1626009"/>
                <a:gd name="connsiteY41" fmla="*/ 451306 h 1835606"/>
                <a:gd name="connsiteX42" fmla="*/ 32159 w 1626009"/>
                <a:gd name="connsiteY42" fmla="*/ 470356 h 1835606"/>
                <a:gd name="connsiteX43" fmla="*/ 38509 w 1626009"/>
                <a:gd name="connsiteY43" fmla="*/ 527506 h 1835606"/>
                <a:gd name="connsiteX44" fmla="*/ 57559 w 1626009"/>
                <a:gd name="connsiteY44" fmla="*/ 540206 h 1835606"/>
                <a:gd name="connsiteX45" fmla="*/ 89309 w 1626009"/>
                <a:gd name="connsiteY45" fmla="*/ 571956 h 1835606"/>
                <a:gd name="connsiteX46" fmla="*/ 102009 w 1626009"/>
                <a:gd name="connsiteY46" fmla="*/ 591006 h 1835606"/>
                <a:gd name="connsiteX47" fmla="*/ 140109 w 1626009"/>
                <a:gd name="connsiteY47" fmla="*/ 616406 h 1835606"/>
                <a:gd name="connsiteX48" fmla="*/ 184559 w 1626009"/>
                <a:gd name="connsiteY48" fmla="*/ 648156 h 1835606"/>
                <a:gd name="connsiteX49" fmla="*/ 209959 w 1626009"/>
                <a:gd name="connsiteY49" fmla="*/ 660856 h 1835606"/>
                <a:gd name="connsiteX50" fmla="*/ 114709 w 1626009"/>
                <a:gd name="connsiteY50" fmla="*/ 660856 h 1835606"/>
                <a:gd name="connsiteX51" fmla="*/ 51209 w 1626009"/>
                <a:gd name="connsiteY51" fmla="*/ 667206 h 1835606"/>
                <a:gd name="connsiteX52" fmla="*/ 57559 w 1626009"/>
                <a:gd name="connsiteY52" fmla="*/ 692606 h 1835606"/>
                <a:gd name="connsiteX53" fmla="*/ 44859 w 1626009"/>
                <a:gd name="connsiteY53" fmla="*/ 711656 h 1835606"/>
                <a:gd name="connsiteX54" fmla="*/ 32159 w 1626009"/>
                <a:gd name="connsiteY54" fmla="*/ 762456 h 1835606"/>
                <a:gd name="connsiteX55" fmla="*/ 25809 w 1626009"/>
                <a:gd name="connsiteY55" fmla="*/ 787856 h 1835606"/>
                <a:gd name="connsiteX56" fmla="*/ 13109 w 1626009"/>
                <a:gd name="connsiteY56" fmla="*/ 997406 h 1835606"/>
                <a:gd name="connsiteX57" fmla="*/ 6759 w 1626009"/>
                <a:gd name="connsiteY57" fmla="*/ 1016456 h 1835606"/>
                <a:gd name="connsiteX58" fmla="*/ 6759 w 1626009"/>
                <a:gd name="connsiteY58" fmla="*/ 1168856 h 1835606"/>
                <a:gd name="connsiteX59" fmla="*/ 32159 w 1626009"/>
                <a:gd name="connsiteY59" fmla="*/ 1206956 h 1835606"/>
                <a:gd name="connsiteX60" fmla="*/ 44859 w 1626009"/>
                <a:gd name="connsiteY60" fmla="*/ 1245056 h 1835606"/>
                <a:gd name="connsiteX61" fmla="*/ 51209 w 1626009"/>
                <a:gd name="connsiteY61" fmla="*/ 1264106 h 1835606"/>
                <a:gd name="connsiteX62" fmla="*/ 57559 w 1626009"/>
                <a:gd name="connsiteY62" fmla="*/ 1333956 h 1835606"/>
                <a:gd name="connsiteX63" fmla="*/ 63909 w 1626009"/>
                <a:gd name="connsiteY63" fmla="*/ 1353006 h 1835606"/>
                <a:gd name="connsiteX64" fmla="*/ 57559 w 1626009"/>
                <a:gd name="connsiteY64" fmla="*/ 1403806 h 1835606"/>
                <a:gd name="connsiteX65" fmla="*/ 32159 w 1626009"/>
                <a:gd name="connsiteY65" fmla="*/ 1448256 h 1835606"/>
                <a:gd name="connsiteX66" fmla="*/ 6759 w 1626009"/>
                <a:gd name="connsiteY66" fmla="*/ 1486356 h 1835606"/>
                <a:gd name="connsiteX67" fmla="*/ 13109 w 1626009"/>
                <a:gd name="connsiteY67" fmla="*/ 1537156 h 1835606"/>
                <a:gd name="connsiteX68" fmla="*/ 32159 w 1626009"/>
                <a:gd name="connsiteY68" fmla="*/ 1556206 h 1835606"/>
                <a:gd name="connsiteX69" fmla="*/ 38509 w 1626009"/>
                <a:gd name="connsiteY69" fmla="*/ 1575256 h 1835606"/>
                <a:gd name="connsiteX70" fmla="*/ 51209 w 1626009"/>
                <a:gd name="connsiteY70" fmla="*/ 1594306 h 1835606"/>
                <a:gd name="connsiteX71" fmla="*/ 70259 w 1626009"/>
                <a:gd name="connsiteY71" fmla="*/ 1632406 h 1835606"/>
                <a:gd name="connsiteX72" fmla="*/ 89309 w 1626009"/>
                <a:gd name="connsiteY72" fmla="*/ 1651456 h 1835606"/>
                <a:gd name="connsiteX73" fmla="*/ 127409 w 1626009"/>
                <a:gd name="connsiteY73" fmla="*/ 1683206 h 1835606"/>
                <a:gd name="connsiteX74" fmla="*/ 171859 w 1626009"/>
                <a:gd name="connsiteY74" fmla="*/ 1727656 h 1835606"/>
                <a:gd name="connsiteX75" fmla="*/ 184559 w 1626009"/>
                <a:gd name="connsiteY75" fmla="*/ 1746706 h 1835606"/>
                <a:gd name="connsiteX76" fmla="*/ 197259 w 1626009"/>
                <a:gd name="connsiteY76" fmla="*/ 1784806 h 1835606"/>
                <a:gd name="connsiteX77" fmla="*/ 216309 w 1626009"/>
                <a:gd name="connsiteY77" fmla="*/ 1822906 h 1835606"/>
                <a:gd name="connsiteX78" fmla="*/ 235359 w 1626009"/>
                <a:gd name="connsiteY78" fmla="*/ 1835606 h 1835606"/>
                <a:gd name="connsiteX79" fmla="*/ 279809 w 1626009"/>
                <a:gd name="connsiteY79" fmla="*/ 1822906 h 1835606"/>
                <a:gd name="connsiteX80" fmla="*/ 298859 w 1626009"/>
                <a:gd name="connsiteY80" fmla="*/ 1803856 h 1835606"/>
                <a:gd name="connsiteX81" fmla="*/ 317909 w 1626009"/>
                <a:gd name="connsiteY81" fmla="*/ 1791156 h 1835606"/>
                <a:gd name="connsiteX82" fmla="*/ 298859 w 1626009"/>
                <a:gd name="connsiteY82" fmla="*/ 1740356 h 1835606"/>
                <a:gd name="connsiteX83" fmla="*/ 279809 w 1626009"/>
                <a:gd name="connsiteY83" fmla="*/ 1727656 h 1835606"/>
                <a:gd name="connsiteX84" fmla="*/ 286159 w 1626009"/>
                <a:gd name="connsiteY84" fmla="*/ 1676856 h 1835606"/>
                <a:gd name="connsiteX85" fmla="*/ 279809 w 1626009"/>
                <a:gd name="connsiteY85" fmla="*/ 1638756 h 1835606"/>
                <a:gd name="connsiteX86" fmla="*/ 273459 w 1626009"/>
                <a:gd name="connsiteY86" fmla="*/ 1581606 h 1835606"/>
                <a:gd name="connsiteX87" fmla="*/ 279809 w 1626009"/>
                <a:gd name="connsiteY87" fmla="*/ 1530806 h 1835606"/>
                <a:gd name="connsiteX88" fmla="*/ 286159 w 1626009"/>
                <a:gd name="connsiteY88" fmla="*/ 1511756 h 1835606"/>
                <a:gd name="connsiteX89" fmla="*/ 305209 w 1626009"/>
                <a:gd name="connsiteY89" fmla="*/ 1499056 h 1835606"/>
                <a:gd name="connsiteX90" fmla="*/ 324259 w 1626009"/>
                <a:gd name="connsiteY90" fmla="*/ 1492706 h 1835606"/>
                <a:gd name="connsiteX91" fmla="*/ 356009 w 1626009"/>
                <a:gd name="connsiteY91" fmla="*/ 1537156 h 1835606"/>
                <a:gd name="connsiteX92" fmla="*/ 394109 w 1626009"/>
                <a:gd name="connsiteY92" fmla="*/ 1556206 h 1835606"/>
                <a:gd name="connsiteX93" fmla="*/ 502059 w 1626009"/>
                <a:gd name="connsiteY93" fmla="*/ 1543506 h 1835606"/>
                <a:gd name="connsiteX94" fmla="*/ 540159 w 1626009"/>
                <a:gd name="connsiteY94" fmla="*/ 1530806 h 1835606"/>
                <a:gd name="connsiteX95" fmla="*/ 552859 w 1626009"/>
                <a:gd name="connsiteY95" fmla="*/ 1511756 h 1835606"/>
                <a:gd name="connsiteX96" fmla="*/ 521109 w 1626009"/>
                <a:gd name="connsiteY96" fmla="*/ 1556206 h 1835606"/>
                <a:gd name="connsiteX97" fmla="*/ 508409 w 1626009"/>
                <a:gd name="connsiteY97" fmla="*/ 1594306 h 1835606"/>
                <a:gd name="connsiteX98" fmla="*/ 527459 w 1626009"/>
                <a:gd name="connsiteY98" fmla="*/ 1607006 h 1835606"/>
                <a:gd name="connsiteX99" fmla="*/ 552859 w 1626009"/>
                <a:gd name="connsiteY99" fmla="*/ 1613356 h 1835606"/>
                <a:gd name="connsiteX100" fmla="*/ 565559 w 1626009"/>
                <a:gd name="connsiteY100" fmla="*/ 1638756 h 1835606"/>
                <a:gd name="connsiteX101" fmla="*/ 578259 w 1626009"/>
                <a:gd name="connsiteY101" fmla="*/ 1657806 h 1835606"/>
                <a:gd name="connsiteX102" fmla="*/ 616359 w 1626009"/>
                <a:gd name="connsiteY102" fmla="*/ 1683206 h 1835606"/>
                <a:gd name="connsiteX103" fmla="*/ 635409 w 1626009"/>
                <a:gd name="connsiteY103" fmla="*/ 1727656 h 1835606"/>
                <a:gd name="connsiteX104" fmla="*/ 648109 w 1626009"/>
                <a:gd name="connsiteY104" fmla="*/ 1746706 h 1835606"/>
                <a:gd name="connsiteX105" fmla="*/ 654459 w 1626009"/>
                <a:gd name="connsiteY105" fmla="*/ 1765756 h 1835606"/>
                <a:gd name="connsiteX106" fmla="*/ 673509 w 1626009"/>
                <a:gd name="connsiteY106" fmla="*/ 1772106 h 1835606"/>
                <a:gd name="connsiteX107" fmla="*/ 692559 w 1626009"/>
                <a:gd name="connsiteY107" fmla="*/ 1765756 h 1835606"/>
                <a:gd name="connsiteX108" fmla="*/ 698909 w 1626009"/>
                <a:gd name="connsiteY108" fmla="*/ 1746706 h 1835606"/>
                <a:gd name="connsiteX109" fmla="*/ 705259 w 1626009"/>
                <a:gd name="connsiteY109" fmla="*/ 1721306 h 1835606"/>
                <a:gd name="connsiteX110" fmla="*/ 711609 w 1626009"/>
                <a:gd name="connsiteY110" fmla="*/ 1689556 h 1835606"/>
                <a:gd name="connsiteX111" fmla="*/ 724309 w 1626009"/>
                <a:gd name="connsiteY111" fmla="*/ 1651456 h 1835606"/>
                <a:gd name="connsiteX112" fmla="*/ 730659 w 1626009"/>
                <a:gd name="connsiteY112" fmla="*/ 1632406 h 1835606"/>
                <a:gd name="connsiteX113" fmla="*/ 737009 w 1626009"/>
                <a:gd name="connsiteY113" fmla="*/ 1549856 h 1835606"/>
                <a:gd name="connsiteX114" fmla="*/ 756059 w 1626009"/>
                <a:gd name="connsiteY114" fmla="*/ 1543506 h 1835606"/>
                <a:gd name="connsiteX115" fmla="*/ 762409 w 1626009"/>
                <a:gd name="connsiteY115" fmla="*/ 1524456 h 1835606"/>
                <a:gd name="connsiteX116" fmla="*/ 781459 w 1626009"/>
                <a:gd name="connsiteY116" fmla="*/ 1454606 h 1835606"/>
                <a:gd name="connsiteX117" fmla="*/ 787809 w 1626009"/>
                <a:gd name="connsiteY117" fmla="*/ 1435556 h 1835606"/>
                <a:gd name="connsiteX118" fmla="*/ 768759 w 1626009"/>
                <a:gd name="connsiteY118" fmla="*/ 1257756 h 1835606"/>
                <a:gd name="connsiteX119" fmla="*/ 749709 w 1626009"/>
                <a:gd name="connsiteY119" fmla="*/ 1245056 h 1835606"/>
                <a:gd name="connsiteX120" fmla="*/ 743359 w 1626009"/>
                <a:gd name="connsiteY120" fmla="*/ 1226006 h 1835606"/>
                <a:gd name="connsiteX121" fmla="*/ 775109 w 1626009"/>
                <a:gd name="connsiteY121" fmla="*/ 1194256 h 1835606"/>
                <a:gd name="connsiteX122" fmla="*/ 794159 w 1626009"/>
                <a:gd name="connsiteY122" fmla="*/ 1187906 h 1835606"/>
                <a:gd name="connsiteX123" fmla="*/ 813209 w 1626009"/>
                <a:gd name="connsiteY123" fmla="*/ 1168856 h 1835606"/>
                <a:gd name="connsiteX124" fmla="*/ 832259 w 1626009"/>
                <a:gd name="connsiteY124" fmla="*/ 1162506 h 1835606"/>
                <a:gd name="connsiteX125" fmla="*/ 851309 w 1626009"/>
                <a:gd name="connsiteY125" fmla="*/ 1149806 h 1835606"/>
                <a:gd name="connsiteX126" fmla="*/ 876709 w 1626009"/>
                <a:gd name="connsiteY126" fmla="*/ 1156156 h 1835606"/>
                <a:gd name="connsiteX127" fmla="*/ 883059 w 1626009"/>
                <a:gd name="connsiteY127" fmla="*/ 1175206 h 1835606"/>
                <a:gd name="connsiteX128" fmla="*/ 914809 w 1626009"/>
                <a:gd name="connsiteY128" fmla="*/ 1257756 h 1835606"/>
                <a:gd name="connsiteX129" fmla="*/ 952909 w 1626009"/>
                <a:gd name="connsiteY129" fmla="*/ 1251406 h 1835606"/>
                <a:gd name="connsiteX130" fmla="*/ 883059 w 1626009"/>
                <a:gd name="connsiteY130" fmla="*/ 1111706 h 1835606"/>
                <a:gd name="connsiteX131" fmla="*/ 864009 w 1626009"/>
                <a:gd name="connsiteY131" fmla="*/ 1099006 h 1835606"/>
                <a:gd name="connsiteX132" fmla="*/ 857659 w 1626009"/>
                <a:gd name="connsiteY132" fmla="*/ 1079956 h 1835606"/>
                <a:gd name="connsiteX133" fmla="*/ 1010059 w 1626009"/>
                <a:gd name="connsiteY133" fmla="*/ 1092656 h 1835606"/>
                <a:gd name="connsiteX134" fmla="*/ 1130709 w 1626009"/>
                <a:gd name="connsiteY134" fmla="*/ 1105356 h 1835606"/>
                <a:gd name="connsiteX135" fmla="*/ 1175159 w 1626009"/>
                <a:gd name="connsiteY135" fmla="*/ 1124406 h 1835606"/>
                <a:gd name="connsiteX136" fmla="*/ 1225959 w 1626009"/>
                <a:gd name="connsiteY136" fmla="*/ 1137106 h 1835606"/>
                <a:gd name="connsiteX137" fmla="*/ 1245009 w 1626009"/>
                <a:gd name="connsiteY137" fmla="*/ 1143456 h 1835606"/>
                <a:gd name="connsiteX138" fmla="*/ 1270409 w 1626009"/>
                <a:gd name="connsiteY138" fmla="*/ 1111706 h 1835606"/>
                <a:gd name="connsiteX139" fmla="*/ 1308509 w 1626009"/>
                <a:gd name="connsiteY139" fmla="*/ 1092656 h 1835606"/>
                <a:gd name="connsiteX140" fmla="*/ 1340259 w 1626009"/>
                <a:gd name="connsiteY140" fmla="*/ 1035506 h 1835606"/>
                <a:gd name="connsiteX141" fmla="*/ 1352959 w 1626009"/>
                <a:gd name="connsiteY141" fmla="*/ 1016456 h 1835606"/>
                <a:gd name="connsiteX142" fmla="*/ 1372009 w 1626009"/>
                <a:gd name="connsiteY142" fmla="*/ 1003756 h 1835606"/>
                <a:gd name="connsiteX143" fmla="*/ 1378359 w 1626009"/>
                <a:gd name="connsiteY143" fmla="*/ 895806 h 1835606"/>
                <a:gd name="connsiteX144" fmla="*/ 1359309 w 1626009"/>
                <a:gd name="connsiteY144" fmla="*/ 889456 h 1835606"/>
                <a:gd name="connsiteX145" fmla="*/ 1346609 w 1626009"/>
                <a:gd name="connsiteY145" fmla="*/ 870406 h 1835606"/>
                <a:gd name="connsiteX146" fmla="*/ 1327559 w 1626009"/>
                <a:gd name="connsiteY146" fmla="*/ 857706 h 1835606"/>
                <a:gd name="connsiteX147" fmla="*/ 1321209 w 1626009"/>
                <a:gd name="connsiteY147" fmla="*/ 832306 h 1835606"/>
                <a:gd name="connsiteX148" fmla="*/ 1314859 w 1626009"/>
                <a:gd name="connsiteY148" fmla="*/ 749756 h 1835606"/>
                <a:gd name="connsiteX149" fmla="*/ 1314859 w 1626009"/>
                <a:gd name="connsiteY149" fmla="*/ 673556 h 1835606"/>
                <a:gd name="connsiteX150" fmla="*/ 1359309 w 1626009"/>
                <a:gd name="connsiteY150" fmla="*/ 648156 h 1835606"/>
                <a:gd name="connsiteX151" fmla="*/ 1378359 w 1626009"/>
                <a:gd name="connsiteY151" fmla="*/ 641806 h 1835606"/>
                <a:gd name="connsiteX152" fmla="*/ 1403759 w 1626009"/>
                <a:gd name="connsiteY152" fmla="*/ 603706 h 1835606"/>
                <a:gd name="connsiteX153" fmla="*/ 1422809 w 1626009"/>
                <a:gd name="connsiteY153" fmla="*/ 584656 h 1835606"/>
                <a:gd name="connsiteX154" fmla="*/ 1435509 w 1626009"/>
                <a:gd name="connsiteY154" fmla="*/ 565606 h 1835606"/>
                <a:gd name="connsiteX155" fmla="*/ 1473609 w 1626009"/>
                <a:gd name="connsiteY155" fmla="*/ 552906 h 1835606"/>
                <a:gd name="connsiteX156" fmla="*/ 1486309 w 1626009"/>
                <a:gd name="connsiteY156" fmla="*/ 514806 h 1835606"/>
                <a:gd name="connsiteX157" fmla="*/ 1492659 w 1626009"/>
                <a:gd name="connsiteY157" fmla="*/ 495756 h 1835606"/>
                <a:gd name="connsiteX158" fmla="*/ 1511709 w 1626009"/>
                <a:gd name="connsiteY158" fmla="*/ 425906 h 1835606"/>
                <a:gd name="connsiteX159" fmla="*/ 1518059 w 1626009"/>
                <a:gd name="connsiteY159" fmla="*/ 356056 h 1835606"/>
                <a:gd name="connsiteX160" fmla="*/ 1530759 w 1626009"/>
                <a:gd name="connsiteY160" fmla="*/ 337006 h 1835606"/>
                <a:gd name="connsiteX161" fmla="*/ 1556159 w 1626009"/>
                <a:gd name="connsiteY161" fmla="*/ 298906 h 1835606"/>
                <a:gd name="connsiteX162" fmla="*/ 1575209 w 1626009"/>
                <a:gd name="connsiteY162" fmla="*/ 260806 h 1835606"/>
                <a:gd name="connsiteX163" fmla="*/ 1581559 w 1626009"/>
                <a:gd name="connsiteY163" fmla="*/ 241756 h 1835606"/>
                <a:gd name="connsiteX164" fmla="*/ 1594259 w 1626009"/>
                <a:gd name="connsiteY164" fmla="*/ 222706 h 1835606"/>
                <a:gd name="connsiteX165" fmla="*/ 1606959 w 1626009"/>
                <a:gd name="connsiteY165" fmla="*/ 184606 h 1835606"/>
                <a:gd name="connsiteX166" fmla="*/ 1619659 w 1626009"/>
                <a:gd name="connsiteY166" fmla="*/ 146506 h 1835606"/>
                <a:gd name="connsiteX167" fmla="*/ 1626009 w 1626009"/>
                <a:gd name="connsiteY167" fmla="*/ 127456 h 1835606"/>
                <a:gd name="connsiteX168" fmla="*/ 1422809 w 1626009"/>
                <a:gd name="connsiteY168" fmla="*/ 83006 h 1835606"/>
                <a:gd name="connsiteX169" fmla="*/ 1403759 w 1626009"/>
                <a:gd name="connsiteY169" fmla="*/ 95706 h 1835606"/>
                <a:gd name="connsiteX170" fmla="*/ 1365659 w 1626009"/>
                <a:gd name="connsiteY170" fmla="*/ 108406 h 1835606"/>
                <a:gd name="connsiteX171" fmla="*/ 1359309 w 1626009"/>
                <a:gd name="connsiteY171" fmla="*/ 38556 h 1835606"/>
                <a:gd name="connsiteX172" fmla="*/ 1352959 w 1626009"/>
                <a:gd name="connsiteY172" fmla="*/ 19506 h 1835606"/>
                <a:gd name="connsiteX173" fmla="*/ 1327559 w 1626009"/>
                <a:gd name="connsiteY173" fmla="*/ 13156 h 1835606"/>
                <a:gd name="connsiteX174" fmla="*/ 1302159 w 1626009"/>
                <a:gd name="connsiteY174" fmla="*/ 456 h 1835606"/>
                <a:gd name="connsiteX0" fmla="*/ 1302159 w 1626009"/>
                <a:gd name="connsiteY0" fmla="*/ 456 h 1835606"/>
                <a:gd name="connsiteX1" fmla="*/ 1289459 w 1626009"/>
                <a:gd name="connsiteY1" fmla="*/ 32206 h 1835606"/>
                <a:gd name="connsiteX2" fmla="*/ 1283109 w 1626009"/>
                <a:gd name="connsiteY2" fmla="*/ 83006 h 1835606"/>
                <a:gd name="connsiteX3" fmla="*/ 1276759 w 1626009"/>
                <a:gd name="connsiteY3" fmla="*/ 108406 h 1835606"/>
                <a:gd name="connsiteX4" fmla="*/ 1270409 w 1626009"/>
                <a:gd name="connsiteY4" fmla="*/ 159206 h 1835606"/>
                <a:gd name="connsiteX5" fmla="*/ 1257709 w 1626009"/>
                <a:gd name="connsiteY5" fmla="*/ 203656 h 1835606"/>
                <a:gd name="connsiteX6" fmla="*/ 1219609 w 1626009"/>
                <a:gd name="connsiteY6" fmla="*/ 229056 h 1835606"/>
                <a:gd name="connsiteX7" fmla="*/ 1181509 w 1626009"/>
                <a:gd name="connsiteY7" fmla="*/ 267156 h 1835606"/>
                <a:gd name="connsiteX8" fmla="*/ 1124359 w 1626009"/>
                <a:gd name="connsiteY8" fmla="*/ 298906 h 1835606"/>
                <a:gd name="connsiteX9" fmla="*/ 1086259 w 1626009"/>
                <a:gd name="connsiteY9" fmla="*/ 305256 h 1835606"/>
                <a:gd name="connsiteX10" fmla="*/ 1035459 w 1626009"/>
                <a:gd name="connsiteY10" fmla="*/ 317956 h 1835606"/>
                <a:gd name="connsiteX11" fmla="*/ 1010059 w 1626009"/>
                <a:gd name="connsiteY11" fmla="*/ 324306 h 1835606"/>
                <a:gd name="connsiteX12" fmla="*/ 940209 w 1626009"/>
                <a:gd name="connsiteY12" fmla="*/ 330656 h 1835606"/>
                <a:gd name="connsiteX13" fmla="*/ 933859 w 1626009"/>
                <a:gd name="connsiteY13" fmla="*/ 311606 h 1835606"/>
                <a:gd name="connsiteX14" fmla="*/ 921159 w 1626009"/>
                <a:gd name="connsiteY14" fmla="*/ 292556 h 1835606"/>
                <a:gd name="connsiteX15" fmla="*/ 889409 w 1626009"/>
                <a:gd name="connsiteY15" fmla="*/ 298906 h 1835606"/>
                <a:gd name="connsiteX16" fmla="*/ 870359 w 1626009"/>
                <a:gd name="connsiteY16" fmla="*/ 337006 h 1835606"/>
                <a:gd name="connsiteX17" fmla="*/ 851309 w 1626009"/>
                <a:gd name="connsiteY17" fmla="*/ 343356 h 1835606"/>
                <a:gd name="connsiteX18" fmla="*/ 813209 w 1626009"/>
                <a:gd name="connsiteY18" fmla="*/ 337006 h 1835606"/>
                <a:gd name="connsiteX19" fmla="*/ 768759 w 1626009"/>
                <a:gd name="connsiteY19" fmla="*/ 330656 h 1835606"/>
                <a:gd name="connsiteX20" fmla="*/ 762409 w 1626009"/>
                <a:gd name="connsiteY20" fmla="*/ 311606 h 1835606"/>
                <a:gd name="connsiteX21" fmla="*/ 730659 w 1626009"/>
                <a:gd name="connsiteY21" fmla="*/ 279856 h 1835606"/>
                <a:gd name="connsiteX22" fmla="*/ 698909 w 1626009"/>
                <a:gd name="connsiteY22" fmla="*/ 286206 h 1835606"/>
                <a:gd name="connsiteX23" fmla="*/ 679859 w 1626009"/>
                <a:gd name="connsiteY23" fmla="*/ 292556 h 1835606"/>
                <a:gd name="connsiteX24" fmla="*/ 673509 w 1626009"/>
                <a:gd name="connsiteY24" fmla="*/ 311606 h 1835606"/>
                <a:gd name="connsiteX25" fmla="*/ 629059 w 1626009"/>
                <a:gd name="connsiteY25" fmla="*/ 286206 h 1835606"/>
                <a:gd name="connsiteX26" fmla="*/ 590959 w 1626009"/>
                <a:gd name="connsiteY26" fmla="*/ 260806 h 1835606"/>
                <a:gd name="connsiteX27" fmla="*/ 578259 w 1626009"/>
                <a:gd name="connsiteY27" fmla="*/ 279856 h 1835606"/>
                <a:gd name="connsiteX28" fmla="*/ 559209 w 1626009"/>
                <a:gd name="connsiteY28" fmla="*/ 298906 h 1835606"/>
                <a:gd name="connsiteX29" fmla="*/ 552859 w 1626009"/>
                <a:gd name="connsiteY29" fmla="*/ 317956 h 1835606"/>
                <a:gd name="connsiteX30" fmla="*/ 527459 w 1626009"/>
                <a:gd name="connsiteY30" fmla="*/ 356056 h 1835606"/>
                <a:gd name="connsiteX31" fmla="*/ 514759 w 1626009"/>
                <a:gd name="connsiteY31" fmla="*/ 375106 h 1835606"/>
                <a:gd name="connsiteX32" fmla="*/ 495709 w 1626009"/>
                <a:gd name="connsiteY32" fmla="*/ 394156 h 1835606"/>
                <a:gd name="connsiteX33" fmla="*/ 483009 w 1626009"/>
                <a:gd name="connsiteY33" fmla="*/ 432256 h 1835606"/>
                <a:gd name="connsiteX34" fmla="*/ 260759 w 1626009"/>
                <a:gd name="connsiteY34" fmla="*/ 470356 h 1835606"/>
                <a:gd name="connsiteX35" fmla="*/ 254409 w 1626009"/>
                <a:gd name="connsiteY35" fmla="*/ 508456 h 1835606"/>
                <a:gd name="connsiteX36" fmla="*/ 216309 w 1626009"/>
                <a:gd name="connsiteY36" fmla="*/ 527506 h 1835606"/>
                <a:gd name="connsiteX37" fmla="*/ 197259 w 1626009"/>
                <a:gd name="connsiteY37" fmla="*/ 514806 h 1835606"/>
                <a:gd name="connsiteX38" fmla="*/ 190909 w 1626009"/>
                <a:gd name="connsiteY38" fmla="*/ 495756 h 1835606"/>
                <a:gd name="connsiteX39" fmla="*/ 114709 w 1626009"/>
                <a:gd name="connsiteY39" fmla="*/ 457656 h 1835606"/>
                <a:gd name="connsiteX40" fmla="*/ 57559 w 1626009"/>
                <a:gd name="connsiteY40" fmla="*/ 444956 h 1835606"/>
                <a:gd name="connsiteX41" fmla="*/ 38509 w 1626009"/>
                <a:gd name="connsiteY41" fmla="*/ 451306 h 1835606"/>
                <a:gd name="connsiteX42" fmla="*/ 32159 w 1626009"/>
                <a:gd name="connsiteY42" fmla="*/ 470356 h 1835606"/>
                <a:gd name="connsiteX43" fmla="*/ 38509 w 1626009"/>
                <a:gd name="connsiteY43" fmla="*/ 527506 h 1835606"/>
                <a:gd name="connsiteX44" fmla="*/ 57559 w 1626009"/>
                <a:gd name="connsiteY44" fmla="*/ 540206 h 1835606"/>
                <a:gd name="connsiteX45" fmla="*/ 89309 w 1626009"/>
                <a:gd name="connsiteY45" fmla="*/ 571956 h 1835606"/>
                <a:gd name="connsiteX46" fmla="*/ 102009 w 1626009"/>
                <a:gd name="connsiteY46" fmla="*/ 591006 h 1835606"/>
                <a:gd name="connsiteX47" fmla="*/ 140109 w 1626009"/>
                <a:gd name="connsiteY47" fmla="*/ 616406 h 1835606"/>
                <a:gd name="connsiteX48" fmla="*/ 184559 w 1626009"/>
                <a:gd name="connsiteY48" fmla="*/ 648156 h 1835606"/>
                <a:gd name="connsiteX49" fmla="*/ 209959 w 1626009"/>
                <a:gd name="connsiteY49" fmla="*/ 660856 h 1835606"/>
                <a:gd name="connsiteX50" fmla="*/ 114709 w 1626009"/>
                <a:gd name="connsiteY50" fmla="*/ 660856 h 1835606"/>
                <a:gd name="connsiteX51" fmla="*/ 51209 w 1626009"/>
                <a:gd name="connsiteY51" fmla="*/ 667206 h 1835606"/>
                <a:gd name="connsiteX52" fmla="*/ 57559 w 1626009"/>
                <a:gd name="connsiteY52" fmla="*/ 692606 h 1835606"/>
                <a:gd name="connsiteX53" fmla="*/ 44859 w 1626009"/>
                <a:gd name="connsiteY53" fmla="*/ 711656 h 1835606"/>
                <a:gd name="connsiteX54" fmla="*/ 32159 w 1626009"/>
                <a:gd name="connsiteY54" fmla="*/ 762456 h 1835606"/>
                <a:gd name="connsiteX55" fmla="*/ 25809 w 1626009"/>
                <a:gd name="connsiteY55" fmla="*/ 787856 h 1835606"/>
                <a:gd name="connsiteX56" fmla="*/ 13109 w 1626009"/>
                <a:gd name="connsiteY56" fmla="*/ 997406 h 1835606"/>
                <a:gd name="connsiteX57" fmla="*/ 6759 w 1626009"/>
                <a:gd name="connsiteY57" fmla="*/ 1016456 h 1835606"/>
                <a:gd name="connsiteX58" fmla="*/ 6759 w 1626009"/>
                <a:gd name="connsiteY58" fmla="*/ 1168856 h 1835606"/>
                <a:gd name="connsiteX59" fmla="*/ 32159 w 1626009"/>
                <a:gd name="connsiteY59" fmla="*/ 1206956 h 1835606"/>
                <a:gd name="connsiteX60" fmla="*/ 44859 w 1626009"/>
                <a:gd name="connsiteY60" fmla="*/ 1245056 h 1835606"/>
                <a:gd name="connsiteX61" fmla="*/ 51209 w 1626009"/>
                <a:gd name="connsiteY61" fmla="*/ 1264106 h 1835606"/>
                <a:gd name="connsiteX62" fmla="*/ 57559 w 1626009"/>
                <a:gd name="connsiteY62" fmla="*/ 1333956 h 1835606"/>
                <a:gd name="connsiteX63" fmla="*/ 63909 w 1626009"/>
                <a:gd name="connsiteY63" fmla="*/ 1353006 h 1835606"/>
                <a:gd name="connsiteX64" fmla="*/ 57559 w 1626009"/>
                <a:gd name="connsiteY64" fmla="*/ 1403806 h 1835606"/>
                <a:gd name="connsiteX65" fmla="*/ 32159 w 1626009"/>
                <a:gd name="connsiteY65" fmla="*/ 1448256 h 1835606"/>
                <a:gd name="connsiteX66" fmla="*/ 6759 w 1626009"/>
                <a:gd name="connsiteY66" fmla="*/ 1486356 h 1835606"/>
                <a:gd name="connsiteX67" fmla="*/ 13109 w 1626009"/>
                <a:gd name="connsiteY67" fmla="*/ 1537156 h 1835606"/>
                <a:gd name="connsiteX68" fmla="*/ 32159 w 1626009"/>
                <a:gd name="connsiteY68" fmla="*/ 1556206 h 1835606"/>
                <a:gd name="connsiteX69" fmla="*/ 38509 w 1626009"/>
                <a:gd name="connsiteY69" fmla="*/ 1575256 h 1835606"/>
                <a:gd name="connsiteX70" fmla="*/ 51209 w 1626009"/>
                <a:gd name="connsiteY70" fmla="*/ 1594306 h 1835606"/>
                <a:gd name="connsiteX71" fmla="*/ 70259 w 1626009"/>
                <a:gd name="connsiteY71" fmla="*/ 1632406 h 1835606"/>
                <a:gd name="connsiteX72" fmla="*/ 89309 w 1626009"/>
                <a:gd name="connsiteY72" fmla="*/ 1651456 h 1835606"/>
                <a:gd name="connsiteX73" fmla="*/ 127409 w 1626009"/>
                <a:gd name="connsiteY73" fmla="*/ 1683206 h 1835606"/>
                <a:gd name="connsiteX74" fmla="*/ 171859 w 1626009"/>
                <a:gd name="connsiteY74" fmla="*/ 1727656 h 1835606"/>
                <a:gd name="connsiteX75" fmla="*/ 184559 w 1626009"/>
                <a:gd name="connsiteY75" fmla="*/ 1746706 h 1835606"/>
                <a:gd name="connsiteX76" fmla="*/ 197259 w 1626009"/>
                <a:gd name="connsiteY76" fmla="*/ 1784806 h 1835606"/>
                <a:gd name="connsiteX77" fmla="*/ 216309 w 1626009"/>
                <a:gd name="connsiteY77" fmla="*/ 1822906 h 1835606"/>
                <a:gd name="connsiteX78" fmla="*/ 235359 w 1626009"/>
                <a:gd name="connsiteY78" fmla="*/ 1835606 h 1835606"/>
                <a:gd name="connsiteX79" fmla="*/ 279809 w 1626009"/>
                <a:gd name="connsiteY79" fmla="*/ 1822906 h 1835606"/>
                <a:gd name="connsiteX80" fmla="*/ 298859 w 1626009"/>
                <a:gd name="connsiteY80" fmla="*/ 1803856 h 1835606"/>
                <a:gd name="connsiteX81" fmla="*/ 317909 w 1626009"/>
                <a:gd name="connsiteY81" fmla="*/ 1791156 h 1835606"/>
                <a:gd name="connsiteX82" fmla="*/ 298859 w 1626009"/>
                <a:gd name="connsiteY82" fmla="*/ 1740356 h 1835606"/>
                <a:gd name="connsiteX83" fmla="*/ 279809 w 1626009"/>
                <a:gd name="connsiteY83" fmla="*/ 1727656 h 1835606"/>
                <a:gd name="connsiteX84" fmla="*/ 286159 w 1626009"/>
                <a:gd name="connsiteY84" fmla="*/ 1676856 h 1835606"/>
                <a:gd name="connsiteX85" fmla="*/ 279809 w 1626009"/>
                <a:gd name="connsiteY85" fmla="*/ 1638756 h 1835606"/>
                <a:gd name="connsiteX86" fmla="*/ 273459 w 1626009"/>
                <a:gd name="connsiteY86" fmla="*/ 1581606 h 1835606"/>
                <a:gd name="connsiteX87" fmla="*/ 279809 w 1626009"/>
                <a:gd name="connsiteY87" fmla="*/ 1530806 h 1835606"/>
                <a:gd name="connsiteX88" fmla="*/ 286159 w 1626009"/>
                <a:gd name="connsiteY88" fmla="*/ 1511756 h 1835606"/>
                <a:gd name="connsiteX89" fmla="*/ 305209 w 1626009"/>
                <a:gd name="connsiteY89" fmla="*/ 1499056 h 1835606"/>
                <a:gd name="connsiteX90" fmla="*/ 324259 w 1626009"/>
                <a:gd name="connsiteY90" fmla="*/ 1492706 h 1835606"/>
                <a:gd name="connsiteX91" fmla="*/ 356009 w 1626009"/>
                <a:gd name="connsiteY91" fmla="*/ 1537156 h 1835606"/>
                <a:gd name="connsiteX92" fmla="*/ 394109 w 1626009"/>
                <a:gd name="connsiteY92" fmla="*/ 1556206 h 1835606"/>
                <a:gd name="connsiteX93" fmla="*/ 502059 w 1626009"/>
                <a:gd name="connsiteY93" fmla="*/ 1543506 h 1835606"/>
                <a:gd name="connsiteX94" fmla="*/ 540159 w 1626009"/>
                <a:gd name="connsiteY94" fmla="*/ 1530806 h 1835606"/>
                <a:gd name="connsiteX95" fmla="*/ 552859 w 1626009"/>
                <a:gd name="connsiteY95" fmla="*/ 1511756 h 1835606"/>
                <a:gd name="connsiteX96" fmla="*/ 521109 w 1626009"/>
                <a:gd name="connsiteY96" fmla="*/ 1556206 h 1835606"/>
                <a:gd name="connsiteX97" fmla="*/ 508409 w 1626009"/>
                <a:gd name="connsiteY97" fmla="*/ 1594306 h 1835606"/>
                <a:gd name="connsiteX98" fmla="*/ 527459 w 1626009"/>
                <a:gd name="connsiteY98" fmla="*/ 1607006 h 1835606"/>
                <a:gd name="connsiteX99" fmla="*/ 552859 w 1626009"/>
                <a:gd name="connsiteY99" fmla="*/ 1613356 h 1835606"/>
                <a:gd name="connsiteX100" fmla="*/ 565559 w 1626009"/>
                <a:gd name="connsiteY100" fmla="*/ 1638756 h 1835606"/>
                <a:gd name="connsiteX101" fmla="*/ 578259 w 1626009"/>
                <a:gd name="connsiteY101" fmla="*/ 1657806 h 1835606"/>
                <a:gd name="connsiteX102" fmla="*/ 616359 w 1626009"/>
                <a:gd name="connsiteY102" fmla="*/ 1683206 h 1835606"/>
                <a:gd name="connsiteX103" fmla="*/ 635409 w 1626009"/>
                <a:gd name="connsiteY103" fmla="*/ 1727656 h 1835606"/>
                <a:gd name="connsiteX104" fmla="*/ 648109 w 1626009"/>
                <a:gd name="connsiteY104" fmla="*/ 1746706 h 1835606"/>
                <a:gd name="connsiteX105" fmla="*/ 654459 w 1626009"/>
                <a:gd name="connsiteY105" fmla="*/ 1765756 h 1835606"/>
                <a:gd name="connsiteX106" fmla="*/ 673509 w 1626009"/>
                <a:gd name="connsiteY106" fmla="*/ 1772106 h 1835606"/>
                <a:gd name="connsiteX107" fmla="*/ 692559 w 1626009"/>
                <a:gd name="connsiteY107" fmla="*/ 1765756 h 1835606"/>
                <a:gd name="connsiteX108" fmla="*/ 698909 w 1626009"/>
                <a:gd name="connsiteY108" fmla="*/ 1746706 h 1835606"/>
                <a:gd name="connsiteX109" fmla="*/ 705259 w 1626009"/>
                <a:gd name="connsiteY109" fmla="*/ 1721306 h 1835606"/>
                <a:gd name="connsiteX110" fmla="*/ 711609 w 1626009"/>
                <a:gd name="connsiteY110" fmla="*/ 1689556 h 1835606"/>
                <a:gd name="connsiteX111" fmla="*/ 724309 w 1626009"/>
                <a:gd name="connsiteY111" fmla="*/ 1651456 h 1835606"/>
                <a:gd name="connsiteX112" fmla="*/ 730659 w 1626009"/>
                <a:gd name="connsiteY112" fmla="*/ 1632406 h 1835606"/>
                <a:gd name="connsiteX113" fmla="*/ 737009 w 1626009"/>
                <a:gd name="connsiteY113" fmla="*/ 1549856 h 1835606"/>
                <a:gd name="connsiteX114" fmla="*/ 756059 w 1626009"/>
                <a:gd name="connsiteY114" fmla="*/ 1543506 h 1835606"/>
                <a:gd name="connsiteX115" fmla="*/ 762409 w 1626009"/>
                <a:gd name="connsiteY115" fmla="*/ 1524456 h 1835606"/>
                <a:gd name="connsiteX116" fmla="*/ 781459 w 1626009"/>
                <a:gd name="connsiteY116" fmla="*/ 1454606 h 1835606"/>
                <a:gd name="connsiteX117" fmla="*/ 787809 w 1626009"/>
                <a:gd name="connsiteY117" fmla="*/ 1435556 h 1835606"/>
                <a:gd name="connsiteX118" fmla="*/ 768759 w 1626009"/>
                <a:gd name="connsiteY118" fmla="*/ 1257756 h 1835606"/>
                <a:gd name="connsiteX119" fmla="*/ 749709 w 1626009"/>
                <a:gd name="connsiteY119" fmla="*/ 1245056 h 1835606"/>
                <a:gd name="connsiteX120" fmla="*/ 743359 w 1626009"/>
                <a:gd name="connsiteY120" fmla="*/ 1226006 h 1835606"/>
                <a:gd name="connsiteX121" fmla="*/ 775109 w 1626009"/>
                <a:gd name="connsiteY121" fmla="*/ 1194256 h 1835606"/>
                <a:gd name="connsiteX122" fmla="*/ 794159 w 1626009"/>
                <a:gd name="connsiteY122" fmla="*/ 1187906 h 1835606"/>
                <a:gd name="connsiteX123" fmla="*/ 813209 w 1626009"/>
                <a:gd name="connsiteY123" fmla="*/ 1168856 h 1835606"/>
                <a:gd name="connsiteX124" fmla="*/ 832259 w 1626009"/>
                <a:gd name="connsiteY124" fmla="*/ 1162506 h 1835606"/>
                <a:gd name="connsiteX125" fmla="*/ 851309 w 1626009"/>
                <a:gd name="connsiteY125" fmla="*/ 1149806 h 1835606"/>
                <a:gd name="connsiteX126" fmla="*/ 876709 w 1626009"/>
                <a:gd name="connsiteY126" fmla="*/ 1156156 h 1835606"/>
                <a:gd name="connsiteX127" fmla="*/ 883059 w 1626009"/>
                <a:gd name="connsiteY127" fmla="*/ 1175206 h 1835606"/>
                <a:gd name="connsiteX128" fmla="*/ 914809 w 1626009"/>
                <a:gd name="connsiteY128" fmla="*/ 1257756 h 1835606"/>
                <a:gd name="connsiteX129" fmla="*/ 952909 w 1626009"/>
                <a:gd name="connsiteY129" fmla="*/ 1251406 h 1835606"/>
                <a:gd name="connsiteX130" fmla="*/ 864009 w 1626009"/>
                <a:gd name="connsiteY130" fmla="*/ 1099006 h 1835606"/>
                <a:gd name="connsiteX131" fmla="*/ 857659 w 1626009"/>
                <a:gd name="connsiteY131" fmla="*/ 1079956 h 1835606"/>
                <a:gd name="connsiteX132" fmla="*/ 1010059 w 1626009"/>
                <a:gd name="connsiteY132" fmla="*/ 1092656 h 1835606"/>
                <a:gd name="connsiteX133" fmla="*/ 1130709 w 1626009"/>
                <a:gd name="connsiteY133" fmla="*/ 1105356 h 1835606"/>
                <a:gd name="connsiteX134" fmla="*/ 1175159 w 1626009"/>
                <a:gd name="connsiteY134" fmla="*/ 1124406 h 1835606"/>
                <a:gd name="connsiteX135" fmla="*/ 1225959 w 1626009"/>
                <a:gd name="connsiteY135" fmla="*/ 1137106 h 1835606"/>
                <a:gd name="connsiteX136" fmla="*/ 1245009 w 1626009"/>
                <a:gd name="connsiteY136" fmla="*/ 1143456 h 1835606"/>
                <a:gd name="connsiteX137" fmla="*/ 1270409 w 1626009"/>
                <a:gd name="connsiteY137" fmla="*/ 1111706 h 1835606"/>
                <a:gd name="connsiteX138" fmla="*/ 1308509 w 1626009"/>
                <a:gd name="connsiteY138" fmla="*/ 1092656 h 1835606"/>
                <a:gd name="connsiteX139" fmla="*/ 1340259 w 1626009"/>
                <a:gd name="connsiteY139" fmla="*/ 1035506 h 1835606"/>
                <a:gd name="connsiteX140" fmla="*/ 1352959 w 1626009"/>
                <a:gd name="connsiteY140" fmla="*/ 1016456 h 1835606"/>
                <a:gd name="connsiteX141" fmla="*/ 1372009 w 1626009"/>
                <a:gd name="connsiteY141" fmla="*/ 1003756 h 1835606"/>
                <a:gd name="connsiteX142" fmla="*/ 1378359 w 1626009"/>
                <a:gd name="connsiteY142" fmla="*/ 895806 h 1835606"/>
                <a:gd name="connsiteX143" fmla="*/ 1359309 w 1626009"/>
                <a:gd name="connsiteY143" fmla="*/ 889456 h 1835606"/>
                <a:gd name="connsiteX144" fmla="*/ 1346609 w 1626009"/>
                <a:gd name="connsiteY144" fmla="*/ 870406 h 1835606"/>
                <a:gd name="connsiteX145" fmla="*/ 1327559 w 1626009"/>
                <a:gd name="connsiteY145" fmla="*/ 857706 h 1835606"/>
                <a:gd name="connsiteX146" fmla="*/ 1321209 w 1626009"/>
                <a:gd name="connsiteY146" fmla="*/ 832306 h 1835606"/>
                <a:gd name="connsiteX147" fmla="*/ 1314859 w 1626009"/>
                <a:gd name="connsiteY147" fmla="*/ 749756 h 1835606"/>
                <a:gd name="connsiteX148" fmla="*/ 1314859 w 1626009"/>
                <a:gd name="connsiteY148" fmla="*/ 673556 h 1835606"/>
                <a:gd name="connsiteX149" fmla="*/ 1359309 w 1626009"/>
                <a:gd name="connsiteY149" fmla="*/ 648156 h 1835606"/>
                <a:gd name="connsiteX150" fmla="*/ 1378359 w 1626009"/>
                <a:gd name="connsiteY150" fmla="*/ 641806 h 1835606"/>
                <a:gd name="connsiteX151" fmla="*/ 1403759 w 1626009"/>
                <a:gd name="connsiteY151" fmla="*/ 603706 h 1835606"/>
                <a:gd name="connsiteX152" fmla="*/ 1422809 w 1626009"/>
                <a:gd name="connsiteY152" fmla="*/ 584656 h 1835606"/>
                <a:gd name="connsiteX153" fmla="*/ 1435509 w 1626009"/>
                <a:gd name="connsiteY153" fmla="*/ 565606 h 1835606"/>
                <a:gd name="connsiteX154" fmla="*/ 1473609 w 1626009"/>
                <a:gd name="connsiteY154" fmla="*/ 552906 h 1835606"/>
                <a:gd name="connsiteX155" fmla="*/ 1486309 w 1626009"/>
                <a:gd name="connsiteY155" fmla="*/ 514806 h 1835606"/>
                <a:gd name="connsiteX156" fmla="*/ 1492659 w 1626009"/>
                <a:gd name="connsiteY156" fmla="*/ 495756 h 1835606"/>
                <a:gd name="connsiteX157" fmla="*/ 1511709 w 1626009"/>
                <a:gd name="connsiteY157" fmla="*/ 425906 h 1835606"/>
                <a:gd name="connsiteX158" fmla="*/ 1518059 w 1626009"/>
                <a:gd name="connsiteY158" fmla="*/ 356056 h 1835606"/>
                <a:gd name="connsiteX159" fmla="*/ 1530759 w 1626009"/>
                <a:gd name="connsiteY159" fmla="*/ 337006 h 1835606"/>
                <a:gd name="connsiteX160" fmla="*/ 1556159 w 1626009"/>
                <a:gd name="connsiteY160" fmla="*/ 298906 h 1835606"/>
                <a:gd name="connsiteX161" fmla="*/ 1575209 w 1626009"/>
                <a:gd name="connsiteY161" fmla="*/ 260806 h 1835606"/>
                <a:gd name="connsiteX162" fmla="*/ 1581559 w 1626009"/>
                <a:gd name="connsiteY162" fmla="*/ 241756 h 1835606"/>
                <a:gd name="connsiteX163" fmla="*/ 1594259 w 1626009"/>
                <a:gd name="connsiteY163" fmla="*/ 222706 h 1835606"/>
                <a:gd name="connsiteX164" fmla="*/ 1606959 w 1626009"/>
                <a:gd name="connsiteY164" fmla="*/ 184606 h 1835606"/>
                <a:gd name="connsiteX165" fmla="*/ 1619659 w 1626009"/>
                <a:gd name="connsiteY165" fmla="*/ 146506 h 1835606"/>
                <a:gd name="connsiteX166" fmla="*/ 1626009 w 1626009"/>
                <a:gd name="connsiteY166" fmla="*/ 127456 h 1835606"/>
                <a:gd name="connsiteX167" fmla="*/ 1422809 w 1626009"/>
                <a:gd name="connsiteY167" fmla="*/ 83006 h 1835606"/>
                <a:gd name="connsiteX168" fmla="*/ 1403759 w 1626009"/>
                <a:gd name="connsiteY168" fmla="*/ 95706 h 1835606"/>
                <a:gd name="connsiteX169" fmla="*/ 1365659 w 1626009"/>
                <a:gd name="connsiteY169" fmla="*/ 108406 h 1835606"/>
                <a:gd name="connsiteX170" fmla="*/ 1359309 w 1626009"/>
                <a:gd name="connsiteY170" fmla="*/ 38556 h 1835606"/>
                <a:gd name="connsiteX171" fmla="*/ 1352959 w 1626009"/>
                <a:gd name="connsiteY171" fmla="*/ 19506 h 1835606"/>
                <a:gd name="connsiteX172" fmla="*/ 1327559 w 1626009"/>
                <a:gd name="connsiteY172" fmla="*/ 13156 h 1835606"/>
                <a:gd name="connsiteX173" fmla="*/ 1302159 w 1626009"/>
                <a:gd name="connsiteY173" fmla="*/ 456 h 1835606"/>
                <a:gd name="connsiteX0" fmla="*/ 1302159 w 1626009"/>
                <a:gd name="connsiteY0" fmla="*/ 456 h 1835606"/>
                <a:gd name="connsiteX1" fmla="*/ 1289459 w 1626009"/>
                <a:gd name="connsiteY1" fmla="*/ 32206 h 1835606"/>
                <a:gd name="connsiteX2" fmla="*/ 1283109 w 1626009"/>
                <a:gd name="connsiteY2" fmla="*/ 83006 h 1835606"/>
                <a:gd name="connsiteX3" fmla="*/ 1276759 w 1626009"/>
                <a:gd name="connsiteY3" fmla="*/ 108406 h 1835606"/>
                <a:gd name="connsiteX4" fmla="*/ 1270409 w 1626009"/>
                <a:gd name="connsiteY4" fmla="*/ 159206 h 1835606"/>
                <a:gd name="connsiteX5" fmla="*/ 1257709 w 1626009"/>
                <a:gd name="connsiteY5" fmla="*/ 203656 h 1835606"/>
                <a:gd name="connsiteX6" fmla="*/ 1219609 w 1626009"/>
                <a:gd name="connsiteY6" fmla="*/ 229056 h 1835606"/>
                <a:gd name="connsiteX7" fmla="*/ 1181509 w 1626009"/>
                <a:gd name="connsiteY7" fmla="*/ 267156 h 1835606"/>
                <a:gd name="connsiteX8" fmla="*/ 1124359 w 1626009"/>
                <a:gd name="connsiteY8" fmla="*/ 298906 h 1835606"/>
                <a:gd name="connsiteX9" fmla="*/ 1086259 w 1626009"/>
                <a:gd name="connsiteY9" fmla="*/ 305256 h 1835606"/>
                <a:gd name="connsiteX10" fmla="*/ 1035459 w 1626009"/>
                <a:gd name="connsiteY10" fmla="*/ 317956 h 1835606"/>
                <a:gd name="connsiteX11" fmla="*/ 1010059 w 1626009"/>
                <a:gd name="connsiteY11" fmla="*/ 324306 h 1835606"/>
                <a:gd name="connsiteX12" fmla="*/ 940209 w 1626009"/>
                <a:gd name="connsiteY12" fmla="*/ 330656 h 1835606"/>
                <a:gd name="connsiteX13" fmla="*/ 933859 w 1626009"/>
                <a:gd name="connsiteY13" fmla="*/ 311606 h 1835606"/>
                <a:gd name="connsiteX14" fmla="*/ 921159 w 1626009"/>
                <a:gd name="connsiteY14" fmla="*/ 292556 h 1835606"/>
                <a:gd name="connsiteX15" fmla="*/ 889409 w 1626009"/>
                <a:gd name="connsiteY15" fmla="*/ 298906 h 1835606"/>
                <a:gd name="connsiteX16" fmla="*/ 870359 w 1626009"/>
                <a:gd name="connsiteY16" fmla="*/ 337006 h 1835606"/>
                <a:gd name="connsiteX17" fmla="*/ 851309 w 1626009"/>
                <a:gd name="connsiteY17" fmla="*/ 343356 h 1835606"/>
                <a:gd name="connsiteX18" fmla="*/ 813209 w 1626009"/>
                <a:gd name="connsiteY18" fmla="*/ 337006 h 1835606"/>
                <a:gd name="connsiteX19" fmla="*/ 768759 w 1626009"/>
                <a:gd name="connsiteY19" fmla="*/ 330656 h 1835606"/>
                <a:gd name="connsiteX20" fmla="*/ 762409 w 1626009"/>
                <a:gd name="connsiteY20" fmla="*/ 311606 h 1835606"/>
                <a:gd name="connsiteX21" fmla="*/ 730659 w 1626009"/>
                <a:gd name="connsiteY21" fmla="*/ 279856 h 1835606"/>
                <a:gd name="connsiteX22" fmla="*/ 698909 w 1626009"/>
                <a:gd name="connsiteY22" fmla="*/ 286206 h 1835606"/>
                <a:gd name="connsiteX23" fmla="*/ 679859 w 1626009"/>
                <a:gd name="connsiteY23" fmla="*/ 292556 h 1835606"/>
                <a:gd name="connsiteX24" fmla="*/ 673509 w 1626009"/>
                <a:gd name="connsiteY24" fmla="*/ 311606 h 1835606"/>
                <a:gd name="connsiteX25" fmla="*/ 629059 w 1626009"/>
                <a:gd name="connsiteY25" fmla="*/ 286206 h 1835606"/>
                <a:gd name="connsiteX26" fmla="*/ 590959 w 1626009"/>
                <a:gd name="connsiteY26" fmla="*/ 260806 h 1835606"/>
                <a:gd name="connsiteX27" fmla="*/ 578259 w 1626009"/>
                <a:gd name="connsiteY27" fmla="*/ 279856 h 1835606"/>
                <a:gd name="connsiteX28" fmla="*/ 559209 w 1626009"/>
                <a:gd name="connsiteY28" fmla="*/ 298906 h 1835606"/>
                <a:gd name="connsiteX29" fmla="*/ 552859 w 1626009"/>
                <a:gd name="connsiteY29" fmla="*/ 317956 h 1835606"/>
                <a:gd name="connsiteX30" fmla="*/ 527459 w 1626009"/>
                <a:gd name="connsiteY30" fmla="*/ 356056 h 1835606"/>
                <a:gd name="connsiteX31" fmla="*/ 514759 w 1626009"/>
                <a:gd name="connsiteY31" fmla="*/ 375106 h 1835606"/>
                <a:gd name="connsiteX32" fmla="*/ 495709 w 1626009"/>
                <a:gd name="connsiteY32" fmla="*/ 394156 h 1835606"/>
                <a:gd name="connsiteX33" fmla="*/ 483009 w 1626009"/>
                <a:gd name="connsiteY33" fmla="*/ 432256 h 1835606"/>
                <a:gd name="connsiteX34" fmla="*/ 260759 w 1626009"/>
                <a:gd name="connsiteY34" fmla="*/ 470356 h 1835606"/>
                <a:gd name="connsiteX35" fmla="*/ 254409 w 1626009"/>
                <a:gd name="connsiteY35" fmla="*/ 508456 h 1835606"/>
                <a:gd name="connsiteX36" fmla="*/ 216309 w 1626009"/>
                <a:gd name="connsiteY36" fmla="*/ 527506 h 1835606"/>
                <a:gd name="connsiteX37" fmla="*/ 197259 w 1626009"/>
                <a:gd name="connsiteY37" fmla="*/ 514806 h 1835606"/>
                <a:gd name="connsiteX38" fmla="*/ 190909 w 1626009"/>
                <a:gd name="connsiteY38" fmla="*/ 495756 h 1835606"/>
                <a:gd name="connsiteX39" fmla="*/ 114709 w 1626009"/>
                <a:gd name="connsiteY39" fmla="*/ 457656 h 1835606"/>
                <a:gd name="connsiteX40" fmla="*/ 57559 w 1626009"/>
                <a:gd name="connsiteY40" fmla="*/ 444956 h 1835606"/>
                <a:gd name="connsiteX41" fmla="*/ 38509 w 1626009"/>
                <a:gd name="connsiteY41" fmla="*/ 451306 h 1835606"/>
                <a:gd name="connsiteX42" fmla="*/ 32159 w 1626009"/>
                <a:gd name="connsiteY42" fmla="*/ 470356 h 1835606"/>
                <a:gd name="connsiteX43" fmla="*/ 38509 w 1626009"/>
                <a:gd name="connsiteY43" fmla="*/ 527506 h 1835606"/>
                <a:gd name="connsiteX44" fmla="*/ 57559 w 1626009"/>
                <a:gd name="connsiteY44" fmla="*/ 540206 h 1835606"/>
                <a:gd name="connsiteX45" fmla="*/ 89309 w 1626009"/>
                <a:gd name="connsiteY45" fmla="*/ 571956 h 1835606"/>
                <a:gd name="connsiteX46" fmla="*/ 102009 w 1626009"/>
                <a:gd name="connsiteY46" fmla="*/ 591006 h 1835606"/>
                <a:gd name="connsiteX47" fmla="*/ 140109 w 1626009"/>
                <a:gd name="connsiteY47" fmla="*/ 616406 h 1835606"/>
                <a:gd name="connsiteX48" fmla="*/ 184559 w 1626009"/>
                <a:gd name="connsiteY48" fmla="*/ 648156 h 1835606"/>
                <a:gd name="connsiteX49" fmla="*/ 209959 w 1626009"/>
                <a:gd name="connsiteY49" fmla="*/ 660856 h 1835606"/>
                <a:gd name="connsiteX50" fmla="*/ 114709 w 1626009"/>
                <a:gd name="connsiteY50" fmla="*/ 660856 h 1835606"/>
                <a:gd name="connsiteX51" fmla="*/ 51209 w 1626009"/>
                <a:gd name="connsiteY51" fmla="*/ 667206 h 1835606"/>
                <a:gd name="connsiteX52" fmla="*/ 57559 w 1626009"/>
                <a:gd name="connsiteY52" fmla="*/ 692606 h 1835606"/>
                <a:gd name="connsiteX53" fmla="*/ 44859 w 1626009"/>
                <a:gd name="connsiteY53" fmla="*/ 711656 h 1835606"/>
                <a:gd name="connsiteX54" fmla="*/ 32159 w 1626009"/>
                <a:gd name="connsiteY54" fmla="*/ 762456 h 1835606"/>
                <a:gd name="connsiteX55" fmla="*/ 25809 w 1626009"/>
                <a:gd name="connsiteY55" fmla="*/ 787856 h 1835606"/>
                <a:gd name="connsiteX56" fmla="*/ 13109 w 1626009"/>
                <a:gd name="connsiteY56" fmla="*/ 997406 h 1835606"/>
                <a:gd name="connsiteX57" fmla="*/ 6759 w 1626009"/>
                <a:gd name="connsiteY57" fmla="*/ 1016456 h 1835606"/>
                <a:gd name="connsiteX58" fmla="*/ 6759 w 1626009"/>
                <a:gd name="connsiteY58" fmla="*/ 1168856 h 1835606"/>
                <a:gd name="connsiteX59" fmla="*/ 32159 w 1626009"/>
                <a:gd name="connsiteY59" fmla="*/ 1206956 h 1835606"/>
                <a:gd name="connsiteX60" fmla="*/ 44859 w 1626009"/>
                <a:gd name="connsiteY60" fmla="*/ 1245056 h 1835606"/>
                <a:gd name="connsiteX61" fmla="*/ 51209 w 1626009"/>
                <a:gd name="connsiteY61" fmla="*/ 1264106 h 1835606"/>
                <a:gd name="connsiteX62" fmla="*/ 57559 w 1626009"/>
                <a:gd name="connsiteY62" fmla="*/ 1333956 h 1835606"/>
                <a:gd name="connsiteX63" fmla="*/ 63909 w 1626009"/>
                <a:gd name="connsiteY63" fmla="*/ 1353006 h 1835606"/>
                <a:gd name="connsiteX64" fmla="*/ 57559 w 1626009"/>
                <a:gd name="connsiteY64" fmla="*/ 1403806 h 1835606"/>
                <a:gd name="connsiteX65" fmla="*/ 32159 w 1626009"/>
                <a:gd name="connsiteY65" fmla="*/ 1448256 h 1835606"/>
                <a:gd name="connsiteX66" fmla="*/ 6759 w 1626009"/>
                <a:gd name="connsiteY66" fmla="*/ 1486356 h 1835606"/>
                <a:gd name="connsiteX67" fmla="*/ 13109 w 1626009"/>
                <a:gd name="connsiteY67" fmla="*/ 1537156 h 1835606"/>
                <a:gd name="connsiteX68" fmla="*/ 32159 w 1626009"/>
                <a:gd name="connsiteY68" fmla="*/ 1556206 h 1835606"/>
                <a:gd name="connsiteX69" fmla="*/ 38509 w 1626009"/>
                <a:gd name="connsiteY69" fmla="*/ 1575256 h 1835606"/>
                <a:gd name="connsiteX70" fmla="*/ 51209 w 1626009"/>
                <a:gd name="connsiteY70" fmla="*/ 1594306 h 1835606"/>
                <a:gd name="connsiteX71" fmla="*/ 70259 w 1626009"/>
                <a:gd name="connsiteY71" fmla="*/ 1632406 h 1835606"/>
                <a:gd name="connsiteX72" fmla="*/ 89309 w 1626009"/>
                <a:gd name="connsiteY72" fmla="*/ 1651456 h 1835606"/>
                <a:gd name="connsiteX73" fmla="*/ 127409 w 1626009"/>
                <a:gd name="connsiteY73" fmla="*/ 1683206 h 1835606"/>
                <a:gd name="connsiteX74" fmla="*/ 171859 w 1626009"/>
                <a:gd name="connsiteY74" fmla="*/ 1727656 h 1835606"/>
                <a:gd name="connsiteX75" fmla="*/ 184559 w 1626009"/>
                <a:gd name="connsiteY75" fmla="*/ 1746706 h 1835606"/>
                <a:gd name="connsiteX76" fmla="*/ 197259 w 1626009"/>
                <a:gd name="connsiteY76" fmla="*/ 1784806 h 1835606"/>
                <a:gd name="connsiteX77" fmla="*/ 216309 w 1626009"/>
                <a:gd name="connsiteY77" fmla="*/ 1822906 h 1835606"/>
                <a:gd name="connsiteX78" fmla="*/ 235359 w 1626009"/>
                <a:gd name="connsiteY78" fmla="*/ 1835606 h 1835606"/>
                <a:gd name="connsiteX79" fmla="*/ 279809 w 1626009"/>
                <a:gd name="connsiteY79" fmla="*/ 1822906 h 1835606"/>
                <a:gd name="connsiteX80" fmla="*/ 298859 w 1626009"/>
                <a:gd name="connsiteY80" fmla="*/ 1803856 h 1835606"/>
                <a:gd name="connsiteX81" fmla="*/ 317909 w 1626009"/>
                <a:gd name="connsiteY81" fmla="*/ 1791156 h 1835606"/>
                <a:gd name="connsiteX82" fmla="*/ 298859 w 1626009"/>
                <a:gd name="connsiteY82" fmla="*/ 1740356 h 1835606"/>
                <a:gd name="connsiteX83" fmla="*/ 279809 w 1626009"/>
                <a:gd name="connsiteY83" fmla="*/ 1727656 h 1835606"/>
                <a:gd name="connsiteX84" fmla="*/ 286159 w 1626009"/>
                <a:gd name="connsiteY84" fmla="*/ 1676856 h 1835606"/>
                <a:gd name="connsiteX85" fmla="*/ 279809 w 1626009"/>
                <a:gd name="connsiteY85" fmla="*/ 1638756 h 1835606"/>
                <a:gd name="connsiteX86" fmla="*/ 273459 w 1626009"/>
                <a:gd name="connsiteY86" fmla="*/ 1581606 h 1835606"/>
                <a:gd name="connsiteX87" fmla="*/ 279809 w 1626009"/>
                <a:gd name="connsiteY87" fmla="*/ 1530806 h 1835606"/>
                <a:gd name="connsiteX88" fmla="*/ 286159 w 1626009"/>
                <a:gd name="connsiteY88" fmla="*/ 1511756 h 1835606"/>
                <a:gd name="connsiteX89" fmla="*/ 305209 w 1626009"/>
                <a:gd name="connsiteY89" fmla="*/ 1499056 h 1835606"/>
                <a:gd name="connsiteX90" fmla="*/ 324259 w 1626009"/>
                <a:gd name="connsiteY90" fmla="*/ 1492706 h 1835606"/>
                <a:gd name="connsiteX91" fmla="*/ 356009 w 1626009"/>
                <a:gd name="connsiteY91" fmla="*/ 1537156 h 1835606"/>
                <a:gd name="connsiteX92" fmla="*/ 394109 w 1626009"/>
                <a:gd name="connsiteY92" fmla="*/ 1556206 h 1835606"/>
                <a:gd name="connsiteX93" fmla="*/ 502059 w 1626009"/>
                <a:gd name="connsiteY93" fmla="*/ 1543506 h 1835606"/>
                <a:gd name="connsiteX94" fmla="*/ 540159 w 1626009"/>
                <a:gd name="connsiteY94" fmla="*/ 1530806 h 1835606"/>
                <a:gd name="connsiteX95" fmla="*/ 552859 w 1626009"/>
                <a:gd name="connsiteY95" fmla="*/ 1511756 h 1835606"/>
                <a:gd name="connsiteX96" fmla="*/ 521109 w 1626009"/>
                <a:gd name="connsiteY96" fmla="*/ 1556206 h 1835606"/>
                <a:gd name="connsiteX97" fmla="*/ 508409 w 1626009"/>
                <a:gd name="connsiteY97" fmla="*/ 1594306 h 1835606"/>
                <a:gd name="connsiteX98" fmla="*/ 527459 w 1626009"/>
                <a:gd name="connsiteY98" fmla="*/ 1607006 h 1835606"/>
                <a:gd name="connsiteX99" fmla="*/ 552859 w 1626009"/>
                <a:gd name="connsiteY99" fmla="*/ 1613356 h 1835606"/>
                <a:gd name="connsiteX100" fmla="*/ 565559 w 1626009"/>
                <a:gd name="connsiteY100" fmla="*/ 1638756 h 1835606"/>
                <a:gd name="connsiteX101" fmla="*/ 578259 w 1626009"/>
                <a:gd name="connsiteY101" fmla="*/ 1657806 h 1835606"/>
                <a:gd name="connsiteX102" fmla="*/ 616359 w 1626009"/>
                <a:gd name="connsiteY102" fmla="*/ 1683206 h 1835606"/>
                <a:gd name="connsiteX103" fmla="*/ 635409 w 1626009"/>
                <a:gd name="connsiteY103" fmla="*/ 1727656 h 1835606"/>
                <a:gd name="connsiteX104" fmla="*/ 648109 w 1626009"/>
                <a:gd name="connsiteY104" fmla="*/ 1746706 h 1835606"/>
                <a:gd name="connsiteX105" fmla="*/ 654459 w 1626009"/>
                <a:gd name="connsiteY105" fmla="*/ 1765756 h 1835606"/>
                <a:gd name="connsiteX106" fmla="*/ 673509 w 1626009"/>
                <a:gd name="connsiteY106" fmla="*/ 1772106 h 1835606"/>
                <a:gd name="connsiteX107" fmla="*/ 692559 w 1626009"/>
                <a:gd name="connsiteY107" fmla="*/ 1765756 h 1835606"/>
                <a:gd name="connsiteX108" fmla="*/ 698909 w 1626009"/>
                <a:gd name="connsiteY108" fmla="*/ 1746706 h 1835606"/>
                <a:gd name="connsiteX109" fmla="*/ 705259 w 1626009"/>
                <a:gd name="connsiteY109" fmla="*/ 1721306 h 1835606"/>
                <a:gd name="connsiteX110" fmla="*/ 711609 w 1626009"/>
                <a:gd name="connsiteY110" fmla="*/ 1689556 h 1835606"/>
                <a:gd name="connsiteX111" fmla="*/ 724309 w 1626009"/>
                <a:gd name="connsiteY111" fmla="*/ 1651456 h 1835606"/>
                <a:gd name="connsiteX112" fmla="*/ 730659 w 1626009"/>
                <a:gd name="connsiteY112" fmla="*/ 1632406 h 1835606"/>
                <a:gd name="connsiteX113" fmla="*/ 737009 w 1626009"/>
                <a:gd name="connsiteY113" fmla="*/ 1549856 h 1835606"/>
                <a:gd name="connsiteX114" fmla="*/ 756059 w 1626009"/>
                <a:gd name="connsiteY114" fmla="*/ 1543506 h 1835606"/>
                <a:gd name="connsiteX115" fmla="*/ 762409 w 1626009"/>
                <a:gd name="connsiteY115" fmla="*/ 1524456 h 1835606"/>
                <a:gd name="connsiteX116" fmla="*/ 781459 w 1626009"/>
                <a:gd name="connsiteY116" fmla="*/ 1454606 h 1835606"/>
                <a:gd name="connsiteX117" fmla="*/ 787809 w 1626009"/>
                <a:gd name="connsiteY117" fmla="*/ 1435556 h 1835606"/>
                <a:gd name="connsiteX118" fmla="*/ 768759 w 1626009"/>
                <a:gd name="connsiteY118" fmla="*/ 1257756 h 1835606"/>
                <a:gd name="connsiteX119" fmla="*/ 749709 w 1626009"/>
                <a:gd name="connsiteY119" fmla="*/ 1245056 h 1835606"/>
                <a:gd name="connsiteX120" fmla="*/ 743359 w 1626009"/>
                <a:gd name="connsiteY120" fmla="*/ 1226006 h 1835606"/>
                <a:gd name="connsiteX121" fmla="*/ 775109 w 1626009"/>
                <a:gd name="connsiteY121" fmla="*/ 1194256 h 1835606"/>
                <a:gd name="connsiteX122" fmla="*/ 794159 w 1626009"/>
                <a:gd name="connsiteY122" fmla="*/ 1187906 h 1835606"/>
                <a:gd name="connsiteX123" fmla="*/ 813209 w 1626009"/>
                <a:gd name="connsiteY123" fmla="*/ 1168856 h 1835606"/>
                <a:gd name="connsiteX124" fmla="*/ 832259 w 1626009"/>
                <a:gd name="connsiteY124" fmla="*/ 1162506 h 1835606"/>
                <a:gd name="connsiteX125" fmla="*/ 851309 w 1626009"/>
                <a:gd name="connsiteY125" fmla="*/ 1149806 h 1835606"/>
                <a:gd name="connsiteX126" fmla="*/ 876709 w 1626009"/>
                <a:gd name="connsiteY126" fmla="*/ 1156156 h 1835606"/>
                <a:gd name="connsiteX127" fmla="*/ 914809 w 1626009"/>
                <a:gd name="connsiteY127" fmla="*/ 1257756 h 1835606"/>
                <a:gd name="connsiteX128" fmla="*/ 952909 w 1626009"/>
                <a:gd name="connsiteY128" fmla="*/ 1251406 h 1835606"/>
                <a:gd name="connsiteX129" fmla="*/ 864009 w 1626009"/>
                <a:gd name="connsiteY129" fmla="*/ 1099006 h 1835606"/>
                <a:gd name="connsiteX130" fmla="*/ 857659 w 1626009"/>
                <a:gd name="connsiteY130" fmla="*/ 1079956 h 1835606"/>
                <a:gd name="connsiteX131" fmla="*/ 1010059 w 1626009"/>
                <a:gd name="connsiteY131" fmla="*/ 1092656 h 1835606"/>
                <a:gd name="connsiteX132" fmla="*/ 1130709 w 1626009"/>
                <a:gd name="connsiteY132" fmla="*/ 1105356 h 1835606"/>
                <a:gd name="connsiteX133" fmla="*/ 1175159 w 1626009"/>
                <a:gd name="connsiteY133" fmla="*/ 1124406 h 1835606"/>
                <a:gd name="connsiteX134" fmla="*/ 1225959 w 1626009"/>
                <a:gd name="connsiteY134" fmla="*/ 1137106 h 1835606"/>
                <a:gd name="connsiteX135" fmla="*/ 1245009 w 1626009"/>
                <a:gd name="connsiteY135" fmla="*/ 1143456 h 1835606"/>
                <a:gd name="connsiteX136" fmla="*/ 1270409 w 1626009"/>
                <a:gd name="connsiteY136" fmla="*/ 1111706 h 1835606"/>
                <a:gd name="connsiteX137" fmla="*/ 1308509 w 1626009"/>
                <a:gd name="connsiteY137" fmla="*/ 1092656 h 1835606"/>
                <a:gd name="connsiteX138" fmla="*/ 1340259 w 1626009"/>
                <a:gd name="connsiteY138" fmla="*/ 1035506 h 1835606"/>
                <a:gd name="connsiteX139" fmla="*/ 1352959 w 1626009"/>
                <a:gd name="connsiteY139" fmla="*/ 1016456 h 1835606"/>
                <a:gd name="connsiteX140" fmla="*/ 1372009 w 1626009"/>
                <a:gd name="connsiteY140" fmla="*/ 1003756 h 1835606"/>
                <a:gd name="connsiteX141" fmla="*/ 1378359 w 1626009"/>
                <a:gd name="connsiteY141" fmla="*/ 895806 h 1835606"/>
                <a:gd name="connsiteX142" fmla="*/ 1359309 w 1626009"/>
                <a:gd name="connsiteY142" fmla="*/ 889456 h 1835606"/>
                <a:gd name="connsiteX143" fmla="*/ 1346609 w 1626009"/>
                <a:gd name="connsiteY143" fmla="*/ 870406 h 1835606"/>
                <a:gd name="connsiteX144" fmla="*/ 1327559 w 1626009"/>
                <a:gd name="connsiteY144" fmla="*/ 857706 h 1835606"/>
                <a:gd name="connsiteX145" fmla="*/ 1321209 w 1626009"/>
                <a:gd name="connsiteY145" fmla="*/ 832306 h 1835606"/>
                <a:gd name="connsiteX146" fmla="*/ 1314859 w 1626009"/>
                <a:gd name="connsiteY146" fmla="*/ 749756 h 1835606"/>
                <a:gd name="connsiteX147" fmla="*/ 1314859 w 1626009"/>
                <a:gd name="connsiteY147" fmla="*/ 673556 h 1835606"/>
                <a:gd name="connsiteX148" fmla="*/ 1359309 w 1626009"/>
                <a:gd name="connsiteY148" fmla="*/ 648156 h 1835606"/>
                <a:gd name="connsiteX149" fmla="*/ 1378359 w 1626009"/>
                <a:gd name="connsiteY149" fmla="*/ 641806 h 1835606"/>
                <a:gd name="connsiteX150" fmla="*/ 1403759 w 1626009"/>
                <a:gd name="connsiteY150" fmla="*/ 603706 h 1835606"/>
                <a:gd name="connsiteX151" fmla="*/ 1422809 w 1626009"/>
                <a:gd name="connsiteY151" fmla="*/ 584656 h 1835606"/>
                <a:gd name="connsiteX152" fmla="*/ 1435509 w 1626009"/>
                <a:gd name="connsiteY152" fmla="*/ 565606 h 1835606"/>
                <a:gd name="connsiteX153" fmla="*/ 1473609 w 1626009"/>
                <a:gd name="connsiteY153" fmla="*/ 552906 h 1835606"/>
                <a:gd name="connsiteX154" fmla="*/ 1486309 w 1626009"/>
                <a:gd name="connsiteY154" fmla="*/ 514806 h 1835606"/>
                <a:gd name="connsiteX155" fmla="*/ 1492659 w 1626009"/>
                <a:gd name="connsiteY155" fmla="*/ 495756 h 1835606"/>
                <a:gd name="connsiteX156" fmla="*/ 1511709 w 1626009"/>
                <a:gd name="connsiteY156" fmla="*/ 425906 h 1835606"/>
                <a:gd name="connsiteX157" fmla="*/ 1518059 w 1626009"/>
                <a:gd name="connsiteY157" fmla="*/ 356056 h 1835606"/>
                <a:gd name="connsiteX158" fmla="*/ 1530759 w 1626009"/>
                <a:gd name="connsiteY158" fmla="*/ 337006 h 1835606"/>
                <a:gd name="connsiteX159" fmla="*/ 1556159 w 1626009"/>
                <a:gd name="connsiteY159" fmla="*/ 298906 h 1835606"/>
                <a:gd name="connsiteX160" fmla="*/ 1575209 w 1626009"/>
                <a:gd name="connsiteY160" fmla="*/ 260806 h 1835606"/>
                <a:gd name="connsiteX161" fmla="*/ 1581559 w 1626009"/>
                <a:gd name="connsiteY161" fmla="*/ 241756 h 1835606"/>
                <a:gd name="connsiteX162" fmla="*/ 1594259 w 1626009"/>
                <a:gd name="connsiteY162" fmla="*/ 222706 h 1835606"/>
                <a:gd name="connsiteX163" fmla="*/ 1606959 w 1626009"/>
                <a:gd name="connsiteY163" fmla="*/ 184606 h 1835606"/>
                <a:gd name="connsiteX164" fmla="*/ 1619659 w 1626009"/>
                <a:gd name="connsiteY164" fmla="*/ 146506 h 1835606"/>
                <a:gd name="connsiteX165" fmla="*/ 1626009 w 1626009"/>
                <a:gd name="connsiteY165" fmla="*/ 127456 h 1835606"/>
                <a:gd name="connsiteX166" fmla="*/ 1422809 w 1626009"/>
                <a:gd name="connsiteY166" fmla="*/ 83006 h 1835606"/>
                <a:gd name="connsiteX167" fmla="*/ 1403759 w 1626009"/>
                <a:gd name="connsiteY167" fmla="*/ 95706 h 1835606"/>
                <a:gd name="connsiteX168" fmla="*/ 1365659 w 1626009"/>
                <a:gd name="connsiteY168" fmla="*/ 108406 h 1835606"/>
                <a:gd name="connsiteX169" fmla="*/ 1359309 w 1626009"/>
                <a:gd name="connsiteY169" fmla="*/ 38556 h 1835606"/>
                <a:gd name="connsiteX170" fmla="*/ 1352959 w 1626009"/>
                <a:gd name="connsiteY170" fmla="*/ 19506 h 1835606"/>
                <a:gd name="connsiteX171" fmla="*/ 1327559 w 1626009"/>
                <a:gd name="connsiteY171" fmla="*/ 13156 h 1835606"/>
                <a:gd name="connsiteX172" fmla="*/ 1302159 w 1626009"/>
                <a:gd name="connsiteY172" fmla="*/ 456 h 1835606"/>
                <a:gd name="connsiteX0" fmla="*/ 1302159 w 1626009"/>
                <a:gd name="connsiteY0" fmla="*/ 456 h 1835606"/>
                <a:gd name="connsiteX1" fmla="*/ 1289459 w 1626009"/>
                <a:gd name="connsiteY1" fmla="*/ 32206 h 1835606"/>
                <a:gd name="connsiteX2" fmla="*/ 1283109 w 1626009"/>
                <a:gd name="connsiteY2" fmla="*/ 83006 h 1835606"/>
                <a:gd name="connsiteX3" fmla="*/ 1276759 w 1626009"/>
                <a:gd name="connsiteY3" fmla="*/ 108406 h 1835606"/>
                <a:gd name="connsiteX4" fmla="*/ 1270409 w 1626009"/>
                <a:gd name="connsiteY4" fmla="*/ 159206 h 1835606"/>
                <a:gd name="connsiteX5" fmla="*/ 1257709 w 1626009"/>
                <a:gd name="connsiteY5" fmla="*/ 203656 h 1835606"/>
                <a:gd name="connsiteX6" fmla="*/ 1219609 w 1626009"/>
                <a:gd name="connsiteY6" fmla="*/ 229056 h 1835606"/>
                <a:gd name="connsiteX7" fmla="*/ 1181509 w 1626009"/>
                <a:gd name="connsiteY7" fmla="*/ 267156 h 1835606"/>
                <a:gd name="connsiteX8" fmla="*/ 1124359 w 1626009"/>
                <a:gd name="connsiteY8" fmla="*/ 298906 h 1835606"/>
                <a:gd name="connsiteX9" fmla="*/ 1086259 w 1626009"/>
                <a:gd name="connsiteY9" fmla="*/ 305256 h 1835606"/>
                <a:gd name="connsiteX10" fmla="*/ 1035459 w 1626009"/>
                <a:gd name="connsiteY10" fmla="*/ 317956 h 1835606"/>
                <a:gd name="connsiteX11" fmla="*/ 1010059 w 1626009"/>
                <a:gd name="connsiteY11" fmla="*/ 324306 h 1835606"/>
                <a:gd name="connsiteX12" fmla="*/ 940209 w 1626009"/>
                <a:gd name="connsiteY12" fmla="*/ 330656 h 1835606"/>
                <a:gd name="connsiteX13" fmla="*/ 933859 w 1626009"/>
                <a:gd name="connsiteY13" fmla="*/ 311606 h 1835606"/>
                <a:gd name="connsiteX14" fmla="*/ 921159 w 1626009"/>
                <a:gd name="connsiteY14" fmla="*/ 292556 h 1835606"/>
                <a:gd name="connsiteX15" fmla="*/ 889409 w 1626009"/>
                <a:gd name="connsiteY15" fmla="*/ 298906 h 1835606"/>
                <a:gd name="connsiteX16" fmla="*/ 870359 w 1626009"/>
                <a:gd name="connsiteY16" fmla="*/ 337006 h 1835606"/>
                <a:gd name="connsiteX17" fmla="*/ 851309 w 1626009"/>
                <a:gd name="connsiteY17" fmla="*/ 343356 h 1835606"/>
                <a:gd name="connsiteX18" fmla="*/ 813209 w 1626009"/>
                <a:gd name="connsiteY18" fmla="*/ 337006 h 1835606"/>
                <a:gd name="connsiteX19" fmla="*/ 768759 w 1626009"/>
                <a:gd name="connsiteY19" fmla="*/ 330656 h 1835606"/>
                <a:gd name="connsiteX20" fmla="*/ 762409 w 1626009"/>
                <a:gd name="connsiteY20" fmla="*/ 311606 h 1835606"/>
                <a:gd name="connsiteX21" fmla="*/ 730659 w 1626009"/>
                <a:gd name="connsiteY21" fmla="*/ 279856 h 1835606"/>
                <a:gd name="connsiteX22" fmla="*/ 698909 w 1626009"/>
                <a:gd name="connsiteY22" fmla="*/ 286206 h 1835606"/>
                <a:gd name="connsiteX23" fmla="*/ 679859 w 1626009"/>
                <a:gd name="connsiteY23" fmla="*/ 292556 h 1835606"/>
                <a:gd name="connsiteX24" fmla="*/ 673509 w 1626009"/>
                <a:gd name="connsiteY24" fmla="*/ 311606 h 1835606"/>
                <a:gd name="connsiteX25" fmla="*/ 629059 w 1626009"/>
                <a:gd name="connsiteY25" fmla="*/ 286206 h 1835606"/>
                <a:gd name="connsiteX26" fmla="*/ 590959 w 1626009"/>
                <a:gd name="connsiteY26" fmla="*/ 260806 h 1835606"/>
                <a:gd name="connsiteX27" fmla="*/ 578259 w 1626009"/>
                <a:gd name="connsiteY27" fmla="*/ 279856 h 1835606"/>
                <a:gd name="connsiteX28" fmla="*/ 559209 w 1626009"/>
                <a:gd name="connsiteY28" fmla="*/ 298906 h 1835606"/>
                <a:gd name="connsiteX29" fmla="*/ 552859 w 1626009"/>
                <a:gd name="connsiteY29" fmla="*/ 317956 h 1835606"/>
                <a:gd name="connsiteX30" fmla="*/ 527459 w 1626009"/>
                <a:gd name="connsiteY30" fmla="*/ 356056 h 1835606"/>
                <a:gd name="connsiteX31" fmla="*/ 514759 w 1626009"/>
                <a:gd name="connsiteY31" fmla="*/ 375106 h 1835606"/>
                <a:gd name="connsiteX32" fmla="*/ 495709 w 1626009"/>
                <a:gd name="connsiteY32" fmla="*/ 394156 h 1835606"/>
                <a:gd name="connsiteX33" fmla="*/ 483009 w 1626009"/>
                <a:gd name="connsiteY33" fmla="*/ 432256 h 1835606"/>
                <a:gd name="connsiteX34" fmla="*/ 260759 w 1626009"/>
                <a:gd name="connsiteY34" fmla="*/ 470356 h 1835606"/>
                <a:gd name="connsiteX35" fmla="*/ 254409 w 1626009"/>
                <a:gd name="connsiteY35" fmla="*/ 508456 h 1835606"/>
                <a:gd name="connsiteX36" fmla="*/ 216309 w 1626009"/>
                <a:gd name="connsiteY36" fmla="*/ 527506 h 1835606"/>
                <a:gd name="connsiteX37" fmla="*/ 197259 w 1626009"/>
                <a:gd name="connsiteY37" fmla="*/ 514806 h 1835606"/>
                <a:gd name="connsiteX38" fmla="*/ 190909 w 1626009"/>
                <a:gd name="connsiteY38" fmla="*/ 495756 h 1835606"/>
                <a:gd name="connsiteX39" fmla="*/ 114709 w 1626009"/>
                <a:gd name="connsiteY39" fmla="*/ 457656 h 1835606"/>
                <a:gd name="connsiteX40" fmla="*/ 57559 w 1626009"/>
                <a:gd name="connsiteY40" fmla="*/ 444956 h 1835606"/>
                <a:gd name="connsiteX41" fmla="*/ 38509 w 1626009"/>
                <a:gd name="connsiteY41" fmla="*/ 451306 h 1835606"/>
                <a:gd name="connsiteX42" fmla="*/ 32159 w 1626009"/>
                <a:gd name="connsiteY42" fmla="*/ 470356 h 1835606"/>
                <a:gd name="connsiteX43" fmla="*/ 38509 w 1626009"/>
                <a:gd name="connsiteY43" fmla="*/ 527506 h 1835606"/>
                <a:gd name="connsiteX44" fmla="*/ 57559 w 1626009"/>
                <a:gd name="connsiteY44" fmla="*/ 540206 h 1835606"/>
                <a:gd name="connsiteX45" fmla="*/ 89309 w 1626009"/>
                <a:gd name="connsiteY45" fmla="*/ 571956 h 1835606"/>
                <a:gd name="connsiteX46" fmla="*/ 102009 w 1626009"/>
                <a:gd name="connsiteY46" fmla="*/ 591006 h 1835606"/>
                <a:gd name="connsiteX47" fmla="*/ 140109 w 1626009"/>
                <a:gd name="connsiteY47" fmla="*/ 616406 h 1835606"/>
                <a:gd name="connsiteX48" fmla="*/ 184559 w 1626009"/>
                <a:gd name="connsiteY48" fmla="*/ 648156 h 1835606"/>
                <a:gd name="connsiteX49" fmla="*/ 209959 w 1626009"/>
                <a:gd name="connsiteY49" fmla="*/ 660856 h 1835606"/>
                <a:gd name="connsiteX50" fmla="*/ 114709 w 1626009"/>
                <a:gd name="connsiteY50" fmla="*/ 660856 h 1835606"/>
                <a:gd name="connsiteX51" fmla="*/ 51209 w 1626009"/>
                <a:gd name="connsiteY51" fmla="*/ 667206 h 1835606"/>
                <a:gd name="connsiteX52" fmla="*/ 57559 w 1626009"/>
                <a:gd name="connsiteY52" fmla="*/ 692606 h 1835606"/>
                <a:gd name="connsiteX53" fmla="*/ 44859 w 1626009"/>
                <a:gd name="connsiteY53" fmla="*/ 711656 h 1835606"/>
                <a:gd name="connsiteX54" fmla="*/ 32159 w 1626009"/>
                <a:gd name="connsiteY54" fmla="*/ 762456 h 1835606"/>
                <a:gd name="connsiteX55" fmla="*/ 25809 w 1626009"/>
                <a:gd name="connsiteY55" fmla="*/ 787856 h 1835606"/>
                <a:gd name="connsiteX56" fmla="*/ 13109 w 1626009"/>
                <a:gd name="connsiteY56" fmla="*/ 997406 h 1835606"/>
                <a:gd name="connsiteX57" fmla="*/ 6759 w 1626009"/>
                <a:gd name="connsiteY57" fmla="*/ 1016456 h 1835606"/>
                <a:gd name="connsiteX58" fmla="*/ 6759 w 1626009"/>
                <a:gd name="connsiteY58" fmla="*/ 1168856 h 1835606"/>
                <a:gd name="connsiteX59" fmla="*/ 32159 w 1626009"/>
                <a:gd name="connsiteY59" fmla="*/ 1206956 h 1835606"/>
                <a:gd name="connsiteX60" fmla="*/ 44859 w 1626009"/>
                <a:gd name="connsiteY60" fmla="*/ 1245056 h 1835606"/>
                <a:gd name="connsiteX61" fmla="*/ 51209 w 1626009"/>
                <a:gd name="connsiteY61" fmla="*/ 1264106 h 1835606"/>
                <a:gd name="connsiteX62" fmla="*/ 57559 w 1626009"/>
                <a:gd name="connsiteY62" fmla="*/ 1333956 h 1835606"/>
                <a:gd name="connsiteX63" fmla="*/ 63909 w 1626009"/>
                <a:gd name="connsiteY63" fmla="*/ 1353006 h 1835606"/>
                <a:gd name="connsiteX64" fmla="*/ 57559 w 1626009"/>
                <a:gd name="connsiteY64" fmla="*/ 1403806 h 1835606"/>
                <a:gd name="connsiteX65" fmla="*/ 32159 w 1626009"/>
                <a:gd name="connsiteY65" fmla="*/ 1448256 h 1835606"/>
                <a:gd name="connsiteX66" fmla="*/ 6759 w 1626009"/>
                <a:gd name="connsiteY66" fmla="*/ 1486356 h 1835606"/>
                <a:gd name="connsiteX67" fmla="*/ 13109 w 1626009"/>
                <a:gd name="connsiteY67" fmla="*/ 1537156 h 1835606"/>
                <a:gd name="connsiteX68" fmla="*/ 32159 w 1626009"/>
                <a:gd name="connsiteY68" fmla="*/ 1556206 h 1835606"/>
                <a:gd name="connsiteX69" fmla="*/ 38509 w 1626009"/>
                <a:gd name="connsiteY69" fmla="*/ 1575256 h 1835606"/>
                <a:gd name="connsiteX70" fmla="*/ 51209 w 1626009"/>
                <a:gd name="connsiteY70" fmla="*/ 1594306 h 1835606"/>
                <a:gd name="connsiteX71" fmla="*/ 70259 w 1626009"/>
                <a:gd name="connsiteY71" fmla="*/ 1632406 h 1835606"/>
                <a:gd name="connsiteX72" fmla="*/ 89309 w 1626009"/>
                <a:gd name="connsiteY72" fmla="*/ 1651456 h 1835606"/>
                <a:gd name="connsiteX73" fmla="*/ 127409 w 1626009"/>
                <a:gd name="connsiteY73" fmla="*/ 1683206 h 1835606"/>
                <a:gd name="connsiteX74" fmla="*/ 171859 w 1626009"/>
                <a:gd name="connsiteY74" fmla="*/ 1727656 h 1835606"/>
                <a:gd name="connsiteX75" fmla="*/ 184559 w 1626009"/>
                <a:gd name="connsiteY75" fmla="*/ 1746706 h 1835606"/>
                <a:gd name="connsiteX76" fmla="*/ 197259 w 1626009"/>
                <a:gd name="connsiteY76" fmla="*/ 1784806 h 1835606"/>
                <a:gd name="connsiteX77" fmla="*/ 216309 w 1626009"/>
                <a:gd name="connsiteY77" fmla="*/ 1822906 h 1835606"/>
                <a:gd name="connsiteX78" fmla="*/ 235359 w 1626009"/>
                <a:gd name="connsiteY78" fmla="*/ 1835606 h 1835606"/>
                <a:gd name="connsiteX79" fmla="*/ 279809 w 1626009"/>
                <a:gd name="connsiteY79" fmla="*/ 1822906 h 1835606"/>
                <a:gd name="connsiteX80" fmla="*/ 298859 w 1626009"/>
                <a:gd name="connsiteY80" fmla="*/ 1803856 h 1835606"/>
                <a:gd name="connsiteX81" fmla="*/ 317909 w 1626009"/>
                <a:gd name="connsiteY81" fmla="*/ 1791156 h 1835606"/>
                <a:gd name="connsiteX82" fmla="*/ 298859 w 1626009"/>
                <a:gd name="connsiteY82" fmla="*/ 1740356 h 1835606"/>
                <a:gd name="connsiteX83" fmla="*/ 279809 w 1626009"/>
                <a:gd name="connsiteY83" fmla="*/ 1727656 h 1835606"/>
                <a:gd name="connsiteX84" fmla="*/ 286159 w 1626009"/>
                <a:gd name="connsiteY84" fmla="*/ 1676856 h 1835606"/>
                <a:gd name="connsiteX85" fmla="*/ 279809 w 1626009"/>
                <a:gd name="connsiteY85" fmla="*/ 1638756 h 1835606"/>
                <a:gd name="connsiteX86" fmla="*/ 273459 w 1626009"/>
                <a:gd name="connsiteY86" fmla="*/ 1581606 h 1835606"/>
                <a:gd name="connsiteX87" fmla="*/ 279809 w 1626009"/>
                <a:gd name="connsiteY87" fmla="*/ 1530806 h 1835606"/>
                <a:gd name="connsiteX88" fmla="*/ 286159 w 1626009"/>
                <a:gd name="connsiteY88" fmla="*/ 1511756 h 1835606"/>
                <a:gd name="connsiteX89" fmla="*/ 305209 w 1626009"/>
                <a:gd name="connsiteY89" fmla="*/ 1499056 h 1835606"/>
                <a:gd name="connsiteX90" fmla="*/ 324259 w 1626009"/>
                <a:gd name="connsiteY90" fmla="*/ 1492706 h 1835606"/>
                <a:gd name="connsiteX91" fmla="*/ 356009 w 1626009"/>
                <a:gd name="connsiteY91" fmla="*/ 1537156 h 1835606"/>
                <a:gd name="connsiteX92" fmla="*/ 394109 w 1626009"/>
                <a:gd name="connsiteY92" fmla="*/ 1556206 h 1835606"/>
                <a:gd name="connsiteX93" fmla="*/ 502059 w 1626009"/>
                <a:gd name="connsiteY93" fmla="*/ 1543506 h 1835606"/>
                <a:gd name="connsiteX94" fmla="*/ 540159 w 1626009"/>
                <a:gd name="connsiteY94" fmla="*/ 1530806 h 1835606"/>
                <a:gd name="connsiteX95" fmla="*/ 552859 w 1626009"/>
                <a:gd name="connsiteY95" fmla="*/ 1511756 h 1835606"/>
                <a:gd name="connsiteX96" fmla="*/ 521109 w 1626009"/>
                <a:gd name="connsiteY96" fmla="*/ 1556206 h 1835606"/>
                <a:gd name="connsiteX97" fmla="*/ 508409 w 1626009"/>
                <a:gd name="connsiteY97" fmla="*/ 1594306 h 1835606"/>
                <a:gd name="connsiteX98" fmla="*/ 527459 w 1626009"/>
                <a:gd name="connsiteY98" fmla="*/ 1607006 h 1835606"/>
                <a:gd name="connsiteX99" fmla="*/ 552859 w 1626009"/>
                <a:gd name="connsiteY99" fmla="*/ 1613356 h 1835606"/>
                <a:gd name="connsiteX100" fmla="*/ 565559 w 1626009"/>
                <a:gd name="connsiteY100" fmla="*/ 1638756 h 1835606"/>
                <a:gd name="connsiteX101" fmla="*/ 578259 w 1626009"/>
                <a:gd name="connsiteY101" fmla="*/ 1657806 h 1835606"/>
                <a:gd name="connsiteX102" fmla="*/ 616359 w 1626009"/>
                <a:gd name="connsiteY102" fmla="*/ 1683206 h 1835606"/>
                <a:gd name="connsiteX103" fmla="*/ 635409 w 1626009"/>
                <a:gd name="connsiteY103" fmla="*/ 1727656 h 1835606"/>
                <a:gd name="connsiteX104" fmla="*/ 648109 w 1626009"/>
                <a:gd name="connsiteY104" fmla="*/ 1746706 h 1835606"/>
                <a:gd name="connsiteX105" fmla="*/ 654459 w 1626009"/>
                <a:gd name="connsiteY105" fmla="*/ 1765756 h 1835606"/>
                <a:gd name="connsiteX106" fmla="*/ 673509 w 1626009"/>
                <a:gd name="connsiteY106" fmla="*/ 1772106 h 1835606"/>
                <a:gd name="connsiteX107" fmla="*/ 692559 w 1626009"/>
                <a:gd name="connsiteY107" fmla="*/ 1765756 h 1835606"/>
                <a:gd name="connsiteX108" fmla="*/ 698909 w 1626009"/>
                <a:gd name="connsiteY108" fmla="*/ 1746706 h 1835606"/>
                <a:gd name="connsiteX109" fmla="*/ 705259 w 1626009"/>
                <a:gd name="connsiteY109" fmla="*/ 1721306 h 1835606"/>
                <a:gd name="connsiteX110" fmla="*/ 711609 w 1626009"/>
                <a:gd name="connsiteY110" fmla="*/ 1689556 h 1835606"/>
                <a:gd name="connsiteX111" fmla="*/ 724309 w 1626009"/>
                <a:gd name="connsiteY111" fmla="*/ 1651456 h 1835606"/>
                <a:gd name="connsiteX112" fmla="*/ 730659 w 1626009"/>
                <a:gd name="connsiteY112" fmla="*/ 1632406 h 1835606"/>
                <a:gd name="connsiteX113" fmla="*/ 737009 w 1626009"/>
                <a:gd name="connsiteY113" fmla="*/ 1549856 h 1835606"/>
                <a:gd name="connsiteX114" fmla="*/ 756059 w 1626009"/>
                <a:gd name="connsiteY114" fmla="*/ 1543506 h 1835606"/>
                <a:gd name="connsiteX115" fmla="*/ 762409 w 1626009"/>
                <a:gd name="connsiteY115" fmla="*/ 1524456 h 1835606"/>
                <a:gd name="connsiteX116" fmla="*/ 781459 w 1626009"/>
                <a:gd name="connsiteY116" fmla="*/ 1454606 h 1835606"/>
                <a:gd name="connsiteX117" fmla="*/ 787809 w 1626009"/>
                <a:gd name="connsiteY117" fmla="*/ 1435556 h 1835606"/>
                <a:gd name="connsiteX118" fmla="*/ 768759 w 1626009"/>
                <a:gd name="connsiteY118" fmla="*/ 1257756 h 1835606"/>
                <a:gd name="connsiteX119" fmla="*/ 749709 w 1626009"/>
                <a:gd name="connsiteY119" fmla="*/ 1245056 h 1835606"/>
                <a:gd name="connsiteX120" fmla="*/ 743359 w 1626009"/>
                <a:gd name="connsiteY120" fmla="*/ 1226006 h 1835606"/>
                <a:gd name="connsiteX121" fmla="*/ 775109 w 1626009"/>
                <a:gd name="connsiteY121" fmla="*/ 1194256 h 1835606"/>
                <a:gd name="connsiteX122" fmla="*/ 794159 w 1626009"/>
                <a:gd name="connsiteY122" fmla="*/ 1187906 h 1835606"/>
                <a:gd name="connsiteX123" fmla="*/ 813209 w 1626009"/>
                <a:gd name="connsiteY123" fmla="*/ 1168856 h 1835606"/>
                <a:gd name="connsiteX124" fmla="*/ 832259 w 1626009"/>
                <a:gd name="connsiteY124" fmla="*/ 1162506 h 1835606"/>
                <a:gd name="connsiteX125" fmla="*/ 851309 w 1626009"/>
                <a:gd name="connsiteY125" fmla="*/ 1149806 h 1835606"/>
                <a:gd name="connsiteX126" fmla="*/ 914809 w 1626009"/>
                <a:gd name="connsiteY126" fmla="*/ 1257756 h 1835606"/>
                <a:gd name="connsiteX127" fmla="*/ 952909 w 1626009"/>
                <a:gd name="connsiteY127" fmla="*/ 1251406 h 1835606"/>
                <a:gd name="connsiteX128" fmla="*/ 864009 w 1626009"/>
                <a:gd name="connsiteY128" fmla="*/ 1099006 h 1835606"/>
                <a:gd name="connsiteX129" fmla="*/ 857659 w 1626009"/>
                <a:gd name="connsiteY129" fmla="*/ 1079956 h 1835606"/>
                <a:gd name="connsiteX130" fmla="*/ 1010059 w 1626009"/>
                <a:gd name="connsiteY130" fmla="*/ 1092656 h 1835606"/>
                <a:gd name="connsiteX131" fmla="*/ 1130709 w 1626009"/>
                <a:gd name="connsiteY131" fmla="*/ 1105356 h 1835606"/>
                <a:gd name="connsiteX132" fmla="*/ 1175159 w 1626009"/>
                <a:gd name="connsiteY132" fmla="*/ 1124406 h 1835606"/>
                <a:gd name="connsiteX133" fmla="*/ 1225959 w 1626009"/>
                <a:gd name="connsiteY133" fmla="*/ 1137106 h 1835606"/>
                <a:gd name="connsiteX134" fmla="*/ 1245009 w 1626009"/>
                <a:gd name="connsiteY134" fmla="*/ 1143456 h 1835606"/>
                <a:gd name="connsiteX135" fmla="*/ 1270409 w 1626009"/>
                <a:gd name="connsiteY135" fmla="*/ 1111706 h 1835606"/>
                <a:gd name="connsiteX136" fmla="*/ 1308509 w 1626009"/>
                <a:gd name="connsiteY136" fmla="*/ 1092656 h 1835606"/>
                <a:gd name="connsiteX137" fmla="*/ 1340259 w 1626009"/>
                <a:gd name="connsiteY137" fmla="*/ 1035506 h 1835606"/>
                <a:gd name="connsiteX138" fmla="*/ 1352959 w 1626009"/>
                <a:gd name="connsiteY138" fmla="*/ 1016456 h 1835606"/>
                <a:gd name="connsiteX139" fmla="*/ 1372009 w 1626009"/>
                <a:gd name="connsiteY139" fmla="*/ 1003756 h 1835606"/>
                <a:gd name="connsiteX140" fmla="*/ 1378359 w 1626009"/>
                <a:gd name="connsiteY140" fmla="*/ 895806 h 1835606"/>
                <a:gd name="connsiteX141" fmla="*/ 1359309 w 1626009"/>
                <a:gd name="connsiteY141" fmla="*/ 889456 h 1835606"/>
                <a:gd name="connsiteX142" fmla="*/ 1346609 w 1626009"/>
                <a:gd name="connsiteY142" fmla="*/ 870406 h 1835606"/>
                <a:gd name="connsiteX143" fmla="*/ 1327559 w 1626009"/>
                <a:gd name="connsiteY143" fmla="*/ 857706 h 1835606"/>
                <a:gd name="connsiteX144" fmla="*/ 1321209 w 1626009"/>
                <a:gd name="connsiteY144" fmla="*/ 832306 h 1835606"/>
                <a:gd name="connsiteX145" fmla="*/ 1314859 w 1626009"/>
                <a:gd name="connsiteY145" fmla="*/ 749756 h 1835606"/>
                <a:gd name="connsiteX146" fmla="*/ 1314859 w 1626009"/>
                <a:gd name="connsiteY146" fmla="*/ 673556 h 1835606"/>
                <a:gd name="connsiteX147" fmla="*/ 1359309 w 1626009"/>
                <a:gd name="connsiteY147" fmla="*/ 648156 h 1835606"/>
                <a:gd name="connsiteX148" fmla="*/ 1378359 w 1626009"/>
                <a:gd name="connsiteY148" fmla="*/ 641806 h 1835606"/>
                <a:gd name="connsiteX149" fmla="*/ 1403759 w 1626009"/>
                <a:gd name="connsiteY149" fmla="*/ 603706 h 1835606"/>
                <a:gd name="connsiteX150" fmla="*/ 1422809 w 1626009"/>
                <a:gd name="connsiteY150" fmla="*/ 584656 h 1835606"/>
                <a:gd name="connsiteX151" fmla="*/ 1435509 w 1626009"/>
                <a:gd name="connsiteY151" fmla="*/ 565606 h 1835606"/>
                <a:gd name="connsiteX152" fmla="*/ 1473609 w 1626009"/>
                <a:gd name="connsiteY152" fmla="*/ 552906 h 1835606"/>
                <a:gd name="connsiteX153" fmla="*/ 1486309 w 1626009"/>
                <a:gd name="connsiteY153" fmla="*/ 514806 h 1835606"/>
                <a:gd name="connsiteX154" fmla="*/ 1492659 w 1626009"/>
                <a:gd name="connsiteY154" fmla="*/ 495756 h 1835606"/>
                <a:gd name="connsiteX155" fmla="*/ 1511709 w 1626009"/>
                <a:gd name="connsiteY155" fmla="*/ 425906 h 1835606"/>
                <a:gd name="connsiteX156" fmla="*/ 1518059 w 1626009"/>
                <a:gd name="connsiteY156" fmla="*/ 356056 h 1835606"/>
                <a:gd name="connsiteX157" fmla="*/ 1530759 w 1626009"/>
                <a:gd name="connsiteY157" fmla="*/ 337006 h 1835606"/>
                <a:gd name="connsiteX158" fmla="*/ 1556159 w 1626009"/>
                <a:gd name="connsiteY158" fmla="*/ 298906 h 1835606"/>
                <a:gd name="connsiteX159" fmla="*/ 1575209 w 1626009"/>
                <a:gd name="connsiteY159" fmla="*/ 260806 h 1835606"/>
                <a:gd name="connsiteX160" fmla="*/ 1581559 w 1626009"/>
                <a:gd name="connsiteY160" fmla="*/ 241756 h 1835606"/>
                <a:gd name="connsiteX161" fmla="*/ 1594259 w 1626009"/>
                <a:gd name="connsiteY161" fmla="*/ 222706 h 1835606"/>
                <a:gd name="connsiteX162" fmla="*/ 1606959 w 1626009"/>
                <a:gd name="connsiteY162" fmla="*/ 184606 h 1835606"/>
                <a:gd name="connsiteX163" fmla="*/ 1619659 w 1626009"/>
                <a:gd name="connsiteY163" fmla="*/ 146506 h 1835606"/>
                <a:gd name="connsiteX164" fmla="*/ 1626009 w 1626009"/>
                <a:gd name="connsiteY164" fmla="*/ 127456 h 1835606"/>
                <a:gd name="connsiteX165" fmla="*/ 1422809 w 1626009"/>
                <a:gd name="connsiteY165" fmla="*/ 83006 h 1835606"/>
                <a:gd name="connsiteX166" fmla="*/ 1403759 w 1626009"/>
                <a:gd name="connsiteY166" fmla="*/ 95706 h 1835606"/>
                <a:gd name="connsiteX167" fmla="*/ 1365659 w 1626009"/>
                <a:gd name="connsiteY167" fmla="*/ 108406 h 1835606"/>
                <a:gd name="connsiteX168" fmla="*/ 1359309 w 1626009"/>
                <a:gd name="connsiteY168" fmla="*/ 38556 h 1835606"/>
                <a:gd name="connsiteX169" fmla="*/ 1352959 w 1626009"/>
                <a:gd name="connsiteY169" fmla="*/ 19506 h 1835606"/>
                <a:gd name="connsiteX170" fmla="*/ 1327559 w 1626009"/>
                <a:gd name="connsiteY170" fmla="*/ 13156 h 1835606"/>
                <a:gd name="connsiteX171" fmla="*/ 1302159 w 1626009"/>
                <a:gd name="connsiteY171" fmla="*/ 456 h 1835606"/>
                <a:gd name="connsiteX0" fmla="*/ 1302159 w 1626009"/>
                <a:gd name="connsiteY0" fmla="*/ 456 h 1835606"/>
                <a:gd name="connsiteX1" fmla="*/ 1289459 w 1626009"/>
                <a:gd name="connsiteY1" fmla="*/ 32206 h 1835606"/>
                <a:gd name="connsiteX2" fmla="*/ 1283109 w 1626009"/>
                <a:gd name="connsiteY2" fmla="*/ 83006 h 1835606"/>
                <a:gd name="connsiteX3" fmla="*/ 1276759 w 1626009"/>
                <a:gd name="connsiteY3" fmla="*/ 108406 h 1835606"/>
                <a:gd name="connsiteX4" fmla="*/ 1270409 w 1626009"/>
                <a:gd name="connsiteY4" fmla="*/ 159206 h 1835606"/>
                <a:gd name="connsiteX5" fmla="*/ 1257709 w 1626009"/>
                <a:gd name="connsiteY5" fmla="*/ 203656 h 1835606"/>
                <a:gd name="connsiteX6" fmla="*/ 1219609 w 1626009"/>
                <a:gd name="connsiteY6" fmla="*/ 229056 h 1835606"/>
                <a:gd name="connsiteX7" fmla="*/ 1181509 w 1626009"/>
                <a:gd name="connsiteY7" fmla="*/ 267156 h 1835606"/>
                <a:gd name="connsiteX8" fmla="*/ 1124359 w 1626009"/>
                <a:gd name="connsiteY8" fmla="*/ 298906 h 1835606"/>
                <a:gd name="connsiteX9" fmla="*/ 1086259 w 1626009"/>
                <a:gd name="connsiteY9" fmla="*/ 305256 h 1835606"/>
                <a:gd name="connsiteX10" fmla="*/ 1035459 w 1626009"/>
                <a:gd name="connsiteY10" fmla="*/ 317956 h 1835606"/>
                <a:gd name="connsiteX11" fmla="*/ 1010059 w 1626009"/>
                <a:gd name="connsiteY11" fmla="*/ 324306 h 1835606"/>
                <a:gd name="connsiteX12" fmla="*/ 940209 w 1626009"/>
                <a:gd name="connsiteY12" fmla="*/ 330656 h 1835606"/>
                <a:gd name="connsiteX13" fmla="*/ 933859 w 1626009"/>
                <a:gd name="connsiteY13" fmla="*/ 311606 h 1835606"/>
                <a:gd name="connsiteX14" fmla="*/ 921159 w 1626009"/>
                <a:gd name="connsiteY14" fmla="*/ 292556 h 1835606"/>
                <a:gd name="connsiteX15" fmla="*/ 889409 w 1626009"/>
                <a:gd name="connsiteY15" fmla="*/ 298906 h 1835606"/>
                <a:gd name="connsiteX16" fmla="*/ 870359 w 1626009"/>
                <a:gd name="connsiteY16" fmla="*/ 337006 h 1835606"/>
                <a:gd name="connsiteX17" fmla="*/ 851309 w 1626009"/>
                <a:gd name="connsiteY17" fmla="*/ 343356 h 1835606"/>
                <a:gd name="connsiteX18" fmla="*/ 813209 w 1626009"/>
                <a:gd name="connsiteY18" fmla="*/ 337006 h 1835606"/>
                <a:gd name="connsiteX19" fmla="*/ 768759 w 1626009"/>
                <a:gd name="connsiteY19" fmla="*/ 330656 h 1835606"/>
                <a:gd name="connsiteX20" fmla="*/ 762409 w 1626009"/>
                <a:gd name="connsiteY20" fmla="*/ 311606 h 1835606"/>
                <a:gd name="connsiteX21" fmla="*/ 730659 w 1626009"/>
                <a:gd name="connsiteY21" fmla="*/ 279856 h 1835606"/>
                <a:gd name="connsiteX22" fmla="*/ 698909 w 1626009"/>
                <a:gd name="connsiteY22" fmla="*/ 286206 h 1835606"/>
                <a:gd name="connsiteX23" fmla="*/ 679859 w 1626009"/>
                <a:gd name="connsiteY23" fmla="*/ 292556 h 1835606"/>
                <a:gd name="connsiteX24" fmla="*/ 673509 w 1626009"/>
                <a:gd name="connsiteY24" fmla="*/ 311606 h 1835606"/>
                <a:gd name="connsiteX25" fmla="*/ 629059 w 1626009"/>
                <a:gd name="connsiteY25" fmla="*/ 286206 h 1835606"/>
                <a:gd name="connsiteX26" fmla="*/ 590959 w 1626009"/>
                <a:gd name="connsiteY26" fmla="*/ 260806 h 1835606"/>
                <a:gd name="connsiteX27" fmla="*/ 578259 w 1626009"/>
                <a:gd name="connsiteY27" fmla="*/ 279856 h 1835606"/>
                <a:gd name="connsiteX28" fmla="*/ 559209 w 1626009"/>
                <a:gd name="connsiteY28" fmla="*/ 298906 h 1835606"/>
                <a:gd name="connsiteX29" fmla="*/ 552859 w 1626009"/>
                <a:gd name="connsiteY29" fmla="*/ 317956 h 1835606"/>
                <a:gd name="connsiteX30" fmla="*/ 527459 w 1626009"/>
                <a:gd name="connsiteY30" fmla="*/ 356056 h 1835606"/>
                <a:gd name="connsiteX31" fmla="*/ 514759 w 1626009"/>
                <a:gd name="connsiteY31" fmla="*/ 375106 h 1835606"/>
                <a:gd name="connsiteX32" fmla="*/ 495709 w 1626009"/>
                <a:gd name="connsiteY32" fmla="*/ 394156 h 1835606"/>
                <a:gd name="connsiteX33" fmla="*/ 483009 w 1626009"/>
                <a:gd name="connsiteY33" fmla="*/ 432256 h 1835606"/>
                <a:gd name="connsiteX34" fmla="*/ 260759 w 1626009"/>
                <a:gd name="connsiteY34" fmla="*/ 470356 h 1835606"/>
                <a:gd name="connsiteX35" fmla="*/ 254409 w 1626009"/>
                <a:gd name="connsiteY35" fmla="*/ 508456 h 1835606"/>
                <a:gd name="connsiteX36" fmla="*/ 216309 w 1626009"/>
                <a:gd name="connsiteY36" fmla="*/ 527506 h 1835606"/>
                <a:gd name="connsiteX37" fmla="*/ 197259 w 1626009"/>
                <a:gd name="connsiteY37" fmla="*/ 514806 h 1835606"/>
                <a:gd name="connsiteX38" fmla="*/ 190909 w 1626009"/>
                <a:gd name="connsiteY38" fmla="*/ 495756 h 1835606"/>
                <a:gd name="connsiteX39" fmla="*/ 114709 w 1626009"/>
                <a:gd name="connsiteY39" fmla="*/ 457656 h 1835606"/>
                <a:gd name="connsiteX40" fmla="*/ 57559 w 1626009"/>
                <a:gd name="connsiteY40" fmla="*/ 444956 h 1835606"/>
                <a:gd name="connsiteX41" fmla="*/ 38509 w 1626009"/>
                <a:gd name="connsiteY41" fmla="*/ 451306 h 1835606"/>
                <a:gd name="connsiteX42" fmla="*/ 32159 w 1626009"/>
                <a:gd name="connsiteY42" fmla="*/ 470356 h 1835606"/>
                <a:gd name="connsiteX43" fmla="*/ 38509 w 1626009"/>
                <a:gd name="connsiteY43" fmla="*/ 527506 h 1835606"/>
                <a:gd name="connsiteX44" fmla="*/ 57559 w 1626009"/>
                <a:gd name="connsiteY44" fmla="*/ 540206 h 1835606"/>
                <a:gd name="connsiteX45" fmla="*/ 89309 w 1626009"/>
                <a:gd name="connsiteY45" fmla="*/ 571956 h 1835606"/>
                <a:gd name="connsiteX46" fmla="*/ 102009 w 1626009"/>
                <a:gd name="connsiteY46" fmla="*/ 591006 h 1835606"/>
                <a:gd name="connsiteX47" fmla="*/ 140109 w 1626009"/>
                <a:gd name="connsiteY47" fmla="*/ 616406 h 1835606"/>
                <a:gd name="connsiteX48" fmla="*/ 184559 w 1626009"/>
                <a:gd name="connsiteY48" fmla="*/ 648156 h 1835606"/>
                <a:gd name="connsiteX49" fmla="*/ 209959 w 1626009"/>
                <a:gd name="connsiteY49" fmla="*/ 660856 h 1835606"/>
                <a:gd name="connsiteX50" fmla="*/ 114709 w 1626009"/>
                <a:gd name="connsiteY50" fmla="*/ 660856 h 1835606"/>
                <a:gd name="connsiteX51" fmla="*/ 51209 w 1626009"/>
                <a:gd name="connsiteY51" fmla="*/ 667206 h 1835606"/>
                <a:gd name="connsiteX52" fmla="*/ 57559 w 1626009"/>
                <a:gd name="connsiteY52" fmla="*/ 692606 h 1835606"/>
                <a:gd name="connsiteX53" fmla="*/ 44859 w 1626009"/>
                <a:gd name="connsiteY53" fmla="*/ 711656 h 1835606"/>
                <a:gd name="connsiteX54" fmla="*/ 32159 w 1626009"/>
                <a:gd name="connsiteY54" fmla="*/ 762456 h 1835606"/>
                <a:gd name="connsiteX55" fmla="*/ 25809 w 1626009"/>
                <a:gd name="connsiteY55" fmla="*/ 787856 h 1835606"/>
                <a:gd name="connsiteX56" fmla="*/ 13109 w 1626009"/>
                <a:gd name="connsiteY56" fmla="*/ 997406 h 1835606"/>
                <a:gd name="connsiteX57" fmla="*/ 6759 w 1626009"/>
                <a:gd name="connsiteY57" fmla="*/ 1016456 h 1835606"/>
                <a:gd name="connsiteX58" fmla="*/ 6759 w 1626009"/>
                <a:gd name="connsiteY58" fmla="*/ 1168856 h 1835606"/>
                <a:gd name="connsiteX59" fmla="*/ 32159 w 1626009"/>
                <a:gd name="connsiteY59" fmla="*/ 1206956 h 1835606"/>
                <a:gd name="connsiteX60" fmla="*/ 44859 w 1626009"/>
                <a:gd name="connsiteY60" fmla="*/ 1245056 h 1835606"/>
                <a:gd name="connsiteX61" fmla="*/ 51209 w 1626009"/>
                <a:gd name="connsiteY61" fmla="*/ 1264106 h 1835606"/>
                <a:gd name="connsiteX62" fmla="*/ 57559 w 1626009"/>
                <a:gd name="connsiteY62" fmla="*/ 1333956 h 1835606"/>
                <a:gd name="connsiteX63" fmla="*/ 63909 w 1626009"/>
                <a:gd name="connsiteY63" fmla="*/ 1353006 h 1835606"/>
                <a:gd name="connsiteX64" fmla="*/ 57559 w 1626009"/>
                <a:gd name="connsiteY64" fmla="*/ 1403806 h 1835606"/>
                <a:gd name="connsiteX65" fmla="*/ 32159 w 1626009"/>
                <a:gd name="connsiteY65" fmla="*/ 1448256 h 1835606"/>
                <a:gd name="connsiteX66" fmla="*/ 6759 w 1626009"/>
                <a:gd name="connsiteY66" fmla="*/ 1486356 h 1835606"/>
                <a:gd name="connsiteX67" fmla="*/ 13109 w 1626009"/>
                <a:gd name="connsiteY67" fmla="*/ 1537156 h 1835606"/>
                <a:gd name="connsiteX68" fmla="*/ 32159 w 1626009"/>
                <a:gd name="connsiteY68" fmla="*/ 1556206 h 1835606"/>
                <a:gd name="connsiteX69" fmla="*/ 38509 w 1626009"/>
                <a:gd name="connsiteY69" fmla="*/ 1575256 h 1835606"/>
                <a:gd name="connsiteX70" fmla="*/ 51209 w 1626009"/>
                <a:gd name="connsiteY70" fmla="*/ 1594306 h 1835606"/>
                <a:gd name="connsiteX71" fmla="*/ 70259 w 1626009"/>
                <a:gd name="connsiteY71" fmla="*/ 1632406 h 1835606"/>
                <a:gd name="connsiteX72" fmla="*/ 89309 w 1626009"/>
                <a:gd name="connsiteY72" fmla="*/ 1651456 h 1835606"/>
                <a:gd name="connsiteX73" fmla="*/ 127409 w 1626009"/>
                <a:gd name="connsiteY73" fmla="*/ 1683206 h 1835606"/>
                <a:gd name="connsiteX74" fmla="*/ 171859 w 1626009"/>
                <a:gd name="connsiteY74" fmla="*/ 1727656 h 1835606"/>
                <a:gd name="connsiteX75" fmla="*/ 184559 w 1626009"/>
                <a:gd name="connsiteY75" fmla="*/ 1746706 h 1835606"/>
                <a:gd name="connsiteX76" fmla="*/ 197259 w 1626009"/>
                <a:gd name="connsiteY76" fmla="*/ 1784806 h 1835606"/>
                <a:gd name="connsiteX77" fmla="*/ 216309 w 1626009"/>
                <a:gd name="connsiteY77" fmla="*/ 1822906 h 1835606"/>
                <a:gd name="connsiteX78" fmla="*/ 235359 w 1626009"/>
                <a:gd name="connsiteY78" fmla="*/ 1835606 h 1835606"/>
                <a:gd name="connsiteX79" fmla="*/ 279809 w 1626009"/>
                <a:gd name="connsiteY79" fmla="*/ 1822906 h 1835606"/>
                <a:gd name="connsiteX80" fmla="*/ 298859 w 1626009"/>
                <a:gd name="connsiteY80" fmla="*/ 1803856 h 1835606"/>
                <a:gd name="connsiteX81" fmla="*/ 317909 w 1626009"/>
                <a:gd name="connsiteY81" fmla="*/ 1791156 h 1835606"/>
                <a:gd name="connsiteX82" fmla="*/ 298859 w 1626009"/>
                <a:gd name="connsiteY82" fmla="*/ 1740356 h 1835606"/>
                <a:gd name="connsiteX83" fmla="*/ 279809 w 1626009"/>
                <a:gd name="connsiteY83" fmla="*/ 1727656 h 1835606"/>
                <a:gd name="connsiteX84" fmla="*/ 286159 w 1626009"/>
                <a:gd name="connsiteY84" fmla="*/ 1676856 h 1835606"/>
                <a:gd name="connsiteX85" fmla="*/ 279809 w 1626009"/>
                <a:gd name="connsiteY85" fmla="*/ 1638756 h 1835606"/>
                <a:gd name="connsiteX86" fmla="*/ 273459 w 1626009"/>
                <a:gd name="connsiteY86" fmla="*/ 1581606 h 1835606"/>
                <a:gd name="connsiteX87" fmla="*/ 279809 w 1626009"/>
                <a:gd name="connsiteY87" fmla="*/ 1530806 h 1835606"/>
                <a:gd name="connsiteX88" fmla="*/ 286159 w 1626009"/>
                <a:gd name="connsiteY88" fmla="*/ 1511756 h 1835606"/>
                <a:gd name="connsiteX89" fmla="*/ 305209 w 1626009"/>
                <a:gd name="connsiteY89" fmla="*/ 1499056 h 1835606"/>
                <a:gd name="connsiteX90" fmla="*/ 324259 w 1626009"/>
                <a:gd name="connsiteY90" fmla="*/ 1492706 h 1835606"/>
                <a:gd name="connsiteX91" fmla="*/ 356009 w 1626009"/>
                <a:gd name="connsiteY91" fmla="*/ 1537156 h 1835606"/>
                <a:gd name="connsiteX92" fmla="*/ 394109 w 1626009"/>
                <a:gd name="connsiteY92" fmla="*/ 1556206 h 1835606"/>
                <a:gd name="connsiteX93" fmla="*/ 502059 w 1626009"/>
                <a:gd name="connsiteY93" fmla="*/ 1543506 h 1835606"/>
                <a:gd name="connsiteX94" fmla="*/ 540159 w 1626009"/>
                <a:gd name="connsiteY94" fmla="*/ 1530806 h 1835606"/>
                <a:gd name="connsiteX95" fmla="*/ 552859 w 1626009"/>
                <a:gd name="connsiteY95" fmla="*/ 1511756 h 1835606"/>
                <a:gd name="connsiteX96" fmla="*/ 521109 w 1626009"/>
                <a:gd name="connsiteY96" fmla="*/ 1556206 h 1835606"/>
                <a:gd name="connsiteX97" fmla="*/ 508409 w 1626009"/>
                <a:gd name="connsiteY97" fmla="*/ 1594306 h 1835606"/>
                <a:gd name="connsiteX98" fmla="*/ 527459 w 1626009"/>
                <a:gd name="connsiteY98" fmla="*/ 1607006 h 1835606"/>
                <a:gd name="connsiteX99" fmla="*/ 552859 w 1626009"/>
                <a:gd name="connsiteY99" fmla="*/ 1613356 h 1835606"/>
                <a:gd name="connsiteX100" fmla="*/ 565559 w 1626009"/>
                <a:gd name="connsiteY100" fmla="*/ 1638756 h 1835606"/>
                <a:gd name="connsiteX101" fmla="*/ 578259 w 1626009"/>
                <a:gd name="connsiteY101" fmla="*/ 1657806 h 1835606"/>
                <a:gd name="connsiteX102" fmla="*/ 616359 w 1626009"/>
                <a:gd name="connsiteY102" fmla="*/ 1683206 h 1835606"/>
                <a:gd name="connsiteX103" fmla="*/ 635409 w 1626009"/>
                <a:gd name="connsiteY103" fmla="*/ 1727656 h 1835606"/>
                <a:gd name="connsiteX104" fmla="*/ 648109 w 1626009"/>
                <a:gd name="connsiteY104" fmla="*/ 1746706 h 1835606"/>
                <a:gd name="connsiteX105" fmla="*/ 654459 w 1626009"/>
                <a:gd name="connsiteY105" fmla="*/ 1765756 h 1835606"/>
                <a:gd name="connsiteX106" fmla="*/ 673509 w 1626009"/>
                <a:gd name="connsiteY106" fmla="*/ 1772106 h 1835606"/>
                <a:gd name="connsiteX107" fmla="*/ 692559 w 1626009"/>
                <a:gd name="connsiteY107" fmla="*/ 1765756 h 1835606"/>
                <a:gd name="connsiteX108" fmla="*/ 698909 w 1626009"/>
                <a:gd name="connsiteY108" fmla="*/ 1746706 h 1835606"/>
                <a:gd name="connsiteX109" fmla="*/ 705259 w 1626009"/>
                <a:gd name="connsiteY109" fmla="*/ 1721306 h 1835606"/>
                <a:gd name="connsiteX110" fmla="*/ 711609 w 1626009"/>
                <a:gd name="connsiteY110" fmla="*/ 1689556 h 1835606"/>
                <a:gd name="connsiteX111" fmla="*/ 724309 w 1626009"/>
                <a:gd name="connsiteY111" fmla="*/ 1651456 h 1835606"/>
                <a:gd name="connsiteX112" fmla="*/ 730659 w 1626009"/>
                <a:gd name="connsiteY112" fmla="*/ 1632406 h 1835606"/>
                <a:gd name="connsiteX113" fmla="*/ 737009 w 1626009"/>
                <a:gd name="connsiteY113" fmla="*/ 1549856 h 1835606"/>
                <a:gd name="connsiteX114" fmla="*/ 756059 w 1626009"/>
                <a:gd name="connsiteY114" fmla="*/ 1543506 h 1835606"/>
                <a:gd name="connsiteX115" fmla="*/ 762409 w 1626009"/>
                <a:gd name="connsiteY115" fmla="*/ 1524456 h 1835606"/>
                <a:gd name="connsiteX116" fmla="*/ 781459 w 1626009"/>
                <a:gd name="connsiteY116" fmla="*/ 1454606 h 1835606"/>
                <a:gd name="connsiteX117" fmla="*/ 787809 w 1626009"/>
                <a:gd name="connsiteY117" fmla="*/ 1435556 h 1835606"/>
                <a:gd name="connsiteX118" fmla="*/ 768759 w 1626009"/>
                <a:gd name="connsiteY118" fmla="*/ 1257756 h 1835606"/>
                <a:gd name="connsiteX119" fmla="*/ 749709 w 1626009"/>
                <a:gd name="connsiteY119" fmla="*/ 1245056 h 1835606"/>
                <a:gd name="connsiteX120" fmla="*/ 743359 w 1626009"/>
                <a:gd name="connsiteY120" fmla="*/ 1226006 h 1835606"/>
                <a:gd name="connsiteX121" fmla="*/ 775109 w 1626009"/>
                <a:gd name="connsiteY121" fmla="*/ 1194256 h 1835606"/>
                <a:gd name="connsiteX122" fmla="*/ 794159 w 1626009"/>
                <a:gd name="connsiteY122" fmla="*/ 1187906 h 1835606"/>
                <a:gd name="connsiteX123" fmla="*/ 813209 w 1626009"/>
                <a:gd name="connsiteY123" fmla="*/ 1168856 h 1835606"/>
                <a:gd name="connsiteX124" fmla="*/ 832259 w 1626009"/>
                <a:gd name="connsiteY124" fmla="*/ 1162506 h 1835606"/>
                <a:gd name="connsiteX125" fmla="*/ 851309 w 1626009"/>
                <a:gd name="connsiteY125" fmla="*/ 1149806 h 1835606"/>
                <a:gd name="connsiteX126" fmla="*/ 914809 w 1626009"/>
                <a:gd name="connsiteY126" fmla="*/ 1257756 h 1835606"/>
                <a:gd name="connsiteX127" fmla="*/ 952909 w 1626009"/>
                <a:gd name="connsiteY127" fmla="*/ 1251406 h 1835606"/>
                <a:gd name="connsiteX128" fmla="*/ 933859 w 1626009"/>
                <a:gd name="connsiteY128" fmla="*/ 1175206 h 1835606"/>
                <a:gd name="connsiteX129" fmla="*/ 864009 w 1626009"/>
                <a:gd name="connsiteY129" fmla="*/ 1099006 h 1835606"/>
                <a:gd name="connsiteX130" fmla="*/ 857659 w 1626009"/>
                <a:gd name="connsiteY130" fmla="*/ 1079956 h 1835606"/>
                <a:gd name="connsiteX131" fmla="*/ 1010059 w 1626009"/>
                <a:gd name="connsiteY131" fmla="*/ 1092656 h 1835606"/>
                <a:gd name="connsiteX132" fmla="*/ 1130709 w 1626009"/>
                <a:gd name="connsiteY132" fmla="*/ 1105356 h 1835606"/>
                <a:gd name="connsiteX133" fmla="*/ 1175159 w 1626009"/>
                <a:gd name="connsiteY133" fmla="*/ 1124406 h 1835606"/>
                <a:gd name="connsiteX134" fmla="*/ 1225959 w 1626009"/>
                <a:gd name="connsiteY134" fmla="*/ 1137106 h 1835606"/>
                <a:gd name="connsiteX135" fmla="*/ 1245009 w 1626009"/>
                <a:gd name="connsiteY135" fmla="*/ 1143456 h 1835606"/>
                <a:gd name="connsiteX136" fmla="*/ 1270409 w 1626009"/>
                <a:gd name="connsiteY136" fmla="*/ 1111706 h 1835606"/>
                <a:gd name="connsiteX137" fmla="*/ 1308509 w 1626009"/>
                <a:gd name="connsiteY137" fmla="*/ 1092656 h 1835606"/>
                <a:gd name="connsiteX138" fmla="*/ 1340259 w 1626009"/>
                <a:gd name="connsiteY138" fmla="*/ 1035506 h 1835606"/>
                <a:gd name="connsiteX139" fmla="*/ 1352959 w 1626009"/>
                <a:gd name="connsiteY139" fmla="*/ 1016456 h 1835606"/>
                <a:gd name="connsiteX140" fmla="*/ 1372009 w 1626009"/>
                <a:gd name="connsiteY140" fmla="*/ 1003756 h 1835606"/>
                <a:gd name="connsiteX141" fmla="*/ 1378359 w 1626009"/>
                <a:gd name="connsiteY141" fmla="*/ 895806 h 1835606"/>
                <a:gd name="connsiteX142" fmla="*/ 1359309 w 1626009"/>
                <a:gd name="connsiteY142" fmla="*/ 889456 h 1835606"/>
                <a:gd name="connsiteX143" fmla="*/ 1346609 w 1626009"/>
                <a:gd name="connsiteY143" fmla="*/ 870406 h 1835606"/>
                <a:gd name="connsiteX144" fmla="*/ 1327559 w 1626009"/>
                <a:gd name="connsiteY144" fmla="*/ 857706 h 1835606"/>
                <a:gd name="connsiteX145" fmla="*/ 1321209 w 1626009"/>
                <a:gd name="connsiteY145" fmla="*/ 832306 h 1835606"/>
                <a:gd name="connsiteX146" fmla="*/ 1314859 w 1626009"/>
                <a:gd name="connsiteY146" fmla="*/ 749756 h 1835606"/>
                <a:gd name="connsiteX147" fmla="*/ 1314859 w 1626009"/>
                <a:gd name="connsiteY147" fmla="*/ 673556 h 1835606"/>
                <a:gd name="connsiteX148" fmla="*/ 1359309 w 1626009"/>
                <a:gd name="connsiteY148" fmla="*/ 648156 h 1835606"/>
                <a:gd name="connsiteX149" fmla="*/ 1378359 w 1626009"/>
                <a:gd name="connsiteY149" fmla="*/ 641806 h 1835606"/>
                <a:gd name="connsiteX150" fmla="*/ 1403759 w 1626009"/>
                <a:gd name="connsiteY150" fmla="*/ 603706 h 1835606"/>
                <a:gd name="connsiteX151" fmla="*/ 1422809 w 1626009"/>
                <a:gd name="connsiteY151" fmla="*/ 584656 h 1835606"/>
                <a:gd name="connsiteX152" fmla="*/ 1435509 w 1626009"/>
                <a:gd name="connsiteY152" fmla="*/ 565606 h 1835606"/>
                <a:gd name="connsiteX153" fmla="*/ 1473609 w 1626009"/>
                <a:gd name="connsiteY153" fmla="*/ 552906 h 1835606"/>
                <a:gd name="connsiteX154" fmla="*/ 1486309 w 1626009"/>
                <a:gd name="connsiteY154" fmla="*/ 514806 h 1835606"/>
                <a:gd name="connsiteX155" fmla="*/ 1492659 w 1626009"/>
                <a:gd name="connsiteY155" fmla="*/ 495756 h 1835606"/>
                <a:gd name="connsiteX156" fmla="*/ 1511709 w 1626009"/>
                <a:gd name="connsiteY156" fmla="*/ 425906 h 1835606"/>
                <a:gd name="connsiteX157" fmla="*/ 1518059 w 1626009"/>
                <a:gd name="connsiteY157" fmla="*/ 356056 h 1835606"/>
                <a:gd name="connsiteX158" fmla="*/ 1530759 w 1626009"/>
                <a:gd name="connsiteY158" fmla="*/ 337006 h 1835606"/>
                <a:gd name="connsiteX159" fmla="*/ 1556159 w 1626009"/>
                <a:gd name="connsiteY159" fmla="*/ 298906 h 1835606"/>
                <a:gd name="connsiteX160" fmla="*/ 1575209 w 1626009"/>
                <a:gd name="connsiteY160" fmla="*/ 260806 h 1835606"/>
                <a:gd name="connsiteX161" fmla="*/ 1581559 w 1626009"/>
                <a:gd name="connsiteY161" fmla="*/ 241756 h 1835606"/>
                <a:gd name="connsiteX162" fmla="*/ 1594259 w 1626009"/>
                <a:gd name="connsiteY162" fmla="*/ 222706 h 1835606"/>
                <a:gd name="connsiteX163" fmla="*/ 1606959 w 1626009"/>
                <a:gd name="connsiteY163" fmla="*/ 184606 h 1835606"/>
                <a:gd name="connsiteX164" fmla="*/ 1619659 w 1626009"/>
                <a:gd name="connsiteY164" fmla="*/ 146506 h 1835606"/>
                <a:gd name="connsiteX165" fmla="*/ 1626009 w 1626009"/>
                <a:gd name="connsiteY165" fmla="*/ 127456 h 1835606"/>
                <a:gd name="connsiteX166" fmla="*/ 1422809 w 1626009"/>
                <a:gd name="connsiteY166" fmla="*/ 83006 h 1835606"/>
                <a:gd name="connsiteX167" fmla="*/ 1403759 w 1626009"/>
                <a:gd name="connsiteY167" fmla="*/ 95706 h 1835606"/>
                <a:gd name="connsiteX168" fmla="*/ 1365659 w 1626009"/>
                <a:gd name="connsiteY168" fmla="*/ 108406 h 1835606"/>
                <a:gd name="connsiteX169" fmla="*/ 1359309 w 1626009"/>
                <a:gd name="connsiteY169" fmla="*/ 38556 h 1835606"/>
                <a:gd name="connsiteX170" fmla="*/ 1352959 w 1626009"/>
                <a:gd name="connsiteY170" fmla="*/ 19506 h 1835606"/>
                <a:gd name="connsiteX171" fmla="*/ 1327559 w 1626009"/>
                <a:gd name="connsiteY171" fmla="*/ 13156 h 1835606"/>
                <a:gd name="connsiteX172" fmla="*/ 1302159 w 1626009"/>
                <a:gd name="connsiteY172" fmla="*/ 456 h 1835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</a:cxnLst>
              <a:rect l="l" t="t" r="r" b="b"/>
              <a:pathLst>
                <a:path w="1626009" h="1835606">
                  <a:moveTo>
                    <a:pt x="1302159" y="456"/>
                  </a:moveTo>
                  <a:cubicBezTo>
                    <a:pt x="1295809" y="3631"/>
                    <a:pt x="1292022" y="21099"/>
                    <a:pt x="1289459" y="32206"/>
                  </a:cubicBezTo>
                  <a:cubicBezTo>
                    <a:pt x="1285622" y="48834"/>
                    <a:pt x="1285914" y="66173"/>
                    <a:pt x="1283109" y="83006"/>
                  </a:cubicBezTo>
                  <a:cubicBezTo>
                    <a:pt x="1281674" y="91614"/>
                    <a:pt x="1278194" y="99798"/>
                    <a:pt x="1276759" y="108406"/>
                  </a:cubicBezTo>
                  <a:cubicBezTo>
                    <a:pt x="1273954" y="125239"/>
                    <a:pt x="1273214" y="142373"/>
                    <a:pt x="1270409" y="159206"/>
                  </a:cubicBezTo>
                  <a:cubicBezTo>
                    <a:pt x="1270376" y="159404"/>
                    <a:pt x="1260729" y="200636"/>
                    <a:pt x="1257709" y="203656"/>
                  </a:cubicBezTo>
                  <a:cubicBezTo>
                    <a:pt x="1246916" y="214449"/>
                    <a:pt x="1230402" y="218263"/>
                    <a:pt x="1219609" y="229056"/>
                  </a:cubicBezTo>
                  <a:cubicBezTo>
                    <a:pt x="1206909" y="241756"/>
                    <a:pt x="1196453" y="257193"/>
                    <a:pt x="1181509" y="267156"/>
                  </a:cubicBezTo>
                  <a:cubicBezTo>
                    <a:pt x="1156955" y="283525"/>
                    <a:pt x="1149507" y="293318"/>
                    <a:pt x="1124359" y="298906"/>
                  </a:cubicBezTo>
                  <a:cubicBezTo>
                    <a:pt x="1111790" y="301699"/>
                    <a:pt x="1098848" y="302558"/>
                    <a:pt x="1086259" y="305256"/>
                  </a:cubicBezTo>
                  <a:cubicBezTo>
                    <a:pt x="1069192" y="308913"/>
                    <a:pt x="1052392" y="313723"/>
                    <a:pt x="1035459" y="317956"/>
                  </a:cubicBezTo>
                  <a:lnTo>
                    <a:pt x="1010059" y="324306"/>
                  </a:lnTo>
                  <a:cubicBezTo>
                    <a:pt x="984315" y="341469"/>
                    <a:pt x="981800" y="349141"/>
                    <a:pt x="940209" y="330656"/>
                  </a:cubicBezTo>
                  <a:cubicBezTo>
                    <a:pt x="934092" y="327938"/>
                    <a:pt x="936852" y="317593"/>
                    <a:pt x="933859" y="311606"/>
                  </a:cubicBezTo>
                  <a:cubicBezTo>
                    <a:pt x="930446" y="304780"/>
                    <a:pt x="925392" y="298906"/>
                    <a:pt x="921159" y="292556"/>
                  </a:cubicBezTo>
                  <a:cubicBezTo>
                    <a:pt x="910576" y="294673"/>
                    <a:pt x="898780" y="293551"/>
                    <a:pt x="889409" y="298906"/>
                  </a:cubicBezTo>
                  <a:cubicBezTo>
                    <a:pt x="861929" y="314609"/>
                    <a:pt x="888829" y="318536"/>
                    <a:pt x="870359" y="337006"/>
                  </a:cubicBezTo>
                  <a:cubicBezTo>
                    <a:pt x="865626" y="341739"/>
                    <a:pt x="857659" y="341239"/>
                    <a:pt x="851309" y="343356"/>
                  </a:cubicBezTo>
                  <a:lnTo>
                    <a:pt x="813209" y="337006"/>
                  </a:lnTo>
                  <a:cubicBezTo>
                    <a:pt x="798416" y="334730"/>
                    <a:pt x="782146" y="337349"/>
                    <a:pt x="768759" y="330656"/>
                  </a:cubicBezTo>
                  <a:cubicBezTo>
                    <a:pt x="762772" y="327663"/>
                    <a:pt x="765046" y="317758"/>
                    <a:pt x="762409" y="311606"/>
                  </a:cubicBezTo>
                  <a:cubicBezTo>
                    <a:pt x="749331" y="281091"/>
                    <a:pt x="756840" y="288583"/>
                    <a:pt x="730659" y="279856"/>
                  </a:cubicBezTo>
                  <a:cubicBezTo>
                    <a:pt x="720076" y="281973"/>
                    <a:pt x="709380" y="283588"/>
                    <a:pt x="698909" y="286206"/>
                  </a:cubicBezTo>
                  <a:cubicBezTo>
                    <a:pt x="692415" y="287829"/>
                    <a:pt x="684592" y="287823"/>
                    <a:pt x="679859" y="292556"/>
                  </a:cubicBezTo>
                  <a:cubicBezTo>
                    <a:pt x="675126" y="297289"/>
                    <a:pt x="675626" y="305256"/>
                    <a:pt x="673509" y="311606"/>
                  </a:cubicBezTo>
                  <a:cubicBezTo>
                    <a:pt x="609806" y="298865"/>
                    <a:pt x="665048" y="317697"/>
                    <a:pt x="629059" y="286206"/>
                  </a:cubicBezTo>
                  <a:cubicBezTo>
                    <a:pt x="617572" y="276155"/>
                    <a:pt x="590959" y="260806"/>
                    <a:pt x="590959" y="260806"/>
                  </a:cubicBezTo>
                  <a:cubicBezTo>
                    <a:pt x="586726" y="267156"/>
                    <a:pt x="583145" y="273993"/>
                    <a:pt x="578259" y="279856"/>
                  </a:cubicBezTo>
                  <a:cubicBezTo>
                    <a:pt x="572510" y="286755"/>
                    <a:pt x="564190" y="291434"/>
                    <a:pt x="559209" y="298906"/>
                  </a:cubicBezTo>
                  <a:cubicBezTo>
                    <a:pt x="555496" y="304475"/>
                    <a:pt x="556110" y="312105"/>
                    <a:pt x="552859" y="317956"/>
                  </a:cubicBezTo>
                  <a:cubicBezTo>
                    <a:pt x="545446" y="331299"/>
                    <a:pt x="535926" y="343356"/>
                    <a:pt x="527459" y="356056"/>
                  </a:cubicBezTo>
                  <a:cubicBezTo>
                    <a:pt x="523226" y="362406"/>
                    <a:pt x="520155" y="369710"/>
                    <a:pt x="514759" y="375106"/>
                  </a:cubicBezTo>
                  <a:lnTo>
                    <a:pt x="495709" y="394156"/>
                  </a:lnTo>
                  <a:cubicBezTo>
                    <a:pt x="491476" y="406856"/>
                    <a:pt x="494148" y="424830"/>
                    <a:pt x="483009" y="432256"/>
                  </a:cubicBezTo>
                  <a:cubicBezTo>
                    <a:pt x="393714" y="491786"/>
                    <a:pt x="460136" y="456606"/>
                    <a:pt x="260759" y="470356"/>
                  </a:cubicBezTo>
                  <a:cubicBezTo>
                    <a:pt x="258642" y="483056"/>
                    <a:pt x="260167" y="496940"/>
                    <a:pt x="254409" y="508456"/>
                  </a:cubicBezTo>
                  <a:cubicBezTo>
                    <a:pt x="249485" y="518304"/>
                    <a:pt x="225325" y="524501"/>
                    <a:pt x="216309" y="527506"/>
                  </a:cubicBezTo>
                  <a:cubicBezTo>
                    <a:pt x="209959" y="523273"/>
                    <a:pt x="202027" y="520765"/>
                    <a:pt x="197259" y="514806"/>
                  </a:cubicBezTo>
                  <a:cubicBezTo>
                    <a:pt x="193078" y="509579"/>
                    <a:pt x="195642" y="500489"/>
                    <a:pt x="190909" y="495756"/>
                  </a:cubicBezTo>
                  <a:cubicBezTo>
                    <a:pt x="166290" y="471137"/>
                    <a:pt x="145697" y="467985"/>
                    <a:pt x="114709" y="457656"/>
                  </a:cubicBezTo>
                  <a:cubicBezTo>
                    <a:pt x="83445" y="447235"/>
                    <a:pt x="102261" y="452406"/>
                    <a:pt x="57559" y="444956"/>
                  </a:cubicBezTo>
                  <a:cubicBezTo>
                    <a:pt x="51209" y="447073"/>
                    <a:pt x="43242" y="446573"/>
                    <a:pt x="38509" y="451306"/>
                  </a:cubicBezTo>
                  <a:cubicBezTo>
                    <a:pt x="33776" y="456039"/>
                    <a:pt x="32159" y="463663"/>
                    <a:pt x="32159" y="470356"/>
                  </a:cubicBezTo>
                  <a:cubicBezTo>
                    <a:pt x="32159" y="489523"/>
                    <a:pt x="31959" y="509493"/>
                    <a:pt x="38509" y="527506"/>
                  </a:cubicBezTo>
                  <a:cubicBezTo>
                    <a:pt x="41117" y="534678"/>
                    <a:pt x="51209" y="535973"/>
                    <a:pt x="57559" y="540206"/>
                  </a:cubicBezTo>
                  <a:cubicBezTo>
                    <a:pt x="91426" y="591006"/>
                    <a:pt x="46976" y="529623"/>
                    <a:pt x="89309" y="571956"/>
                  </a:cubicBezTo>
                  <a:cubicBezTo>
                    <a:pt x="94705" y="577352"/>
                    <a:pt x="96266" y="585980"/>
                    <a:pt x="102009" y="591006"/>
                  </a:cubicBezTo>
                  <a:cubicBezTo>
                    <a:pt x="113496" y="601057"/>
                    <a:pt x="127898" y="607248"/>
                    <a:pt x="140109" y="616406"/>
                  </a:cubicBezTo>
                  <a:cubicBezTo>
                    <a:pt x="151012" y="624583"/>
                    <a:pt x="171560" y="640728"/>
                    <a:pt x="184559" y="648156"/>
                  </a:cubicBezTo>
                  <a:cubicBezTo>
                    <a:pt x="192778" y="652852"/>
                    <a:pt x="201492" y="656623"/>
                    <a:pt x="209959" y="660856"/>
                  </a:cubicBezTo>
                  <a:cubicBezTo>
                    <a:pt x="161288" y="677080"/>
                    <a:pt x="218297" y="660856"/>
                    <a:pt x="114709" y="660856"/>
                  </a:cubicBezTo>
                  <a:cubicBezTo>
                    <a:pt x="93437" y="660856"/>
                    <a:pt x="72376" y="665089"/>
                    <a:pt x="51209" y="667206"/>
                  </a:cubicBezTo>
                  <a:cubicBezTo>
                    <a:pt x="53326" y="675673"/>
                    <a:pt x="58793" y="683966"/>
                    <a:pt x="57559" y="692606"/>
                  </a:cubicBezTo>
                  <a:cubicBezTo>
                    <a:pt x="56480" y="700161"/>
                    <a:pt x="47467" y="704484"/>
                    <a:pt x="44859" y="711656"/>
                  </a:cubicBezTo>
                  <a:cubicBezTo>
                    <a:pt x="38894" y="728060"/>
                    <a:pt x="36392" y="745523"/>
                    <a:pt x="32159" y="762456"/>
                  </a:cubicBezTo>
                  <a:lnTo>
                    <a:pt x="25809" y="787856"/>
                  </a:lnTo>
                  <a:cubicBezTo>
                    <a:pt x="22090" y="895703"/>
                    <a:pt x="33939" y="924501"/>
                    <a:pt x="13109" y="997406"/>
                  </a:cubicBezTo>
                  <a:cubicBezTo>
                    <a:pt x="11270" y="1003842"/>
                    <a:pt x="8876" y="1010106"/>
                    <a:pt x="6759" y="1016456"/>
                  </a:cubicBezTo>
                  <a:cubicBezTo>
                    <a:pt x="2851" y="1063348"/>
                    <a:pt x="-6267" y="1121964"/>
                    <a:pt x="6759" y="1168856"/>
                  </a:cubicBezTo>
                  <a:cubicBezTo>
                    <a:pt x="10844" y="1183563"/>
                    <a:pt x="27332" y="1192476"/>
                    <a:pt x="32159" y="1206956"/>
                  </a:cubicBezTo>
                  <a:lnTo>
                    <a:pt x="44859" y="1245056"/>
                  </a:lnTo>
                  <a:lnTo>
                    <a:pt x="51209" y="1264106"/>
                  </a:lnTo>
                  <a:cubicBezTo>
                    <a:pt x="53326" y="1287389"/>
                    <a:pt x="54253" y="1310812"/>
                    <a:pt x="57559" y="1333956"/>
                  </a:cubicBezTo>
                  <a:cubicBezTo>
                    <a:pt x="58506" y="1340582"/>
                    <a:pt x="63909" y="1346313"/>
                    <a:pt x="63909" y="1353006"/>
                  </a:cubicBezTo>
                  <a:cubicBezTo>
                    <a:pt x="63909" y="1370071"/>
                    <a:pt x="60612" y="1387016"/>
                    <a:pt x="57559" y="1403806"/>
                  </a:cubicBezTo>
                  <a:cubicBezTo>
                    <a:pt x="53475" y="1426267"/>
                    <a:pt x="46350" y="1427983"/>
                    <a:pt x="32159" y="1448256"/>
                  </a:cubicBezTo>
                  <a:cubicBezTo>
                    <a:pt x="23406" y="1460760"/>
                    <a:pt x="6759" y="1486356"/>
                    <a:pt x="6759" y="1486356"/>
                  </a:cubicBezTo>
                  <a:cubicBezTo>
                    <a:pt x="8876" y="1503289"/>
                    <a:pt x="7277" y="1521118"/>
                    <a:pt x="13109" y="1537156"/>
                  </a:cubicBezTo>
                  <a:cubicBezTo>
                    <a:pt x="16178" y="1545596"/>
                    <a:pt x="27178" y="1548734"/>
                    <a:pt x="32159" y="1556206"/>
                  </a:cubicBezTo>
                  <a:cubicBezTo>
                    <a:pt x="35872" y="1561775"/>
                    <a:pt x="35516" y="1569269"/>
                    <a:pt x="38509" y="1575256"/>
                  </a:cubicBezTo>
                  <a:cubicBezTo>
                    <a:pt x="41922" y="1582082"/>
                    <a:pt x="47796" y="1587480"/>
                    <a:pt x="51209" y="1594306"/>
                  </a:cubicBezTo>
                  <a:cubicBezTo>
                    <a:pt x="65528" y="1622945"/>
                    <a:pt x="47511" y="1605109"/>
                    <a:pt x="70259" y="1632406"/>
                  </a:cubicBezTo>
                  <a:cubicBezTo>
                    <a:pt x="76008" y="1639305"/>
                    <a:pt x="82410" y="1645707"/>
                    <a:pt x="89309" y="1651456"/>
                  </a:cubicBezTo>
                  <a:cubicBezTo>
                    <a:pt x="112481" y="1670766"/>
                    <a:pt x="106905" y="1656843"/>
                    <a:pt x="127409" y="1683206"/>
                  </a:cubicBezTo>
                  <a:cubicBezTo>
                    <a:pt x="163072" y="1729059"/>
                    <a:pt x="135456" y="1715522"/>
                    <a:pt x="171859" y="1727656"/>
                  </a:cubicBezTo>
                  <a:cubicBezTo>
                    <a:pt x="176092" y="1734006"/>
                    <a:pt x="181459" y="1739732"/>
                    <a:pt x="184559" y="1746706"/>
                  </a:cubicBezTo>
                  <a:cubicBezTo>
                    <a:pt x="189996" y="1758939"/>
                    <a:pt x="193026" y="1772106"/>
                    <a:pt x="197259" y="1784806"/>
                  </a:cubicBezTo>
                  <a:cubicBezTo>
                    <a:pt x="202424" y="1800300"/>
                    <a:pt x="203999" y="1810596"/>
                    <a:pt x="216309" y="1822906"/>
                  </a:cubicBezTo>
                  <a:cubicBezTo>
                    <a:pt x="221705" y="1828302"/>
                    <a:pt x="229009" y="1831373"/>
                    <a:pt x="235359" y="1835606"/>
                  </a:cubicBezTo>
                  <a:cubicBezTo>
                    <a:pt x="238746" y="1834759"/>
                    <a:pt x="274343" y="1826550"/>
                    <a:pt x="279809" y="1822906"/>
                  </a:cubicBezTo>
                  <a:cubicBezTo>
                    <a:pt x="287281" y="1817925"/>
                    <a:pt x="291960" y="1809605"/>
                    <a:pt x="298859" y="1803856"/>
                  </a:cubicBezTo>
                  <a:cubicBezTo>
                    <a:pt x="304722" y="1798970"/>
                    <a:pt x="311559" y="1795389"/>
                    <a:pt x="317909" y="1791156"/>
                  </a:cubicBezTo>
                  <a:cubicBezTo>
                    <a:pt x="313366" y="1768439"/>
                    <a:pt x="315210" y="1756707"/>
                    <a:pt x="298859" y="1740356"/>
                  </a:cubicBezTo>
                  <a:cubicBezTo>
                    <a:pt x="293463" y="1734960"/>
                    <a:pt x="286159" y="1731889"/>
                    <a:pt x="279809" y="1727656"/>
                  </a:cubicBezTo>
                  <a:cubicBezTo>
                    <a:pt x="281926" y="1710723"/>
                    <a:pt x="286159" y="1693921"/>
                    <a:pt x="286159" y="1676856"/>
                  </a:cubicBezTo>
                  <a:cubicBezTo>
                    <a:pt x="286159" y="1663981"/>
                    <a:pt x="281511" y="1651518"/>
                    <a:pt x="279809" y="1638756"/>
                  </a:cubicBezTo>
                  <a:cubicBezTo>
                    <a:pt x="277276" y="1619757"/>
                    <a:pt x="275576" y="1600656"/>
                    <a:pt x="273459" y="1581606"/>
                  </a:cubicBezTo>
                  <a:cubicBezTo>
                    <a:pt x="275576" y="1564673"/>
                    <a:pt x="276756" y="1547596"/>
                    <a:pt x="279809" y="1530806"/>
                  </a:cubicBezTo>
                  <a:cubicBezTo>
                    <a:pt x="281006" y="1524220"/>
                    <a:pt x="281978" y="1516983"/>
                    <a:pt x="286159" y="1511756"/>
                  </a:cubicBezTo>
                  <a:cubicBezTo>
                    <a:pt x="290927" y="1505797"/>
                    <a:pt x="298383" y="1502469"/>
                    <a:pt x="305209" y="1499056"/>
                  </a:cubicBezTo>
                  <a:cubicBezTo>
                    <a:pt x="311196" y="1496063"/>
                    <a:pt x="317909" y="1494823"/>
                    <a:pt x="324259" y="1492706"/>
                  </a:cubicBezTo>
                  <a:cubicBezTo>
                    <a:pt x="392685" y="1544025"/>
                    <a:pt x="317369" y="1479197"/>
                    <a:pt x="356009" y="1537156"/>
                  </a:cubicBezTo>
                  <a:cubicBezTo>
                    <a:pt x="363043" y="1547707"/>
                    <a:pt x="383242" y="1552584"/>
                    <a:pt x="394109" y="1556206"/>
                  </a:cubicBezTo>
                  <a:cubicBezTo>
                    <a:pt x="429608" y="1553248"/>
                    <a:pt x="467105" y="1553039"/>
                    <a:pt x="502059" y="1543506"/>
                  </a:cubicBezTo>
                  <a:cubicBezTo>
                    <a:pt x="514974" y="1539984"/>
                    <a:pt x="540159" y="1530806"/>
                    <a:pt x="540159" y="1530806"/>
                  </a:cubicBezTo>
                  <a:cubicBezTo>
                    <a:pt x="544392" y="1524456"/>
                    <a:pt x="560491" y="1511756"/>
                    <a:pt x="552859" y="1511756"/>
                  </a:cubicBezTo>
                  <a:cubicBezTo>
                    <a:pt x="540585" y="1511756"/>
                    <a:pt x="523627" y="1549910"/>
                    <a:pt x="521109" y="1556206"/>
                  </a:cubicBezTo>
                  <a:cubicBezTo>
                    <a:pt x="516137" y="1568635"/>
                    <a:pt x="508409" y="1594306"/>
                    <a:pt x="508409" y="1594306"/>
                  </a:cubicBezTo>
                  <a:cubicBezTo>
                    <a:pt x="514759" y="1598539"/>
                    <a:pt x="520444" y="1604000"/>
                    <a:pt x="527459" y="1607006"/>
                  </a:cubicBezTo>
                  <a:cubicBezTo>
                    <a:pt x="535481" y="1610444"/>
                    <a:pt x="546155" y="1607769"/>
                    <a:pt x="552859" y="1613356"/>
                  </a:cubicBezTo>
                  <a:cubicBezTo>
                    <a:pt x="560131" y="1619416"/>
                    <a:pt x="560863" y="1630537"/>
                    <a:pt x="565559" y="1638756"/>
                  </a:cubicBezTo>
                  <a:cubicBezTo>
                    <a:pt x="569345" y="1645382"/>
                    <a:pt x="572516" y="1652780"/>
                    <a:pt x="578259" y="1657806"/>
                  </a:cubicBezTo>
                  <a:cubicBezTo>
                    <a:pt x="589746" y="1667857"/>
                    <a:pt x="616359" y="1683206"/>
                    <a:pt x="616359" y="1683206"/>
                  </a:cubicBezTo>
                  <a:cubicBezTo>
                    <a:pt x="648243" y="1731032"/>
                    <a:pt x="610806" y="1670249"/>
                    <a:pt x="635409" y="1727656"/>
                  </a:cubicBezTo>
                  <a:cubicBezTo>
                    <a:pt x="638415" y="1734671"/>
                    <a:pt x="644696" y="1739880"/>
                    <a:pt x="648109" y="1746706"/>
                  </a:cubicBezTo>
                  <a:cubicBezTo>
                    <a:pt x="651102" y="1752693"/>
                    <a:pt x="649726" y="1761023"/>
                    <a:pt x="654459" y="1765756"/>
                  </a:cubicBezTo>
                  <a:cubicBezTo>
                    <a:pt x="659192" y="1770489"/>
                    <a:pt x="667159" y="1769989"/>
                    <a:pt x="673509" y="1772106"/>
                  </a:cubicBezTo>
                  <a:cubicBezTo>
                    <a:pt x="679859" y="1769989"/>
                    <a:pt x="687826" y="1770489"/>
                    <a:pt x="692559" y="1765756"/>
                  </a:cubicBezTo>
                  <a:cubicBezTo>
                    <a:pt x="697292" y="1761023"/>
                    <a:pt x="697070" y="1753142"/>
                    <a:pt x="698909" y="1746706"/>
                  </a:cubicBezTo>
                  <a:cubicBezTo>
                    <a:pt x="701307" y="1738315"/>
                    <a:pt x="703366" y="1729825"/>
                    <a:pt x="705259" y="1721306"/>
                  </a:cubicBezTo>
                  <a:cubicBezTo>
                    <a:pt x="707600" y="1710770"/>
                    <a:pt x="708769" y="1699969"/>
                    <a:pt x="711609" y="1689556"/>
                  </a:cubicBezTo>
                  <a:cubicBezTo>
                    <a:pt x="715131" y="1676641"/>
                    <a:pt x="720076" y="1664156"/>
                    <a:pt x="724309" y="1651456"/>
                  </a:cubicBezTo>
                  <a:lnTo>
                    <a:pt x="730659" y="1632406"/>
                  </a:lnTo>
                  <a:cubicBezTo>
                    <a:pt x="732776" y="1604889"/>
                    <a:pt x="729427" y="1576392"/>
                    <a:pt x="737009" y="1549856"/>
                  </a:cubicBezTo>
                  <a:cubicBezTo>
                    <a:pt x="738848" y="1543420"/>
                    <a:pt x="751326" y="1548239"/>
                    <a:pt x="756059" y="1543506"/>
                  </a:cubicBezTo>
                  <a:cubicBezTo>
                    <a:pt x="760792" y="1538773"/>
                    <a:pt x="760786" y="1530950"/>
                    <a:pt x="762409" y="1524456"/>
                  </a:cubicBezTo>
                  <a:cubicBezTo>
                    <a:pt x="780360" y="1452653"/>
                    <a:pt x="754213" y="1536343"/>
                    <a:pt x="781459" y="1454606"/>
                  </a:cubicBezTo>
                  <a:lnTo>
                    <a:pt x="787809" y="1435556"/>
                  </a:lnTo>
                  <a:cubicBezTo>
                    <a:pt x="787237" y="1421253"/>
                    <a:pt x="809959" y="1298956"/>
                    <a:pt x="768759" y="1257756"/>
                  </a:cubicBezTo>
                  <a:cubicBezTo>
                    <a:pt x="763363" y="1252360"/>
                    <a:pt x="756059" y="1249289"/>
                    <a:pt x="749709" y="1245056"/>
                  </a:cubicBezTo>
                  <a:cubicBezTo>
                    <a:pt x="747592" y="1238706"/>
                    <a:pt x="743359" y="1232699"/>
                    <a:pt x="743359" y="1226006"/>
                  </a:cubicBezTo>
                  <a:cubicBezTo>
                    <a:pt x="743359" y="1203565"/>
                    <a:pt x="756936" y="1202045"/>
                    <a:pt x="775109" y="1194256"/>
                  </a:cubicBezTo>
                  <a:cubicBezTo>
                    <a:pt x="781261" y="1191619"/>
                    <a:pt x="787809" y="1190023"/>
                    <a:pt x="794159" y="1187906"/>
                  </a:cubicBezTo>
                  <a:cubicBezTo>
                    <a:pt x="800509" y="1181556"/>
                    <a:pt x="805737" y="1173837"/>
                    <a:pt x="813209" y="1168856"/>
                  </a:cubicBezTo>
                  <a:cubicBezTo>
                    <a:pt x="818778" y="1165143"/>
                    <a:pt x="826272" y="1165499"/>
                    <a:pt x="832259" y="1162506"/>
                  </a:cubicBezTo>
                  <a:cubicBezTo>
                    <a:pt x="839085" y="1159093"/>
                    <a:pt x="844959" y="1154039"/>
                    <a:pt x="851309" y="1149806"/>
                  </a:cubicBezTo>
                  <a:cubicBezTo>
                    <a:pt x="865067" y="1165681"/>
                    <a:pt x="897876" y="1240823"/>
                    <a:pt x="914809" y="1257756"/>
                  </a:cubicBezTo>
                  <a:cubicBezTo>
                    <a:pt x="931742" y="1274689"/>
                    <a:pt x="949734" y="1265164"/>
                    <a:pt x="952909" y="1251406"/>
                  </a:cubicBezTo>
                  <a:cubicBezTo>
                    <a:pt x="956084" y="1237648"/>
                    <a:pt x="948676" y="1200606"/>
                    <a:pt x="933859" y="1175206"/>
                  </a:cubicBezTo>
                  <a:cubicBezTo>
                    <a:pt x="919042" y="1149806"/>
                    <a:pt x="874592" y="1115939"/>
                    <a:pt x="864009" y="1099006"/>
                  </a:cubicBezTo>
                  <a:cubicBezTo>
                    <a:pt x="861892" y="1092656"/>
                    <a:pt x="851011" y="1080738"/>
                    <a:pt x="857659" y="1079956"/>
                  </a:cubicBezTo>
                  <a:cubicBezTo>
                    <a:pt x="936220" y="1070713"/>
                    <a:pt x="950716" y="1085535"/>
                    <a:pt x="1010059" y="1092656"/>
                  </a:cubicBezTo>
                  <a:cubicBezTo>
                    <a:pt x="1050210" y="1097474"/>
                    <a:pt x="1090492" y="1101123"/>
                    <a:pt x="1130709" y="1105356"/>
                  </a:cubicBezTo>
                  <a:cubicBezTo>
                    <a:pt x="1175385" y="1120248"/>
                    <a:pt x="1120232" y="1100866"/>
                    <a:pt x="1175159" y="1124406"/>
                  </a:cubicBezTo>
                  <a:cubicBezTo>
                    <a:pt x="1195480" y="1133115"/>
                    <a:pt x="1202106" y="1131143"/>
                    <a:pt x="1225959" y="1137106"/>
                  </a:cubicBezTo>
                  <a:cubicBezTo>
                    <a:pt x="1232453" y="1138729"/>
                    <a:pt x="1238659" y="1141339"/>
                    <a:pt x="1245009" y="1143456"/>
                  </a:cubicBezTo>
                  <a:cubicBezTo>
                    <a:pt x="1299604" y="1107060"/>
                    <a:pt x="1235356" y="1155523"/>
                    <a:pt x="1270409" y="1111706"/>
                  </a:cubicBezTo>
                  <a:cubicBezTo>
                    <a:pt x="1279361" y="1100515"/>
                    <a:pt x="1295960" y="1096839"/>
                    <a:pt x="1308509" y="1092656"/>
                  </a:cubicBezTo>
                  <a:cubicBezTo>
                    <a:pt x="1319686" y="1059126"/>
                    <a:pt x="1311146" y="1079175"/>
                    <a:pt x="1340259" y="1035506"/>
                  </a:cubicBezTo>
                  <a:cubicBezTo>
                    <a:pt x="1344492" y="1029156"/>
                    <a:pt x="1346609" y="1020689"/>
                    <a:pt x="1352959" y="1016456"/>
                  </a:cubicBezTo>
                  <a:lnTo>
                    <a:pt x="1372009" y="1003756"/>
                  </a:lnTo>
                  <a:cubicBezTo>
                    <a:pt x="1397731" y="965173"/>
                    <a:pt x="1398712" y="972130"/>
                    <a:pt x="1378359" y="895806"/>
                  </a:cubicBezTo>
                  <a:cubicBezTo>
                    <a:pt x="1376634" y="889339"/>
                    <a:pt x="1365659" y="891573"/>
                    <a:pt x="1359309" y="889456"/>
                  </a:cubicBezTo>
                  <a:cubicBezTo>
                    <a:pt x="1355076" y="883106"/>
                    <a:pt x="1352005" y="875802"/>
                    <a:pt x="1346609" y="870406"/>
                  </a:cubicBezTo>
                  <a:cubicBezTo>
                    <a:pt x="1341213" y="865010"/>
                    <a:pt x="1331792" y="864056"/>
                    <a:pt x="1327559" y="857706"/>
                  </a:cubicBezTo>
                  <a:cubicBezTo>
                    <a:pt x="1322718" y="850444"/>
                    <a:pt x="1323326" y="840773"/>
                    <a:pt x="1321209" y="832306"/>
                  </a:cubicBezTo>
                  <a:cubicBezTo>
                    <a:pt x="1319092" y="804789"/>
                    <a:pt x="1318282" y="777141"/>
                    <a:pt x="1314859" y="749756"/>
                  </a:cubicBezTo>
                  <a:cubicBezTo>
                    <a:pt x="1309440" y="706401"/>
                    <a:pt x="1287748" y="754888"/>
                    <a:pt x="1314859" y="673556"/>
                  </a:cubicBezTo>
                  <a:cubicBezTo>
                    <a:pt x="1321958" y="652259"/>
                    <a:pt x="1342808" y="652870"/>
                    <a:pt x="1359309" y="648156"/>
                  </a:cubicBezTo>
                  <a:cubicBezTo>
                    <a:pt x="1365745" y="646317"/>
                    <a:pt x="1372009" y="643923"/>
                    <a:pt x="1378359" y="641806"/>
                  </a:cubicBezTo>
                  <a:cubicBezTo>
                    <a:pt x="1386826" y="629106"/>
                    <a:pt x="1392966" y="614499"/>
                    <a:pt x="1403759" y="603706"/>
                  </a:cubicBezTo>
                  <a:cubicBezTo>
                    <a:pt x="1410109" y="597356"/>
                    <a:pt x="1417060" y="591555"/>
                    <a:pt x="1422809" y="584656"/>
                  </a:cubicBezTo>
                  <a:cubicBezTo>
                    <a:pt x="1427695" y="578793"/>
                    <a:pt x="1429037" y="569651"/>
                    <a:pt x="1435509" y="565606"/>
                  </a:cubicBezTo>
                  <a:cubicBezTo>
                    <a:pt x="1446861" y="558511"/>
                    <a:pt x="1473609" y="552906"/>
                    <a:pt x="1473609" y="552906"/>
                  </a:cubicBezTo>
                  <a:lnTo>
                    <a:pt x="1486309" y="514806"/>
                  </a:lnTo>
                  <a:cubicBezTo>
                    <a:pt x="1488426" y="508456"/>
                    <a:pt x="1491036" y="502250"/>
                    <a:pt x="1492659" y="495756"/>
                  </a:cubicBezTo>
                  <a:cubicBezTo>
                    <a:pt x="1506982" y="438462"/>
                    <a:pt x="1499839" y="461515"/>
                    <a:pt x="1511709" y="425906"/>
                  </a:cubicBezTo>
                  <a:cubicBezTo>
                    <a:pt x="1513826" y="402623"/>
                    <a:pt x="1513160" y="378916"/>
                    <a:pt x="1518059" y="356056"/>
                  </a:cubicBezTo>
                  <a:cubicBezTo>
                    <a:pt x="1519658" y="348594"/>
                    <a:pt x="1527346" y="343832"/>
                    <a:pt x="1530759" y="337006"/>
                  </a:cubicBezTo>
                  <a:cubicBezTo>
                    <a:pt x="1549139" y="300247"/>
                    <a:pt x="1520047" y="335018"/>
                    <a:pt x="1556159" y="298906"/>
                  </a:cubicBezTo>
                  <a:cubicBezTo>
                    <a:pt x="1572120" y="251023"/>
                    <a:pt x="1550590" y="310045"/>
                    <a:pt x="1575209" y="260806"/>
                  </a:cubicBezTo>
                  <a:cubicBezTo>
                    <a:pt x="1578202" y="254819"/>
                    <a:pt x="1578566" y="247743"/>
                    <a:pt x="1581559" y="241756"/>
                  </a:cubicBezTo>
                  <a:cubicBezTo>
                    <a:pt x="1584972" y="234930"/>
                    <a:pt x="1591159" y="229680"/>
                    <a:pt x="1594259" y="222706"/>
                  </a:cubicBezTo>
                  <a:cubicBezTo>
                    <a:pt x="1599696" y="210473"/>
                    <a:pt x="1602726" y="197306"/>
                    <a:pt x="1606959" y="184606"/>
                  </a:cubicBezTo>
                  <a:lnTo>
                    <a:pt x="1619659" y="146506"/>
                  </a:lnTo>
                  <a:lnTo>
                    <a:pt x="1626009" y="127456"/>
                  </a:lnTo>
                  <a:cubicBezTo>
                    <a:pt x="1598703" y="18234"/>
                    <a:pt x="1627827" y="64368"/>
                    <a:pt x="1422809" y="83006"/>
                  </a:cubicBezTo>
                  <a:cubicBezTo>
                    <a:pt x="1415209" y="83697"/>
                    <a:pt x="1410733" y="92606"/>
                    <a:pt x="1403759" y="95706"/>
                  </a:cubicBezTo>
                  <a:cubicBezTo>
                    <a:pt x="1391526" y="101143"/>
                    <a:pt x="1365659" y="108406"/>
                    <a:pt x="1365659" y="108406"/>
                  </a:cubicBezTo>
                  <a:cubicBezTo>
                    <a:pt x="1363542" y="85123"/>
                    <a:pt x="1362615" y="61700"/>
                    <a:pt x="1359309" y="38556"/>
                  </a:cubicBezTo>
                  <a:cubicBezTo>
                    <a:pt x="1358362" y="31930"/>
                    <a:pt x="1358186" y="23687"/>
                    <a:pt x="1352959" y="19506"/>
                  </a:cubicBezTo>
                  <a:cubicBezTo>
                    <a:pt x="1346144" y="14054"/>
                    <a:pt x="1336264" y="13778"/>
                    <a:pt x="1327559" y="13156"/>
                  </a:cubicBezTo>
                  <a:cubicBezTo>
                    <a:pt x="1306446" y="11648"/>
                    <a:pt x="1308509" y="-2719"/>
                    <a:pt x="1302159" y="45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753A4D1-7019-4111-936F-3F468EA7E647}"/>
                </a:ext>
              </a:extLst>
            </p:cNvPr>
            <p:cNvSpPr/>
            <p:nvPr/>
          </p:nvSpPr>
          <p:spPr>
            <a:xfrm>
              <a:off x="7535990" y="962025"/>
              <a:ext cx="2265236" cy="1990725"/>
            </a:xfrm>
            <a:custGeom>
              <a:avLst/>
              <a:gdLst>
                <a:gd name="connsiteX0" fmla="*/ 112585 w 2265235"/>
                <a:gd name="connsiteY0" fmla="*/ 95250 h 1990725"/>
                <a:gd name="connsiteX1" fmla="*/ 103060 w 2265235"/>
                <a:gd name="connsiteY1" fmla="*/ 276225 h 1990725"/>
                <a:gd name="connsiteX2" fmla="*/ 74485 w 2265235"/>
                <a:gd name="connsiteY2" fmla="*/ 295275 h 1990725"/>
                <a:gd name="connsiteX3" fmla="*/ 64960 w 2265235"/>
                <a:gd name="connsiteY3" fmla="*/ 323850 h 1990725"/>
                <a:gd name="connsiteX4" fmla="*/ 74485 w 2265235"/>
                <a:gd name="connsiteY4" fmla="*/ 361950 h 1990725"/>
                <a:gd name="connsiteX5" fmla="*/ 103060 w 2265235"/>
                <a:gd name="connsiteY5" fmla="*/ 390525 h 1990725"/>
                <a:gd name="connsiteX6" fmla="*/ 122110 w 2265235"/>
                <a:gd name="connsiteY6" fmla="*/ 419100 h 1990725"/>
                <a:gd name="connsiteX7" fmla="*/ 7810 w 2265235"/>
                <a:gd name="connsiteY7" fmla="*/ 428625 h 1990725"/>
                <a:gd name="connsiteX8" fmla="*/ 17335 w 2265235"/>
                <a:gd name="connsiteY8" fmla="*/ 485775 h 1990725"/>
                <a:gd name="connsiteX9" fmla="*/ 74485 w 2265235"/>
                <a:gd name="connsiteY9" fmla="*/ 495300 h 1990725"/>
                <a:gd name="connsiteX10" fmla="*/ 93535 w 2265235"/>
                <a:gd name="connsiteY10" fmla="*/ 523875 h 1990725"/>
                <a:gd name="connsiteX11" fmla="*/ 64960 w 2265235"/>
                <a:gd name="connsiteY11" fmla="*/ 581025 h 1990725"/>
                <a:gd name="connsiteX12" fmla="*/ 74485 w 2265235"/>
                <a:gd name="connsiteY12" fmla="*/ 666750 h 1990725"/>
                <a:gd name="connsiteX13" fmla="*/ 93535 w 2265235"/>
                <a:gd name="connsiteY13" fmla="*/ 723900 h 1990725"/>
                <a:gd name="connsiteX14" fmla="*/ 103060 w 2265235"/>
                <a:gd name="connsiteY14" fmla="*/ 752475 h 1990725"/>
                <a:gd name="connsiteX15" fmla="*/ 112585 w 2265235"/>
                <a:gd name="connsiteY15" fmla="*/ 866775 h 1990725"/>
                <a:gd name="connsiteX16" fmla="*/ 131635 w 2265235"/>
                <a:gd name="connsiteY16" fmla="*/ 895350 h 1990725"/>
                <a:gd name="connsiteX17" fmla="*/ 245935 w 2265235"/>
                <a:gd name="connsiteY17" fmla="*/ 933450 h 1990725"/>
                <a:gd name="connsiteX18" fmla="*/ 303085 w 2265235"/>
                <a:gd name="connsiteY18" fmla="*/ 971550 h 1990725"/>
                <a:gd name="connsiteX19" fmla="*/ 379285 w 2265235"/>
                <a:gd name="connsiteY19" fmla="*/ 1009650 h 1990725"/>
                <a:gd name="connsiteX20" fmla="*/ 436435 w 2265235"/>
                <a:gd name="connsiteY20" fmla="*/ 1019175 h 1990725"/>
                <a:gd name="connsiteX21" fmla="*/ 465010 w 2265235"/>
                <a:gd name="connsiteY21" fmla="*/ 1038225 h 1990725"/>
                <a:gd name="connsiteX22" fmla="*/ 522160 w 2265235"/>
                <a:gd name="connsiteY22" fmla="*/ 1057275 h 1990725"/>
                <a:gd name="connsiteX23" fmla="*/ 550735 w 2265235"/>
                <a:gd name="connsiteY23" fmla="*/ 1076325 h 1990725"/>
                <a:gd name="connsiteX24" fmla="*/ 560260 w 2265235"/>
                <a:gd name="connsiteY24" fmla="*/ 1162050 h 1990725"/>
                <a:gd name="connsiteX25" fmla="*/ 588835 w 2265235"/>
                <a:gd name="connsiteY25" fmla="*/ 1257300 h 1990725"/>
                <a:gd name="connsiteX26" fmla="*/ 617410 w 2265235"/>
                <a:gd name="connsiteY26" fmla="*/ 1238250 h 1990725"/>
                <a:gd name="connsiteX27" fmla="*/ 655510 w 2265235"/>
                <a:gd name="connsiteY27" fmla="*/ 1219200 h 1990725"/>
                <a:gd name="connsiteX28" fmla="*/ 693610 w 2265235"/>
                <a:gd name="connsiteY28" fmla="*/ 1181100 h 1990725"/>
                <a:gd name="connsiteX29" fmla="*/ 741235 w 2265235"/>
                <a:gd name="connsiteY29" fmla="*/ 1228725 h 1990725"/>
                <a:gd name="connsiteX30" fmla="*/ 731710 w 2265235"/>
                <a:gd name="connsiteY30" fmla="*/ 1257300 h 1990725"/>
                <a:gd name="connsiteX31" fmla="*/ 712660 w 2265235"/>
                <a:gd name="connsiteY31" fmla="*/ 1285875 h 1990725"/>
                <a:gd name="connsiteX32" fmla="*/ 655510 w 2265235"/>
                <a:gd name="connsiteY32" fmla="*/ 1323975 h 1990725"/>
                <a:gd name="connsiteX33" fmla="*/ 693610 w 2265235"/>
                <a:gd name="connsiteY33" fmla="*/ 1457325 h 1990725"/>
                <a:gd name="connsiteX34" fmla="*/ 722185 w 2265235"/>
                <a:gd name="connsiteY34" fmla="*/ 1466850 h 1990725"/>
                <a:gd name="connsiteX35" fmla="*/ 750760 w 2265235"/>
                <a:gd name="connsiteY35" fmla="*/ 1495425 h 1990725"/>
                <a:gd name="connsiteX36" fmla="*/ 807910 w 2265235"/>
                <a:gd name="connsiteY36" fmla="*/ 1533525 h 1990725"/>
                <a:gd name="connsiteX37" fmla="*/ 836485 w 2265235"/>
                <a:gd name="connsiteY37" fmla="*/ 1590675 h 1990725"/>
                <a:gd name="connsiteX38" fmla="*/ 855535 w 2265235"/>
                <a:gd name="connsiteY38" fmla="*/ 1619250 h 1990725"/>
                <a:gd name="connsiteX39" fmla="*/ 846010 w 2265235"/>
                <a:gd name="connsiteY39" fmla="*/ 1647825 h 1990725"/>
                <a:gd name="connsiteX40" fmla="*/ 788860 w 2265235"/>
                <a:gd name="connsiteY40" fmla="*/ 1695450 h 1990725"/>
                <a:gd name="connsiteX41" fmla="*/ 788860 w 2265235"/>
                <a:gd name="connsiteY41" fmla="*/ 1847850 h 1990725"/>
                <a:gd name="connsiteX42" fmla="*/ 807910 w 2265235"/>
                <a:gd name="connsiteY42" fmla="*/ 1876425 h 1990725"/>
                <a:gd name="connsiteX43" fmla="*/ 836485 w 2265235"/>
                <a:gd name="connsiteY43" fmla="*/ 1962150 h 1990725"/>
                <a:gd name="connsiteX44" fmla="*/ 846010 w 2265235"/>
                <a:gd name="connsiteY44" fmla="*/ 1990725 h 1990725"/>
                <a:gd name="connsiteX45" fmla="*/ 893635 w 2265235"/>
                <a:gd name="connsiteY45" fmla="*/ 1952625 h 1990725"/>
                <a:gd name="connsiteX46" fmla="*/ 988885 w 2265235"/>
                <a:gd name="connsiteY46" fmla="*/ 1895475 h 1990725"/>
                <a:gd name="connsiteX47" fmla="*/ 1017460 w 2265235"/>
                <a:gd name="connsiteY47" fmla="*/ 1885950 h 1990725"/>
                <a:gd name="connsiteX48" fmla="*/ 1093660 w 2265235"/>
                <a:gd name="connsiteY48" fmla="*/ 1895475 h 1990725"/>
                <a:gd name="connsiteX49" fmla="*/ 1103185 w 2265235"/>
                <a:gd name="connsiteY49" fmla="*/ 1828800 h 1990725"/>
                <a:gd name="connsiteX50" fmla="*/ 1112710 w 2265235"/>
                <a:gd name="connsiteY50" fmla="*/ 1771650 h 1990725"/>
                <a:gd name="connsiteX51" fmla="*/ 1122235 w 2265235"/>
                <a:gd name="connsiteY51" fmla="*/ 1743075 h 1990725"/>
                <a:gd name="connsiteX52" fmla="*/ 1150810 w 2265235"/>
                <a:gd name="connsiteY52" fmla="*/ 1733550 h 1990725"/>
                <a:gd name="connsiteX53" fmla="*/ 1227010 w 2265235"/>
                <a:gd name="connsiteY53" fmla="*/ 1685925 h 1990725"/>
                <a:gd name="connsiteX54" fmla="*/ 1255585 w 2265235"/>
                <a:gd name="connsiteY54" fmla="*/ 1676400 h 1990725"/>
                <a:gd name="connsiteX55" fmla="*/ 1369885 w 2265235"/>
                <a:gd name="connsiteY55" fmla="*/ 1657350 h 1990725"/>
                <a:gd name="connsiteX56" fmla="*/ 1427035 w 2265235"/>
                <a:gd name="connsiteY56" fmla="*/ 1676400 h 1990725"/>
                <a:gd name="connsiteX57" fmla="*/ 1493710 w 2265235"/>
                <a:gd name="connsiteY57" fmla="*/ 1762125 h 1990725"/>
                <a:gd name="connsiteX58" fmla="*/ 1503235 w 2265235"/>
                <a:gd name="connsiteY58" fmla="*/ 1800225 h 1990725"/>
                <a:gd name="connsiteX59" fmla="*/ 1512760 w 2265235"/>
                <a:gd name="connsiteY59" fmla="*/ 1828800 h 1990725"/>
                <a:gd name="connsiteX60" fmla="*/ 1569910 w 2265235"/>
                <a:gd name="connsiteY60" fmla="*/ 1790700 h 1990725"/>
                <a:gd name="connsiteX61" fmla="*/ 1588960 w 2265235"/>
                <a:gd name="connsiteY61" fmla="*/ 1733550 h 1990725"/>
                <a:gd name="connsiteX62" fmla="*/ 1665160 w 2265235"/>
                <a:gd name="connsiteY62" fmla="*/ 1685925 h 1990725"/>
                <a:gd name="connsiteX63" fmla="*/ 1674685 w 2265235"/>
                <a:gd name="connsiteY63" fmla="*/ 1657350 h 1990725"/>
                <a:gd name="connsiteX64" fmla="*/ 1760410 w 2265235"/>
                <a:gd name="connsiteY64" fmla="*/ 1685925 h 1990725"/>
                <a:gd name="connsiteX65" fmla="*/ 1817560 w 2265235"/>
                <a:gd name="connsiteY65" fmla="*/ 1676400 h 1990725"/>
                <a:gd name="connsiteX66" fmla="*/ 1846135 w 2265235"/>
                <a:gd name="connsiteY66" fmla="*/ 1657350 h 1990725"/>
                <a:gd name="connsiteX67" fmla="*/ 1855660 w 2265235"/>
                <a:gd name="connsiteY67" fmla="*/ 1685925 h 1990725"/>
                <a:gd name="connsiteX68" fmla="*/ 1865185 w 2265235"/>
                <a:gd name="connsiteY68" fmla="*/ 1752600 h 1990725"/>
                <a:gd name="connsiteX69" fmla="*/ 1931860 w 2265235"/>
                <a:gd name="connsiteY69" fmla="*/ 1781175 h 1990725"/>
                <a:gd name="connsiteX70" fmla="*/ 1931860 w 2265235"/>
                <a:gd name="connsiteY70" fmla="*/ 1695450 h 1990725"/>
                <a:gd name="connsiteX71" fmla="*/ 1922335 w 2265235"/>
                <a:gd name="connsiteY71" fmla="*/ 1666875 h 1990725"/>
                <a:gd name="connsiteX72" fmla="*/ 1912810 w 2265235"/>
                <a:gd name="connsiteY72" fmla="*/ 1638300 h 1990725"/>
                <a:gd name="connsiteX73" fmla="*/ 2017585 w 2265235"/>
                <a:gd name="connsiteY73" fmla="*/ 1647825 h 1990725"/>
                <a:gd name="connsiteX74" fmla="*/ 2055685 w 2265235"/>
                <a:gd name="connsiteY74" fmla="*/ 1590675 h 1990725"/>
                <a:gd name="connsiteX75" fmla="*/ 2112835 w 2265235"/>
                <a:gd name="connsiteY75" fmla="*/ 1552575 h 1990725"/>
                <a:gd name="connsiteX76" fmla="*/ 2131885 w 2265235"/>
                <a:gd name="connsiteY76" fmla="*/ 1524000 h 1990725"/>
                <a:gd name="connsiteX77" fmla="*/ 2131885 w 2265235"/>
                <a:gd name="connsiteY77" fmla="*/ 1409700 h 1990725"/>
                <a:gd name="connsiteX78" fmla="*/ 2103310 w 2265235"/>
                <a:gd name="connsiteY78" fmla="*/ 1400175 h 1990725"/>
                <a:gd name="connsiteX79" fmla="*/ 2084260 w 2265235"/>
                <a:gd name="connsiteY79" fmla="*/ 1371600 h 1990725"/>
                <a:gd name="connsiteX80" fmla="*/ 2141410 w 2265235"/>
                <a:gd name="connsiteY80" fmla="*/ 1381125 h 1990725"/>
                <a:gd name="connsiteX81" fmla="*/ 2160460 w 2265235"/>
                <a:gd name="connsiteY81" fmla="*/ 1352550 h 1990725"/>
                <a:gd name="connsiteX82" fmla="*/ 2141410 w 2265235"/>
                <a:gd name="connsiteY82" fmla="*/ 1323975 h 1990725"/>
                <a:gd name="connsiteX83" fmla="*/ 2131885 w 2265235"/>
                <a:gd name="connsiteY83" fmla="*/ 1295400 h 1990725"/>
                <a:gd name="connsiteX84" fmla="*/ 2084260 w 2265235"/>
                <a:gd name="connsiteY84" fmla="*/ 1209675 h 1990725"/>
                <a:gd name="connsiteX85" fmla="*/ 2093785 w 2265235"/>
                <a:gd name="connsiteY85" fmla="*/ 1171575 h 1990725"/>
                <a:gd name="connsiteX86" fmla="*/ 2150935 w 2265235"/>
                <a:gd name="connsiteY86" fmla="*/ 1152525 h 1990725"/>
                <a:gd name="connsiteX87" fmla="*/ 2255710 w 2265235"/>
                <a:gd name="connsiteY87" fmla="*/ 1171575 h 1990725"/>
                <a:gd name="connsiteX88" fmla="*/ 2265235 w 2265235"/>
                <a:gd name="connsiteY88" fmla="*/ 1133475 h 1990725"/>
                <a:gd name="connsiteX89" fmla="*/ 2246185 w 2265235"/>
                <a:gd name="connsiteY89" fmla="*/ 1104900 h 1990725"/>
                <a:gd name="connsiteX90" fmla="*/ 2217610 w 2265235"/>
                <a:gd name="connsiteY90" fmla="*/ 1085850 h 1990725"/>
                <a:gd name="connsiteX91" fmla="*/ 2179510 w 2265235"/>
                <a:gd name="connsiteY91" fmla="*/ 1028700 h 1990725"/>
                <a:gd name="connsiteX92" fmla="*/ 2227135 w 2265235"/>
                <a:gd name="connsiteY92" fmla="*/ 895350 h 1990725"/>
                <a:gd name="connsiteX93" fmla="*/ 2227135 w 2265235"/>
                <a:gd name="connsiteY93" fmla="*/ 895350 h 1990725"/>
                <a:gd name="connsiteX94" fmla="*/ 2246185 w 2265235"/>
                <a:gd name="connsiteY94" fmla="*/ 838200 h 1990725"/>
                <a:gd name="connsiteX95" fmla="*/ 2236660 w 2265235"/>
                <a:gd name="connsiteY95" fmla="*/ 790575 h 1990725"/>
                <a:gd name="connsiteX96" fmla="*/ 2198560 w 2265235"/>
                <a:gd name="connsiteY96" fmla="*/ 752475 h 1990725"/>
                <a:gd name="connsiteX97" fmla="*/ 2208085 w 2265235"/>
                <a:gd name="connsiteY97" fmla="*/ 714375 h 1990725"/>
                <a:gd name="connsiteX98" fmla="*/ 2217610 w 2265235"/>
                <a:gd name="connsiteY98" fmla="*/ 685800 h 1990725"/>
                <a:gd name="connsiteX99" fmla="*/ 2208085 w 2265235"/>
                <a:gd name="connsiteY99" fmla="*/ 647700 h 1990725"/>
                <a:gd name="connsiteX100" fmla="*/ 2160460 w 2265235"/>
                <a:gd name="connsiteY100" fmla="*/ 600075 h 1990725"/>
                <a:gd name="connsiteX101" fmla="*/ 2122360 w 2265235"/>
                <a:gd name="connsiteY101" fmla="*/ 590550 h 1990725"/>
                <a:gd name="connsiteX102" fmla="*/ 2122360 w 2265235"/>
                <a:gd name="connsiteY102" fmla="*/ 333375 h 1990725"/>
                <a:gd name="connsiteX103" fmla="*/ 2093785 w 2265235"/>
                <a:gd name="connsiteY103" fmla="*/ 323850 h 1990725"/>
                <a:gd name="connsiteX104" fmla="*/ 2074735 w 2265235"/>
                <a:gd name="connsiteY104" fmla="*/ 285750 h 1990725"/>
                <a:gd name="connsiteX105" fmla="*/ 2065210 w 2265235"/>
                <a:gd name="connsiteY105" fmla="*/ 257175 h 1990725"/>
                <a:gd name="connsiteX106" fmla="*/ 2046160 w 2265235"/>
                <a:gd name="connsiteY106" fmla="*/ 228600 h 1990725"/>
                <a:gd name="connsiteX107" fmla="*/ 1960435 w 2265235"/>
                <a:gd name="connsiteY107" fmla="*/ 238125 h 1990725"/>
                <a:gd name="connsiteX108" fmla="*/ 1931860 w 2265235"/>
                <a:gd name="connsiteY108" fmla="*/ 247650 h 1990725"/>
                <a:gd name="connsiteX109" fmla="*/ 1922335 w 2265235"/>
                <a:gd name="connsiteY109" fmla="*/ 276225 h 1990725"/>
                <a:gd name="connsiteX110" fmla="*/ 1865185 w 2265235"/>
                <a:gd name="connsiteY110" fmla="*/ 314325 h 1990725"/>
                <a:gd name="connsiteX111" fmla="*/ 1836610 w 2265235"/>
                <a:gd name="connsiteY111" fmla="*/ 304800 h 1990725"/>
                <a:gd name="connsiteX112" fmla="*/ 1817560 w 2265235"/>
                <a:gd name="connsiteY112" fmla="*/ 219075 h 1990725"/>
                <a:gd name="connsiteX113" fmla="*/ 1788985 w 2265235"/>
                <a:gd name="connsiteY113" fmla="*/ 200025 h 1990725"/>
                <a:gd name="connsiteX114" fmla="*/ 1769935 w 2265235"/>
                <a:gd name="connsiteY114" fmla="*/ 228600 h 1990725"/>
                <a:gd name="connsiteX115" fmla="*/ 1750885 w 2265235"/>
                <a:gd name="connsiteY115" fmla="*/ 228600 h 1990725"/>
                <a:gd name="connsiteX116" fmla="*/ 1741360 w 2265235"/>
                <a:gd name="connsiteY116" fmla="*/ 152400 h 1990725"/>
                <a:gd name="connsiteX117" fmla="*/ 1712785 w 2265235"/>
                <a:gd name="connsiteY117" fmla="*/ 142875 h 1990725"/>
                <a:gd name="connsiteX118" fmla="*/ 1684210 w 2265235"/>
                <a:gd name="connsiteY118" fmla="*/ 152400 h 1990725"/>
                <a:gd name="connsiteX119" fmla="*/ 1646110 w 2265235"/>
                <a:gd name="connsiteY119" fmla="*/ 161925 h 1990725"/>
                <a:gd name="connsiteX120" fmla="*/ 1617535 w 2265235"/>
                <a:gd name="connsiteY120" fmla="*/ 190500 h 1990725"/>
                <a:gd name="connsiteX121" fmla="*/ 1598485 w 2265235"/>
                <a:gd name="connsiteY121" fmla="*/ 219075 h 1990725"/>
                <a:gd name="connsiteX122" fmla="*/ 1569910 w 2265235"/>
                <a:gd name="connsiteY122" fmla="*/ 228600 h 1990725"/>
                <a:gd name="connsiteX123" fmla="*/ 1531810 w 2265235"/>
                <a:gd name="connsiteY123" fmla="*/ 180975 h 1990725"/>
                <a:gd name="connsiteX124" fmla="*/ 1503235 w 2265235"/>
                <a:gd name="connsiteY124" fmla="*/ 190500 h 1990725"/>
                <a:gd name="connsiteX125" fmla="*/ 1493710 w 2265235"/>
                <a:gd name="connsiteY125" fmla="*/ 257175 h 1990725"/>
                <a:gd name="connsiteX126" fmla="*/ 1446085 w 2265235"/>
                <a:gd name="connsiteY126" fmla="*/ 247650 h 1990725"/>
                <a:gd name="connsiteX127" fmla="*/ 1417510 w 2265235"/>
                <a:gd name="connsiteY127" fmla="*/ 228600 h 1990725"/>
                <a:gd name="connsiteX128" fmla="*/ 1388935 w 2265235"/>
                <a:gd name="connsiteY128" fmla="*/ 219075 h 1990725"/>
                <a:gd name="connsiteX129" fmla="*/ 1341310 w 2265235"/>
                <a:gd name="connsiteY129" fmla="*/ 171450 h 1990725"/>
                <a:gd name="connsiteX130" fmla="*/ 1284160 w 2265235"/>
                <a:gd name="connsiteY130" fmla="*/ 123825 h 1990725"/>
                <a:gd name="connsiteX131" fmla="*/ 1179385 w 2265235"/>
                <a:gd name="connsiteY131" fmla="*/ 104775 h 1990725"/>
                <a:gd name="connsiteX132" fmla="*/ 1150810 w 2265235"/>
                <a:gd name="connsiteY132" fmla="*/ 95250 h 1990725"/>
                <a:gd name="connsiteX133" fmla="*/ 1103185 w 2265235"/>
                <a:gd name="connsiteY133" fmla="*/ 142875 h 1990725"/>
                <a:gd name="connsiteX134" fmla="*/ 1131760 w 2265235"/>
                <a:gd name="connsiteY134" fmla="*/ 161925 h 1990725"/>
                <a:gd name="connsiteX135" fmla="*/ 1103185 w 2265235"/>
                <a:gd name="connsiteY135" fmla="*/ 171450 h 1990725"/>
                <a:gd name="connsiteX136" fmla="*/ 1065085 w 2265235"/>
                <a:gd name="connsiteY136" fmla="*/ 123825 h 1990725"/>
                <a:gd name="connsiteX137" fmla="*/ 1017460 w 2265235"/>
                <a:gd name="connsiteY137" fmla="*/ 66675 h 1990725"/>
                <a:gd name="connsiteX138" fmla="*/ 998410 w 2265235"/>
                <a:gd name="connsiteY138" fmla="*/ 38100 h 1990725"/>
                <a:gd name="connsiteX139" fmla="*/ 960310 w 2265235"/>
                <a:gd name="connsiteY139" fmla="*/ 19050 h 1990725"/>
                <a:gd name="connsiteX140" fmla="*/ 931735 w 2265235"/>
                <a:gd name="connsiteY140" fmla="*/ 0 h 1990725"/>
                <a:gd name="connsiteX141" fmla="*/ 693610 w 2265235"/>
                <a:gd name="connsiteY141" fmla="*/ 9525 h 1990725"/>
                <a:gd name="connsiteX142" fmla="*/ 674560 w 2265235"/>
                <a:gd name="connsiteY142" fmla="*/ 38100 h 1990725"/>
                <a:gd name="connsiteX143" fmla="*/ 645985 w 2265235"/>
                <a:gd name="connsiteY143" fmla="*/ 57150 h 1990725"/>
                <a:gd name="connsiteX144" fmla="*/ 617410 w 2265235"/>
                <a:gd name="connsiteY144" fmla="*/ 85725 h 1990725"/>
                <a:gd name="connsiteX145" fmla="*/ 560260 w 2265235"/>
                <a:gd name="connsiteY145" fmla="*/ 76200 h 1990725"/>
                <a:gd name="connsiteX146" fmla="*/ 493585 w 2265235"/>
                <a:gd name="connsiteY146" fmla="*/ 66675 h 1990725"/>
                <a:gd name="connsiteX147" fmla="*/ 445960 w 2265235"/>
                <a:gd name="connsiteY147" fmla="*/ 57150 h 1990725"/>
                <a:gd name="connsiteX148" fmla="*/ 169735 w 2265235"/>
                <a:gd name="connsiteY148" fmla="*/ 66675 h 1990725"/>
                <a:gd name="connsiteX149" fmla="*/ 112585 w 2265235"/>
                <a:gd name="connsiteY149" fmla="*/ 114300 h 1990725"/>
                <a:gd name="connsiteX150" fmla="*/ 112585 w 2265235"/>
                <a:gd name="connsiteY150" fmla="*/ 95250 h 1990725"/>
                <a:gd name="connsiteX0" fmla="*/ 112585 w 2265235"/>
                <a:gd name="connsiteY0" fmla="*/ 95250 h 1990725"/>
                <a:gd name="connsiteX1" fmla="*/ 103060 w 2265235"/>
                <a:gd name="connsiteY1" fmla="*/ 276225 h 1990725"/>
                <a:gd name="connsiteX2" fmla="*/ 74485 w 2265235"/>
                <a:gd name="connsiteY2" fmla="*/ 295275 h 1990725"/>
                <a:gd name="connsiteX3" fmla="*/ 64960 w 2265235"/>
                <a:gd name="connsiteY3" fmla="*/ 323850 h 1990725"/>
                <a:gd name="connsiteX4" fmla="*/ 74485 w 2265235"/>
                <a:gd name="connsiteY4" fmla="*/ 361950 h 1990725"/>
                <a:gd name="connsiteX5" fmla="*/ 103060 w 2265235"/>
                <a:gd name="connsiteY5" fmla="*/ 390525 h 1990725"/>
                <a:gd name="connsiteX6" fmla="*/ 122110 w 2265235"/>
                <a:gd name="connsiteY6" fmla="*/ 419100 h 1990725"/>
                <a:gd name="connsiteX7" fmla="*/ 7810 w 2265235"/>
                <a:gd name="connsiteY7" fmla="*/ 428625 h 1990725"/>
                <a:gd name="connsiteX8" fmla="*/ 17335 w 2265235"/>
                <a:gd name="connsiteY8" fmla="*/ 485775 h 1990725"/>
                <a:gd name="connsiteX9" fmla="*/ 74485 w 2265235"/>
                <a:gd name="connsiteY9" fmla="*/ 495300 h 1990725"/>
                <a:gd name="connsiteX10" fmla="*/ 93535 w 2265235"/>
                <a:gd name="connsiteY10" fmla="*/ 523875 h 1990725"/>
                <a:gd name="connsiteX11" fmla="*/ 64960 w 2265235"/>
                <a:gd name="connsiteY11" fmla="*/ 581025 h 1990725"/>
                <a:gd name="connsiteX12" fmla="*/ 74485 w 2265235"/>
                <a:gd name="connsiteY12" fmla="*/ 666750 h 1990725"/>
                <a:gd name="connsiteX13" fmla="*/ 93535 w 2265235"/>
                <a:gd name="connsiteY13" fmla="*/ 723900 h 1990725"/>
                <a:gd name="connsiteX14" fmla="*/ 103060 w 2265235"/>
                <a:gd name="connsiteY14" fmla="*/ 752475 h 1990725"/>
                <a:gd name="connsiteX15" fmla="*/ 112585 w 2265235"/>
                <a:gd name="connsiteY15" fmla="*/ 866775 h 1990725"/>
                <a:gd name="connsiteX16" fmla="*/ 131635 w 2265235"/>
                <a:gd name="connsiteY16" fmla="*/ 895350 h 1990725"/>
                <a:gd name="connsiteX17" fmla="*/ 245935 w 2265235"/>
                <a:gd name="connsiteY17" fmla="*/ 933450 h 1990725"/>
                <a:gd name="connsiteX18" fmla="*/ 303085 w 2265235"/>
                <a:gd name="connsiteY18" fmla="*/ 971550 h 1990725"/>
                <a:gd name="connsiteX19" fmla="*/ 379285 w 2265235"/>
                <a:gd name="connsiteY19" fmla="*/ 1009650 h 1990725"/>
                <a:gd name="connsiteX20" fmla="*/ 436435 w 2265235"/>
                <a:gd name="connsiteY20" fmla="*/ 1019175 h 1990725"/>
                <a:gd name="connsiteX21" fmla="*/ 465010 w 2265235"/>
                <a:gd name="connsiteY21" fmla="*/ 1038225 h 1990725"/>
                <a:gd name="connsiteX22" fmla="*/ 522160 w 2265235"/>
                <a:gd name="connsiteY22" fmla="*/ 1057275 h 1990725"/>
                <a:gd name="connsiteX23" fmla="*/ 550735 w 2265235"/>
                <a:gd name="connsiteY23" fmla="*/ 1076325 h 1990725"/>
                <a:gd name="connsiteX24" fmla="*/ 560260 w 2265235"/>
                <a:gd name="connsiteY24" fmla="*/ 1162050 h 1990725"/>
                <a:gd name="connsiteX25" fmla="*/ 588835 w 2265235"/>
                <a:gd name="connsiteY25" fmla="*/ 1257300 h 1990725"/>
                <a:gd name="connsiteX26" fmla="*/ 617410 w 2265235"/>
                <a:gd name="connsiteY26" fmla="*/ 1238250 h 1990725"/>
                <a:gd name="connsiteX27" fmla="*/ 655510 w 2265235"/>
                <a:gd name="connsiteY27" fmla="*/ 1219200 h 1990725"/>
                <a:gd name="connsiteX28" fmla="*/ 693610 w 2265235"/>
                <a:gd name="connsiteY28" fmla="*/ 1181100 h 1990725"/>
                <a:gd name="connsiteX29" fmla="*/ 741235 w 2265235"/>
                <a:gd name="connsiteY29" fmla="*/ 1228725 h 1990725"/>
                <a:gd name="connsiteX30" fmla="*/ 731710 w 2265235"/>
                <a:gd name="connsiteY30" fmla="*/ 1257300 h 1990725"/>
                <a:gd name="connsiteX31" fmla="*/ 712660 w 2265235"/>
                <a:gd name="connsiteY31" fmla="*/ 1285875 h 1990725"/>
                <a:gd name="connsiteX32" fmla="*/ 655510 w 2265235"/>
                <a:gd name="connsiteY32" fmla="*/ 1323975 h 1990725"/>
                <a:gd name="connsiteX33" fmla="*/ 693610 w 2265235"/>
                <a:gd name="connsiteY33" fmla="*/ 1457325 h 1990725"/>
                <a:gd name="connsiteX34" fmla="*/ 722185 w 2265235"/>
                <a:gd name="connsiteY34" fmla="*/ 1466850 h 1990725"/>
                <a:gd name="connsiteX35" fmla="*/ 750760 w 2265235"/>
                <a:gd name="connsiteY35" fmla="*/ 1495425 h 1990725"/>
                <a:gd name="connsiteX36" fmla="*/ 807910 w 2265235"/>
                <a:gd name="connsiteY36" fmla="*/ 1533525 h 1990725"/>
                <a:gd name="connsiteX37" fmla="*/ 836485 w 2265235"/>
                <a:gd name="connsiteY37" fmla="*/ 1590675 h 1990725"/>
                <a:gd name="connsiteX38" fmla="*/ 855535 w 2265235"/>
                <a:gd name="connsiteY38" fmla="*/ 1619250 h 1990725"/>
                <a:gd name="connsiteX39" fmla="*/ 846010 w 2265235"/>
                <a:gd name="connsiteY39" fmla="*/ 1647825 h 1990725"/>
                <a:gd name="connsiteX40" fmla="*/ 788860 w 2265235"/>
                <a:gd name="connsiteY40" fmla="*/ 1695450 h 1990725"/>
                <a:gd name="connsiteX41" fmla="*/ 788860 w 2265235"/>
                <a:gd name="connsiteY41" fmla="*/ 1847850 h 1990725"/>
                <a:gd name="connsiteX42" fmla="*/ 807910 w 2265235"/>
                <a:gd name="connsiteY42" fmla="*/ 1876425 h 1990725"/>
                <a:gd name="connsiteX43" fmla="*/ 836485 w 2265235"/>
                <a:gd name="connsiteY43" fmla="*/ 1962150 h 1990725"/>
                <a:gd name="connsiteX44" fmla="*/ 846010 w 2265235"/>
                <a:gd name="connsiteY44" fmla="*/ 1990725 h 1990725"/>
                <a:gd name="connsiteX45" fmla="*/ 893635 w 2265235"/>
                <a:gd name="connsiteY45" fmla="*/ 1952625 h 1990725"/>
                <a:gd name="connsiteX46" fmla="*/ 988885 w 2265235"/>
                <a:gd name="connsiteY46" fmla="*/ 1895475 h 1990725"/>
                <a:gd name="connsiteX47" fmla="*/ 1017460 w 2265235"/>
                <a:gd name="connsiteY47" fmla="*/ 1885950 h 1990725"/>
                <a:gd name="connsiteX48" fmla="*/ 1093660 w 2265235"/>
                <a:gd name="connsiteY48" fmla="*/ 1895475 h 1990725"/>
                <a:gd name="connsiteX49" fmla="*/ 1103185 w 2265235"/>
                <a:gd name="connsiteY49" fmla="*/ 1828800 h 1990725"/>
                <a:gd name="connsiteX50" fmla="*/ 1112710 w 2265235"/>
                <a:gd name="connsiteY50" fmla="*/ 1771650 h 1990725"/>
                <a:gd name="connsiteX51" fmla="*/ 1122235 w 2265235"/>
                <a:gd name="connsiteY51" fmla="*/ 1743075 h 1990725"/>
                <a:gd name="connsiteX52" fmla="*/ 1150810 w 2265235"/>
                <a:gd name="connsiteY52" fmla="*/ 1733550 h 1990725"/>
                <a:gd name="connsiteX53" fmla="*/ 1227010 w 2265235"/>
                <a:gd name="connsiteY53" fmla="*/ 1685925 h 1990725"/>
                <a:gd name="connsiteX54" fmla="*/ 1255585 w 2265235"/>
                <a:gd name="connsiteY54" fmla="*/ 1676400 h 1990725"/>
                <a:gd name="connsiteX55" fmla="*/ 1369885 w 2265235"/>
                <a:gd name="connsiteY55" fmla="*/ 1657350 h 1990725"/>
                <a:gd name="connsiteX56" fmla="*/ 1427035 w 2265235"/>
                <a:gd name="connsiteY56" fmla="*/ 1676400 h 1990725"/>
                <a:gd name="connsiteX57" fmla="*/ 1493710 w 2265235"/>
                <a:gd name="connsiteY57" fmla="*/ 1762125 h 1990725"/>
                <a:gd name="connsiteX58" fmla="*/ 1503235 w 2265235"/>
                <a:gd name="connsiteY58" fmla="*/ 1800225 h 1990725"/>
                <a:gd name="connsiteX59" fmla="*/ 1512760 w 2265235"/>
                <a:gd name="connsiteY59" fmla="*/ 1828800 h 1990725"/>
                <a:gd name="connsiteX60" fmla="*/ 1569910 w 2265235"/>
                <a:gd name="connsiteY60" fmla="*/ 1790700 h 1990725"/>
                <a:gd name="connsiteX61" fmla="*/ 1588960 w 2265235"/>
                <a:gd name="connsiteY61" fmla="*/ 1733550 h 1990725"/>
                <a:gd name="connsiteX62" fmla="*/ 1665160 w 2265235"/>
                <a:gd name="connsiteY62" fmla="*/ 1685925 h 1990725"/>
                <a:gd name="connsiteX63" fmla="*/ 1674685 w 2265235"/>
                <a:gd name="connsiteY63" fmla="*/ 1657350 h 1990725"/>
                <a:gd name="connsiteX64" fmla="*/ 1760410 w 2265235"/>
                <a:gd name="connsiteY64" fmla="*/ 1685925 h 1990725"/>
                <a:gd name="connsiteX65" fmla="*/ 1817560 w 2265235"/>
                <a:gd name="connsiteY65" fmla="*/ 1676400 h 1990725"/>
                <a:gd name="connsiteX66" fmla="*/ 1846135 w 2265235"/>
                <a:gd name="connsiteY66" fmla="*/ 1657350 h 1990725"/>
                <a:gd name="connsiteX67" fmla="*/ 1855660 w 2265235"/>
                <a:gd name="connsiteY67" fmla="*/ 1685925 h 1990725"/>
                <a:gd name="connsiteX68" fmla="*/ 1865185 w 2265235"/>
                <a:gd name="connsiteY68" fmla="*/ 1752600 h 1990725"/>
                <a:gd name="connsiteX69" fmla="*/ 1931860 w 2265235"/>
                <a:gd name="connsiteY69" fmla="*/ 1781175 h 1990725"/>
                <a:gd name="connsiteX70" fmla="*/ 1931860 w 2265235"/>
                <a:gd name="connsiteY70" fmla="*/ 1695450 h 1990725"/>
                <a:gd name="connsiteX71" fmla="*/ 1922335 w 2265235"/>
                <a:gd name="connsiteY71" fmla="*/ 1666875 h 1990725"/>
                <a:gd name="connsiteX72" fmla="*/ 1912810 w 2265235"/>
                <a:gd name="connsiteY72" fmla="*/ 1638300 h 1990725"/>
                <a:gd name="connsiteX73" fmla="*/ 2017585 w 2265235"/>
                <a:gd name="connsiteY73" fmla="*/ 1647825 h 1990725"/>
                <a:gd name="connsiteX74" fmla="*/ 2055685 w 2265235"/>
                <a:gd name="connsiteY74" fmla="*/ 1590675 h 1990725"/>
                <a:gd name="connsiteX75" fmla="*/ 2112835 w 2265235"/>
                <a:gd name="connsiteY75" fmla="*/ 1552575 h 1990725"/>
                <a:gd name="connsiteX76" fmla="*/ 2131885 w 2265235"/>
                <a:gd name="connsiteY76" fmla="*/ 1524000 h 1990725"/>
                <a:gd name="connsiteX77" fmla="*/ 2131885 w 2265235"/>
                <a:gd name="connsiteY77" fmla="*/ 1409700 h 1990725"/>
                <a:gd name="connsiteX78" fmla="*/ 2103310 w 2265235"/>
                <a:gd name="connsiteY78" fmla="*/ 1400175 h 1990725"/>
                <a:gd name="connsiteX79" fmla="*/ 2084260 w 2265235"/>
                <a:gd name="connsiteY79" fmla="*/ 1371600 h 1990725"/>
                <a:gd name="connsiteX80" fmla="*/ 2141410 w 2265235"/>
                <a:gd name="connsiteY80" fmla="*/ 1381125 h 1990725"/>
                <a:gd name="connsiteX81" fmla="*/ 2160460 w 2265235"/>
                <a:gd name="connsiteY81" fmla="*/ 1352550 h 1990725"/>
                <a:gd name="connsiteX82" fmla="*/ 2141410 w 2265235"/>
                <a:gd name="connsiteY82" fmla="*/ 1323975 h 1990725"/>
                <a:gd name="connsiteX83" fmla="*/ 2131885 w 2265235"/>
                <a:gd name="connsiteY83" fmla="*/ 1295400 h 1990725"/>
                <a:gd name="connsiteX84" fmla="*/ 2084260 w 2265235"/>
                <a:gd name="connsiteY84" fmla="*/ 1209675 h 1990725"/>
                <a:gd name="connsiteX85" fmla="*/ 2127122 w 2265235"/>
                <a:gd name="connsiteY85" fmla="*/ 1200150 h 1990725"/>
                <a:gd name="connsiteX86" fmla="*/ 2150935 w 2265235"/>
                <a:gd name="connsiteY86" fmla="*/ 1152525 h 1990725"/>
                <a:gd name="connsiteX87" fmla="*/ 2255710 w 2265235"/>
                <a:gd name="connsiteY87" fmla="*/ 1171575 h 1990725"/>
                <a:gd name="connsiteX88" fmla="*/ 2265235 w 2265235"/>
                <a:gd name="connsiteY88" fmla="*/ 1133475 h 1990725"/>
                <a:gd name="connsiteX89" fmla="*/ 2246185 w 2265235"/>
                <a:gd name="connsiteY89" fmla="*/ 1104900 h 1990725"/>
                <a:gd name="connsiteX90" fmla="*/ 2217610 w 2265235"/>
                <a:gd name="connsiteY90" fmla="*/ 1085850 h 1990725"/>
                <a:gd name="connsiteX91" fmla="*/ 2179510 w 2265235"/>
                <a:gd name="connsiteY91" fmla="*/ 1028700 h 1990725"/>
                <a:gd name="connsiteX92" fmla="*/ 2227135 w 2265235"/>
                <a:gd name="connsiteY92" fmla="*/ 895350 h 1990725"/>
                <a:gd name="connsiteX93" fmla="*/ 2227135 w 2265235"/>
                <a:gd name="connsiteY93" fmla="*/ 895350 h 1990725"/>
                <a:gd name="connsiteX94" fmla="*/ 2246185 w 2265235"/>
                <a:gd name="connsiteY94" fmla="*/ 838200 h 1990725"/>
                <a:gd name="connsiteX95" fmla="*/ 2236660 w 2265235"/>
                <a:gd name="connsiteY95" fmla="*/ 790575 h 1990725"/>
                <a:gd name="connsiteX96" fmla="*/ 2198560 w 2265235"/>
                <a:gd name="connsiteY96" fmla="*/ 752475 h 1990725"/>
                <a:gd name="connsiteX97" fmla="*/ 2208085 w 2265235"/>
                <a:gd name="connsiteY97" fmla="*/ 714375 h 1990725"/>
                <a:gd name="connsiteX98" fmla="*/ 2217610 w 2265235"/>
                <a:gd name="connsiteY98" fmla="*/ 685800 h 1990725"/>
                <a:gd name="connsiteX99" fmla="*/ 2208085 w 2265235"/>
                <a:gd name="connsiteY99" fmla="*/ 647700 h 1990725"/>
                <a:gd name="connsiteX100" fmla="*/ 2160460 w 2265235"/>
                <a:gd name="connsiteY100" fmla="*/ 600075 h 1990725"/>
                <a:gd name="connsiteX101" fmla="*/ 2122360 w 2265235"/>
                <a:gd name="connsiteY101" fmla="*/ 590550 h 1990725"/>
                <a:gd name="connsiteX102" fmla="*/ 2122360 w 2265235"/>
                <a:gd name="connsiteY102" fmla="*/ 333375 h 1990725"/>
                <a:gd name="connsiteX103" fmla="*/ 2093785 w 2265235"/>
                <a:gd name="connsiteY103" fmla="*/ 323850 h 1990725"/>
                <a:gd name="connsiteX104" fmla="*/ 2074735 w 2265235"/>
                <a:gd name="connsiteY104" fmla="*/ 285750 h 1990725"/>
                <a:gd name="connsiteX105" fmla="*/ 2065210 w 2265235"/>
                <a:gd name="connsiteY105" fmla="*/ 257175 h 1990725"/>
                <a:gd name="connsiteX106" fmla="*/ 2046160 w 2265235"/>
                <a:gd name="connsiteY106" fmla="*/ 228600 h 1990725"/>
                <a:gd name="connsiteX107" fmla="*/ 1960435 w 2265235"/>
                <a:gd name="connsiteY107" fmla="*/ 238125 h 1990725"/>
                <a:gd name="connsiteX108" fmla="*/ 1931860 w 2265235"/>
                <a:gd name="connsiteY108" fmla="*/ 247650 h 1990725"/>
                <a:gd name="connsiteX109" fmla="*/ 1922335 w 2265235"/>
                <a:gd name="connsiteY109" fmla="*/ 276225 h 1990725"/>
                <a:gd name="connsiteX110" fmla="*/ 1865185 w 2265235"/>
                <a:gd name="connsiteY110" fmla="*/ 314325 h 1990725"/>
                <a:gd name="connsiteX111" fmla="*/ 1836610 w 2265235"/>
                <a:gd name="connsiteY111" fmla="*/ 304800 h 1990725"/>
                <a:gd name="connsiteX112" fmla="*/ 1817560 w 2265235"/>
                <a:gd name="connsiteY112" fmla="*/ 219075 h 1990725"/>
                <a:gd name="connsiteX113" fmla="*/ 1788985 w 2265235"/>
                <a:gd name="connsiteY113" fmla="*/ 200025 h 1990725"/>
                <a:gd name="connsiteX114" fmla="*/ 1769935 w 2265235"/>
                <a:gd name="connsiteY114" fmla="*/ 228600 h 1990725"/>
                <a:gd name="connsiteX115" fmla="*/ 1750885 w 2265235"/>
                <a:gd name="connsiteY115" fmla="*/ 228600 h 1990725"/>
                <a:gd name="connsiteX116" fmla="*/ 1741360 w 2265235"/>
                <a:gd name="connsiteY116" fmla="*/ 152400 h 1990725"/>
                <a:gd name="connsiteX117" fmla="*/ 1712785 w 2265235"/>
                <a:gd name="connsiteY117" fmla="*/ 142875 h 1990725"/>
                <a:gd name="connsiteX118" fmla="*/ 1684210 w 2265235"/>
                <a:gd name="connsiteY118" fmla="*/ 152400 h 1990725"/>
                <a:gd name="connsiteX119" fmla="*/ 1646110 w 2265235"/>
                <a:gd name="connsiteY119" fmla="*/ 161925 h 1990725"/>
                <a:gd name="connsiteX120" fmla="*/ 1617535 w 2265235"/>
                <a:gd name="connsiteY120" fmla="*/ 190500 h 1990725"/>
                <a:gd name="connsiteX121" fmla="*/ 1598485 w 2265235"/>
                <a:gd name="connsiteY121" fmla="*/ 219075 h 1990725"/>
                <a:gd name="connsiteX122" fmla="*/ 1569910 w 2265235"/>
                <a:gd name="connsiteY122" fmla="*/ 228600 h 1990725"/>
                <a:gd name="connsiteX123" fmla="*/ 1531810 w 2265235"/>
                <a:gd name="connsiteY123" fmla="*/ 180975 h 1990725"/>
                <a:gd name="connsiteX124" fmla="*/ 1503235 w 2265235"/>
                <a:gd name="connsiteY124" fmla="*/ 190500 h 1990725"/>
                <a:gd name="connsiteX125" fmla="*/ 1493710 w 2265235"/>
                <a:gd name="connsiteY125" fmla="*/ 257175 h 1990725"/>
                <a:gd name="connsiteX126" fmla="*/ 1446085 w 2265235"/>
                <a:gd name="connsiteY126" fmla="*/ 247650 h 1990725"/>
                <a:gd name="connsiteX127" fmla="*/ 1417510 w 2265235"/>
                <a:gd name="connsiteY127" fmla="*/ 228600 h 1990725"/>
                <a:gd name="connsiteX128" fmla="*/ 1388935 w 2265235"/>
                <a:gd name="connsiteY128" fmla="*/ 219075 h 1990725"/>
                <a:gd name="connsiteX129" fmla="*/ 1341310 w 2265235"/>
                <a:gd name="connsiteY129" fmla="*/ 171450 h 1990725"/>
                <a:gd name="connsiteX130" fmla="*/ 1284160 w 2265235"/>
                <a:gd name="connsiteY130" fmla="*/ 123825 h 1990725"/>
                <a:gd name="connsiteX131" fmla="*/ 1179385 w 2265235"/>
                <a:gd name="connsiteY131" fmla="*/ 104775 h 1990725"/>
                <a:gd name="connsiteX132" fmla="*/ 1150810 w 2265235"/>
                <a:gd name="connsiteY132" fmla="*/ 95250 h 1990725"/>
                <a:gd name="connsiteX133" fmla="*/ 1103185 w 2265235"/>
                <a:gd name="connsiteY133" fmla="*/ 142875 h 1990725"/>
                <a:gd name="connsiteX134" fmla="*/ 1131760 w 2265235"/>
                <a:gd name="connsiteY134" fmla="*/ 161925 h 1990725"/>
                <a:gd name="connsiteX135" fmla="*/ 1103185 w 2265235"/>
                <a:gd name="connsiteY135" fmla="*/ 171450 h 1990725"/>
                <a:gd name="connsiteX136" fmla="*/ 1065085 w 2265235"/>
                <a:gd name="connsiteY136" fmla="*/ 123825 h 1990725"/>
                <a:gd name="connsiteX137" fmla="*/ 1017460 w 2265235"/>
                <a:gd name="connsiteY137" fmla="*/ 66675 h 1990725"/>
                <a:gd name="connsiteX138" fmla="*/ 998410 w 2265235"/>
                <a:gd name="connsiteY138" fmla="*/ 38100 h 1990725"/>
                <a:gd name="connsiteX139" fmla="*/ 960310 w 2265235"/>
                <a:gd name="connsiteY139" fmla="*/ 19050 h 1990725"/>
                <a:gd name="connsiteX140" fmla="*/ 931735 w 2265235"/>
                <a:gd name="connsiteY140" fmla="*/ 0 h 1990725"/>
                <a:gd name="connsiteX141" fmla="*/ 693610 w 2265235"/>
                <a:gd name="connsiteY141" fmla="*/ 9525 h 1990725"/>
                <a:gd name="connsiteX142" fmla="*/ 674560 w 2265235"/>
                <a:gd name="connsiteY142" fmla="*/ 38100 h 1990725"/>
                <a:gd name="connsiteX143" fmla="*/ 645985 w 2265235"/>
                <a:gd name="connsiteY143" fmla="*/ 57150 h 1990725"/>
                <a:gd name="connsiteX144" fmla="*/ 617410 w 2265235"/>
                <a:gd name="connsiteY144" fmla="*/ 85725 h 1990725"/>
                <a:gd name="connsiteX145" fmla="*/ 560260 w 2265235"/>
                <a:gd name="connsiteY145" fmla="*/ 76200 h 1990725"/>
                <a:gd name="connsiteX146" fmla="*/ 493585 w 2265235"/>
                <a:gd name="connsiteY146" fmla="*/ 66675 h 1990725"/>
                <a:gd name="connsiteX147" fmla="*/ 445960 w 2265235"/>
                <a:gd name="connsiteY147" fmla="*/ 57150 h 1990725"/>
                <a:gd name="connsiteX148" fmla="*/ 169735 w 2265235"/>
                <a:gd name="connsiteY148" fmla="*/ 66675 h 1990725"/>
                <a:gd name="connsiteX149" fmla="*/ 112585 w 2265235"/>
                <a:gd name="connsiteY149" fmla="*/ 114300 h 1990725"/>
                <a:gd name="connsiteX150" fmla="*/ 112585 w 2265235"/>
                <a:gd name="connsiteY150" fmla="*/ 95250 h 1990725"/>
                <a:gd name="connsiteX0" fmla="*/ 112585 w 2265235"/>
                <a:gd name="connsiteY0" fmla="*/ 95250 h 1990725"/>
                <a:gd name="connsiteX1" fmla="*/ 103060 w 2265235"/>
                <a:gd name="connsiteY1" fmla="*/ 276225 h 1990725"/>
                <a:gd name="connsiteX2" fmla="*/ 74485 w 2265235"/>
                <a:gd name="connsiteY2" fmla="*/ 295275 h 1990725"/>
                <a:gd name="connsiteX3" fmla="*/ 64960 w 2265235"/>
                <a:gd name="connsiteY3" fmla="*/ 323850 h 1990725"/>
                <a:gd name="connsiteX4" fmla="*/ 74485 w 2265235"/>
                <a:gd name="connsiteY4" fmla="*/ 361950 h 1990725"/>
                <a:gd name="connsiteX5" fmla="*/ 103060 w 2265235"/>
                <a:gd name="connsiteY5" fmla="*/ 390525 h 1990725"/>
                <a:gd name="connsiteX6" fmla="*/ 122110 w 2265235"/>
                <a:gd name="connsiteY6" fmla="*/ 419100 h 1990725"/>
                <a:gd name="connsiteX7" fmla="*/ 7810 w 2265235"/>
                <a:gd name="connsiteY7" fmla="*/ 428625 h 1990725"/>
                <a:gd name="connsiteX8" fmla="*/ 17335 w 2265235"/>
                <a:gd name="connsiteY8" fmla="*/ 485775 h 1990725"/>
                <a:gd name="connsiteX9" fmla="*/ 74485 w 2265235"/>
                <a:gd name="connsiteY9" fmla="*/ 495300 h 1990725"/>
                <a:gd name="connsiteX10" fmla="*/ 93535 w 2265235"/>
                <a:gd name="connsiteY10" fmla="*/ 523875 h 1990725"/>
                <a:gd name="connsiteX11" fmla="*/ 64960 w 2265235"/>
                <a:gd name="connsiteY11" fmla="*/ 581025 h 1990725"/>
                <a:gd name="connsiteX12" fmla="*/ 74485 w 2265235"/>
                <a:gd name="connsiteY12" fmla="*/ 666750 h 1990725"/>
                <a:gd name="connsiteX13" fmla="*/ 93535 w 2265235"/>
                <a:gd name="connsiteY13" fmla="*/ 723900 h 1990725"/>
                <a:gd name="connsiteX14" fmla="*/ 103060 w 2265235"/>
                <a:gd name="connsiteY14" fmla="*/ 752475 h 1990725"/>
                <a:gd name="connsiteX15" fmla="*/ 112585 w 2265235"/>
                <a:gd name="connsiteY15" fmla="*/ 866775 h 1990725"/>
                <a:gd name="connsiteX16" fmla="*/ 131635 w 2265235"/>
                <a:gd name="connsiteY16" fmla="*/ 895350 h 1990725"/>
                <a:gd name="connsiteX17" fmla="*/ 245935 w 2265235"/>
                <a:gd name="connsiteY17" fmla="*/ 933450 h 1990725"/>
                <a:gd name="connsiteX18" fmla="*/ 303085 w 2265235"/>
                <a:gd name="connsiteY18" fmla="*/ 971550 h 1990725"/>
                <a:gd name="connsiteX19" fmla="*/ 379285 w 2265235"/>
                <a:gd name="connsiteY19" fmla="*/ 1009650 h 1990725"/>
                <a:gd name="connsiteX20" fmla="*/ 436435 w 2265235"/>
                <a:gd name="connsiteY20" fmla="*/ 1019175 h 1990725"/>
                <a:gd name="connsiteX21" fmla="*/ 465010 w 2265235"/>
                <a:gd name="connsiteY21" fmla="*/ 1038225 h 1990725"/>
                <a:gd name="connsiteX22" fmla="*/ 522160 w 2265235"/>
                <a:gd name="connsiteY22" fmla="*/ 1057275 h 1990725"/>
                <a:gd name="connsiteX23" fmla="*/ 550735 w 2265235"/>
                <a:gd name="connsiteY23" fmla="*/ 1076325 h 1990725"/>
                <a:gd name="connsiteX24" fmla="*/ 560260 w 2265235"/>
                <a:gd name="connsiteY24" fmla="*/ 1162050 h 1990725"/>
                <a:gd name="connsiteX25" fmla="*/ 588835 w 2265235"/>
                <a:gd name="connsiteY25" fmla="*/ 1257300 h 1990725"/>
                <a:gd name="connsiteX26" fmla="*/ 617410 w 2265235"/>
                <a:gd name="connsiteY26" fmla="*/ 1238250 h 1990725"/>
                <a:gd name="connsiteX27" fmla="*/ 655510 w 2265235"/>
                <a:gd name="connsiteY27" fmla="*/ 1219200 h 1990725"/>
                <a:gd name="connsiteX28" fmla="*/ 693610 w 2265235"/>
                <a:gd name="connsiteY28" fmla="*/ 1181100 h 1990725"/>
                <a:gd name="connsiteX29" fmla="*/ 741235 w 2265235"/>
                <a:gd name="connsiteY29" fmla="*/ 1228725 h 1990725"/>
                <a:gd name="connsiteX30" fmla="*/ 731710 w 2265235"/>
                <a:gd name="connsiteY30" fmla="*/ 1257300 h 1990725"/>
                <a:gd name="connsiteX31" fmla="*/ 712660 w 2265235"/>
                <a:gd name="connsiteY31" fmla="*/ 1285875 h 1990725"/>
                <a:gd name="connsiteX32" fmla="*/ 655510 w 2265235"/>
                <a:gd name="connsiteY32" fmla="*/ 1323975 h 1990725"/>
                <a:gd name="connsiteX33" fmla="*/ 693610 w 2265235"/>
                <a:gd name="connsiteY33" fmla="*/ 1457325 h 1990725"/>
                <a:gd name="connsiteX34" fmla="*/ 722185 w 2265235"/>
                <a:gd name="connsiteY34" fmla="*/ 1466850 h 1990725"/>
                <a:gd name="connsiteX35" fmla="*/ 750760 w 2265235"/>
                <a:gd name="connsiteY35" fmla="*/ 1495425 h 1990725"/>
                <a:gd name="connsiteX36" fmla="*/ 807910 w 2265235"/>
                <a:gd name="connsiteY36" fmla="*/ 1533525 h 1990725"/>
                <a:gd name="connsiteX37" fmla="*/ 836485 w 2265235"/>
                <a:gd name="connsiteY37" fmla="*/ 1590675 h 1990725"/>
                <a:gd name="connsiteX38" fmla="*/ 855535 w 2265235"/>
                <a:gd name="connsiteY38" fmla="*/ 1619250 h 1990725"/>
                <a:gd name="connsiteX39" fmla="*/ 846010 w 2265235"/>
                <a:gd name="connsiteY39" fmla="*/ 1647825 h 1990725"/>
                <a:gd name="connsiteX40" fmla="*/ 788860 w 2265235"/>
                <a:gd name="connsiteY40" fmla="*/ 1695450 h 1990725"/>
                <a:gd name="connsiteX41" fmla="*/ 788860 w 2265235"/>
                <a:gd name="connsiteY41" fmla="*/ 1847850 h 1990725"/>
                <a:gd name="connsiteX42" fmla="*/ 807910 w 2265235"/>
                <a:gd name="connsiteY42" fmla="*/ 1876425 h 1990725"/>
                <a:gd name="connsiteX43" fmla="*/ 836485 w 2265235"/>
                <a:gd name="connsiteY43" fmla="*/ 1962150 h 1990725"/>
                <a:gd name="connsiteX44" fmla="*/ 846010 w 2265235"/>
                <a:gd name="connsiteY44" fmla="*/ 1990725 h 1990725"/>
                <a:gd name="connsiteX45" fmla="*/ 893635 w 2265235"/>
                <a:gd name="connsiteY45" fmla="*/ 1952625 h 1990725"/>
                <a:gd name="connsiteX46" fmla="*/ 988885 w 2265235"/>
                <a:gd name="connsiteY46" fmla="*/ 1895475 h 1990725"/>
                <a:gd name="connsiteX47" fmla="*/ 1017460 w 2265235"/>
                <a:gd name="connsiteY47" fmla="*/ 1885950 h 1990725"/>
                <a:gd name="connsiteX48" fmla="*/ 1093660 w 2265235"/>
                <a:gd name="connsiteY48" fmla="*/ 1895475 h 1990725"/>
                <a:gd name="connsiteX49" fmla="*/ 1103185 w 2265235"/>
                <a:gd name="connsiteY49" fmla="*/ 1828800 h 1990725"/>
                <a:gd name="connsiteX50" fmla="*/ 1112710 w 2265235"/>
                <a:gd name="connsiteY50" fmla="*/ 1771650 h 1990725"/>
                <a:gd name="connsiteX51" fmla="*/ 1122235 w 2265235"/>
                <a:gd name="connsiteY51" fmla="*/ 1743075 h 1990725"/>
                <a:gd name="connsiteX52" fmla="*/ 1150810 w 2265235"/>
                <a:gd name="connsiteY52" fmla="*/ 1733550 h 1990725"/>
                <a:gd name="connsiteX53" fmla="*/ 1227010 w 2265235"/>
                <a:gd name="connsiteY53" fmla="*/ 1685925 h 1990725"/>
                <a:gd name="connsiteX54" fmla="*/ 1255585 w 2265235"/>
                <a:gd name="connsiteY54" fmla="*/ 1676400 h 1990725"/>
                <a:gd name="connsiteX55" fmla="*/ 1369885 w 2265235"/>
                <a:gd name="connsiteY55" fmla="*/ 1657350 h 1990725"/>
                <a:gd name="connsiteX56" fmla="*/ 1427035 w 2265235"/>
                <a:gd name="connsiteY56" fmla="*/ 1676400 h 1990725"/>
                <a:gd name="connsiteX57" fmla="*/ 1493710 w 2265235"/>
                <a:gd name="connsiteY57" fmla="*/ 1762125 h 1990725"/>
                <a:gd name="connsiteX58" fmla="*/ 1503235 w 2265235"/>
                <a:gd name="connsiteY58" fmla="*/ 1800225 h 1990725"/>
                <a:gd name="connsiteX59" fmla="*/ 1512760 w 2265235"/>
                <a:gd name="connsiteY59" fmla="*/ 1828800 h 1990725"/>
                <a:gd name="connsiteX60" fmla="*/ 1569910 w 2265235"/>
                <a:gd name="connsiteY60" fmla="*/ 1790700 h 1990725"/>
                <a:gd name="connsiteX61" fmla="*/ 1588960 w 2265235"/>
                <a:gd name="connsiteY61" fmla="*/ 1733550 h 1990725"/>
                <a:gd name="connsiteX62" fmla="*/ 1665160 w 2265235"/>
                <a:gd name="connsiteY62" fmla="*/ 1685925 h 1990725"/>
                <a:gd name="connsiteX63" fmla="*/ 1674685 w 2265235"/>
                <a:gd name="connsiteY63" fmla="*/ 1657350 h 1990725"/>
                <a:gd name="connsiteX64" fmla="*/ 1760410 w 2265235"/>
                <a:gd name="connsiteY64" fmla="*/ 1685925 h 1990725"/>
                <a:gd name="connsiteX65" fmla="*/ 1817560 w 2265235"/>
                <a:gd name="connsiteY65" fmla="*/ 1676400 h 1990725"/>
                <a:gd name="connsiteX66" fmla="*/ 1846135 w 2265235"/>
                <a:gd name="connsiteY66" fmla="*/ 1657350 h 1990725"/>
                <a:gd name="connsiteX67" fmla="*/ 1855660 w 2265235"/>
                <a:gd name="connsiteY67" fmla="*/ 1685925 h 1990725"/>
                <a:gd name="connsiteX68" fmla="*/ 1865185 w 2265235"/>
                <a:gd name="connsiteY68" fmla="*/ 1752600 h 1990725"/>
                <a:gd name="connsiteX69" fmla="*/ 1931860 w 2265235"/>
                <a:gd name="connsiteY69" fmla="*/ 1781175 h 1990725"/>
                <a:gd name="connsiteX70" fmla="*/ 1931860 w 2265235"/>
                <a:gd name="connsiteY70" fmla="*/ 1695450 h 1990725"/>
                <a:gd name="connsiteX71" fmla="*/ 1922335 w 2265235"/>
                <a:gd name="connsiteY71" fmla="*/ 1666875 h 1990725"/>
                <a:gd name="connsiteX72" fmla="*/ 1912810 w 2265235"/>
                <a:gd name="connsiteY72" fmla="*/ 1638300 h 1990725"/>
                <a:gd name="connsiteX73" fmla="*/ 2017585 w 2265235"/>
                <a:gd name="connsiteY73" fmla="*/ 1647825 h 1990725"/>
                <a:gd name="connsiteX74" fmla="*/ 2055685 w 2265235"/>
                <a:gd name="connsiteY74" fmla="*/ 1590675 h 1990725"/>
                <a:gd name="connsiteX75" fmla="*/ 2112835 w 2265235"/>
                <a:gd name="connsiteY75" fmla="*/ 1552575 h 1990725"/>
                <a:gd name="connsiteX76" fmla="*/ 2131885 w 2265235"/>
                <a:gd name="connsiteY76" fmla="*/ 1524000 h 1990725"/>
                <a:gd name="connsiteX77" fmla="*/ 2131885 w 2265235"/>
                <a:gd name="connsiteY77" fmla="*/ 1409700 h 1990725"/>
                <a:gd name="connsiteX78" fmla="*/ 2103310 w 2265235"/>
                <a:gd name="connsiteY78" fmla="*/ 1400175 h 1990725"/>
                <a:gd name="connsiteX79" fmla="*/ 2084260 w 2265235"/>
                <a:gd name="connsiteY79" fmla="*/ 1371600 h 1990725"/>
                <a:gd name="connsiteX80" fmla="*/ 2141410 w 2265235"/>
                <a:gd name="connsiteY80" fmla="*/ 1381125 h 1990725"/>
                <a:gd name="connsiteX81" fmla="*/ 2160460 w 2265235"/>
                <a:gd name="connsiteY81" fmla="*/ 1352550 h 1990725"/>
                <a:gd name="connsiteX82" fmla="*/ 2141410 w 2265235"/>
                <a:gd name="connsiteY82" fmla="*/ 1323975 h 1990725"/>
                <a:gd name="connsiteX83" fmla="*/ 2131885 w 2265235"/>
                <a:gd name="connsiteY83" fmla="*/ 1295400 h 1990725"/>
                <a:gd name="connsiteX84" fmla="*/ 2084260 w 2265235"/>
                <a:gd name="connsiteY84" fmla="*/ 1209675 h 1990725"/>
                <a:gd name="connsiteX85" fmla="*/ 2127122 w 2265235"/>
                <a:gd name="connsiteY85" fmla="*/ 1200150 h 1990725"/>
                <a:gd name="connsiteX86" fmla="*/ 2193798 w 2265235"/>
                <a:gd name="connsiteY86" fmla="*/ 1185863 h 1990725"/>
                <a:gd name="connsiteX87" fmla="*/ 2255710 w 2265235"/>
                <a:gd name="connsiteY87" fmla="*/ 1171575 h 1990725"/>
                <a:gd name="connsiteX88" fmla="*/ 2265235 w 2265235"/>
                <a:gd name="connsiteY88" fmla="*/ 1133475 h 1990725"/>
                <a:gd name="connsiteX89" fmla="*/ 2246185 w 2265235"/>
                <a:gd name="connsiteY89" fmla="*/ 1104900 h 1990725"/>
                <a:gd name="connsiteX90" fmla="*/ 2217610 w 2265235"/>
                <a:gd name="connsiteY90" fmla="*/ 1085850 h 1990725"/>
                <a:gd name="connsiteX91" fmla="*/ 2179510 w 2265235"/>
                <a:gd name="connsiteY91" fmla="*/ 1028700 h 1990725"/>
                <a:gd name="connsiteX92" fmla="*/ 2227135 w 2265235"/>
                <a:gd name="connsiteY92" fmla="*/ 895350 h 1990725"/>
                <a:gd name="connsiteX93" fmla="*/ 2227135 w 2265235"/>
                <a:gd name="connsiteY93" fmla="*/ 895350 h 1990725"/>
                <a:gd name="connsiteX94" fmla="*/ 2246185 w 2265235"/>
                <a:gd name="connsiteY94" fmla="*/ 838200 h 1990725"/>
                <a:gd name="connsiteX95" fmla="*/ 2236660 w 2265235"/>
                <a:gd name="connsiteY95" fmla="*/ 790575 h 1990725"/>
                <a:gd name="connsiteX96" fmla="*/ 2198560 w 2265235"/>
                <a:gd name="connsiteY96" fmla="*/ 752475 h 1990725"/>
                <a:gd name="connsiteX97" fmla="*/ 2208085 w 2265235"/>
                <a:gd name="connsiteY97" fmla="*/ 714375 h 1990725"/>
                <a:gd name="connsiteX98" fmla="*/ 2217610 w 2265235"/>
                <a:gd name="connsiteY98" fmla="*/ 685800 h 1990725"/>
                <a:gd name="connsiteX99" fmla="*/ 2208085 w 2265235"/>
                <a:gd name="connsiteY99" fmla="*/ 647700 h 1990725"/>
                <a:gd name="connsiteX100" fmla="*/ 2160460 w 2265235"/>
                <a:gd name="connsiteY100" fmla="*/ 600075 h 1990725"/>
                <a:gd name="connsiteX101" fmla="*/ 2122360 w 2265235"/>
                <a:gd name="connsiteY101" fmla="*/ 590550 h 1990725"/>
                <a:gd name="connsiteX102" fmla="*/ 2122360 w 2265235"/>
                <a:gd name="connsiteY102" fmla="*/ 333375 h 1990725"/>
                <a:gd name="connsiteX103" fmla="*/ 2093785 w 2265235"/>
                <a:gd name="connsiteY103" fmla="*/ 323850 h 1990725"/>
                <a:gd name="connsiteX104" fmla="*/ 2074735 w 2265235"/>
                <a:gd name="connsiteY104" fmla="*/ 285750 h 1990725"/>
                <a:gd name="connsiteX105" fmla="*/ 2065210 w 2265235"/>
                <a:gd name="connsiteY105" fmla="*/ 257175 h 1990725"/>
                <a:gd name="connsiteX106" fmla="*/ 2046160 w 2265235"/>
                <a:gd name="connsiteY106" fmla="*/ 228600 h 1990725"/>
                <a:gd name="connsiteX107" fmla="*/ 1960435 w 2265235"/>
                <a:gd name="connsiteY107" fmla="*/ 238125 h 1990725"/>
                <a:gd name="connsiteX108" fmla="*/ 1931860 w 2265235"/>
                <a:gd name="connsiteY108" fmla="*/ 247650 h 1990725"/>
                <a:gd name="connsiteX109" fmla="*/ 1922335 w 2265235"/>
                <a:gd name="connsiteY109" fmla="*/ 276225 h 1990725"/>
                <a:gd name="connsiteX110" fmla="*/ 1865185 w 2265235"/>
                <a:gd name="connsiteY110" fmla="*/ 314325 h 1990725"/>
                <a:gd name="connsiteX111" fmla="*/ 1836610 w 2265235"/>
                <a:gd name="connsiteY111" fmla="*/ 304800 h 1990725"/>
                <a:gd name="connsiteX112" fmla="*/ 1817560 w 2265235"/>
                <a:gd name="connsiteY112" fmla="*/ 219075 h 1990725"/>
                <a:gd name="connsiteX113" fmla="*/ 1788985 w 2265235"/>
                <a:gd name="connsiteY113" fmla="*/ 200025 h 1990725"/>
                <a:gd name="connsiteX114" fmla="*/ 1769935 w 2265235"/>
                <a:gd name="connsiteY114" fmla="*/ 228600 h 1990725"/>
                <a:gd name="connsiteX115" fmla="*/ 1750885 w 2265235"/>
                <a:gd name="connsiteY115" fmla="*/ 228600 h 1990725"/>
                <a:gd name="connsiteX116" fmla="*/ 1741360 w 2265235"/>
                <a:gd name="connsiteY116" fmla="*/ 152400 h 1990725"/>
                <a:gd name="connsiteX117" fmla="*/ 1712785 w 2265235"/>
                <a:gd name="connsiteY117" fmla="*/ 142875 h 1990725"/>
                <a:gd name="connsiteX118" fmla="*/ 1684210 w 2265235"/>
                <a:gd name="connsiteY118" fmla="*/ 152400 h 1990725"/>
                <a:gd name="connsiteX119" fmla="*/ 1646110 w 2265235"/>
                <a:gd name="connsiteY119" fmla="*/ 161925 h 1990725"/>
                <a:gd name="connsiteX120" fmla="*/ 1617535 w 2265235"/>
                <a:gd name="connsiteY120" fmla="*/ 190500 h 1990725"/>
                <a:gd name="connsiteX121" fmla="*/ 1598485 w 2265235"/>
                <a:gd name="connsiteY121" fmla="*/ 219075 h 1990725"/>
                <a:gd name="connsiteX122" fmla="*/ 1569910 w 2265235"/>
                <a:gd name="connsiteY122" fmla="*/ 228600 h 1990725"/>
                <a:gd name="connsiteX123" fmla="*/ 1531810 w 2265235"/>
                <a:gd name="connsiteY123" fmla="*/ 180975 h 1990725"/>
                <a:gd name="connsiteX124" fmla="*/ 1503235 w 2265235"/>
                <a:gd name="connsiteY124" fmla="*/ 190500 h 1990725"/>
                <a:gd name="connsiteX125" fmla="*/ 1493710 w 2265235"/>
                <a:gd name="connsiteY125" fmla="*/ 257175 h 1990725"/>
                <a:gd name="connsiteX126" fmla="*/ 1446085 w 2265235"/>
                <a:gd name="connsiteY126" fmla="*/ 247650 h 1990725"/>
                <a:gd name="connsiteX127" fmla="*/ 1417510 w 2265235"/>
                <a:gd name="connsiteY127" fmla="*/ 228600 h 1990725"/>
                <a:gd name="connsiteX128" fmla="*/ 1388935 w 2265235"/>
                <a:gd name="connsiteY128" fmla="*/ 219075 h 1990725"/>
                <a:gd name="connsiteX129" fmla="*/ 1341310 w 2265235"/>
                <a:gd name="connsiteY129" fmla="*/ 171450 h 1990725"/>
                <a:gd name="connsiteX130" fmla="*/ 1284160 w 2265235"/>
                <a:gd name="connsiteY130" fmla="*/ 123825 h 1990725"/>
                <a:gd name="connsiteX131" fmla="*/ 1179385 w 2265235"/>
                <a:gd name="connsiteY131" fmla="*/ 104775 h 1990725"/>
                <a:gd name="connsiteX132" fmla="*/ 1150810 w 2265235"/>
                <a:gd name="connsiteY132" fmla="*/ 95250 h 1990725"/>
                <a:gd name="connsiteX133" fmla="*/ 1103185 w 2265235"/>
                <a:gd name="connsiteY133" fmla="*/ 142875 h 1990725"/>
                <a:gd name="connsiteX134" fmla="*/ 1131760 w 2265235"/>
                <a:gd name="connsiteY134" fmla="*/ 161925 h 1990725"/>
                <a:gd name="connsiteX135" fmla="*/ 1103185 w 2265235"/>
                <a:gd name="connsiteY135" fmla="*/ 171450 h 1990725"/>
                <a:gd name="connsiteX136" fmla="*/ 1065085 w 2265235"/>
                <a:gd name="connsiteY136" fmla="*/ 123825 h 1990725"/>
                <a:gd name="connsiteX137" fmla="*/ 1017460 w 2265235"/>
                <a:gd name="connsiteY137" fmla="*/ 66675 h 1990725"/>
                <a:gd name="connsiteX138" fmla="*/ 998410 w 2265235"/>
                <a:gd name="connsiteY138" fmla="*/ 38100 h 1990725"/>
                <a:gd name="connsiteX139" fmla="*/ 960310 w 2265235"/>
                <a:gd name="connsiteY139" fmla="*/ 19050 h 1990725"/>
                <a:gd name="connsiteX140" fmla="*/ 931735 w 2265235"/>
                <a:gd name="connsiteY140" fmla="*/ 0 h 1990725"/>
                <a:gd name="connsiteX141" fmla="*/ 693610 w 2265235"/>
                <a:gd name="connsiteY141" fmla="*/ 9525 h 1990725"/>
                <a:gd name="connsiteX142" fmla="*/ 674560 w 2265235"/>
                <a:gd name="connsiteY142" fmla="*/ 38100 h 1990725"/>
                <a:gd name="connsiteX143" fmla="*/ 645985 w 2265235"/>
                <a:gd name="connsiteY143" fmla="*/ 57150 h 1990725"/>
                <a:gd name="connsiteX144" fmla="*/ 617410 w 2265235"/>
                <a:gd name="connsiteY144" fmla="*/ 85725 h 1990725"/>
                <a:gd name="connsiteX145" fmla="*/ 560260 w 2265235"/>
                <a:gd name="connsiteY145" fmla="*/ 76200 h 1990725"/>
                <a:gd name="connsiteX146" fmla="*/ 493585 w 2265235"/>
                <a:gd name="connsiteY146" fmla="*/ 66675 h 1990725"/>
                <a:gd name="connsiteX147" fmla="*/ 445960 w 2265235"/>
                <a:gd name="connsiteY147" fmla="*/ 57150 h 1990725"/>
                <a:gd name="connsiteX148" fmla="*/ 169735 w 2265235"/>
                <a:gd name="connsiteY148" fmla="*/ 66675 h 1990725"/>
                <a:gd name="connsiteX149" fmla="*/ 112585 w 2265235"/>
                <a:gd name="connsiteY149" fmla="*/ 114300 h 1990725"/>
                <a:gd name="connsiteX150" fmla="*/ 112585 w 2265235"/>
                <a:gd name="connsiteY150" fmla="*/ 95250 h 1990725"/>
                <a:gd name="connsiteX0" fmla="*/ 112585 w 2265235"/>
                <a:gd name="connsiteY0" fmla="*/ 95250 h 1990725"/>
                <a:gd name="connsiteX1" fmla="*/ 103060 w 2265235"/>
                <a:gd name="connsiteY1" fmla="*/ 276225 h 1990725"/>
                <a:gd name="connsiteX2" fmla="*/ 74485 w 2265235"/>
                <a:gd name="connsiteY2" fmla="*/ 295275 h 1990725"/>
                <a:gd name="connsiteX3" fmla="*/ 64960 w 2265235"/>
                <a:gd name="connsiteY3" fmla="*/ 323850 h 1990725"/>
                <a:gd name="connsiteX4" fmla="*/ 74485 w 2265235"/>
                <a:gd name="connsiteY4" fmla="*/ 361950 h 1990725"/>
                <a:gd name="connsiteX5" fmla="*/ 103060 w 2265235"/>
                <a:gd name="connsiteY5" fmla="*/ 390525 h 1990725"/>
                <a:gd name="connsiteX6" fmla="*/ 122110 w 2265235"/>
                <a:gd name="connsiteY6" fmla="*/ 419100 h 1990725"/>
                <a:gd name="connsiteX7" fmla="*/ 7810 w 2265235"/>
                <a:gd name="connsiteY7" fmla="*/ 428625 h 1990725"/>
                <a:gd name="connsiteX8" fmla="*/ 17335 w 2265235"/>
                <a:gd name="connsiteY8" fmla="*/ 485775 h 1990725"/>
                <a:gd name="connsiteX9" fmla="*/ 74485 w 2265235"/>
                <a:gd name="connsiteY9" fmla="*/ 495300 h 1990725"/>
                <a:gd name="connsiteX10" fmla="*/ 93535 w 2265235"/>
                <a:gd name="connsiteY10" fmla="*/ 523875 h 1990725"/>
                <a:gd name="connsiteX11" fmla="*/ 64960 w 2265235"/>
                <a:gd name="connsiteY11" fmla="*/ 581025 h 1990725"/>
                <a:gd name="connsiteX12" fmla="*/ 74485 w 2265235"/>
                <a:gd name="connsiteY12" fmla="*/ 666750 h 1990725"/>
                <a:gd name="connsiteX13" fmla="*/ 93535 w 2265235"/>
                <a:gd name="connsiteY13" fmla="*/ 723900 h 1990725"/>
                <a:gd name="connsiteX14" fmla="*/ 103060 w 2265235"/>
                <a:gd name="connsiteY14" fmla="*/ 752475 h 1990725"/>
                <a:gd name="connsiteX15" fmla="*/ 112585 w 2265235"/>
                <a:gd name="connsiteY15" fmla="*/ 866775 h 1990725"/>
                <a:gd name="connsiteX16" fmla="*/ 131635 w 2265235"/>
                <a:gd name="connsiteY16" fmla="*/ 895350 h 1990725"/>
                <a:gd name="connsiteX17" fmla="*/ 245935 w 2265235"/>
                <a:gd name="connsiteY17" fmla="*/ 933450 h 1990725"/>
                <a:gd name="connsiteX18" fmla="*/ 303085 w 2265235"/>
                <a:gd name="connsiteY18" fmla="*/ 971550 h 1990725"/>
                <a:gd name="connsiteX19" fmla="*/ 379285 w 2265235"/>
                <a:gd name="connsiteY19" fmla="*/ 1009650 h 1990725"/>
                <a:gd name="connsiteX20" fmla="*/ 436435 w 2265235"/>
                <a:gd name="connsiteY20" fmla="*/ 1019175 h 1990725"/>
                <a:gd name="connsiteX21" fmla="*/ 465010 w 2265235"/>
                <a:gd name="connsiteY21" fmla="*/ 1038225 h 1990725"/>
                <a:gd name="connsiteX22" fmla="*/ 522160 w 2265235"/>
                <a:gd name="connsiteY22" fmla="*/ 1057275 h 1990725"/>
                <a:gd name="connsiteX23" fmla="*/ 550735 w 2265235"/>
                <a:gd name="connsiteY23" fmla="*/ 1076325 h 1990725"/>
                <a:gd name="connsiteX24" fmla="*/ 560260 w 2265235"/>
                <a:gd name="connsiteY24" fmla="*/ 1162050 h 1990725"/>
                <a:gd name="connsiteX25" fmla="*/ 588835 w 2265235"/>
                <a:gd name="connsiteY25" fmla="*/ 1257300 h 1990725"/>
                <a:gd name="connsiteX26" fmla="*/ 617410 w 2265235"/>
                <a:gd name="connsiteY26" fmla="*/ 1238250 h 1990725"/>
                <a:gd name="connsiteX27" fmla="*/ 655510 w 2265235"/>
                <a:gd name="connsiteY27" fmla="*/ 1219200 h 1990725"/>
                <a:gd name="connsiteX28" fmla="*/ 693610 w 2265235"/>
                <a:gd name="connsiteY28" fmla="*/ 1181100 h 1990725"/>
                <a:gd name="connsiteX29" fmla="*/ 741235 w 2265235"/>
                <a:gd name="connsiteY29" fmla="*/ 1228725 h 1990725"/>
                <a:gd name="connsiteX30" fmla="*/ 731710 w 2265235"/>
                <a:gd name="connsiteY30" fmla="*/ 1257300 h 1990725"/>
                <a:gd name="connsiteX31" fmla="*/ 712660 w 2265235"/>
                <a:gd name="connsiteY31" fmla="*/ 1285875 h 1990725"/>
                <a:gd name="connsiteX32" fmla="*/ 655510 w 2265235"/>
                <a:gd name="connsiteY32" fmla="*/ 1323975 h 1990725"/>
                <a:gd name="connsiteX33" fmla="*/ 693610 w 2265235"/>
                <a:gd name="connsiteY33" fmla="*/ 1457325 h 1990725"/>
                <a:gd name="connsiteX34" fmla="*/ 722185 w 2265235"/>
                <a:gd name="connsiteY34" fmla="*/ 1466850 h 1990725"/>
                <a:gd name="connsiteX35" fmla="*/ 750760 w 2265235"/>
                <a:gd name="connsiteY35" fmla="*/ 1495425 h 1990725"/>
                <a:gd name="connsiteX36" fmla="*/ 807910 w 2265235"/>
                <a:gd name="connsiteY36" fmla="*/ 1533525 h 1990725"/>
                <a:gd name="connsiteX37" fmla="*/ 836485 w 2265235"/>
                <a:gd name="connsiteY37" fmla="*/ 1590675 h 1990725"/>
                <a:gd name="connsiteX38" fmla="*/ 855535 w 2265235"/>
                <a:gd name="connsiteY38" fmla="*/ 1619250 h 1990725"/>
                <a:gd name="connsiteX39" fmla="*/ 846010 w 2265235"/>
                <a:gd name="connsiteY39" fmla="*/ 1647825 h 1990725"/>
                <a:gd name="connsiteX40" fmla="*/ 788860 w 2265235"/>
                <a:gd name="connsiteY40" fmla="*/ 1695450 h 1990725"/>
                <a:gd name="connsiteX41" fmla="*/ 788860 w 2265235"/>
                <a:gd name="connsiteY41" fmla="*/ 1847850 h 1990725"/>
                <a:gd name="connsiteX42" fmla="*/ 807910 w 2265235"/>
                <a:gd name="connsiteY42" fmla="*/ 1876425 h 1990725"/>
                <a:gd name="connsiteX43" fmla="*/ 836485 w 2265235"/>
                <a:gd name="connsiteY43" fmla="*/ 1962150 h 1990725"/>
                <a:gd name="connsiteX44" fmla="*/ 846010 w 2265235"/>
                <a:gd name="connsiteY44" fmla="*/ 1990725 h 1990725"/>
                <a:gd name="connsiteX45" fmla="*/ 893635 w 2265235"/>
                <a:gd name="connsiteY45" fmla="*/ 1952625 h 1990725"/>
                <a:gd name="connsiteX46" fmla="*/ 988885 w 2265235"/>
                <a:gd name="connsiteY46" fmla="*/ 1895475 h 1990725"/>
                <a:gd name="connsiteX47" fmla="*/ 1017460 w 2265235"/>
                <a:gd name="connsiteY47" fmla="*/ 1885950 h 1990725"/>
                <a:gd name="connsiteX48" fmla="*/ 1093660 w 2265235"/>
                <a:gd name="connsiteY48" fmla="*/ 1895475 h 1990725"/>
                <a:gd name="connsiteX49" fmla="*/ 1103185 w 2265235"/>
                <a:gd name="connsiteY49" fmla="*/ 1828800 h 1990725"/>
                <a:gd name="connsiteX50" fmla="*/ 1112710 w 2265235"/>
                <a:gd name="connsiteY50" fmla="*/ 1771650 h 1990725"/>
                <a:gd name="connsiteX51" fmla="*/ 1122235 w 2265235"/>
                <a:gd name="connsiteY51" fmla="*/ 1743075 h 1990725"/>
                <a:gd name="connsiteX52" fmla="*/ 1150810 w 2265235"/>
                <a:gd name="connsiteY52" fmla="*/ 1733550 h 1990725"/>
                <a:gd name="connsiteX53" fmla="*/ 1227010 w 2265235"/>
                <a:gd name="connsiteY53" fmla="*/ 1685925 h 1990725"/>
                <a:gd name="connsiteX54" fmla="*/ 1255585 w 2265235"/>
                <a:gd name="connsiteY54" fmla="*/ 1676400 h 1990725"/>
                <a:gd name="connsiteX55" fmla="*/ 1369885 w 2265235"/>
                <a:gd name="connsiteY55" fmla="*/ 1657350 h 1990725"/>
                <a:gd name="connsiteX56" fmla="*/ 1427035 w 2265235"/>
                <a:gd name="connsiteY56" fmla="*/ 1676400 h 1990725"/>
                <a:gd name="connsiteX57" fmla="*/ 1493710 w 2265235"/>
                <a:gd name="connsiteY57" fmla="*/ 1762125 h 1990725"/>
                <a:gd name="connsiteX58" fmla="*/ 1503235 w 2265235"/>
                <a:gd name="connsiteY58" fmla="*/ 1800225 h 1990725"/>
                <a:gd name="connsiteX59" fmla="*/ 1512760 w 2265235"/>
                <a:gd name="connsiteY59" fmla="*/ 1828800 h 1990725"/>
                <a:gd name="connsiteX60" fmla="*/ 1569910 w 2265235"/>
                <a:gd name="connsiteY60" fmla="*/ 1790700 h 1990725"/>
                <a:gd name="connsiteX61" fmla="*/ 1588960 w 2265235"/>
                <a:gd name="connsiteY61" fmla="*/ 1733550 h 1990725"/>
                <a:gd name="connsiteX62" fmla="*/ 1665160 w 2265235"/>
                <a:gd name="connsiteY62" fmla="*/ 1685925 h 1990725"/>
                <a:gd name="connsiteX63" fmla="*/ 1674685 w 2265235"/>
                <a:gd name="connsiteY63" fmla="*/ 1657350 h 1990725"/>
                <a:gd name="connsiteX64" fmla="*/ 1760410 w 2265235"/>
                <a:gd name="connsiteY64" fmla="*/ 1685925 h 1990725"/>
                <a:gd name="connsiteX65" fmla="*/ 1817560 w 2265235"/>
                <a:gd name="connsiteY65" fmla="*/ 1676400 h 1990725"/>
                <a:gd name="connsiteX66" fmla="*/ 1846135 w 2265235"/>
                <a:gd name="connsiteY66" fmla="*/ 1657350 h 1990725"/>
                <a:gd name="connsiteX67" fmla="*/ 1855660 w 2265235"/>
                <a:gd name="connsiteY67" fmla="*/ 1685925 h 1990725"/>
                <a:gd name="connsiteX68" fmla="*/ 1865185 w 2265235"/>
                <a:gd name="connsiteY68" fmla="*/ 1752600 h 1990725"/>
                <a:gd name="connsiteX69" fmla="*/ 1931860 w 2265235"/>
                <a:gd name="connsiteY69" fmla="*/ 1781175 h 1990725"/>
                <a:gd name="connsiteX70" fmla="*/ 1931860 w 2265235"/>
                <a:gd name="connsiteY70" fmla="*/ 1695450 h 1990725"/>
                <a:gd name="connsiteX71" fmla="*/ 1922335 w 2265235"/>
                <a:gd name="connsiteY71" fmla="*/ 1666875 h 1990725"/>
                <a:gd name="connsiteX72" fmla="*/ 1912810 w 2265235"/>
                <a:gd name="connsiteY72" fmla="*/ 1638300 h 1990725"/>
                <a:gd name="connsiteX73" fmla="*/ 2017585 w 2265235"/>
                <a:gd name="connsiteY73" fmla="*/ 1647825 h 1990725"/>
                <a:gd name="connsiteX74" fmla="*/ 2055685 w 2265235"/>
                <a:gd name="connsiteY74" fmla="*/ 1590675 h 1990725"/>
                <a:gd name="connsiteX75" fmla="*/ 2112835 w 2265235"/>
                <a:gd name="connsiteY75" fmla="*/ 1552575 h 1990725"/>
                <a:gd name="connsiteX76" fmla="*/ 2131885 w 2265235"/>
                <a:gd name="connsiteY76" fmla="*/ 1524000 h 1990725"/>
                <a:gd name="connsiteX77" fmla="*/ 2131885 w 2265235"/>
                <a:gd name="connsiteY77" fmla="*/ 1409700 h 1990725"/>
                <a:gd name="connsiteX78" fmla="*/ 2103310 w 2265235"/>
                <a:gd name="connsiteY78" fmla="*/ 1400175 h 1990725"/>
                <a:gd name="connsiteX79" fmla="*/ 2084260 w 2265235"/>
                <a:gd name="connsiteY79" fmla="*/ 1371600 h 1990725"/>
                <a:gd name="connsiteX80" fmla="*/ 2141410 w 2265235"/>
                <a:gd name="connsiteY80" fmla="*/ 1381125 h 1990725"/>
                <a:gd name="connsiteX81" fmla="*/ 2160460 w 2265235"/>
                <a:gd name="connsiteY81" fmla="*/ 1352550 h 1990725"/>
                <a:gd name="connsiteX82" fmla="*/ 2141410 w 2265235"/>
                <a:gd name="connsiteY82" fmla="*/ 1323975 h 1990725"/>
                <a:gd name="connsiteX83" fmla="*/ 2131885 w 2265235"/>
                <a:gd name="connsiteY83" fmla="*/ 1295400 h 1990725"/>
                <a:gd name="connsiteX84" fmla="*/ 2084260 w 2265235"/>
                <a:gd name="connsiteY84" fmla="*/ 1209675 h 1990725"/>
                <a:gd name="connsiteX85" fmla="*/ 2127122 w 2265235"/>
                <a:gd name="connsiteY85" fmla="*/ 1200150 h 1990725"/>
                <a:gd name="connsiteX86" fmla="*/ 2193798 w 2265235"/>
                <a:gd name="connsiteY86" fmla="*/ 1185863 h 1990725"/>
                <a:gd name="connsiteX87" fmla="*/ 2255710 w 2265235"/>
                <a:gd name="connsiteY87" fmla="*/ 1171575 h 1990725"/>
                <a:gd name="connsiteX88" fmla="*/ 2265235 w 2265235"/>
                <a:gd name="connsiteY88" fmla="*/ 1133475 h 1990725"/>
                <a:gd name="connsiteX89" fmla="*/ 2246185 w 2265235"/>
                <a:gd name="connsiteY89" fmla="*/ 1104900 h 1990725"/>
                <a:gd name="connsiteX90" fmla="*/ 2217610 w 2265235"/>
                <a:gd name="connsiteY90" fmla="*/ 1085850 h 1990725"/>
                <a:gd name="connsiteX91" fmla="*/ 2227135 w 2265235"/>
                <a:gd name="connsiteY91" fmla="*/ 1028700 h 1990725"/>
                <a:gd name="connsiteX92" fmla="*/ 2227135 w 2265235"/>
                <a:gd name="connsiteY92" fmla="*/ 895350 h 1990725"/>
                <a:gd name="connsiteX93" fmla="*/ 2227135 w 2265235"/>
                <a:gd name="connsiteY93" fmla="*/ 895350 h 1990725"/>
                <a:gd name="connsiteX94" fmla="*/ 2246185 w 2265235"/>
                <a:gd name="connsiteY94" fmla="*/ 838200 h 1990725"/>
                <a:gd name="connsiteX95" fmla="*/ 2236660 w 2265235"/>
                <a:gd name="connsiteY95" fmla="*/ 790575 h 1990725"/>
                <a:gd name="connsiteX96" fmla="*/ 2198560 w 2265235"/>
                <a:gd name="connsiteY96" fmla="*/ 752475 h 1990725"/>
                <a:gd name="connsiteX97" fmla="*/ 2208085 w 2265235"/>
                <a:gd name="connsiteY97" fmla="*/ 714375 h 1990725"/>
                <a:gd name="connsiteX98" fmla="*/ 2217610 w 2265235"/>
                <a:gd name="connsiteY98" fmla="*/ 685800 h 1990725"/>
                <a:gd name="connsiteX99" fmla="*/ 2208085 w 2265235"/>
                <a:gd name="connsiteY99" fmla="*/ 647700 h 1990725"/>
                <a:gd name="connsiteX100" fmla="*/ 2160460 w 2265235"/>
                <a:gd name="connsiteY100" fmla="*/ 600075 h 1990725"/>
                <a:gd name="connsiteX101" fmla="*/ 2122360 w 2265235"/>
                <a:gd name="connsiteY101" fmla="*/ 590550 h 1990725"/>
                <a:gd name="connsiteX102" fmla="*/ 2122360 w 2265235"/>
                <a:gd name="connsiteY102" fmla="*/ 333375 h 1990725"/>
                <a:gd name="connsiteX103" fmla="*/ 2093785 w 2265235"/>
                <a:gd name="connsiteY103" fmla="*/ 323850 h 1990725"/>
                <a:gd name="connsiteX104" fmla="*/ 2074735 w 2265235"/>
                <a:gd name="connsiteY104" fmla="*/ 285750 h 1990725"/>
                <a:gd name="connsiteX105" fmla="*/ 2065210 w 2265235"/>
                <a:gd name="connsiteY105" fmla="*/ 257175 h 1990725"/>
                <a:gd name="connsiteX106" fmla="*/ 2046160 w 2265235"/>
                <a:gd name="connsiteY106" fmla="*/ 228600 h 1990725"/>
                <a:gd name="connsiteX107" fmla="*/ 1960435 w 2265235"/>
                <a:gd name="connsiteY107" fmla="*/ 238125 h 1990725"/>
                <a:gd name="connsiteX108" fmla="*/ 1931860 w 2265235"/>
                <a:gd name="connsiteY108" fmla="*/ 247650 h 1990725"/>
                <a:gd name="connsiteX109" fmla="*/ 1922335 w 2265235"/>
                <a:gd name="connsiteY109" fmla="*/ 276225 h 1990725"/>
                <a:gd name="connsiteX110" fmla="*/ 1865185 w 2265235"/>
                <a:gd name="connsiteY110" fmla="*/ 314325 h 1990725"/>
                <a:gd name="connsiteX111" fmla="*/ 1836610 w 2265235"/>
                <a:gd name="connsiteY111" fmla="*/ 304800 h 1990725"/>
                <a:gd name="connsiteX112" fmla="*/ 1817560 w 2265235"/>
                <a:gd name="connsiteY112" fmla="*/ 219075 h 1990725"/>
                <a:gd name="connsiteX113" fmla="*/ 1788985 w 2265235"/>
                <a:gd name="connsiteY113" fmla="*/ 200025 h 1990725"/>
                <a:gd name="connsiteX114" fmla="*/ 1769935 w 2265235"/>
                <a:gd name="connsiteY114" fmla="*/ 228600 h 1990725"/>
                <a:gd name="connsiteX115" fmla="*/ 1750885 w 2265235"/>
                <a:gd name="connsiteY115" fmla="*/ 228600 h 1990725"/>
                <a:gd name="connsiteX116" fmla="*/ 1741360 w 2265235"/>
                <a:gd name="connsiteY116" fmla="*/ 152400 h 1990725"/>
                <a:gd name="connsiteX117" fmla="*/ 1712785 w 2265235"/>
                <a:gd name="connsiteY117" fmla="*/ 142875 h 1990725"/>
                <a:gd name="connsiteX118" fmla="*/ 1684210 w 2265235"/>
                <a:gd name="connsiteY118" fmla="*/ 152400 h 1990725"/>
                <a:gd name="connsiteX119" fmla="*/ 1646110 w 2265235"/>
                <a:gd name="connsiteY119" fmla="*/ 161925 h 1990725"/>
                <a:gd name="connsiteX120" fmla="*/ 1617535 w 2265235"/>
                <a:gd name="connsiteY120" fmla="*/ 190500 h 1990725"/>
                <a:gd name="connsiteX121" fmla="*/ 1598485 w 2265235"/>
                <a:gd name="connsiteY121" fmla="*/ 219075 h 1990725"/>
                <a:gd name="connsiteX122" fmla="*/ 1569910 w 2265235"/>
                <a:gd name="connsiteY122" fmla="*/ 228600 h 1990725"/>
                <a:gd name="connsiteX123" fmla="*/ 1531810 w 2265235"/>
                <a:gd name="connsiteY123" fmla="*/ 180975 h 1990725"/>
                <a:gd name="connsiteX124" fmla="*/ 1503235 w 2265235"/>
                <a:gd name="connsiteY124" fmla="*/ 190500 h 1990725"/>
                <a:gd name="connsiteX125" fmla="*/ 1493710 w 2265235"/>
                <a:gd name="connsiteY125" fmla="*/ 257175 h 1990725"/>
                <a:gd name="connsiteX126" fmla="*/ 1446085 w 2265235"/>
                <a:gd name="connsiteY126" fmla="*/ 247650 h 1990725"/>
                <a:gd name="connsiteX127" fmla="*/ 1417510 w 2265235"/>
                <a:gd name="connsiteY127" fmla="*/ 228600 h 1990725"/>
                <a:gd name="connsiteX128" fmla="*/ 1388935 w 2265235"/>
                <a:gd name="connsiteY128" fmla="*/ 219075 h 1990725"/>
                <a:gd name="connsiteX129" fmla="*/ 1341310 w 2265235"/>
                <a:gd name="connsiteY129" fmla="*/ 171450 h 1990725"/>
                <a:gd name="connsiteX130" fmla="*/ 1284160 w 2265235"/>
                <a:gd name="connsiteY130" fmla="*/ 123825 h 1990725"/>
                <a:gd name="connsiteX131" fmla="*/ 1179385 w 2265235"/>
                <a:gd name="connsiteY131" fmla="*/ 104775 h 1990725"/>
                <a:gd name="connsiteX132" fmla="*/ 1150810 w 2265235"/>
                <a:gd name="connsiteY132" fmla="*/ 95250 h 1990725"/>
                <a:gd name="connsiteX133" fmla="*/ 1103185 w 2265235"/>
                <a:gd name="connsiteY133" fmla="*/ 142875 h 1990725"/>
                <a:gd name="connsiteX134" fmla="*/ 1131760 w 2265235"/>
                <a:gd name="connsiteY134" fmla="*/ 161925 h 1990725"/>
                <a:gd name="connsiteX135" fmla="*/ 1103185 w 2265235"/>
                <a:gd name="connsiteY135" fmla="*/ 171450 h 1990725"/>
                <a:gd name="connsiteX136" fmla="*/ 1065085 w 2265235"/>
                <a:gd name="connsiteY136" fmla="*/ 123825 h 1990725"/>
                <a:gd name="connsiteX137" fmla="*/ 1017460 w 2265235"/>
                <a:gd name="connsiteY137" fmla="*/ 66675 h 1990725"/>
                <a:gd name="connsiteX138" fmla="*/ 998410 w 2265235"/>
                <a:gd name="connsiteY138" fmla="*/ 38100 h 1990725"/>
                <a:gd name="connsiteX139" fmla="*/ 960310 w 2265235"/>
                <a:gd name="connsiteY139" fmla="*/ 19050 h 1990725"/>
                <a:gd name="connsiteX140" fmla="*/ 931735 w 2265235"/>
                <a:gd name="connsiteY140" fmla="*/ 0 h 1990725"/>
                <a:gd name="connsiteX141" fmla="*/ 693610 w 2265235"/>
                <a:gd name="connsiteY141" fmla="*/ 9525 h 1990725"/>
                <a:gd name="connsiteX142" fmla="*/ 674560 w 2265235"/>
                <a:gd name="connsiteY142" fmla="*/ 38100 h 1990725"/>
                <a:gd name="connsiteX143" fmla="*/ 645985 w 2265235"/>
                <a:gd name="connsiteY143" fmla="*/ 57150 h 1990725"/>
                <a:gd name="connsiteX144" fmla="*/ 617410 w 2265235"/>
                <a:gd name="connsiteY144" fmla="*/ 85725 h 1990725"/>
                <a:gd name="connsiteX145" fmla="*/ 560260 w 2265235"/>
                <a:gd name="connsiteY145" fmla="*/ 76200 h 1990725"/>
                <a:gd name="connsiteX146" fmla="*/ 493585 w 2265235"/>
                <a:gd name="connsiteY146" fmla="*/ 66675 h 1990725"/>
                <a:gd name="connsiteX147" fmla="*/ 445960 w 2265235"/>
                <a:gd name="connsiteY147" fmla="*/ 57150 h 1990725"/>
                <a:gd name="connsiteX148" fmla="*/ 169735 w 2265235"/>
                <a:gd name="connsiteY148" fmla="*/ 66675 h 1990725"/>
                <a:gd name="connsiteX149" fmla="*/ 112585 w 2265235"/>
                <a:gd name="connsiteY149" fmla="*/ 114300 h 1990725"/>
                <a:gd name="connsiteX150" fmla="*/ 112585 w 2265235"/>
                <a:gd name="connsiteY150" fmla="*/ 95250 h 1990725"/>
                <a:gd name="connsiteX0" fmla="*/ 112585 w 2265235"/>
                <a:gd name="connsiteY0" fmla="*/ 95250 h 1990725"/>
                <a:gd name="connsiteX1" fmla="*/ 103060 w 2265235"/>
                <a:gd name="connsiteY1" fmla="*/ 276225 h 1990725"/>
                <a:gd name="connsiteX2" fmla="*/ 74485 w 2265235"/>
                <a:gd name="connsiteY2" fmla="*/ 295275 h 1990725"/>
                <a:gd name="connsiteX3" fmla="*/ 64960 w 2265235"/>
                <a:gd name="connsiteY3" fmla="*/ 323850 h 1990725"/>
                <a:gd name="connsiteX4" fmla="*/ 74485 w 2265235"/>
                <a:gd name="connsiteY4" fmla="*/ 361950 h 1990725"/>
                <a:gd name="connsiteX5" fmla="*/ 103060 w 2265235"/>
                <a:gd name="connsiteY5" fmla="*/ 390525 h 1990725"/>
                <a:gd name="connsiteX6" fmla="*/ 122110 w 2265235"/>
                <a:gd name="connsiteY6" fmla="*/ 419100 h 1990725"/>
                <a:gd name="connsiteX7" fmla="*/ 7810 w 2265235"/>
                <a:gd name="connsiteY7" fmla="*/ 428625 h 1990725"/>
                <a:gd name="connsiteX8" fmla="*/ 17335 w 2265235"/>
                <a:gd name="connsiteY8" fmla="*/ 485775 h 1990725"/>
                <a:gd name="connsiteX9" fmla="*/ 74485 w 2265235"/>
                <a:gd name="connsiteY9" fmla="*/ 495300 h 1990725"/>
                <a:gd name="connsiteX10" fmla="*/ 93535 w 2265235"/>
                <a:gd name="connsiteY10" fmla="*/ 523875 h 1990725"/>
                <a:gd name="connsiteX11" fmla="*/ 64960 w 2265235"/>
                <a:gd name="connsiteY11" fmla="*/ 581025 h 1990725"/>
                <a:gd name="connsiteX12" fmla="*/ 74485 w 2265235"/>
                <a:gd name="connsiteY12" fmla="*/ 666750 h 1990725"/>
                <a:gd name="connsiteX13" fmla="*/ 93535 w 2265235"/>
                <a:gd name="connsiteY13" fmla="*/ 723900 h 1990725"/>
                <a:gd name="connsiteX14" fmla="*/ 103060 w 2265235"/>
                <a:gd name="connsiteY14" fmla="*/ 752475 h 1990725"/>
                <a:gd name="connsiteX15" fmla="*/ 112585 w 2265235"/>
                <a:gd name="connsiteY15" fmla="*/ 866775 h 1990725"/>
                <a:gd name="connsiteX16" fmla="*/ 131635 w 2265235"/>
                <a:gd name="connsiteY16" fmla="*/ 895350 h 1990725"/>
                <a:gd name="connsiteX17" fmla="*/ 245935 w 2265235"/>
                <a:gd name="connsiteY17" fmla="*/ 933450 h 1990725"/>
                <a:gd name="connsiteX18" fmla="*/ 303085 w 2265235"/>
                <a:gd name="connsiteY18" fmla="*/ 971550 h 1990725"/>
                <a:gd name="connsiteX19" fmla="*/ 379285 w 2265235"/>
                <a:gd name="connsiteY19" fmla="*/ 1009650 h 1990725"/>
                <a:gd name="connsiteX20" fmla="*/ 436435 w 2265235"/>
                <a:gd name="connsiteY20" fmla="*/ 1019175 h 1990725"/>
                <a:gd name="connsiteX21" fmla="*/ 465010 w 2265235"/>
                <a:gd name="connsiteY21" fmla="*/ 1038225 h 1990725"/>
                <a:gd name="connsiteX22" fmla="*/ 522160 w 2265235"/>
                <a:gd name="connsiteY22" fmla="*/ 1057275 h 1990725"/>
                <a:gd name="connsiteX23" fmla="*/ 550735 w 2265235"/>
                <a:gd name="connsiteY23" fmla="*/ 1076325 h 1990725"/>
                <a:gd name="connsiteX24" fmla="*/ 560260 w 2265235"/>
                <a:gd name="connsiteY24" fmla="*/ 1162050 h 1990725"/>
                <a:gd name="connsiteX25" fmla="*/ 588835 w 2265235"/>
                <a:gd name="connsiteY25" fmla="*/ 1257300 h 1990725"/>
                <a:gd name="connsiteX26" fmla="*/ 617410 w 2265235"/>
                <a:gd name="connsiteY26" fmla="*/ 1238250 h 1990725"/>
                <a:gd name="connsiteX27" fmla="*/ 655510 w 2265235"/>
                <a:gd name="connsiteY27" fmla="*/ 1219200 h 1990725"/>
                <a:gd name="connsiteX28" fmla="*/ 693610 w 2265235"/>
                <a:gd name="connsiteY28" fmla="*/ 1181100 h 1990725"/>
                <a:gd name="connsiteX29" fmla="*/ 741235 w 2265235"/>
                <a:gd name="connsiteY29" fmla="*/ 1228725 h 1990725"/>
                <a:gd name="connsiteX30" fmla="*/ 731710 w 2265235"/>
                <a:gd name="connsiteY30" fmla="*/ 1257300 h 1990725"/>
                <a:gd name="connsiteX31" fmla="*/ 712660 w 2265235"/>
                <a:gd name="connsiteY31" fmla="*/ 1285875 h 1990725"/>
                <a:gd name="connsiteX32" fmla="*/ 655510 w 2265235"/>
                <a:gd name="connsiteY32" fmla="*/ 1323975 h 1990725"/>
                <a:gd name="connsiteX33" fmla="*/ 693610 w 2265235"/>
                <a:gd name="connsiteY33" fmla="*/ 1457325 h 1990725"/>
                <a:gd name="connsiteX34" fmla="*/ 722185 w 2265235"/>
                <a:gd name="connsiteY34" fmla="*/ 1466850 h 1990725"/>
                <a:gd name="connsiteX35" fmla="*/ 750760 w 2265235"/>
                <a:gd name="connsiteY35" fmla="*/ 1495425 h 1990725"/>
                <a:gd name="connsiteX36" fmla="*/ 807910 w 2265235"/>
                <a:gd name="connsiteY36" fmla="*/ 1533525 h 1990725"/>
                <a:gd name="connsiteX37" fmla="*/ 836485 w 2265235"/>
                <a:gd name="connsiteY37" fmla="*/ 1590675 h 1990725"/>
                <a:gd name="connsiteX38" fmla="*/ 855535 w 2265235"/>
                <a:gd name="connsiteY38" fmla="*/ 1619250 h 1990725"/>
                <a:gd name="connsiteX39" fmla="*/ 846010 w 2265235"/>
                <a:gd name="connsiteY39" fmla="*/ 1647825 h 1990725"/>
                <a:gd name="connsiteX40" fmla="*/ 788860 w 2265235"/>
                <a:gd name="connsiteY40" fmla="*/ 1695450 h 1990725"/>
                <a:gd name="connsiteX41" fmla="*/ 788860 w 2265235"/>
                <a:gd name="connsiteY41" fmla="*/ 1847850 h 1990725"/>
                <a:gd name="connsiteX42" fmla="*/ 807910 w 2265235"/>
                <a:gd name="connsiteY42" fmla="*/ 1876425 h 1990725"/>
                <a:gd name="connsiteX43" fmla="*/ 836485 w 2265235"/>
                <a:gd name="connsiteY43" fmla="*/ 1962150 h 1990725"/>
                <a:gd name="connsiteX44" fmla="*/ 846010 w 2265235"/>
                <a:gd name="connsiteY44" fmla="*/ 1990725 h 1990725"/>
                <a:gd name="connsiteX45" fmla="*/ 893635 w 2265235"/>
                <a:gd name="connsiteY45" fmla="*/ 1952625 h 1990725"/>
                <a:gd name="connsiteX46" fmla="*/ 988885 w 2265235"/>
                <a:gd name="connsiteY46" fmla="*/ 1895475 h 1990725"/>
                <a:gd name="connsiteX47" fmla="*/ 1017460 w 2265235"/>
                <a:gd name="connsiteY47" fmla="*/ 1885950 h 1990725"/>
                <a:gd name="connsiteX48" fmla="*/ 1093660 w 2265235"/>
                <a:gd name="connsiteY48" fmla="*/ 1895475 h 1990725"/>
                <a:gd name="connsiteX49" fmla="*/ 1103185 w 2265235"/>
                <a:gd name="connsiteY49" fmla="*/ 1828800 h 1990725"/>
                <a:gd name="connsiteX50" fmla="*/ 1112710 w 2265235"/>
                <a:gd name="connsiteY50" fmla="*/ 1771650 h 1990725"/>
                <a:gd name="connsiteX51" fmla="*/ 1122235 w 2265235"/>
                <a:gd name="connsiteY51" fmla="*/ 1743075 h 1990725"/>
                <a:gd name="connsiteX52" fmla="*/ 1150810 w 2265235"/>
                <a:gd name="connsiteY52" fmla="*/ 1733550 h 1990725"/>
                <a:gd name="connsiteX53" fmla="*/ 1227010 w 2265235"/>
                <a:gd name="connsiteY53" fmla="*/ 1685925 h 1990725"/>
                <a:gd name="connsiteX54" fmla="*/ 1255585 w 2265235"/>
                <a:gd name="connsiteY54" fmla="*/ 1676400 h 1990725"/>
                <a:gd name="connsiteX55" fmla="*/ 1369885 w 2265235"/>
                <a:gd name="connsiteY55" fmla="*/ 1657350 h 1990725"/>
                <a:gd name="connsiteX56" fmla="*/ 1427035 w 2265235"/>
                <a:gd name="connsiteY56" fmla="*/ 1676400 h 1990725"/>
                <a:gd name="connsiteX57" fmla="*/ 1493710 w 2265235"/>
                <a:gd name="connsiteY57" fmla="*/ 1762125 h 1990725"/>
                <a:gd name="connsiteX58" fmla="*/ 1503235 w 2265235"/>
                <a:gd name="connsiteY58" fmla="*/ 1800225 h 1990725"/>
                <a:gd name="connsiteX59" fmla="*/ 1512760 w 2265235"/>
                <a:gd name="connsiteY59" fmla="*/ 1828800 h 1990725"/>
                <a:gd name="connsiteX60" fmla="*/ 1569910 w 2265235"/>
                <a:gd name="connsiteY60" fmla="*/ 1790700 h 1990725"/>
                <a:gd name="connsiteX61" fmla="*/ 1588960 w 2265235"/>
                <a:gd name="connsiteY61" fmla="*/ 1733550 h 1990725"/>
                <a:gd name="connsiteX62" fmla="*/ 1665160 w 2265235"/>
                <a:gd name="connsiteY62" fmla="*/ 1685925 h 1990725"/>
                <a:gd name="connsiteX63" fmla="*/ 1674685 w 2265235"/>
                <a:gd name="connsiteY63" fmla="*/ 1657350 h 1990725"/>
                <a:gd name="connsiteX64" fmla="*/ 1760410 w 2265235"/>
                <a:gd name="connsiteY64" fmla="*/ 1685925 h 1990725"/>
                <a:gd name="connsiteX65" fmla="*/ 1817560 w 2265235"/>
                <a:gd name="connsiteY65" fmla="*/ 1676400 h 1990725"/>
                <a:gd name="connsiteX66" fmla="*/ 1846135 w 2265235"/>
                <a:gd name="connsiteY66" fmla="*/ 1657350 h 1990725"/>
                <a:gd name="connsiteX67" fmla="*/ 1855660 w 2265235"/>
                <a:gd name="connsiteY67" fmla="*/ 1685925 h 1990725"/>
                <a:gd name="connsiteX68" fmla="*/ 1865185 w 2265235"/>
                <a:gd name="connsiteY68" fmla="*/ 1752600 h 1990725"/>
                <a:gd name="connsiteX69" fmla="*/ 1931860 w 2265235"/>
                <a:gd name="connsiteY69" fmla="*/ 1781175 h 1990725"/>
                <a:gd name="connsiteX70" fmla="*/ 1931860 w 2265235"/>
                <a:gd name="connsiteY70" fmla="*/ 1695450 h 1990725"/>
                <a:gd name="connsiteX71" fmla="*/ 1922335 w 2265235"/>
                <a:gd name="connsiteY71" fmla="*/ 1666875 h 1990725"/>
                <a:gd name="connsiteX72" fmla="*/ 1912810 w 2265235"/>
                <a:gd name="connsiteY72" fmla="*/ 1638300 h 1990725"/>
                <a:gd name="connsiteX73" fmla="*/ 2017585 w 2265235"/>
                <a:gd name="connsiteY73" fmla="*/ 1647825 h 1990725"/>
                <a:gd name="connsiteX74" fmla="*/ 2055685 w 2265235"/>
                <a:gd name="connsiteY74" fmla="*/ 1590675 h 1990725"/>
                <a:gd name="connsiteX75" fmla="*/ 2112835 w 2265235"/>
                <a:gd name="connsiteY75" fmla="*/ 1552575 h 1990725"/>
                <a:gd name="connsiteX76" fmla="*/ 2131885 w 2265235"/>
                <a:gd name="connsiteY76" fmla="*/ 1524000 h 1990725"/>
                <a:gd name="connsiteX77" fmla="*/ 2131885 w 2265235"/>
                <a:gd name="connsiteY77" fmla="*/ 1409700 h 1990725"/>
                <a:gd name="connsiteX78" fmla="*/ 2103310 w 2265235"/>
                <a:gd name="connsiteY78" fmla="*/ 1400175 h 1990725"/>
                <a:gd name="connsiteX79" fmla="*/ 2084260 w 2265235"/>
                <a:gd name="connsiteY79" fmla="*/ 1371600 h 1990725"/>
                <a:gd name="connsiteX80" fmla="*/ 2141410 w 2265235"/>
                <a:gd name="connsiteY80" fmla="*/ 1381125 h 1990725"/>
                <a:gd name="connsiteX81" fmla="*/ 2160460 w 2265235"/>
                <a:gd name="connsiteY81" fmla="*/ 1352550 h 1990725"/>
                <a:gd name="connsiteX82" fmla="*/ 2141410 w 2265235"/>
                <a:gd name="connsiteY82" fmla="*/ 1323975 h 1990725"/>
                <a:gd name="connsiteX83" fmla="*/ 2131885 w 2265235"/>
                <a:gd name="connsiteY83" fmla="*/ 1295400 h 1990725"/>
                <a:gd name="connsiteX84" fmla="*/ 2084260 w 2265235"/>
                <a:gd name="connsiteY84" fmla="*/ 1209675 h 1990725"/>
                <a:gd name="connsiteX85" fmla="*/ 2127122 w 2265235"/>
                <a:gd name="connsiteY85" fmla="*/ 1200150 h 1990725"/>
                <a:gd name="connsiteX86" fmla="*/ 2193798 w 2265235"/>
                <a:gd name="connsiteY86" fmla="*/ 1185863 h 1990725"/>
                <a:gd name="connsiteX87" fmla="*/ 2255710 w 2265235"/>
                <a:gd name="connsiteY87" fmla="*/ 1171575 h 1990725"/>
                <a:gd name="connsiteX88" fmla="*/ 2265235 w 2265235"/>
                <a:gd name="connsiteY88" fmla="*/ 1133475 h 1990725"/>
                <a:gd name="connsiteX89" fmla="*/ 2246185 w 2265235"/>
                <a:gd name="connsiteY89" fmla="*/ 1104900 h 1990725"/>
                <a:gd name="connsiteX90" fmla="*/ 2217610 w 2265235"/>
                <a:gd name="connsiteY90" fmla="*/ 1085850 h 1990725"/>
                <a:gd name="connsiteX91" fmla="*/ 2227135 w 2265235"/>
                <a:gd name="connsiteY91" fmla="*/ 1028700 h 1990725"/>
                <a:gd name="connsiteX92" fmla="*/ 2227135 w 2265235"/>
                <a:gd name="connsiteY92" fmla="*/ 895350 h 1990725"/>
                <a:gd name="connsiteX93" fmla="*/ 2227135 w 2265235"/>
                <a:gd name="connsiteY93" fmla="*/ 895350 h 1990725"/>
                <a:gd name="connsiteX94" fmla="*/ 2246185 w 2265235"/>
                <a:gd name="connsiteY94" fmla="*/ 838200 h 1990725"/>
                <a:gd name="connsiteX95" fmla="*/ 2236660 w 2265235"/>
                <a:gd name="connsiteY95" fmla="*/ 790575 h 1990725"/>
                <a:gd name="connsiteX96" fmla="*/ 2198560 w 2265235"/>
                <a:gd name="connsiteY96" fmla="*/ 752475 h 1990725"/>
                <a:gd name="connsiteX97" fmla="*/ 2208085 w 2265235"/>
                <a:gd name="connsiteY97" fmla="*/ 714375 h 1990725"/>
                <a:gd name="connsiteX98" fmla="*/ 2217610 w 2265235"/>
                <a:gd name="connsiteY98" fmla="*/ 685800 h 1990725"/>
                <a:gd name="connsiteX99" fmla="*/ 2208085 w 2265235"/>
                <a:gd name="connsiteY99" fmla="*/ 647700 h 1990725"/>
                <a:gd name="connsiteX100" fmla="*/ 2160460 w 2265235"/>
                <a:gd name="connsiteY100" fmla="*/ 600075 h 1990725"/>
                <a:gd name="connsiteX101" fmla="*/ 2122360 w 2265235"/>
                <a:gd name="connsiteY101" fmla="*/ 590550 h 1990725"/>
                <a:gd name="connsiteX102" fmla="*/ 2122360 w 2265235"/>
                <a:gd name="connsiteY102" fmla="*/ 333375 h 1990725"/>
                <a:gd name="connsiteX103" fmla="*/ 2093785 w 2265235"/>
                <a:gd name="connsiteY103" fmla="*/ 323850 h 1990725"/>
                <a:gd name="connsiteX104" fmla="*/ 2074735 w 2265235"/>
                <a:gd name="connsiteY104" fmla="*/ 285750 h 1990725"/>
                <a:gd name="connsiteX105" fmla="*/ 2065210 w 2265235"/>
                <a:gd name="connsiteY105" fmla="*/ 257175 h 1990725"/>
                <a:gd name="connsiteX106" fmla="*/ 2046160 w 2265235"/>
                <a:gd name="connsiteY106" fmla="*/ 228600 h 1990725"/>
                <a:gd name="connsiteX107" fmla="*/ 1960435 w 2265235"/>
                <a:gd name="connsiteY107" fmla="*/ 238125 h 1990725"/>
                <a:gd name="connsiteX108" fmla="*/ 1931860 w 2265235"/>
                <a:gd name="connsiteY108" fmla="*/ 247650 h 1990725"/>
                <a:gd name="connsiteX109" fmla="*/ 1922335 w 2265235"/>
                <a:gd name="connsiteY109" fmla="*/ 276225 h 1990725"/>
                <a:gd name="connsiteX110" fmla="*/ 1865185 w 2265235"/>
                <a:gd name="connsiteY110" fmla="*/ 314325 h 1990725"/>
                <a:gd name="connsiteX111" fmla="*/ 1836610 w 2265235"/>
                <a:gd name="connsiteY111" fmla="*/ 304800 h 1990725"/>
                <a:gd name="connsiteX112" fmla="*/ 1817560 w 2265235"/>
                <a:gd name="connsiteY112" fmla="*/ 219075 h 1990725"/>
                <a:gd name="connsiteX113" fmla="*/ 1788985 w 2265235"/>
                <a:gd name="connsiteY113" fmla="*/ 200025 h 1990725"/>
                <a:gd name="connsiteX114" fmla="*/ 1769935 w 2265235"/>
                <a:gd name="connsiteY114" fmla="*/ 228600 h 1990725"/>
                <a:gd name="connsiteX115" fmla="*/ 1750885 w 2265235"/>
                <a:gd name="connsiteY115" fmla="*/ 228600 h 1990725"/>
                <a:gd name="connsiteX116" fmla="*/ 1741360 w 2265235"/>
                <a:gd name="connsiteY116" fmla="*/ 152400 h 1990725"/>
                <a:gd name="connsiteX117" fmla="*/ 1712785 w 2265235"/>
                <a:gd name="connsiteY117" fmla="*/ 142875 h 1990725"/>
                <a:gd name="connsiteX118" fmla="*/ 1684210 w 2265235"/>
                <a:gd name="connsiteY118" fmla="*/ 152400 h 1990725"/>
                <a:gd name="connsiteX119" fmla="*/ 1646110 w 2265235"/>
                <a:gd name="connsiteY119" fmla="*/ 161925 h 1990725"/>
                <a:gd name="connsiteX120" fmla="*/ 1617535 w 2265235"/>
                <a:gd name="connsiteY120" fmla="*/ 190500 h 1990725"/>
                <a:gd name="connsiteX121" fmla="*/ 1598485 w 2265235"/>
                <a:gd name="connsiteY121" fmla="*/ 219075 h 1990725"/>
                <a:gd name="connsiteX122" fmla="*/ 1569910 w 2265235"/>
                <a:gd name="connsiteY122" fmla="*/ 228600 h 1990725"/>
                <a:gd name="connsiteX123" fmla="*/ 1531810 w 2265235"/>
                <a:gd name="connsiteY123" fmla="*/ 180975 h 1990725"/>
                <a:gd name="connsiteX124" fmla="*/ 1503235 w 2265235"/>
                <a:gd name="connsiteY124" fmla="*/ 190500 h 1990725"/>
                <a:gd name="connsiteX125" fmla="*/ 1465135 w 2265235"/>
                <a:gd name="connsiteY125" fmla="*/ 209550 h 1990725"/>
                <a:gd name="connsiteX126" fmla="*/ 1446085 w 2265235"/>
                <a:gd name="connsiteY126" fmla="*/ 247650 h 1990725"/>
                <a:gd name="connsiteX127" fmla="*/ 1417510 w 2265235"/>
                <a:gd name="connsiteY127" fmla="*/ 228600 h 1990725"/>
                <a:gd name="connsiteX128" fmla="*/ 1388935 w 2265235"/>
                <a:gd name="connsiteY128" fmla="*/ 219075 h 1990725"/>
                <a:gd name="connsiteX129" fmla="*/ 1341310 w 2265235"/>
                <a:gd name="connsiteY129" fmla="*/ 171450 h 1990725"/>
                <a:gd name="connsiteX130" fmla="*/ 1284160 w 2265235"/>
                <a:gd name="connsiteY130" fmla="*/ 123825 h 1990725"/>
                <a:gd name="connsiteX131" fmla="*/ 1179385 w 2265235"/>
                <a:gd name="connsiteY131" fmla="*/ 104775 h 1990725"/>
                <a:gd name="connsiteX132" fmla="*/ 1150810 w 2265235"/>
                <a:gd name="connsiteY132" fmla="*/ 95250 h 1990725"/>
                <a:gd name="connsiteX133" fmla="*/ 1103185 w 2265235"/>
                <a:gd name="connsiteY133" fmla="*/ 142875 h 1990725"/>
                <a:gd name="connsiteX134" fmla="*/ 1131760 w 2265235"/>
                <a:gd name="connsiteY134" fmla="*/ 161925 h 1990725"/>
                <a:gd name="connsiteX135" fmla="*/ 1103185 w 2265235"/>
                <a:gd name="connsiteY135" fmla="*/ 171450 h 1990725"/>
                <a:gd name="connsiteX136" fmla="*/ 1065085 w 2265235"/>
                <a:gd name="connsiteY136" fmla="*/ 123825 h 1990725"/>
                <a:gd name="connsiteX137" fmla="*/ 1017460 w 2265235"/>
                <a:gd name="connsiteY137" fmla="*/ 66675 h 1990725"/>
                <a:gd name="connsiteX138" fmla="*/ 998410 w 2265235"/>
                <a:gd name="connsiteY138" fmla="*/ 38100 h 1990725"/>
                <a:gd name="connsiteX139" fmla="*/ 960310 w 2265235"/>
                <a:gd name="connsiteY139" fmla="*/ 19050 h 1990725"/>
                <a:gd name="connsiteX140" fmla="*/ 931735 w 2265235"/>
                <a:gd name="connsiteY140" fmla="*/ 0 h 1990725"/>
                <a:gd name="connsiteX141" fmla="*/ 693610 w 2265235"/>
                <a:gd name="connsiteY141" fmla="*/ 9525 h 1990725"/>
                <a:gd name="connsiteX142" fmla="*/ 674560 w 2265235"/>
                <a:gd name="connsiteY142" fmla="*/ 38100 h 1990725"/>
                <a:gd name="connsiteX143" fmla="*/ 645985 w 2265235"/>
                <a:gd name="connsiteY143" fmla="*/ 57150 h 1990725"/>
                <a:gd name="connsiteX144" fmla="*/ 617410 w 2265235"/>
                <a:gd name="connsiteY144" fmla="*/ 85725 h 1990725"/>
                <a:gd name="connsiteX145" fmla="*/ 560260 w 2265235"/>
                <a:gd name="connsiteY145" fmla="*/ 76200 h 1990725"/>
                <a:gd name="connsiteX146" fmla="*/ 493585 w 2265235"/>
                <a:gd name="connsiteY146" fmla="*/ 66675 h 1990725"/>
                <a:gd name="connsiteX147" fmla="*/ 445960 w 2265235"/>
                <a:gd name="connsiteY147" fmla="*/ 57150 h 1990725"/>
                <a:gd name="connsiteX148" fmla="*/ 169735 w 2265235"/>
                <a:gd name="connsiteY148" fmla="*/ 66675 h 1990725"/>
                <a:gd name="connsiteX149" fmla="*/ 112585 w 2265235"/>
                <a:gd name="connsiteY149" fmla="*/ 114300 h 1990725"/>
                <a:gd name="connsiteX150" fmla="*/ 112585 w 2265235"/>
                <a:gd name="connsiteY150" fmla="*/ 95250 h 1990725"/>
                <a:gd name="connsiteX0" fmla="*/ 112585 w 2265235"/>
                <a:gd name="connsiteY0" fmla="*/ 95250 h 1990725"/>
                <a:gd name="connsiteX1" fmla="*/ 103060 w 2265235"/>
                <a:gd name="connsiteY1" fmla="*/ 276225 h 1990725"/>
                <a:gd name="connsiteX2" fmla="*/ 74485 w 2265235"/>
                <a:gd name="connsiteY2" fmla="*/ 295275 h 1990725"/>
                <a:gd name="connsiteX3" fmla="*/ 64960 w 2265235"/>
                <a:gd name="connsiteY3" fmla="*/ 323850 h 1990725"/>
                <a:gd name="connsiteX4" fmla="*/ 74485 w 2265235"/>
                <a:gd name="connsiteY4" fmla="*/ 361950 h 1990725"/>
                <a:gd name="connsiteX5" fmla="*/ 103060 w 2265235"/>
                <a:gd name="connsiteY5" fmla="*/ 390525 h 1990725"/>
                <a:gd name="connsiteX6" fmla="*/ 122110 w 2265235"/>
                <a:gd name="connsiteY6" fmla="*/ 419100 h 1990725"/>
                <a:gd name="connsiteX7" fmla="*/ 7810 w 2265235"/>
                <a:gd name="connsiteY7" fmla="*/ 428625 h 1990725"/>
                <a:gd name="connsiteX8" fmla="*/ 17335 w 2265235"/>
                <a:gd name="connsiteY8" fmla="*/ 485775 h 1990725"/>
                <a:gd name="connsiteX9" fmla="*/ 74485 w 2265235"/>
                <a:gd name="connsiteY9" fmla="*/ 495300 h 1990725"/>
                <a:gd name="connsiteX10" fmla="*/ 93535 w 2265235"/>
                <a:gd name="connsiteY10" fmla="*/ 523875 h 1990725"/>
                <a:gd name="connsiteX11" fmla="*/ 64960 w 2265235"/>
                <a:gd name="connsiteY11" fmla="*/ 581025 h 1990725"/>
                <a:gd name="connsiteX12" fmla="*/ 74485 w 2265235"/>
                <a:gd name="connsiteY12" fmla="*/ 666750 h 1990725"/>
                <a:gd name="connsiteX13" fmla="*/ 93535 w 2265235"/>
                <a:gd name="connsiteY13" fmla="*/ 723900 h 1990725"/>
                <a:gd name="connsiteX14" fmla="*/ 103060 w 2265235"/>
                <a:gd name="connsiteY14" fmla="*/ 752475 h 1990725"/>
                <a:gd name="connsiteX15" fmla="*/ 112585 w 2265235"/>
                <a:gd name="connsiteY15" fmla="*/ 866775 h 1990725"/>
                <a:gd name="connsiteX16" fmla="*/ 131635 w 2265235"/>
                <a:gd name="connsiteY16" fmla="*/ 895350 h 1990725"/>
                <a:gd name="connsiteX17" fmla="*/ 245935 w 2265235"/>
                <a:gd name="connsiteY17" fmla="*/ 933450 h 1990725"/>
                <a:gd name="connsiteX18" fmla="*/ 303085 w 2265235"/>
                <a:gd name="connsiteY18" fmla="*/ 971550 h 1990725"/>
                <a:gd name="connsiteX19" fmla="*/ 379285 w 2265235"/>
                <a:gd name="connsiteY19" fmla="*/ 1009650 h 1990725"/>
                <a:gd name="connsiteX20" fmla="*/ 436435 w 2265235"/>
                <a:gd name="connsiteY20" fmla="*/ 1019175 h 1990725"/>
                <a:gd name="connsiteX21" fmla="*/ 465010 w 2265235"/>
                <a:gd name="connsiteY21" fmla="*/ 1038225 h 1990725"/>
                <a:gd name="connsiteX22" fmla="*/ 522160 w 2265235"/>
                <a:gd name="connsiteY22" fmla="*/ 1057275 h 1990725"/>
                <a:gd name="connsiteX23" fmla="*/ 550735 w 2265235"/>
                <a:gd name="connsiteY23" fmla="*/ 1076325 h 1990725"/>
                <a:gd name="connsiteX24" fmla="*/ 560260 w 2265235"/>
                <a:gd name="connsiteY24" fmla="*/ 1162050 h 1990725"/>
                <a:gd name="connsiteX25" fmla="*/ 588835 w 2265235"/>
                <a:gd name="connsiteY25" fmla="*/ 1257300 h 1990725"/>
                <a:gd name="connsiteX26" fmla="*/ 617410 w 2265235"/>
                <a:gd name="connsiteY26" fmla="*/ 1238250 h 1990725"/>
                <a:gd name="connsiteX27" fmla="*/ 655510 w 2265235"/>
                <a:gd name="connsiteY27" fmla="*/ 1219200 h 1990725"/>
                <a:gd name="connsiteX28" fmla="*/ 693610 w 2265235"/>
                <a:gd name="connsiteY28" fmla="*/ 1181100 h 1990725"/>
                <a:gd name="connsiteX29" fmla="*/ 741235 w 2265235"/>
                <a:gd name="connsiteY29" fmla="*/ 1228725 h 1990725"/>
                <a:gd name="connsiteX30" fmla="*/ 731710 w 2265235"/>
                <a:gd name="connsiteY30" fmla="*/ 1257300 h 1990725"/>
                <a:gd name="connsiteX31" fmla="*/ 712660 w 2265235"/>
                <a:gd name="connsiteY31" fmla="*/ 1285875 h 1990725"/>
                <a:gd name="connsiteX32" fmla="*/ 655510 w 2265235"/>
                <a:gd name="connsiteY32" fmla="*/ 1323975 h 1990725"/>
                <a:gd name="connsiteX33" fmla="*/ 693610 w 2265235"/>
                <a:gd name="connsiteY33" fmla="*/ 1457325 h 1990725"/>
                <a:gd name="connsiteX34" fmla="*/ 722185 w 2265235"/>
                <a:gd name="connsiteY34" fmla="*/ 1466850 h 1990725"/>
                <a:gd name="connsiteX35" fmla="*/ 750760 w 2265235"/>
                <a:gd name="connsiteY35" fmla="*/ 1495425 h 1990725"/>
                <a:gd name="connsiteX36" fmla="*/ 807910 w 2265235"/>
                <a:gd name="connsiteY36" fmla="*/ 1533525 h 1990725"/>
                <a:gd name="connsiteX37" fmla="*/ 836485 w 2265235"/>
                <a:gd name="connsiteY37" fmla="*/ 1590675 h 1990725"/>
                <a:gd name="connsiteX38" fmla="*/ 855535 w 2265235"/>
                <a:gd name="connsiteY38" fmla="*/ 1619250 h 1990725"/>
                <a:gd name="connsiteX39" fmla="*/ 846010 w 2265235"/>
                <a:gd name="connsiteY39" fmla="*/ 1647825 h 1990725"/>
                <a:gd name="connsiteX40" fmla="*/ 788860 w 2265235"/>
                <a:gd name="connsiteY40" fmla="*/ 1695450 h 1990725"/>
                <a:gd name="connsiteX41" fmla="*/ 788860 w 2265235"/>
                <a:gd name="connsiteY41" fmla="*/ 1847850 h 1990725"/>
                <a:gd name="connsiteX42" fmla="*/ 807910 w 2265235"/>
                <a:gd name="connsiteY42" fmla="*/ 1876425 h 1990725"/>
                <a:gd name="connsiteX43" fmla="*/ 836485 w 2265235"/>
                <a:gd name="connsiteY43" fmla="*/ 1962150 h 1990725"/>
                <a:gd name="connsiteX44" fmla="*/ 846010 w 2265235"/>
                <a:gd name="connsiteY44" fmla="*/ 1990725 h 1990725"/>
                <a:gd name="connsiteX45" fmla="*/ 893635 w 2265235"/>
                <a:gd name="connsiteY45" fmla="*/ 1952625 h 1990725"/>
                <a:gd name="connsiteX46" fmla="*/ 988885 w 2265235"/>
                <a:gd name="connsiteY46" fmla="*/ 1895475 h 1990725"/>
                <a:gd name="connsiteX47" fmla="*/ 1017460 w 2265235"/>
                <a:gd name="connsiteY47" fmla="*/ 1885950 h 1990725"/>
                <a:gd name="connsiteX48" fmla="*/ 1093660 w 2265235"/>
                <a:gd name="connsiteY48" fmla="*/ 1895475 h 1990725"/>
                <a:gd name="connsiteX49" fmla="*/ 1103185 w 2265235"/>
                <a:gd name="connsiteY49" fmla="*/ 1828800 h 1990725"/>
                <a:gd name="connsiteX50" fmla="*/ 1112710 w 2265235"/>
                <a:gd name="connsiteY50" fmla="*/ 1771650 h 1990725"/>
                <a:gd name="connsiteX51" fmla="*/ 1122235 w 2265235"/>
                <a:gd name="connsiteY51" fmla="*/ 1743075 h 1990725"/>
                <a:gd name="connsiteX52" fmla="*/ 1150810 w 2265235"/>
                <a:gd name="connsiteY52" fmla="*/ 1733550 h 1990725"/>
                <a:gd name="connsiteX53" fmla="*/ 1227010 w 2265235"/>
                <a:gd name="connsiteY53" fmla="*/ 1685925 h 1990725"/>
                <a:gd name="connsiteX54" fmla="*/ 1255585 w 2265235"/>
                <a:gd name="connsiteY54" fmla="*/ 1676400 h 1990725"/>
                <a:gd name="connsiteX55" fmla="*/ 1369885 w 2265235"/>
                <a:gd name="connsiteY55" fmla="*/ 1657350 h 1990725"/>
                <a:gd name="connsiteX56" fmla="*/ 1427035 w 2265235"/>
                <a:gd name="connsiteY56" fmla="*/ 1676400 h 1990725"/>
                <a:gd name="connsiteX57" fmla="*/ 1493710 w 2265235"/>
                <a:gd name="connsiteY57" fmla="*/ 1762125 h 1990725"/>
                <a:gd name="connsiteX58" fmla="*/ 1503235 w 2265235"/>
                <a:gd name="connsiteY58" fmla="*/ 1800225 h 1990725"/>
                <a:gd name="connsiteX59" fmla="*/ 1512760 w 2265235"/>
                <a:gd name="connsiteY59" fmla="*/ 1828800 h 1990725"/>
                <a:gd name="connsiteX60" fmla="*/ 1569910 w 2265235"/>
                <a:gd name="connsiteY60" fmla="*/ 1790700 h 1990725"/>
                <a:gd name="connsiteX61" fmla="*/ 1588960 w 2265235"/>
                <a:gd name="connsiteY61" fmla="*/ 1733550 h 1990725"/>
                <a:gd name="connsiteX62" fmla="*/ 1665160 w 2265235"/>
                <a:gd name="connsiteY62" fmla="*/ 1685925 h 1990725"/>
                <a:gd name="connsiteX63" fmla="*/ 1674685 w 2265235"/>
                <a:gd name="connsiteY63" fmla="*/ 1657350 h 1990725"/>
                <a:gd name="connsiteX64" fmla="*/ 1760410 w 2265235"/>
                <a:gd name="connsiteY64" fmla="*/ 1685925 h 1990725"/>
                <a:gd name="connsiteX65" fmla="*/ 1817560 w 2265235"/>
                <a:gd name="connsiteY65" fmla="*/ 1676400 h 1990725"/>
                <a:gd name="connsiteX66" fmla="*/ 1846135 w 2265235"/>
                <a:gd name="connsiteY66" fmla="*/ 1657350 h 1990725"/>
                <a:gd name="connsiteX67" fmla="*/ 1855660 w 2265235"/>
                <a:gd name="connsiteY67" fmla="*/ 1685925 h 1990725"/>
                <a:gd name="connsiteX68" fmla="*/ 1865185 w 2265235"/>
                <a:gd name="connsiteY68" fmla="*/ 1752600 h 1990725"/>
                <a:gd name="connsiteX69" fmla="*/ 1931860 w 2265235"/>
                <a:gd name="connsiteY69" fmla="*/ 1781175 h 1990725"/>
                <a:gd name="connsiteX70" fmla="*/ 1931860 w 2265235"/>
                <a:gd name="connsiteY70" fmla="*/ 1695450 h 1990725"/>
                <a:gd name="connsiteX71" fmla="*/ 1922335 w 2265235"/>
                <a:gd name="connsiteY71" fmla="*/ 1666875 h 1990725"/>
                <a:gd name="connsiteX72" fmla="*/ 1912810 w 2265235"/>
                <a:gd name="connsiteY72" fmla="*/ 1638300 h 1990725"/>
                <a:gd name="connsiteX73" fmla="*/ 2017585 w 2265235"/>
                <a:gd name="connsiteY73" fmla="*/ 1647825 h 1990725"/>
                <a:gd name="connsiteX74" fmla="*/ 2055685 w 2265235"/>
                <a:gd name="connsiteY74" fmla="*/ 1590675 h 1990725"/>
                <a:gd name="connsiteX75" fmla="*/ 2112835 w 2265235"/>
                <a:gd name="connsiteY75" fmla="*/ 1552575 h 1990725"/>
                <a:gd name="connsiteX76" fmla="*/ 2131885 w 2265235"/>
                <a:gd name="connsiteY76" fmla="*/ 1524000 h 1990725"/>
                <a:gd name="connsiteX77" fmla="*/ 2131885 w 2265235"/>
                <a:gd name="connsiteY77" fmla="*/ 1409700 h 1990725"/>
                <a:gd name="connsiteX78" fmla="*/ 2103310 w 2265235"/>
                <a:gd name="connsiteY78" fmla="*/ 1400175 h 1990725"/>
                <a:gd name="connsiteX79" fmla="*/ 2084260 w 2265235"/>
                <a:gd name="connsiteY79" fmla="*/ 1371600 h 1990725"/>
                <a:gd name="connsiteX80" fmla="*/ 2141410 w 2265235"/>
                <a:gd name="connsiteY80" fmla="*/ 1381125 h 1990725"/>
                <a:gd name="connsiteX81" fmla="*/ 2160460 w 2265235"/>
                <a:gd name="connsiteY81" fmla="*/ 1352550 h 1990725"/>
                <a:gd name="connsiteX82" fmla="*/ 2141410 w 2265235"/>
                <a:gd name="connsiteY82" fmla="*/ 1323975 h 1990725"/>
                <a:gd name="connsiteX83" fmla="*/ 2131885 w 2265235"/>
                <a:gd name="connsiteY83" fmla="*/ 1295400 h 1990725"/>
                <a:gd name="connsiteX84" fmla="*/ 2084260 w 2265235"/>
                <a:gd name="connsiteY84" fmla="*/ 1209675 h 1990725"/>
                <a:gd name="connsiteX85" fmla="*/ 2127122 w 2265235"/>
                <a:gd name="connsiteY85" fmla="*/ 1200150 h 1990725"/>
                <a:gd name="connsiteX86" fmla="*/ 2193798 w 2265235"/>
                <a:gd name="connsiteY86" fmla="*/ 1185863 h 1990725"/>
                <a:gd name="connsiteX87" fmla="*/ 2255710 w 2265235"/>
                <a:gd name="connsiteY87" fmla="*/ 1171575 h 1990725"/>
                <a:gd name="connsiteX88" fmla="*/ 2265235 w 2265235"/>
                <a:gd name="connsiteY88" fmla="*/ 1133475 h 1990725"/>
                <a:gd name="connsiteX89" fmla="*/ 2246185 w 2265235"/>
                <a:gd name="connsiteY89" fmla="*/ 1104900 h 1990725"/>
                <a:gd name="connsiteX90" fmla="*/ 2217610 w 2265235"/>
                <a:gd name="connsiteY90" fmla="*/ 1085850 h 1990725"/>
                <a:gd name="connsiteX91" fmla="*/ 2227135 w 2265235"/>
                <a:gd name="connsiteY91" fmla="*/ 1028700 h 1990725"/>
                <a:gd name="connsiteX92" fmla="*/ 2227135 w 2265235"/>
                <a:gd name="connsiteY92" fmla="*/ 895350 h 1990725"/>
                <a:gd name="connsiteX93" fmla="*/ 2227135 w 2265235"/>
                <a:gd name="connsiteY93" fmla="*/ 895350 h 1990725"/>
                <a:gd name="connsiteX94" fmla="*/ 2246185 w 2265235"/>
                <a:gd name="connsiteY94" fmla="*/ 838200 h 1990725"/>
                <a:gd name="connsiteX95" fmla="*/ 2236660 w 2265235"/>
                <a:gd name="connsiteY95" fmla="*/ 790575 h 1990725"/>
                <a:gd name="connsiteX96" fmla="*/ 2198560 w 2265235"/>
                <a:gd name="connsiteY96" fmla="*/ 752475 h 1990725"/>
                <a:gd name="connsiteX97" fmla="*/ 2208085 w 2265235"/>
                <a:gd name="connsiteY97" fmla="*/ 714375 h 1990725"/>
                <a:gd name="connsiteX98" fmla="*/ 2217610 w 2265235"/>
                <a:gd name="connsiteY98" fmla="*/ 685800 h 1990725"/>
                <a:gd name="connsiteX99" fmla="*/ 2208085 w 2265235"/>
                <a:gd name="connsiteY99" fmla="*/ 647700 h 1990725"/>
                <a:gd name="connsiteX100" fmla="*/ 2160460 w 2265235"/>
                <a:gd name="connsiteY100" fmla="*/ 600075 h 1990725"/>
                <a:gd name="connsiteX101" fmla="*/ 2122360 w 2265235"/>
                <a:gd name="connsiteY101" fmla="*/ 590550 h 1990725"/>
                <a:gd name="connsiteX102" fmla="*/ 2122360 w 2265235"/>
                <a:gd name="connsiteY102" fmla="*/ 333375 h 1990725"/>
                <a:gd name="connsiteX103" fmla="*/ 2093785 w 2265235"/>
                <a:gd name="connsiteY103" fmla="*/ 323850 h 1990725"/>
                <a:gd name="connsiteX104" fmla="*/ 2074735 w 2265235"/>
                <a:gd name="connsiteY104" fmla="*/ 285750 h 1990725"/>
                <a:gd name="connsiteX105" fmla="*/ 2065210 w 2265235"/>
                <a:gd name="connsiteY105" fmla="*/ 257175 h 1990725"/>
                <a:gd name="connsiteX106" fmla="*/ 2046160 w 2265235"/>
                <a:gd name="connsiteY106" fmla="*/ 228600 h 1990725"/>
                <a:gd name="connsiteX107" fmla="*/ 1960435 w 2265235"/>
                <a:gd name="connsiteY107" fmla="*/ 238125 h 1990725"/>
                <a:gd name="connsiteX108" fmla="*/ 1931860 w 2265235"/>
                <a:gd name="connsiteY108" fmla="*/ 247650 h 1990725"/>
                <a:gd name="connsiteX109" fmla="*/ 1922335 w 2265235"/>
                <a:gd name="connsiteY109" fmla="*/ 276225 h 1990725"/>
                <a:gd name="connsiteX110" fmla="*/ 1865185 w 2265235"/>
                <a:gd name="connsiteY110" fmla="*/ 314325 h 1990725"/>
                <a:gd name="connsiteX111" fmla="*/ 1836610 w 2265235"/>
                <a:gd name="connsiteY111" fmla="*/ 304800 h 1990725"/>
                <a:gd name="connsiteX112" fmla="*/ 1817560 w 2265235"/>
                <a:gd name="connsiteY112" fmla="*/ 219075 h 1990725"/>
                <a:gd name="connsiteX113" fmla="*/ 1788985 w 2265235"/>
                <a:gd name="connsiteY113" fmla="*/ 200025 h 1990725"/>
                <a:gd name="connsiteX114" fmla="*/ 1769935 w 2265235"/>
                <a:gd name="connsiteY114" fmla="*/ 228600 h 1990725"/>
                <a:gd name="connsiteX115" fmla="*/ 1779460 w 2265235"/>
                <a:gd name="connsiteY115" fmla="*/ 180975 h 1990725"/>
                <a:gd name="connsiteX116" fmla="*/ 1741360 w 2265235"/>
                <a:gd name="connsiteY116" fmla="*/ 152400 h 1990725"/>
                <a:gd name="connsiteX117" fmla="*/ 1712785 w 2265235"/>
                <a:gd name="connsiteY117" fmla="*/ 142875 h 1990725"/>
                <a:gd name="connsiteX118" fmla="*/ 1684210 w 2265235"/>
                <a:gd name="connsiteY118" fmla="*/ 152400 h 1990725"/>
                <a:gd name="connsiteX119" fmla="*/ 1646110 w 2265235"/>
                <a:gd name="connsiteY119" fmla="*/ 161925 h 1990725"/>
                <a:gd name="connsiteX120" fmla="*/ 1617535 w 2265235"/>
                <a:gd name="connsiteY120" fmla="*/ 190500 h 1990725"/>
                <a:gd name="connsiteX121" fmla="*/ 1598485 w 2265235"/>
                <a:gd name="connsiteY121" fmla="*/ 219075 h 1990725"/>
                <a:gd name="connsiteX122" fmla="*/ 1569910 w 2265235"/>
                <a:gd name="connsiteY122" fmla="*/ 228600 h 1990725"/>
                <a:gd name="connsiteX123" fmla="*/ 1531810 w 2265235"/>
                <a:gd name="connsiteY123" fmla="*/ 180975 h 1990725"/>
                <a:gd name="connsiteX124" fmla="*/ 1503235 w 2265235"/>
                <a:gd name="connsiteY124" fmla="*/ 190500 h 1990725"/>
                <a:gd name="connsiteX125" fmla="*/ 1465135 w 2265235"/>
                <a:gd name="connsiteY125" fmla="*/ 209550 h 1990725"/>
                <a:gd name="connsiteX126" fmla="*/ 1446085 w 2265235"/>
                <a:gd name="connsiteY126" fmla="*/ 247650 h 1990725"/>
                <a:gd name="connsiteX127" fmla="*/ 1417510 w 2265235"/>
                <a:gd name="connsiteY127" fmla="*/ 228600 h 1990725"/>
                <a:gd name="connsiteX128" fmla="*/ 1388935 w 2265235"/>
                <a:gd name="connsiteY128" fmla="*/ 219075 h 1990725"/>
                <a:gd name="connsiteX129" fmla="*/ 1341310 w 2265235"/>
                <a:gd name="connsiteY129" fmla="*/ 171450 h 1990725"/>
                <a:gd name="connsiteX130" fmla="*/ 1284160 w 2265235"/>
                <a:gd name="connsiteY130" fmla="*/ 123825 h 1990725"/>
                <a:gd name="connsiteX131" fmla="*/ 1179385 w 2265235"/>
                <a:gd name="connsiteY131" fmla="*/ 104775 h 1990725"/>
                <a:gd name="connsiteX132" fmla="*/ 1150810 w 2265235"/>
                <a:gd name="connsiteY132" fmla="*/ 95250 h 1990725"/>
                <a:gd name="connsiteX133" fmla="*/ 1103185 w 2265235"/>
                <a:gd name="connsiteY133" fmla="*/ 142875 h 1990725"/>
                <a:gd name="connsiteX134" fmla="*/ 1131760 w 2265235"/>
                <a:gd name="connsiteY134" fmla="*/ 161925 h 1990725"/>
                <a:gd name="connsiteX135" fmla="*/ 1103185 w 2265235"/>
                <a:gd name="connsiteY135" fmla="*/ 171450 h 1990725"/>
                <a:gd name="connsiteX136" fmla="*/ 1065085 w 2265235"/>
                <a:gd name="connsiteY136" fmla="*/ 123825 h 1990725"/>
                <a:gd name="connsiteX137" fmla="*/ 1017460 w 2265235"/>
                <a:gd name="connsiteY137" fmla="*/ 66675 h 1990725"/>
                <a:gd name="connsiteX138" fmla="*/ 998410 w 2265235"/>
                <a:gd name="connsiteY138" fmla="*/ 38100 h 1990725"/>
                <a:gd name="connsiteX139" fmla="*/ 960310 w 2265235"/>
                <a:gd name="connsiteY139" fmla="*/ 19050 h 1990725"/>
                <a:gd name="connsiteX140" fmla="*/ 931735 w 2265235"/>
                <a:gd name="connsiteY140" fmla="*/ 0 h 1990725"/>
                <a:gd name="connsiteX141" fmla="*/ 693610 w 2265235"/>
                <a:gd name="connsiteY141" fmla="*/ 9525 h 1990725"/>
                <a:gd name="connsiteX142" fmla="*/ 674560 w 2265235"/>
                <a:gd name="connsiteY142" fmla="*/ 38100 h 1990725"/>
                <a:gd name="connsiteX143" fmla="*/ 645985 w 2265235"/>
                <a:gd name="connsiteY143" fmla="*/ 57150 h 1990725"/>
                <a:gd name="connsiteX144" fmla="*/ 617410 w 2265235"/>
                <a:gd name="connsiteY144" fmla="*/ 85725 h 1990725"/>
                <a:gd name="connsiteX145" fmla="*/ 560260 w 2265235"/>
                <a:gd name="connsiteY145" fmla="*/ 76200 h 1990725"/>
                <a:gd name="connsiteX146" fmla="*/ 493585 w 2265235"/>
                <a:gd name="connsiteY146" fmla="*/ 66675 h 1990725"/>
                <a:gd name="connsiteX147" fmla="*/ 445960 w 2265235"/>
                <a:gd name="connsiteY147" fmla="*/ 57150 h 1990725"/>
                <a:gd name="connsiteX148" fmla="*/ 169735 w 2265235"/>
                <a:gd name="connsiteY148" fmla="*/ 66675 h 1990725"/>
                <a:gd name="connsiteX149" fmla="*/ 112585 w 2265235"/>
                <a:gd name="connsiteY149" fmla="*/ 114300 h 1990725"/>
                <a:gd name="connsiteX150" fmla="*/ 112585 w 2265235"/>
                <a:gd name="connsiteY150" fmla="*/ 95250 h 1990725"/>
                <a:gd name="connsiteX0" fmla="*/ 112585 w 2265235"/>
                <a:gd name="connsiteY0" fmla="*/ 95250 h 1990725"/>
                <a:gd name="connsiteX1" fmla="*/ 103060 w 2265235"/>
                <a:gd name="connsiteY1" fmla="*/ 276225 h 1990725"/>
                <a:gd name="connsiteX2" fmla="*/ 74485 w 2265235"/>
                <a:gd name="connsiteY2" fmla="*/ 295275 h 1990725"/>
                <a:gd name="connsiteX3" fmla="*/ 64960 w 2265235"/>
                <a:gd name="connsiteY3" fmla="*/ 323850 h 1990725"/>
                <a:gd name="connsiteX4" fmla="*/ 74485 w 2265235"/>
                <a:gd name="connsiteY4" fmla="*/ 361950 h 1990725"/>
                <a:gd name="connsiteX5" fmla="*/ 103060 w 2265235"/>
                <a:gd name="connsiteY5" fmla="*/ 390525 h 1990725"/>
                <a:gd name="connsiteX6" fmla="*/ 122110 w 2265235"/>
                <a:gd name="connsiteY6" fmla="*/ 419100 h 1990725"/>
                <a:gd name="connsiteX7" fmla="*/ 7810 w 2265235"/>
                <a:gd name="connsiteY7" fmla="*/ 428625 h 1990725"/>
                <a:gd name="connsiteX8" fmla="*/ 17335 w 2265235"/>
                <a:gd name="connsiteY8" fmla="*/ 485775 h 1990725"/>
                <a:gd name="connsiteX9" fmla="*/ 74485 w 2265235"/>
                <a:gd name="connsiteY9" fmla="*/ 495300 h 1990725"/>
                <a:gd name="connsiteX10" fmla="*/ 93535 w 2265235"/>
                <a:gd name="connsiteY10" fmla="*/ 523875 h 1990725"/>
                <a:gd name="connsiteX11" fmla="*/ 64960 w 2265235"/>
                <a:gd name="connsiteY11" fmla="*/ 581025 h 1990725"/>
                <a:gd name="connsiteX12" fmla="*/ 74485 w 2265235"/>
                <a:gd name="connsiteY12" fmla="*/ 666750 h 1990725"/>
                <a:gd name="connsiteX13" fmla="*/ 93535 w 2265235"/>
                <a:gd name="connsiteY13" fmla="*/ 723900 h 1990725"/>
                <a:gd name="connsiteX14" fmla="*/ 103060 w 2265235"/>
                <a:gd name="connsiteY14" fmla="*/ 752475 h 1990725"/>
                <a:gd name="connsiteX15" fmla="*/ 112585 w 2265235"/>
                <a:gd name="connsiteY15" fmla="*/ 866775 h 1990725"/>
                <a:gd name="connsiteX16" fmla="*/ 131635 w 2265235"/>
                <a:gd name="connsiteY16" fmla="*/ 895350 h 1990725"/>
                <a:gd name="connsiteX17" fmla="*/ 245935 w 2265235"/>
                <a:gd name="connsiteY17" fmla="*/ 933450 h 1990725"/>
                <a:gd name="connsiteX18" fmla="*/ 303085 w 2265235"/>
                <a:gd name="connsiteY18" fmla="*/ 971550 h 1990725"/>
                <a:gd name="connsiteX19" fmla="*/ 379285 w 2265235"/>
                <a:gd name="connsiteY19" fmla="*/ 1009650 h 1990725"/>
                <a:gd name="connsiteX20" fmla="*/ 436435 w 2265235"/>
                <a:gd name="connsiteY20" fmla="*/ 1019175 h 1990725"/>
                <a:gd name="connsiteX21" fmla="*/ 465010 w 2265235"/>
                <a:gd name="connsiteY21" fmla="*/ 1038225 h 1990725"/>
                <a:gd name="connsiteX22" fmla="*/ 522160 w 2265235"/>
                <a:gd name="connsiteY22" fmla="*/ 1057275 h 1990725"/>
                <a:gd name="connsiteX23" fmla="*/ 550735 w 2265235"/>
                <a:gd name="connsiteY23" fmla="*/ 1076325 h 1990725"/>
                <a:gd name="connsiteX24" fmla="*/ 560260 w 2265235"/>
                <a:gd name="connsiteY24" fmla="*/ 1162050 h 1990725"/>
                <a:gd name="connsiteX25" fmla="*/ 588835 w 2265235"/>
                <a:gd name="connsiteY25" fmla="*/ 1257300 h 1990725"/>
                <a:gd name="connsiteX26" fmla="*/ 617410 w 2265235"/>
                <a:gd name="connsiteY26" fmla="*/ 1238250 h 1990725"/>
                <a:gd name="connsiteX27" fmla="*/ 655510 w 2265235"/>
                <a:gd name="connsiteY27" fmla="*/ 1219200 h 1990725"/>
                <a:gd name="connsiteX28" fmla="*/ 693610 w 2265235"/>
                <a:gd name="connsiteY28" fmla="*/ 1181100 h 1990725"/>
                <a:gd name="connsiteX29" fmla="*/ 741235 w 2265235"/>
                <a:gd name="connsiteY29" fmla="*/ 1228725 h 1990725"/>
                <a:gd name="connsiteX30" fmla="*/ 731710 w 2265235"/>
                <a:gd name="connsiteY30" fmla="*/ 1257300 h 1990725"/>
                <a:gd name="connsiteX31" fmla="*/ 712660 w 2265235"/>
                <a:gd name="connsiteY31" fmla="*/ 1285875 h 1990725"/>
                <a:gd name="connsiteX32" fmla="*/ 655510 w 2265235"/>
                <a:gd name="connsiteY32" fmla="*/ 1323975 h 1990725"/>
                <a:gd name="connsiteX33" fmla="*/ 693610 w 2265235"/>
                <a:gd name="connsiteY33" fmla="*/ 1457325 h 1990725"/>
                <a:gd name="connsiteX34" fmla="*/ 722185 w 2265235"/>
                <a:gd name="connsiteY34" fmla="*/ 1466850 h 1990725"/>
                <a:gd name="connsiteX35" fmla="*/ 750760 w 2265235"/>
                <a:gd name="connsiteY35" fmla="*/ 1495425 h 1990725"/>
                <a:gd name="connsiteX36" fmla="*/ 807910 w 2265235"/>
                <a:gd name="connsiteY36" fmla="*/ 1533525 h 1990725"/>
                <a:gd name="connsiteX37" fmla="*/ 836485 w 2265235"/>
                <a:gd name="connsiteY37" fmla="*/ 1590675 h 1990725"/>
                <a:gd name="connsiteX38" fmla="*/ 855535 w 2265235"/>
                <a:gd name="connsiteY38" fmla="*/ 1619250 h 1990725"/>
                <a:gd name="connsiteX39" fmla="*/ 846010 w 2265235"/>
                <a:gd name="connsiteY39" fmla="*/ 1647825 h 1990725"/>
                <a:gd name="connsiteX40" fmla="*/ 788860 w 2265235"/>
                <a:gd name="connsiteY40" fmla="*/ 1695450 h 1990725"/>
                <a:gd name="connsiteX41" fmla="*/ 788860 w 2265235"/>
                <a:gd name="connsiteY41" fmla="*/ 1847850 h 1990725"/>
                <a:gd name="connsiteX42" fmla="*/ 807910 w 2265235"/>
                <a:gd name="connsiteY42" fmla="*/ 1876425 h 1990725"/>
                <a:gd name="connsiteX43" fmla="*/ 836485 w 2265235"/>
                <a:gd name="connsiteY43" fmla="*/ 1962150 h 1990725"/>
                <a:gd name="connsiteX44" fmla="*/ 846010 w 2265235"/>
                <a:gd name="connsiteY44" fmla="*/ 1990725 h 1990725"/>
                <a:gd name="connsiteX45" fmla="*/ 893635 w 2265235"/>
                <a:gd name="connsiteY45" fmla="*/ 1952625 h 1990725"/>
                <a:gd name="connsiteX46" fmla="*/ 988885 w 2265235"/>
                <a:gd name="connsiteY46" fmla="*/ 1895475 h 1990725"/>
                <a:gd name="connsiteX47" fmla="*/ 1017460 w 2265235"/>
                <a:gd name="connsiteY47" fmla="*/ 1885950 h 1990725"/>
                <a:gd name="connsiteX48" fmla="*/ 1093660 w 2265235"/>
                <a:gd name="connsiteY48" fmla="*/ 1895475 h 1990725"/>
                <a:gd name="connsiteX49" fmla="*/ 1103185 w 2265235"/>
                <a:gd name="connsiteY49" fmla="*/ 1828800 h 1990725"/>
                <a:gd name="connsiteX50" fmla="*/ 1112710 w 2265235"/>
                <a:gd name="connsiteY50" fmla="*/ 1771650 h 1990725"/>
                <a:gd name="connsiteX51" fmla="*/ 1122235 w 2265235"/>
                <a:gd name="connsiteY51" fmla="*/ 1743075 h 1990725"/>
                <a:gd name="connsiteX52" fmla="*/ 1150810 w 2265235"/>
                <a:gd name="connsiteY52" fmla="*/ 1733550 h 1990725"/>
                <a:gd name="connsiteX53" fmla="*/ 1227010 w 2265235"/>
                <a:gd name="connsiteY53" fmla="*/ 1685925 h 1990725"/>
                <a:gd name="connsiteX54" fmla="*/ 1255585 w 2265235"/>
                <a:gd name="connsiteY54" fmla="*/ 1676400 h 1990725"/>
                <a:gd name="connsiteX55" fmla="*/ 1369885 w 2265235"/>
                <a:gd name="connsiteY55" fmla="*/ 1657350 h 1990725"/>
                <a:gd name="connsiteX56" fmla="*/ 1427035 w 2265235"/>
                <a:gd name="connsiteY56" fmla="*/ 1676400 h 1990725"/>
                <a:gd name="connsiteX57" fmla="*/ 1493710 w 2265235"/>
                <a:gd name="connsiteY57" fmla="*/ 1762125 h 1990725"/>
                <a:gd name="connsiteX58" fmla="*/ 1503235 w 2265235"/>
                <a:gd name="connsiteY58" fmla="*/ 1800225 h 1990725"/>
                <a:gd name="connsiteX59" fmla="*/ 1512760 w 2265235"/>
                <a:gd name="connsiteY59" fmla="*/ 1828800 h 1990725"/>
                <a:gd name="connsiteX60" fmla="*/ 1569910 w 2265235"/>
                <a:gd name="connsiteY60" fmla="*/ 1790700 h 1990725"/>
                <a:gd name="connsiteX61" fmla="*/ 1588960 w 2265235"/>
                <a:gd name="connsiteY61" fmla="*/ 1733550 h 1990725"/>
                <a:gd name="connsiteX62" fmla="*/ 1665160 w 2265235"/>
                <a:gd name="connsiteY62" fmla="*/ 1685925 h 1990725"/>
                <a:gd name="connsiteX63" fmla="*/ 1674685 w 2265235"/>
                <a:gd name="connsiteY63" fmla="*/ 1657350 h 1990725"/>
                <a:gd name="connsiteX64" fmla="*/ 1760410 w 2265235"/>
                <a:gd name="connsiteY64" fmla="*/ 1685925 h 1990725"/>
                <a:gd name="connsiteX65" fmla="*/ 1817560 w 2265235"/>
                <a:gd name="connsiteY65" fmla="*/ 1676400 h 1990725"/>
                <a:gd name="connsiteX66" fmla="*/ 1846135 w 2265235"/>
                <a:gd name="connsiteY66" fmla="*/ 1657350 h 1990725"/>
                <a:gd name="connsiteX67" fmla="*/ 1855660 w 2265235"/>
                <a:gd name="connsiteY67" fmla="*/ 1685925 h 1990725"/>
                <a:gd name="connsiteX68" fmla="*/ 1865185 w 2265235"/>
                <a:gd name="connsiteY68" fmla="*/ 1752600 h 1990725"/>
                <a:gd name="connsiteX69" fmla="*/ 1931860 w 2265235"/>
                <a:gd name="connsiteY69" fmla="*/ 1781175 h 1990725"/>
                <a:gd name="connsiteX70" fmla="*/ 1931860 w 2265235"/>
                <a:gd name="connsiteY70" fmla="*/ 1695450 h 1990725"/>
                <a:gd name="connsiteX71" fmla="*/ 1922335 w 2265235"/>
                <a:gd name="connsiteY71" fmla="*/ 1666875 h 1990725"/>
                <a:gd name="connsiteX72" fmla="*/ 1912810 w 2265235"/>
                <a:gd name="connsiteY72" fmla="*/ 1638300 h 1990725"/>
                <a:gd name="connsiteX73" fmla="*/ 2017585 w 2265235"/>
                <a:gd name="connsiteY73" fmla="*/ 1647825 h 1990725"/>
                <a:gd name="connsiteX74" fmla="*/ 2055685 w 2265235"/>
                <a:gd name="connsiteY74" fmla="*/ 1590675 h 1990725"/>
                <a:gd name="connsiteX75" fmla="*/ 2112835 w 2265235"/>
                <a:gd name="connsiteY75" fmla="*/ 1552575 h 1990725"/>
                <a:gd name="connsiteX76" fmla="*/ 2131885 w 2265235"/>
                <a:gd name="connsiteY76" fmla="*/ 1524000 h 1990725"/>
                <a:gd name="connsiteX77" fmla="*/ 2131885 w 2265235"/>
                <a:gd name="connsiteY77" fmla="*/ 1409700 h 1990725"/>
                <a:gd name="connsiteX78" fmla="*/ 2103310 w 2265235"/>
                <a:gd name="connsiteY78" fmla="*/ 1400175 h 1990725"/>
                <a:gd name="connsiteX79" fmla="*/ 2084260 w 2265235"/>
                <a:gd name="connsiteY79" fmla="*/ 1371600 h 1990725"/>
                <a:gd name="connsiteX80" fmla="*/ 2141410 w 2265235"/>
                <a:gd name="connsiteY80" fmla="*/ 1381125 h 1990725"/>
                <a:gd name="connsiteX81" fmla="*/ 2160460 w 2265235"/>
                <a:gd name="connsiteY81" fmla="*/ 1352550 h 1990725"/>
                <a:gd name="connsiteX82" fmla="*/ 2141410 w 2265235"/>
                <a:gd name="connsiteY82" fmla="*/ 1323975 h 1990725"/>
                <a:gd name="connsiteX83" fmla="*/ 2131885 w 2265235"/>
                <a:gd name="connsiteY83" fmla="*/ 1295400 h 1990725"/>
                <a:gd name="connsiteX84" fmla="*/ 2084260 w 2265235"/>
                <a:gd name="connsiteY84" fmla="*/ 1209675 h 1990725"/>
                <a:gd name="connsiteX85" fmla="*/ 2127122 w 2265235"/>
                <a:gd name="connsiteY85" fmla="*/ 1200150 h 1990725"/>
                <a:gd name="connsiteX86" fmla="*/ 2193798 w 2265235"/>
                <a:gd name="connsiteY86" fmla="*/ 1185863 h 1990725"/>
                <a:gd name="connsiteX87" fmla="*/ 2255710 w 2265235"/>
                <a:gd name="connsiteY87" fmla="*/ 1171575 h 1990725"/>
                <a:gd name="connsiteX88" fmla="*/ 2265235 w 2265235"/>
                <a:gd name="connsiteY88" fmla="*/ 1133475 h 1990725"/>
                <a:gd name="connsiteX89" fmla="*/ 2246185 w 2265235"/>
                <a:gd name="connsiteY89" fmla="*/ 1104900 h 1990725"/>
                <a:gd name="connsiteX90" fmla="*/ 2217610 w 2265235"/>
                <a:gd name="connsiteY90" fmla="*/ 1085850 h 1990725"/>
                <a:gd name="connsiteX91" fmla="*/ 2227135 w 2265235"/>
                <a:gd name="connsiteY91" fmla="*/ 1028700 h 1990725"/>
                <a:gd name="connsiteX92" fmla="*/ 2227135 w 2265235"/>
                <a:gd name="connsiteY92" fmla="*/ 895350 h 1990725"/>
                <a:gd name="connsiteX93" fmla="*/ 2227135 w 2265235"/>
                <a:gd name="connsiteY93" fmla="*/ 895350 h 1990725"/>
                <a:gd name="connsiteX94" fmla="*/ 2246185 w 2265235"/>
                <a:gd name="connsiteY94" fmla="*/ 838200 h 1990725"/>
                <a:gd name="connsiteX95" fmla="*/ 2236660 w 2265235"/>
                <a:gd name="connsiteY95" fmla="*/ 790575 h 1990725"/>
                <a:gd name="connsiteX96" fmla="*/ 2198560 w 2265235"/>
                <a:gd name="connsiteY96" fmla="*/ 752475 h 1990725"/>
                <a:gd name="connsiteX97" fmla="*/ 2208085 w 2265235"/>
                <a:gd name="connsiteY97" fmla="*/ 714375 h 1990725"/>
                <a:gd name="connsiteX98" fmla="*/ 2217610 w 2265235"/>
                <a:gd name="connsiteY98" fmla="*/ 685800 h 1990725"/>
                <a:gd name="connsiteX99" fmla="*/ 2208085 w 2265235"/>
                <a:gd name="connsiteY99" fmla="*/ 647700 h 1990725"/>
                <a:gd name="connsiteX100" fmla="*/ 2160460 w 2265235"/>
                <a:gd name="connsiteY100" fmla="*/ 600075 h 1990725"/>
                <a:gd name="connsiteX101" fmla="*/ 2122360 w 2265235"/>
                <a:gd name="connsiteY101" fmla="*/ 590550 h 1990725"/>
                <a:gd name="connsiteX102" fmla="*/ 2122360 w 2265235"/>
                <a:gd name="connsiteY102" fmla="*/ 333375 h 1990725"/>
                <a:gd name="connsiteX103" fmla="*/ 2093785 w 2265235"/>
                <a:gd name="connsiteY103" fmla="*/ 323850 h 1990725"/>
                <a:gd name="connsiteX104" fmla="*/ 2074735 w 2265235"/>
                <a:gd name="connsiteY104" fmla="*/ 285750 h 1990725"/>
                <a:gd name="connsiteX105" fmla="*/ 2065210 w 2265235"/>
                <a:gd name="connsiteY105" fmla="*/ 257175 h 1990725"/>
                <a:gd name="connsiteX106" fmla="*/ 2046160 w 2265235"/>
                <a:gd name="connsiteY106" fmla="*/ 228600 h 1990725"/>
                <a:gd name="connsiteX107" fmla="*/ 1960435 w 2265235"/>
                <a:gd name="connsiteY107" fmla="*/ 238125 h 1990725"/>
                <a:gd name="connsiteX108" fmla="*/ 1931860 w 2265235"/>
                <a:gd name="connsiteY108" fmla="*/ 247650 h 1990725"/>
                <a:gd name="connsiteX109" fmla="*/ 1922335 w 2265235"/>
                <a:gd name="connsiteY109" fmla="*/ 276225 h 1990725"/>
                <a:gd name="connsiteX110" fmla="*/ 1865185 w 2265235"/>
                <a:gd name="connsiteY110" fmla="*/ 314325 h 1990725"/>
                <a:gd name="connsiteX111" fmla="*/ 1850897 w 2265235"/>
                <a:gd name="connsiteY111" fmla="*/ 276225 h 1990725"/>
                <a:gd name="connsiteX112" fmla="*/ 1817560 w 2265235"/>
                <a:gd name="connsiteY112" fmla="*/ 219075 h 1990725"/>
                <a:gd name="connsiteX113" fmla="*/ 1788985 w 2265235"/>
                <a:gd name="connsiteY113" fmla="*/ 200025 h 1990725"/>
                <a:gd name="connsiteX114" fmla="*/ 1769935 w 2265235"/>
                <a:gd name="connsiteY114" fmla="*/ 228600 h 1990725"/>
                <a:gd name="connsiteX115" fmla="*/ 1779460 w 2265235"/>
                <a:gd name="connsiteY115" fmla="*/ 180975 h 1990725"/>
                <a:gd name="connsiteX116" fmla="*/ 1741360 w 2265235"/>
                <a:gd name="connsiteY116" fmla="*/ 152400 h 1990725"/>
                <a:gd name="connsiteX117" fmla="*/ 1712785 w 2265235"/>
                <a:gd name="connsiteY117" fmla="*/ 142875 h 1990725"/>
                <a:gd name="connsiteX118" fmla="*/ 1684210 w 2265235"/>
                <a:gd name="connsiteY118" fmla="*/ 152400 h 1990725"/>
                <a:gd name="connsiteX119" fmla="*/ 1646110 w 2265235"/>
                <a:gd name="connsiteY119" fmla="*/ 161925 h 1990725"/>
                <a:gd name="connsiteX120" fmla="*/ 1617535 w 2265235"/>
                <a:gd name="connsiteY120" fmla="*/ 190500 h 1990725"/>
                <a:gd name="connsiteX121" fmla="*/ 1598485 w 2265235"/>
                <a:gd name="connsiteY121" fmla="*/ 219075 h 1990725"/>
                <a:gd name="connsiteX122" fmla="*/ 1569910 w 2265235"/>
                <a:gd name="connsiteY122" fmla="*/ 228600 h 1990725"/>
                <a:gd name="connsiteX123" fmla="*/ 1531810 w 2265235"/>
                <a:gd name="connsiteY123" fmla="*/ 180975 h 1990725"/>
                <a:gd name="connsiteX124" fmla="*/ 1503235 w 2265235"/>
                <a:gd name="connsiteY124" fmla="*/ 190500 h 1990725"/>
                <a:gd name="connsiteX125" fmla="*/ 1465135 w 2265235"/>
                <a:gd name="connsiteY125" fmla="*/ 209550 h 1990725"/>
                <a:gd name="connsiteX126" fmla="*/ 1446085 w 2265235"/>
                <a:gd name="connsiteY126" fmla="*/ 247650 h 1990725"/>
                <a:gd name="connsiteX127" fmla="*/ 1417510 w 2265235"/>
                <a:gd name="connsiteY127" fmla="*/ 228600 h 1990725"/>
                <a:gd name="connsiteX128" fmla="*/ 1388935 w 2265235"/>
                <a:gd name="connsiteY128" fmla="*/ 219075 h 1990725"/>
                <a:gd name="connsiteX129" fmla="*/ 1341310 w 2265235"/>
                <a:gd name="connsiteY129" fmla="*/ 171450 h 1990725"/>
                <a:gd name="connsiteX130" fmla="*/ 1284160 w 2265235"/>
                <a:gd name="connsiteY130" fmla="*/ 123825 h 1990725"/>
                <a:gd name="connsiteX131" fmla="*/ 1179385 w 2265235"/>
                <a:gd name="connsiteY131" fmla="*/ 104775 h 1990725"/>
                <a:gd name="connsiteX132" fmla="*/ 1150810 w 2265235"/>
                <a:gd name="connsiteY132" fmla="*/ 95250 h 1990725"/>
                <a:gd name="connsiteX133" fmla="*/ 1103185 w 2265235"/>
                <a:gd name="connsiteY133" fmla="*/ 142875 h 1990725"/>
                <a:gd name="connsiteX134" fmla="*/ 1131760 w 2265235"/>
                <a:gd name="connsiteY134" fmla="*/ 161925 h 1990725"/>
                <a:gd name="connsiteX135" fmla="*/ 1103185 w 2265235"/>
                <a:gd name="connsiteY135" fmla="*/ 171450 h 1990725"/>
                <a:gd name="connsiteX136" fmla="*/ 1065085 w 2265235"/>
                <a:gd name="connsiteY136" fmla="*/ 123825 h 1990725"/>
                <a:gd name="connsiteX137" fmla="*/ 1017460 w 2265235"/>
                <a:gd name="connsiteY137" fmla="*/ 66675 h 1990725"/>
                <a:gd name="connsiteX138" fmla="*/ 998410 w 2265235"/>
                <a:gd name="connsiteY138" fmla="*/ 38100 h 1990725"/>
                <a:gd name="connsiteX139" fmla="*/ 960310 w 2265235"/>
                <a:gd name="connsiteY139" fmla="*/ 19050 h 1990725"/>
                <a:gd name="connsiteX140" fmla="*/ 931735 w 2265235"/>
                <a:gd name="connsiteY140" fmla="*/ 0 h 1990725"/>
                <a:gd name="connsiteX141" fmla="*/ 693610 w 2265235"/>
                <a:gd name="connsiteY141" fmla="*/ 9525 h 1990725"/>
                <a:gd name="connsiteX142" fmla="*/ 674560 w 2265235"/>
                <a:gd name="connsiteY142" fmla="*/ 38100 h 1990725"/>
                <a:gd name="connsiteX143" fmla="*/ 645985 w 2265235"/>
                <a:gd name="connsiteY143" fmla="*/ 57150 h 1990725"/>
                <a:gd name="connsiteX144" fmla="*/ 617410 w 2265235"/>
                <a:gd name="connsiteY144" fmla="*/ 85725 h 1990725"/>
                <a:gd name="connsiteX145" fmla="*/ 560260 w 2265235"/>
                <a:gd name="connsiteY145" fmla="*/ 76200 h 1990725"/>
                <a:gd name="connsiteX146" fmla="*/ 493585 w 2265235"/>
                <a:gd name="connsiteY146" fmla="*/ 66675 h 1990725"/>
                <a:gd name="connsiteX147" fmla="*/ 445960 w 2265235"/>
                <a:gd name="connsiteY147" fmla="*/ 57150 h 1990725"/>
                <a:gd name="connsiteX148" fmla="*/ 169735 w 2265235"/>
                <a:gd name="connsiteY148" fmla="*/ 66675 h 1990725"/>
                <a:gd name="connsiteX149" fmla="*/ 112585 w 2265235"/>
                <a:gd name="connsiteY149" fmla="*/ 114300 h 1990725"/>
                <a:gd name="connsiteX150" fmla="*/ 112585 w 2265235"/>
                <a:gd name="connsiteY150" fmla="*/ 95250 h 1990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2265235" h="1990725">
                  <a:moveTo>
                    <a:pt x="112585" y="95250"/>
                  </a:moveTo>
                  <a:cubicBezTo>
                    <a:pt x="110998" y="122237"/>
                    <a:pt x="114363" y="216883"/>
                    <a:pt x="103060" y="276225"/>
                  </a:cubicBezTo>
                  <a:cubicBezTo>
                    <a:pt x="100918" y="287470"/>
                    <a:pt x="81636" y="286336"/>
                    <a:pt x="74485" y="295275"/>
                  </a:cubicBezTo>
                  <a:cubicBezTo>
                    <a:pt x="68213" y="303115"/>
                    <a:pt x="68135" y="314325"/>
                    <a:pt x="64960" y="323850"/>
                  </a:cubicBezTo>
                  <a:cubicBezTo>
                    <a:pt x="68135" y="336550"/>
                    <a:pt x="67990" y="350584"/>
                    <a:pt x="74485" y="361950"/>
                  </a:cubicBezTo>
                  <a:cubicBezTo>
                    <a:pt x="81168" y="373646"/>
                    <a:pt x="94436" y="380177"/>
                    <a:pt x="103060" y="390525"/>
                  </a:cubicBezTo>
                  <a:cubicBezTo>
                    <a:pt x="110389" y="399319"/>
                    <a:pt x="115760" y="409575"/>
                    <a:pt x="122110" y="419100"/>
                  </a:cubicBezTo>
                  <a:cubicBezTo>
                    <a:pt x="84010" y="422275"/>
                    <a:pt x="40065" y="408099"/>
                    <a:pt x="7810" y="428625"/>
                  </a:cubicBezTo>
                  <a:cubicBezTo>
                    <a:pt x="-8483" y="438994"/>
                    <a:pt x="3679" y="472119"/>
                    <a:pt x="17335" y="485775"/>
                  </a:cubicBezTo>
                  <a:cubicBezTo>
                    <a:pt x="30991" y="499431"/>
                    <a:pt x="55435" y="492125"/>
                    <a:pt x="74485" y="495300"/>
                  </a:cubicBezTo>
                  <a:cubicBezTo>
                    <a:pt x="80835" y="504825"/>
                    <a:pt x="91653" y="512583"/>
                    <a:pt x="93535" y="523875"/>
                  </a:cubicBezTo>
                  <a:cubicBezTo>
                    <a:pt x="96164" y="539649"/>
                    <a:pt x="71594" y="571074"/>
                    <a:pt x="64960" y="581025"/>
                  </a:cubicBezTo>
                  <a:cubicBezTo>
                    <a:pt x="68135" y="609600"/>
                    <a:pt x="68846" y="638557"/>
                    <a:pt x="74485" y="666750"/>
                  </a:cubicBezTo>
                  <a:cubicBezTo>
                    <a:pt x="78423" y="686441"/>
                    <a:pt x="87185" y="704850"/>
                    <a:pt x="93535" y="723900"/>
                  </a:cubicBezTo>
                  <a:lnTo>
                    <a:pt x="103060" y="752475"/>
                  </a:lnTo>
                  <a:cubicBezTo>
                    <a:pt x="106235" y="790575"/>
                    <a:pt x="105087" y="829285"/>
                    <a:pt x="112585" y="866775"/>
                  </a:cubicBezTo>
                  <a:cubicBezTo>
                    <a:pt x="114830" y="878000"/>
                    <a:pt x="123540" y="887255"/>
                    <a:pt x="131635" y="895350"/>
                  </a:cubicBezTo>
                  <a:cubicBezTo>
                    <a:pt x="161317" y="925032"/>
                    <a:pt x="207832" y="927100"/>
                    <a:pt x="245935" y="933450"/>
                  </a:cubicBezTo>
                  <a:lnTo>
                    <a:pt x="303085" y="971550"/>
                  </a:lnTo>
                  <a:cubicBezTo>
                    <a:pt x="333285" y="991684"/>
                    <a:pt x="339852" y="998895"/>
                    <a:pt x="379285" y="1009650"/>
                  </a:cubicBezTo>
                  <a:cubicBezTo>
                    <a:pt x="397917" y="1014732"/>
                    <a:pt x="417385" y="1016000"/>
                    <a:pt x="436435" y="1019175"/>
                  </a:cubicBezTo>
                  <a:cubicBezTo>
                    <a:pt x="445960" y="1025525"/>
                    <a:pt x="454549" y="1033576"/>
                    <a:pt x="465010" y="1038225"/>
                  </a:cubicBezTo>
                  <a:cubicBezTo>
                    <a:pt x="483360" y="1046380"/>
                    <a:pt x="505452" y="1046136"/>
                    <a:pt x="522160" y="1057275"/>
                  </a:cubicBezTo>
                  <a:lnTo>
                    <a:pt x="550735" y="1076325"/>
                  </a:lnTo>
                  <a:cubicBezTo>
                    <a:pt x="587259" y="1131111"/>
                    <a:pt x="560260" y="1076498"/>
                    <a:pt x="560260" y="1162050"/>
                  </a:cubicBezTo>
                  <a:cubicBezTo>
                    <a:pt x="560260" y="1209487"/>
                    <a:pt x="569867" y="1219364"/>
                    <a:pt x="588835" y="1257300"/>
                  </a:cubicBezTo>
                  <a:cubicBezTo>
                    <a:pt x="598360" y="1250950"/>
                    <a:pt x="607471" y="1243930"/>
                    <a:pt x="617410" y="1238250"/>
                  </a:cubicBezTo>
                  <a:cubicBezTo>
                    <a:pt x="629738" y="1231205"/>
                    <a:pt x="645470" y="1229240"/>
                    <a:pt x="655510" y="1219200"/>
                  </a:cubicBezTo>
                  <a:cubicBezTo>
                    <a:pt x="706310" y="1168400"/>
                    <a:pt x="617410" y="1206500"/>
                    <a:pt x="693610" y="1181100"/>
                  </a:cubicBezTo>
                  <a:cubicBezTo>
                    <a:pt x="710279" y="1192212"/>
                    <a:pt x="737266" y="1204912"/>
                    <a:pt x="741235" y="1228725"/>
                  </a:cubicBezTo>
                  <a:cubicBezTo>
                    <a:pt x="742886" y="1238629"/>
                    <a:pt x="736200" y="1248320"/>
                    <a:pt x="731710" y="1257300"/>
                  </a:cubicBezTo>
                  <a:cubicBezTo>
                    <a:pt x="726590" y="1267539"/>
                    <a:pt x="721275" y="1278337"/>
                    <a:pt x="712660" y="1285875"/>
                  </a:cubicBezTo>
                  <a:cubicBezTo>
                    <a:pt x="695430" y="1300952"/>
                    <a:pt x="655510" y="1323975"/>
                    <a:pt x="655510" y="1323975"/>
                  </a:cubicBezTo>
                  <a:cubicBezTo>
                    <a:pt x="663063" y="1414609"/>
                    <a:pt x="634099" y="1427570"/>
                    <a:pt x="693610" y="1457325"/>
                  </a:cubicBezTo>
                  <a:cubicBezTo>
                    <a:pt x="702590" y="1461815"/>
                    <a:pt x="712660" y="1463675"/>
                    <a:pt x="722185" y="1466850"/>
                  </a:cubicBezTo>
                  <a:cubicBezTo>
                    <a:pt x="731710" y="1476375"/>
                    <a:pt x="739552" y="1487953"/>
                    <a:pt x="750760" y="1495425"/>
                  </a:cubicBezTo>
                  <a:cubicBezTo>
                    <a:pt x="807989" y="1533578"/>
                    <a:pt x="750937" y="1465157"/>
                    <a:pt x="807910" y="1533525"/>
                  </a:cubicBezTo>
                  <a:cubicBezTo>
                    <a:pt x="842032" y="1574471"/>
                    <a:pt x="815006" y="1547717"/>
                    <a:pt x="836485" y="1590675"/>
                  </a:cubicBezTo>
                  <a:cubicBezTo>
                    <a:pt x="841605" y="1600914"/>
                    <a:pt x="849185" y="1609725"/>
                    <a:pt x="855535" y="1619250"/>
                  </a:cubicBezTo>
                  <a:cubicBezTo>
                    <a:pt x="852360" y="1628775"/>
                    <a:pt x="851579" y="1639471"/>
                    <a:pt x="846010" y="1647825"/>
                  </a:cubicBezTo>
                  <a:cubicBezTo>
                    <a:pt x="831342" y="1669827"/>
                    <a:pt x="809945" y="1681393"/>
                    <a:pt x="788860" y="1695450"/>
                  </a:cubicBezTo>
                  <a:cubicBezTo>
                    <a:pt x="763563" y="1771342"/>
                    <a:pt x="759435" y="1752219"/>
                    <a:pt x="788860" y="1847850"/>
                  </a:cubicBezTo>
                  <a:cubicBezTo>
                    <a:pt x="792227" y="1858791"/>
                    <a:pt x="803261" y="1865964"/>
                    <a:pt x="807910" y="1876425"/>
                  </a:cubicBezTo>
                  <a:lnTo>
                    <a:pt x="836485" y="1962150"/>
                  </a:lnTo>
                  <a:lnTo>
                    <a:pt x="846010" y="1990725"/>
                  </a:lnTo>
                  <a:cubicBezTo>
                    <a:pt x="910360" y="1969275"/>
                    <a:pt x="840609" y="1999023"/>
                    <a:pt x="893635" y="1952625"/>
                  </a:cubicBezTo>
                  <a:cubicBezTo>
                    <a:pt x="915303" y="1933665"/>
                    <a:pt x="959639" y="1908009"/>
                    <a:pt x="988885" y="1895475"/>
                  </a:cubicBezTo>
                  <a:cubicBezTo>
                    <a:pt x="998113" y="1891520"/>
                    <a:pt x="1007935" y="1889125"/>
                    <a:pt x="1017460" y="1885950"/>
                  </a:cubicBezTo>
                  <a:cubicBezTo>
                    <a:pt x="1042860" y="1889125"/>
                    <a:pt x="1072361" y="1909674"/>
                    <a:pt x="1093660" y="1895475"/>
                  </a:cubicBezTo>
                  <a:cubicBezTo>
                    <a:pt x="1112340" y="1883022"/>
                    <a:pt x="1099771" y="1850990"/>
                    <a:pt x="1103185" y="1828800"/>
                  </a:cubicBezTo>
                  <a:cubicBezTo>
                    <a:pt x="1106122" y="1809712"/>
                    <a:pt x="1108520" y="1790503"/>
                    <a:pt x="1112710" y="1771650"/>
                  </a:cubicBezTo>
                  <a:cubicBezTo>
                    <a:pt x="1114888" y="1761849"/>
                    <a:pt x="1115135" y="1750175"/>
                    <a:pt x="1122235" y="1743075"/>
                  </a:cubicBezTo>
                  <a:cubicBezTo>
                    <a:pt x="1129335" y="1735975"/>
                    <a:pt x="1141285" y="1736725"/>
                    <a:pt x="1150810" y="1733550"/>
                  </a:cubicBezTo>
                  <a:cubicBezTo>
                    <a:pt x="1180999" y="1688267"/>
                    <a:pt x="1159000" y="1708595"/>
                    <a:pt x="1227010" y="1685925"/>
                  </a:cubicBezTo>
                  <a:lnTo>
                    <a:pt x="1255585" y="1676400"/>
                  </a:lnTo>
                  <a:cubicBezTo>
                    <a:pt x="1290351" y="1624251"/>
                    <a:pt x="1268774" y="1638392"/>
                    <a:pt x="1369885" y="1657350"/>
                  </a:cubicBezTo>
                  <a:cubicBezTo>
                    <a:pt x="1389622" y="1661051"/>
                    <a:pt x="1427035" y="1676400"/>
                    <a:pt x="1427035" y="1676400"/>
                  </a:cubicBezTo>
                  <a:cubicBezTo>
                    <a:pt x="1472607" y="1744758"/>
                    <a:pt x="1448946" y="1717361"/>
                    <a:pt x="1493710" y="1762125"/>
                  </a:cubicBezTo>
                  <a:cubicBezTo>
                    <a:pt x="1496885" y="1774825"/>
                    <a:pt x="1499639" y="1787638"/>
                    <a:pt x="1503235" y="1800225"/>
                  </a:cubicBezTo>
                  <a:cubicBezTo>
                    <a:pt x="1505993" y="1809879"/>
                    <a:pt x="1502821" y="1830220"/>
                    <a:pt x="1512760" y="1828800"/>
                  </a:cubicBezTo>
                  <a:cubicBezTo>
                    <a:pt x="1535425" y="1825562"/>
                    <a:pt x="1569910" y="1790700"/>
                    <a:pt x="1569910" y="1790700"/>
                  </a:cubicBezTo>
                  <a:cubicBezTo>
                    <a:pt x="1576260" y="1771650"/>
                    <a:pt x="1571741" y="1743881"/>
                    <a:pt x="1588960" y="1733550"/>
                  </a:cubicBezTo>
                  <a:cubicBezTo>
                    <a:pt x="1646401" y="1699085"/>
                    <a:pt x="1621181" y="1715244"/>
                    <a:pt x="1665160" y="1685925"/>
                  </a:cubicBezTo>
                  <a:cubicBezTo>
                    <a:pt x="1668335" y="1676400"/>
                    <a:pt x="1665031" y="1660108"/>
                    <a:pt x="1674685" y="1657350"/>
                  </a:cubicBezTo>
                  <a:cubicBezTo>
                    <a:pt x="1710617" y="1647084"/>
                    <a:pt x="1735036" y="1669009"/>
                    <a:pt x="1760410" y="1685925"/>
                  </a:cubicBezTo>
                  <a:cubicBezTo>
                    <a:pt x="1779460" y="1682750"/>
                    <a:pt x="1799238" y="1682507"/>
                    <a:pt x="1817560" y="1676400"/>
                  </a:cubicBezTo>
                  <a:cubicBezTo>
                    <a:pt x="1828420" y="1672780"/>
                    <a:pt x="1835029" y="1654574"/>
                    <a:pt x="1846135" y="1657350"/>
                  </a:cubicBezTo>
                  <a:cubicBezTo>
                    <a:pt x="1855875" y="1659785"/>
                    <a:pt x="1852485" y="1676400"/>
                    <a:pt x="1855660" y="1685925"/>
                  </a:cubicBezTo>
                  <a:cubicBezTo>
                    <a:pt x="1858835" y="1708150"/>
                    <a:pt x="1856067" y="1732084"/>
                    <a:pt x="1865185" y="1752600"/>
                  </a:cubicBezTo>
                  <a:cubicBezTo>
                    <a:pt x="1873407" y="1771100"/>
                    <a:pt x="1918384" y="1777806"/>
                    <a:pt x="1931860" y="1781175"/>
                  </a:cubicBezTo>
                  <a:cubicBezTo>
                    <a:pt x="1962049" y="1735892"/>
                    <a:pt x="1954530" y="1763460"/>
                    <a:pt x="1931860" y="1695450"/>
                  </a:cubicBezTo>
                  <a:lnTo>
                    <a:pt x="1922335" y="1666875"/>
                  </a:lnTo>
                  <a:cubicBezTo>
                    <a:pt x="1919160" y="1657350"/>
                    <a:pt x="1902811" y="1637391"/>
                    <a:pt x="1912810" y="1638300"/>
                  </a:cubicBezTo>
                  <a:lnTo>
                    <a:pt x="2017585" y="1647825"/>
                  </a:lnTo>
                  <a:cubicBezTo>
                    <a:pt x="2081408" y="1669099"/>
                    <a:pt x="2013547" y="1656892"/>
                    <a:pt x="2055685" y="1590675"/>
                  </a:cubicBezTo>
                  <a:cubicBezTo>
                    <a:pt x="2067977" y="1571359"/>
                    <a:pt x="2112835" y="1552575"/>
                    <a:pt x="2112835" y="1552575"/>
                  </a:cubicBezTo>
                  <a:cubicBezTo>
                    <a:pt x="2119185" y="1543050"/>
                    <a:pt x="2126765" y="1534239"/>
                    <a:pt x="2131885" y="1524000"/>
                  </a:cubicBezTo>
                  <a:cubicBezTo>
                    <a:pt x="2149275" y="1489220"/>
                    <a:pt x="2146032" y="1445067"/>
                    <a:pt x="2131885" y="1409700"/>
                  </a:cubicBezTo>
                  <a:cubicBezTo>
                    <a:pt x="2128156" y="1400378"/>
                    <a:pt x="2112835" y="1403350"/>
                    <a:pt x="2103310" y="1400175"/>
                  </a:cubicBezTo>
                  <a:cubicBezTo>
                    <a:pt x="2096960" y="1390650"/>
                    <a:pt x="2081484" y="1382706"/>
                    <a:pt x="2084260" y="1371600"/>
                  </a:cubicBezTo>
                  <a:cubicBezTo>
                    <a:pt x="2092710" y="1337798"/>
                    <a:pt x="2139809" y="1380058"/>
                    <a:pt x="2141410" y="1381125"/>
                  </a:cubicBezTo>
                  <a:cubicBezTo>
                    <a:pt x="2147760" y="1371600"/>
                    <a:pt x="2160460" y="1363998"/>
                    <a:pt x="2160460" y="1352550"/>
                  </a:cubicBezTo>
                  <a:cubicBezTo>
                    <a:pt x="2160460" y="1341102"/>
                    <a:pt x="2146530" y="1334214"/>
                    <a:pt x="2141410" y="1323975"/>
                  </a:cubicBezTo>
                  <a:cubicBezTo>
                    <a:pt x="2136920" y="1314995"/>
                    <a:pt x="2136761" y="1304177"/>
                    <a:pt x="2131885" y="1295400"/>
                  </a:cubicBezTo>
                  <a:cubicBezTo>
                    <a:pt x="2077298" y="1197144"/>
                    <a:pt x="2105813" y="1274333"/>
                    <a:pt x="2084260" y="1209675"/>
                  </a:cubicBezTo>
                  <a:cubicBezTo>
                    <a:pt x="2087435" y="1196975"/>
                    <a:pt x="2108866" y="1204119"/>
                    <a:pt x="2127122" y="1200150"/>
                  </a:cubicBezTo>
                  <a:lnTo>
                    <a:pt x="2193798" y="1185863"/>
                  </a:lnTo>
                  <a:cubicBezTo>
                    <a:pt x="2215229" y="1181101"/>
                    <a:pt x="2243804" y="1180306"/>
                    <a:pt x="2255710" y="1171575"/>
                  </a:cubicBezTo>
                  <a:cubicBezTo>
                    <a:pt x="2267616" y="1162844"/>
                    <a:pt x="2262060" y="1146175"/>
                    <a:pt x="2265235" y="1133475"/>
                  </a:cubicBezTo>
                  <a:cubicBezTo>
                    <a:pt x="2258885" y="1123950"/>
                    <a:pt x="2254280" y="1112995"/>
                    <a:pt x="2246185" y="1104900"/>
                  </a:cubicBezTo>
                  <a:cubicBezTo>
                    <a:pt x="2238090" y="1096805"/>
                    <a:pt x="2220785" y="1098550"/>
                    <a:pt x="2217610" y="1085850"/>
                  </a:cubicBezTo>
                  <a:cubicBezTo>
                    <a:pt x="2214435" y="1073150"/>
                    <a:pt x="2227135" y="1028700"/>
                    <a:pt x="2227135" y="1028700"/>
                  </a:cubicBezTo>
                  <a:cubicBezTo>
                    <a:pt x="2239500" y="929782"/>
                    <a:pt x="2174836" y="973799"/>
                    <a:pt x="2227135" y="895350"/>
                  </a:cubicBezTo>
                  <a:lnTo>
                    <a:pt x="2227135" y="895350"/>
                  </a:lnTo>
                  <a:lnTo>
                    <a:pt x="2246185" y="838200"/>
                  </a:lnTo>
                  <a:cubicBezTo>
                    <a:pt x="2243010" y="822325"/>
                    <a:pt x="2249612" y="800289"/>
                    <a:pt x="2236660" y="790575"/>
                  </a:cubicBezTo>
                  <a:cubicBezTo>
                    <a:pt x="2184409" y="751386"/>
                    <a:pt x="2137455" y="813580"/>
                    <a:pt x="2198560" y="752475"/>
                  </a:cubicBezTo>
                  <a:cubicBezTo>
                    <a:pt x="2201735" y="739775"/>
                    <a:pt x="2204489" y="726962"/>
                    <a:pt x="2208085" y="714375"/>
                  </a:cubicBezTo>
                  <a:cubicBezTo>
                    <a:pt x="2210843" y="704721"/>
                    <a:pt x="2217610" y="695840"/>
                    <a:pt x="2217610" y="685800"/>
                  </a:cubicBezTo>
                  <a:cubicBezTo>
                    <a:pt x="2217610" y="672709"/>
                    <a:pt x="2213242" y="659732"/>
                    <a:pt x="2208085" y="647700"/>
                  </a:cubicBezTo>
                  <a:cubicBezTo>
                    <a:pt x="2198560" y="625475"/>
                    <a:pt x="2182685" y="609600"/>
                    <a:pt x="2160460" y="600075"/>
                  </a:cubicBezTo>
                  <a:cubicBezTo>
                    <a:pt x="2148428" y="594918"/>
                    <a:pt x="2135060" y="593725"/>
                    <a:pt x="2122360" y="590550"/>
                  </a:cubicBezTo>
                  <a:cubicBezTo>
                    <a:pt x="2129203" y="508433"/>
                    <a:pt x="2142725" y="414835"/>
                    <a:pt x="2122360" y="333375"/>
                  </a:cubicBezTo>
                  <a:cubicBezTo>
                    <a:pt x="2119925" y="323635"/>
                    <a:pt x="2103310" y="327025"/>
                    <a:pt x="2093785" y="323850"/>
                  </a:cubicBezTo>
                  <a:cubicBezTo>
                    <a:pt x="2087435" y="311150"/>
                    <a:pt x="2080328" y="298801"/>
                    <a:pt x="2074735" y="285750"/>
                  </a:cubicBezTo>
                  <a:cubicBezTo>
                    <a:pt x="2070780" y="276522"/>
                    <a:pt x="2069700" y="266155"/>
                    <a:pt x="2065210" y="257175"/>
                  </a:cubicBezTo>
                  <a:cubicBezTo>
                    <a:pt x="2060090" y="246936"/>
                    <a:pt x="2052510" y="238125"/>
                    <a:pt x="2046160" y="228600"/>
                  </a:cubicBezTo>
                  <a:cubicBezTo>
                    <a:pt x="2017585" y="231775"/>
                    <a:pt x="1988795" y="233398"/>
                    <a:pt x="1960435" y="238125"/>
                  </a:cubicBezTo>
                  <a:cubicBezTo>
                    <a:pt x="1950531" y="239776"/>
                    <a:pt x="1938960" y="240550"/>
                    <a:pt x="1931860" y="247650"/>
                  </a:cubicBezTo>
                  <a:cubicBezTo>
                    <a:pt x="1924760" y="254750"/>
                    <a:pt x="1927904" y="267871"/>
                    <a:pt x="1922335" y="276225"/>
                  </a:cubicBezTo>
                  <a:cubicBezTo>
                    <a:pt x="1901950" y="306803"/>
                    <a:pt x="1895143" y="304339"/>
                    <a:pt x="1865185" y="314325"/>
                  </a:cubicBezTo>
                  <a:cubicBezTo>
                    <a:pt x="1855660" y="311150"/>
                    <a:pt x="1855878" y="284942"/>
                    <a:pt x="1850897" y="276225"/>
                  </a:cubicBezTo>
                  <a:cubicBezTo>
                    <a:pt x="1849971" y="274604"/>
                    <a:pt x="1827879" y="231775"/>
                    <a:pt x="1817560" y="219075"/>
                  </a:cubicBezTo>
                  <a:cubicBezTo>
                    <a:pt x="1807241" y="206375"/>
                    <a:pt x="1798510" y="206375"/>
                    <a:pt x="1788985" y="200025"/>
                  </a:cubicBezTo>
                  <a:cubicBezTo>
                    <a:pt x="1782635" y="209550"/>
                    <a:pt x="1771522" y="231775"/>
                    <a:pt x="1769935" y="228600"/>
                  </a:cubicBezTo>
                  <a:cubicBezTo>
                    <a:pt x="1768348" y="225425"/>
                    <a:pt x="1794700" y="226695"/>
                    <a:pt x="1779460" y="180975"/>
                  </a:cubicBezTo>
                  <a:cubicBezTo>
                    <a:pt x="1776285" y="155575"/>
                    <a:pt x="1752472" y="158750"/>
                    <a:pt x="1741360" y="152400"/>
                  </a:cubicBezTo>
                  <a:cubicBezTo>
                    <a:pt x="1730248" y="146050"/>
                    <a:pt x="1722825" y="142875"/>
                    <a:pt x="1712785" y="142875"/>
                  </a:cubicBezTo>
                  <a:cubicBezTo>
                    <a:pt x="1702745" y="142875"/>
                    <a:pt x="1693864" y="149642"/>
                    <a:pt x="1684210" y="152400"/>
                  </a:cubicBezTo>
                  <a:cubicBezTo>
                    <a:pt x="1671623" y="155996"/>
                    <a:pt x="1658810" y="158750"/>
                    <a:pt x="1646110" y="161925"/>
                  </a:cubicBezTo>
                  <a:cubicBezTo>
                    <a:pt x="1636585" y="171450"/>
                    <a:pt x="1626159" y="180152"/>
                    <a:pt x="1617535" y="190500"/>
                  </a:cubicBezTo>
                  <a:cubicBezTo>
                    <a:pt x="1610206" y="199294"/>
                    <a:pt x="1607424" y="211924"/>
                    <a:pt x="1598485" y="219075"/>
                  </a:cubicBezTo>
                  <a:cubicBezTo>
                    <a:pt x="1590645" y="225347"/>
                    <a:pt x="1579435" y="225425"/>
                    <a:pt x="1569910" y="228600"/>
                  </a:cubicBezTo>
                  <a:cubicBezTo>
                    <a:pt x="1562481" y="206312"/>
                    <a:pt x="1562222" y="186044"/>
                    <a:pt x="1531810" y="180975"/>
                  </a:cubicBezTo>
                  <a:cubicBezTo>
                    <a:pt x="1521906" y="179324"/>
                    <a:pt x="1512760" y="187325"/>
                    <a:pt x="1503235" y="190500"/>
                  </a:cubicBezTo>
                  <a:cubicBezTo>
                    <a:pt x="1500060" y="212725"/>
                    <a:pt x="1481010" y="193675"/>
                    <a:pt x="1465135" y="209550"/>
                  </a:cubicBezTo>
                  <a:cubicBezTo>
                    <a:pt x="1453687" y="220998"/>
                    <a:pt x="1454023" y="244475"/>
                    <a:pt x="1446085" y="247650"/>
                  </a:cubicBezTo>
                  <a:cubicBezTo>
                    <a:pt x="1438147" y="250825"/>
                    <a:pt x="1427749" y="233720"/>
                    <a:pt x="1417510" y="228600"/>
                  </a:cubicBezTo>
                  <a:cubicBezTo>
                    <a:pt x="1408530" y="224110"/>
                    <a:pt x="1398460" y="222250"/>
                    <a:pt x="1388935" y="219075"/>
                  </a:cubicBezTo>
                  <a:cubicBezTo>
                    <a:pt x="1354010" y="166688"/>
                    <a:pt x="1388935" y="211137"/>
                    <a:pt x="1341310" y="171450"/>
                  </a:cubicBezTo>
                  <a:cubicBezTo>
                    <a:pt x="1309712" y="145118"/>
                    <a:pt x="1319633" y="141562"/>
                    <a:pt x="1284160" y="123825"/>
                  </a:cubicBezTo>
                  <a:cubicBezTo>
                    <a:pt x="1254794" y="109142"/>
                    <a:pt x="1205652" y="108058"/>
                    <a:pt x="1179385" y="104775"/>
                  </a:cubicBezTo>
                  <a:cubicBezTo>
                    <a:pt x="1169860" y="101600"/>
                    <a:pt x="1160789" y="94141"/>
                    <a:pt x="1150810" y="95250"/>
                  </a:cubicBezTo>
                  <a:cubicBezTo>
                    <a:pt x="1114071" y="99332"/>
                    <a:pt x="1072342" y="104321"/>
                    <a:pt x="1103185" y="142875"/>
                  </a:cubicBezTo>
                  <a:cubicBezTo>
                    <a:pt x="1110336" y="151814"/>
                    <a:pt x="1122235" y="155575"/>
                    <a:pt x="1131760" y="161925"/>
                  </a:cubicBezTo>
                  <a:cubicBezTo>
                    <a:pt x="1122235" y="165100"/>
                    <a:pt x="1113089" y="173101"/>
                    <a:pt x="1103185" y="171450"/>
                  </a:cubicBezTo>
                  <a:cubicBezTo>
                    <a:pt x="1068152" y="165611"/>
                    <a:pt x="1076567" y="146789"/>
                    <a:pt x="1065085" y="123825"/>
                  </a:cubicBezTo>
                  <a:cubicBezTo>
                    <a:pt x="1047348" y="88352"/>
                    <a:pt x="1043792" y="98273"/>
                    <a:pt x="1017460" y="66675"/>
                  </a:cubicBezTo>
                  <a:cubicBezTo>
                    <a:pt x="1010131" y="57881"/>
                    <a:pt x="1007204" y="45429"/>
                    <a:pt x="998410" y="38100"/>
                  </a:cubicBezTo>
                  <a:cubicBezTo>
                    <a:pt x="987502" y="29010"/>
                    <a:pt x="972638" y="26095"/>
                    <a:pt x="960310" y="19050"/>
                  </a:cubicBezTo>
                  <a:cubicBezTo>
                    <a:pt x="950371" y="13370"/>
                    <a:pt x="941260" y="6350"/>
                    <a:pt x="931735" y="0"/>
                  </a:cubicBezTo>
                  <a:cubicBezTo>
                    <a:pt x="852360" y="3175"/>
                    <a:pt x="772191" y="-2117"/>
                    <a:pt x="693610" y="9525"/>
                  </a:cubicBezTo>
                  <a:cubicBezTo>
                    <a:pt x="682286" y="11203"/>
                    <a:pt x="682655" y="30005"/>
                    <a:pt x="674560" y="38100"/>
                  </a:cubicBezTo>
                  <a:cubicBezTo>
                    <a:pt x="666465" y="46195"/>
                    <a:pt x="654779" y="49821"/>
                    <a:pt x="645985" y="57150"/>
                  </a:cubicBezTo>
                  <a:cubicBezTo>
                    <a:pt x="635637" y="65774"/>
                    <a:pt x="626935" y="76200"/>
                    <a:pt x="617410" y="85725"/>
                  </a:cubicBezTo>
                  <a:lnTo>
                    <a:pt x="560260" y="76200"/>
                  </a:lnTo>
                  <a:cubicBezTo>
                    <a:pt x="538070" y="72786"/>
                    <a:pt x="515730" y="70366"/>
                    <a:pt x="493585" y="66675"/>
                  </a:cubicBezTo>
                  <a:cubicBezTo>
                    <a:pt x="477616" y="64013"/>
                    <a:pt x="461835" y="60325"/>
                    <a:pt x="445960" y="57150"/>
                  </a:cubicBezTo>
                  <a:cubicBezTo>
                    <a:pt x="353885" y="60325"/>
                    <a:pt x="261486" y="58334"/>
                    <a:pt x="169735" y="66675"/>
                  </a:cubicBezTo>
                  <a:cubicBezTo>
                    <a:pt x="145414" y="68886"/>
                    <a:pt x="120147" y="91614"/>
                    <a:pt x="112585" y="114300"/>
                  </a:cubicBezTo>
                  <a:cubicBezTo>
                    <a:pt x="109573" y="123336"/>
                    <a:pt x="114172" y="68263"/>
                    <a:pt x="112585" y="9525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FCD1C11-681D-416F-805A-FA0FEDB9DCC2}"/>
              </a:ext>
            </a:extLst>
          </p:cNvPr>
          <p:cNvSpPr txBox="1"/>
          <p:nvPr/>
        </p:nvSpPr>
        <p:spPr>
          <a:xfrm>
            <a:off x="10087430" y="449942"/>
            <a:ext cx="1872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জামালপুর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6DA99A-000D-4B89-A1E7-362EA3AAD948}"/>
              </a:ext>
            </a:extLst>
          </p:cNvPr>
          <p:cNvSpPr txBox="1"/>
          <p:nvPr/>
        </p:nvSpPr>
        <p:spPr>
          <a:xfrm>
            <a:off x="10087428" y="856342"/>
            <a:ext cx="1872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শেরপুর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ECE0BF9-D3A8-45E7-B2B6-165923907938}"/>
              </a:ext>
            </a:extLst>
          </p:cNvPr>
          <p:cNvSpPr txBox="1"/>
          <p:nvPr/>
        </p:nvSpPr>
        <p:spPr>
          <a:xfrm>
            <a:off x="10043886" y="1320800"/>
            <a:ext cx="1872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ময়মনসিংহ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BFD6BFF-A3B2-43E0-91F2-EF9D6D371C08}"/>
              </a:ext>
            </a:extLst>
          </p:cNvPr>
          <p:cNvSpPr txBox="1"/>
          <p:nvPr/>
        </p:nvSpPr>
        <p:spPr>
          <a:xfrm>
            <a:off x="10055678" y="1717220"/>
            <a:ext cx="200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টাঙ্গাইল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E28FDDE-7524-4EC4-AA7B-C73EED8269BF}"/>
              </a:ext>
            </a:extLst>
          </p:cNvPr>
          <p:cNvSpPr txBox="1"/>
          <p:nvPr/>
        </p:nvSpPr>
        <p:spPr>
          <a:xfrm>
            <a:off x="5675086" y="3866417"/>
            <a:ext cx="2944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বৃহত্তর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সিলেট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জেলা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460A167-95AE-43ED-A9E0-FE89C66B6072}"/>
              </a:ext>
            </a:extLst>
          </p:cNvPr>
          <p:cNvSpPr txBox="1"/>
          <p:nvPr/>
        </p:nvSpPr>
        <p:spPr>
          <a:xfrm>
            <a:off x="10014857" y="2104571"/>
            <a:ext cx="1059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গাজীপুর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95DA5F-C0CF-49B2-90D7-4B038F1CB15E}"/>
              </a:ext>
            </a:extLst>
          </p:cNvPr>
          <p:cNvSpPr txBox="1"/>
          <p:nvPr/>
        </p:nvSpPr>
        <p:spPr>
          <a:xfrm>
            <a:off x="9985829" y="2743198"/>
            <a:ext cx="200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নেত্রকোনা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02F7016-A96B-4C6E-9FE8-CDE38F521F34}"/>
              </a:ext>
            </a:extLst>
          </p:cNvPr>
          <p:cNvGrpSpPr/>
          <p:nvPr/>
        </p:nvGrpSpPr>
        <p:grpSpPr>
          <a:xfrm>
            <a:off x="10177322" y="3703758"/>
            <a:ext cx="2101979" cy="1576644"/>
            <a:chOff x="10177322" y="3703758"/>
            <a:chExt cx="2101979" cy="1576644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BC6503B-EC07-428C-9B17-65D07B8354AB}"/>
                </a:ext>
              </a:extLst>
            </p:cNvPr>
            <p:cNvSpPr/>
            <p:nvPr/>
          </p:nvSpPr>
          <p:spPr>
            <a:xfrm>
              <a:off x="10475125" y="3703758"/>
              <a:ext cx="1603727" cy="1576644"/>
            </a:xfrm>
            <a:custGeom>
              <a:avLst/>
              <a:gdLst>
                <a:gd name="connsiteX0" fmla="*/ 180975 w 2201226"/>
                <a:gd name="connsiteY0" fmla="*/ 114300 h 1791946"/>
                <a:gd name="connsiteX1" fmla="*/ 28575 w 2201226"/>
                <a:gd name="connsiteY1" fmla="*/ 104775 h 1791946"/>
                <a:gd name="connsiteX2" fmla="*/ 66675 w 2201226"/>
                <a:gd name="connsiteY2" fmla="*/ 200025 h 1791946"/>
                <a:gd name="connsiteX3" fmla="*/ 85725 w 2201226"/>
                <a:gd name="connsiteY3" fmla="*/ 228600 h 1791946"/>
                <a:gd name="connsiteX4" fmla="*/ 123825 w 2201226"/>
                <a:gd name="connsiteY4" fmla="*/ 323850 h 1791946"/>
                <a:gd name="connsiteX5" fmla="*/ 152400 w 2201226"/>
                <a:gd name="connsiteY5" fmla="*/ 352425 h 1791946"/>
                <a:gd name="connsiteX6" fmla="*/ 123825 w 2201226"/>
                <a:gd name="connsiteY6" fmla="*/ 466725 h 1791946"/>
                <a:gd name="connsiteX7" fmla="*/ 161925 w 2201226"/>
                <a:gd name="connsiteY7" fmla="*/ 533400 h 1791946"/>
                <a:gd name="connsiteX8" fmla="*/ 171450 w 2201226"/>
                <a:gd name="connsiteY8" fmla="*/ 561975 h 1791946"/>
                <a:gd name="connsiteX9" fmla="*/ 219075 w 2201226"/>
                <a:gd name="connsiteY9" fmla="*/ 647700 h 1791946"/>
                <a:gd name="connsiteX10" fmla="*/ 180975 w 2201226"/>
                <a:gd name="connsiteY10" fmla="*/ 695325 h 1791946"/>
                <a:gd name="connsiteX11" fmla="*/ 209550 w 2201226"/>
                <a:gd name="connsiteY11" fmla="*/ 714375 h 1791946"/>
                <a:gd name="connsiteX12" fmla="*/ 228600 w 2201226"/>
                <a:gd name="connsiteY12" fmla="*/ 742950 h 1791946"/>
                <a:gd name="connsiteX13" fmla="*/ 209550 w 2201226"/>
                <a:gd name="connsiteY13" fmla="*/ 952500 h 1791946"/>
                <a:gd name="connsiteX14" fmla="*/ 219075 w 2201226"/>
                <a:gd name="connsiteY14" fmla="*/ 990600 h 1791946"/>
                <a:gd name="connsiteX15" fmla="*/ 238125 w 2201226"/>
                <a:gd name="connsiteY15" fmla="*/ 1095375 h 1791946"/>
                <a:gd name="connsiteX16" fmla="*/ 161925 w 2201226"/>
                <a:gd name="connsiteY16" fmla="*/ 1104900 h 1791946"/>
                <a:gd name="connsiteX17" fmla="*/ 114300 w 2201226"/>
                <a:gd name="connsiteY17" fmla="*/ 1152525 h 1791946"/>
                <a:gd name="connsiteX18" fmla="*/ 123825 w 2201226"/>
                <a:gd name="connsiteY18" fmla="*/ 1190625 h 1791946"/>
                <a:gd name="connsiteX19" fmla="*/ 104775 w 2201226"/>
                <a:gd name="connsiteY19" fmla="*/ 1266825 h 1791946"/>
                <a:gd name="connsiteX20" fmla="*/ 95250 w 2201226"/>
                <a:gd name="connsiteY20" fmla="*/ 1304925 h 1791946"/>
                <a:gd name="connsiteX21" fmla="*/ 133350 w 2201226"/>
                <a:gd name="connsiteY21" fmla="*/ 1362075 h 1791946"/>
                <a:gd name="connsiteX22" fmla="*/ 142875 w 2201226"/>
                <a:gd name="connsiteY22" fmla="*/ 1390650 h 1791946"/>
                <a:gd name="connsiteX23" fmla="*/ 133350 w 2201226"/>
                <a:gd name="connsiteY23" fmla="*/ 1447800 h 1791946"/>
                <a:gd name="connsiteX24" fmla="*/ 28575 w 2201226"/>
                <a:gd name="connsiteY24" fmla="*/ 1504950 h 1791946"/>
                <a:gd name="connsiteX25" fmla="*/ 0 w 2201226"/>
                <a:gd name="connsiteY25" fmla="*/ 1524000 h 1791946"/>
                <a:gd name="connsiteX26" fmla="*/ 9525 w 2201226"/>
                <a:gd name="connsiteY26" fmla="*/ 1552575 h 1791946"/>
                <a:gd name="connsiteX27" fmla="*/ 66675 w 2201226"/>
                <a:gd name="connsiteY27" fmla="*/ 1562100 h 1791946"/>
                <a:gd name="connsiteX28" fmla="*/ 95250 w 2201226"/>
                <a:gd name="connsiteY28" fmla="*/ 1571625 h 1791946"/>
                <a:gd name="connsiteX29" fmla="*/ 123825 w 2201226"/>
                <a:gd name="connsiteY29" fmla="*/ 1600200 h 1791946"/>
                <a:gd name="connsiteX30" fmla="*/ 133350 w 2201226"/>
                <a:gd name="connsiteY30" fmla="*/ 1628775 h 1791946"/>
                <a:gd name="connsiteX31" fmla="*/ 152400 w 2201226"/>
                <a:gd name="connsiteY31" fmla="*/ 1657350 h 1791946"/>
                <a:gd name="connsiteX32" fmla="*/ 142875 w 2201226"/>
                <a:gd name="connsiteY32" fmla="*/ 1685925 h 1791946"/>
                <a:gd name="connsiteX33" fmla="*/ 114300 w 2201226"/>
                <a:gd name="connsiteY33" fmla="*/ 1695450 h 1791946"/>
                <a:gd name="connsiteX34" fmla="*/ 85725 w 2201226"/>
                <a:gd name="connsiteY34" fmla="*/ 1714500 h 1791946"/>
                <a:gd name="connsiteX35" fmla="*/ 104775 w 2201226"/>
                <a:gd name="connsiteY35" fmla="*/ 1743075 h 1791946"/>
                <a:gd name="connsiteX36" fmla="*/ 171450 w 2201226"/>
                <a:gd name="connsiteY36" fmla="*/ 1752600 h 1791946"/>
                <a:gd name="connsiteX37" fmla="*/ 200025 w 2201226"/>
                <a:gd name="connsiteY37" fmla="*/ 1762125 h 1791946"/>
                <a:gd name="connsiteX38" fmla="*/ 228600 w 2201226"/>
                <a:gd name="connsiteY38" fmla="*/ 1790700 h 1791946"/>
                <a:gd name="connsiteX39" fmla="*/ 314325 w 2201226"/>
                <a:gd name="connsiteY39" fmla="*/ 1762125 h 1791946"/>
                <a:gd name="connsiteX40" fmla="*/ 352425 w 2201226"/>
                <a:gd name="connsiteY40" fmla="*/ 1752600 h 1791946"/>
                <a:gd name="connsiteX41" fmla="*/ 381000 w 2201226"/>
                <a:gd name="connsiteY41" fmla="*/ 1733550 h 1791946"/>
                <a:gd name="connsiteX42" fmla="*/ 466725 w 2201226"/>
                <a:gd name="connsiteY42" fmla="*/ 1695450 h 1791946"/>
                <a:gd name="connsiteX43" fmla="*/ 485775 w 2201226"/>
                <a:gd name="connsiteY43" fmla="*/ 1666875 h 1791946"/>
                <a:gd name="connsiteX44" fmla="*/ 495300 w 2201226"/>
                <a:gd name="connsiteY44" fmla="*/ 1609725 h 1791946"/>
                <a:gd name="connsiteX45" fmla="*/ 523875 w 2201226"/>
                <a:gd name="connsiteY45" fmla="*/ 1590675 h 1791946"/>
                <a:gd name="connsiteX46" fmla="*/ 657225 w 2201226"/>
                <a:gd name="connsiteY46" fmla="*/ 1590675 h 1791946"/>
                <a:gd name="connsiteX47" fmla="*/ 714375 w 2201226"/>
                <a:gd name="connsiteY47" fmla="*/ 1609725 h 1791946"/>
                <a:gd name="connsiteX48" fmla="*/ 771525 w 2201226"/>
                <a:gd name="connsiteY48" fmla="*/ 1619250 h 1791946"/>
                <a:gd name="connsiteX49" fmla="*/ 828675 w 2201226"/>
                <a:gd name="connsiteY49" fmla="*/ 1638300 h 1791946"/>
                <a:gd name="connsiteX50" fmla="*/ 876300 w 2201226"/>
                <a:gd name="connsiteY50" fmla="*/ 1628775 h 1791946"/>
                <a:gd name="connsiteX51" fmla="*/ 1009650 w 2201226"/>
                <a:gd name="connsiteY51" fmla="*/ 1619250 h 1791946"/>
                <a:gd name="connsiteX52" fmla="*/ 1066800 w 2201226"/>
                <a:gd name="connsiteY52" fmla="*/ 1581150 h 1791946"/>
                <a:gd name="connsiteX53" fmla="*/ 1104900 w 2201226"/>
                <a:gd name="connsiteY53" fmla="*/ 1562100 h 1791946"/>
                <a:gd name="connsiteX54" fmla="*/ 1162050 w 2201226"/>
                <a:gd name="connsiteY54" fmla="*/ 1514475 h 1791946"/>
                <a:gd name="connsiteX55" fmla="*/ 1171575 w 2201226"/>
                <a:gd name="connsiteY55" fmla="*/ 1485900 h 1791946"/>
                <a:gd name="connsiteX56" fmla="*/ 1152525 w 2201226"/>
                <a:gd name="connsiteY56" fmla="*/ 1428750 h 1791946"/>
                <a:gd name="connsiteX57" fmla="*/ 1143000 w 2201226"/>
                <a:gd name="connsiteY57" fmla="*/ 1400175 h 1791946"/>
                <a:gd name="connsiteX58" fmla="*/ 1162050 w 2201226"/>
                <a:gd name="connsiteY58" fmla="*/ 1371600 h 1791946"/>
                <a:gd name="connsiteX59" fmla="*/ 1190625 w 2201226"/>
                <a:gd name="connsiteY59" fmla="*/ 1362075 h 1791946"/>
                <a:gd name="connsiteX60" fmla="*/ 1219200 w 2201226"/>
                <a:gd name="connsiteY60" fmla="*/ 1343025 h 1791946"/>
                <a:gd name="connsiteX61" fmla="*/ 1257300 w 2201226"/>
                <a:gd name="connsiteY61" fmla="*/ 1295400 h 1791946"/>
                <a:gd name="connsiteX62" fmla="*/ 1276350 w 2201226"/>
                <a:gd name="connsiteY62" fmla="*/ 1323975 h 1791946"/>
                <a:gd name="connsiteX63" fmla="*/ 1285875 w 2201226"/>
                <a:gd name="connsiteY63" fmla="*/ 1371600 h 1791946"/>
                <a:gd name="connsiteX64" fmla="*/ 1314450 w 2201226"/>
                <a:gd name="connsiteY64" fmla="*/ 1381125 h 1791946"/>
                <a:gd name="connsiteX65" fmla="*/ 1485900 w 2201226"/>
                <a:gd name="connsiteY65" fmla="*/ 1371600 h 1791946"/>
                <a:gd name="connsiteX66" fmla="*/ 1571625 w 2201226"/>
                <a:gd name="connsiteY66" fmla="*/ 1352550 h 1791946"/>
                <a:gd name="connsiteX67" fmla="*/ 1609725 w 2201226"/>
                <a:gd name="connsiteY67" fmla="*/ 1285875 h 1791946"/>
                <a:gd name="connsiteX68" fmla="*/ 1657350 w 2201226"/>
                <a:gd name="connsiteY68" fmla="*/ 1228725 h 1791946"/>
                <a:gd name="connsiteX69" fmla="*/ 1647825 w 2201226"/>
                <a:gd name="connsiteY69" fmla="*/ 1190625 h 1791946"/>
                <a:gd name="connsiteX70" fmla="*/ 1619250 w 2201226"/>
                <a:gd name="connsiteY70" fmla="*/ 1162050 h 1791946"/>
                <a:gd name="connsiteX71" fmla="*/ 1562100 w 2201226"/>
                <a:gd name="connsiteY71" fmla="*/ 1057275 h 1791946"/>
                <a:gd name="connsiteX72" fmla="*/ 1647825 w 2201226"/>
                <a:gd name="connsiteY72" fmla="*/ 1019175 h 1791946"/>
                <a:gd name="connsiteX73" fmla="*/ 1676400 w 2201226"/>
                <a:gd name="connsiteY73" fmla="*/ 990600 h 1791946"/>
                <a:gd name="connsiteX74" fmla="*/ 1733550 w 2201226"/>
                <a:gd name="connsiteY74" fmla="*/ 971550 h 1791946"/>
                <a:gd name="connsiteX75" fmla="*/ 1905000 w 2201226"/>
                <a:gd name="connsiteY75" fmla="*/ 990600 h 1791946"/>
                <a:gd name="connsiteX76" fmla="*/ 1962150 w 2201226"/>
                <a:gd name="connsiteY76" fmla="*/ 1009650 h 1791946"/>
                <a:gd name="connsiteX77" fmla="*/ 1990725 w 2201226"/>
                <a:gd name="connsiteY77" fmla="*/ 1019175 h 1791946"/>
                <a:gd name="connsiteX78" fmla="*/ 2105025 w 2201226"/>
                <a:gd name="connsiteY78" fmla="*/ 990600 h 1791946"/>
                <a:gd name="connsiteX79" fmla="*/ 2114550 w 2201226"/>
                <a:gd name="connsiteY79" fmla="*/ 952500 h 1791946"/>
                <a:gd name="connsiteX80" fmla="*/ 2181225 w 2201226"/>
                <a:gd name="connsiteY80" fmla="*/ 971550 h 1791946"/>
                <a:gd name="connsiteX81" fmla="*/ 2190750 w 2201226"/>
                <a:gd name="connsiteY81" fmla="*/ 933450 h 1791946"/>
                <a:gd name="connsiteX82" fmla="*/ 2190750 w 2201226"/>
                <a:gd name="connsiteY82" fmla="*/ 752475 h 1791946"/>
                <a:gd name="connsiteX83" fmla="*/ 2095500 w 2201226"/>
                <a:gd name="connsiteY83" fmla="*/ 742950 h 1791946"/>
                <a:gd name="connsiteX84" fmla="*/ 2114550 w 2201226"/>
                <a:gd name="connsiteY84" fmla="*/ 685800 h 1791946"/>
                <a:gd name="connsiteX85" fmla="*/ 2095500 w 2201226"/>
                <a:gd name="connsiteY85" fmla="*/ 657225 h 1791946"/>
                <a:gd name="connsiteX86" fmla="*/ 2057400 w 2201226"/>
                <a:gd name="connsiteY86" fmla="*/ 647700 h 1791946"/>
                <a:gd name="connsiteX87" fmla="*/ 2028825 w 2201226"/>
                <a:gd name="connsiteY87" fmla="*/ 638175 h 1791946"/>
                <a:gd name="connsiteX88" fmla="*/ 2000250 w 2201226"/>
                <a:gd name="connsiteY88" fmla="*/ 609600 h 1791946"/>
                <a:gd name="connsiteX89" fmla="*/ 1981200 w 2201226"/>
                <a:gd name="connsiteY89" fmla="*/ 552450 h 1791946"/>
                <a:gd name="connsiteX90" fmla="*/ 1971675 w 2201226"/>
                <a:gd name="connsiteY90" fmla="*/ 523875 h 1791946"/>
                <a:gd name="connsiteX91" fmla="*/ 1962150 w 2201226"/>
                <a:gd name="connsiteY91" fmla="*/ 495300 h 1791946"/>
                <a:gd name="connsiteX92" fmla="*/ 1943100 w 2201226"/>
                <a:gd name="connsiteY92" fmla="*/ 466725 h 1791946"/>
                <a:gd name="connsiteX93" fmla="*/ 1933575 w 2201226"/>
                <a:gd name="connsiteY93" fmla="*/ 438150 h 1791946"/>
                <a:gd name="connsiteX94" fmla="*/ 1895475 w 2201226"/>
                <a:gd name="connsiteY94" fmla="*/ 419100 h 1791946"/>
                <a:gd name="connsiteX95" fmla="*/ 1790700 w 2201226"/>
                <a:gd name="connsiteY95" fmla="*/ 390525 h 1791946"/>
                <a:gd name="connsiteX96" fmla="*/ 1771650 w 2201226"/>
                <a:gd name="connsiteY96" fmla="*/ 361950 h 1791946"/>
                <a:gd name="connsiteX97" fmla="*/ 1762125 w 2201226"/>
                <a:gd name="connsiteY97" fmla="*/ 333375 h 1791946"/>
                <a:gd name="connsiteX98" fmla="*/ 1733550 w 2201226"/>
                <a:gd name="connsiteY98" fmla="*/ 323850 h 1791946"/>
                <a:gd name="connsiteX99" fmla="*/ 1704975 w 2201226"/>
                <a:gd name="connsiteY99" fmla="*/ 352425 h 1791946"/>
                <a:gd name="connsiteX100" fmla="*/ 1619250 w 2201226"/>
                <a:gd name="connsiteY100" fmla="*/ 323850 h 1791946"/>
                <a:gd name="connsiteX101" fmla="*/ 1552575 w 2201226"/>
                <a:gd name="connsiteY101" fmla="*/ 304800 h 1791946"/>
                <a:gd name="connsiteX102" fmla="*/ 1524000 w 2201226"/>
                <a:gd name="connsiteY102" fmla="*/ 285750 h 1791946"/>
                <a:gd name="connsiteX103" fmla="*/ 1447800 w 2201226"/>
                <a:gd name="connsiteY103" fmla="*/ 266700 h 1791946"/>
                <a:gd name="connsiteX104" fmla="*/ 1419225 w 2201226"/>
                <a:gd name="connsiteY104" fmla="*/ 247650 h 1791946"/>
                <a:gd name="connsiteX105" fmla="*/ 1409700 w 2201226"/>
                <a:gd name="connsiteY105" fmla="*/ 209550 h 1791946"/>
                <a:gd name="connsiteX106" fmla="*/ 1400175 w 2201226"/>
                <a:gd name="connsiteY106" fmla="*/ 180975 h 1791946"/>
                <a:gd name="connsiteX107" fmla="*/ 1371600 w 2201226"/>
                <a:gd name="connsiteY107" fmla="*/ 142875 h 1791946"/>
                <a:gd name="connsiteX108" fmla="*/ 1295400 w 2201226"/>
                <a:gd name="connsiteY108" fmla="*/ 152400 h 1791946"/>
                <a:gd name="connsiteX109" fmla="*/ 1266825 w 2201226"/>
                <a:gd name="connsiteY109" fmla="*/ 161925 h 1791946"/>
                <a:gd name="connsiteX110" fmla="*/ 1209675 w 2201226"/>
                <a:gd name="connsiteY110" fmla="*/ 142875 h 1791946"/>
                <a:gd name="connsiteX111" fmla="*/ 1181100 w 2201226"/>
                <a:gd name="connsiteY111" fmla="*/ 104775 h 1791946"/>
                <a:gd name="connsiteX112" fmla="*/ 1152525 w 2201226"/>
                <a:gd name="connsiteY112" fmla="*/ 85725 h 1791946"/>
                <a:gd name="connsiteX113" fmla="*/ 1076325 w 2201226"/>
                <a:gd name="connsiteY113" fmla="*/ 19050 h 1791946"/>
                <a:gd name="connsiteX114" fmla="*/ 1019175 w 2201226"/>
                <a:gd name="connsiteY114" fmla="*/ 0 h 1791946"/>
                <a:gd name="connsiteX115" fmla="*/ 857250 w 2201226"/>
                <a:gd name="connsiteY115" fmla="*/ 19050 h 1791946"/>
                <a:gd name="connsiteX116" fmla="*/ 828675 w 2201226"/>
                <a:gd name="connsiteY116" fmla="*/ 38100 h 1791946"/>
                <a:gd name="connsiteX117" fmla="*/ 809625 w 2201226"/>
                <a:gd name="connsiteY117" fmla="*/ 95250 h 1791946"/>
                <a:gd name="connsiteX118" fmla="*/ 790575 w 2201226"/>
                <a:gd name="connsiteY118" fmla="*/ 66675 h 1791946"/>
                <a:gd name="connsiteX119" fmla="*/ 762000 w 2201226"/>
                <a:gd name="connsiteY119" fmla="*/ 57150 h 1791946"/>
                <a:gd name="connsiteX120" fmla="*/ 390525 w 2201226"/>
                <a:gd name="connsiteY120" fmla="*/ 47625 h 1791946"/>
                <a:gd name="connsiteX121" fmla="*/ 276225 w 2201226"/>
                <a:gd name="connsiteY121" fmla="*/ 38100 h 1791946"/>
                <a:gd name="connsiteX122" fmla="*/ 247650 w 2201226"/>
                <a:gd name="connsiteY122" fmla="*/ 28575 h 1791946"/>
                <a:gd name="connsiteX123" fmla="*/ 209550 w 2201226"/>
                <a:gd name="connsiteY123" fmla="*/ 38100 h 1791946"/>
                <a:gd name="connsiteX124" fmla="*/ 200025 w 2201226"/>
                <a:gd name="connsiteY124" fmla="*/ 76200 h 1791946"/>
                <a:gd name="connsiteX125" fmla="*/ 180975 w 2201226"/>
                <a:gd name="connsiteY125" fmla="*/ 104775 h 1791946"/>
                <a:gd name="connsiteX126" fmla="*/ 180975 w 2201226"/>
                <a:gd name="connsiteY126" fmla="*/ 114300 h 1791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2201226" h="1791946">
                  <a:moveTo>
                    <a:pt x="180975" y="114300"/>
                  </a:moveTo>
                  <a:cubicBezTo>
                    <a:pt x="155575" y="114300"/>
                    <a:pt x="74570" y="63379"/>
                    <a:pt x="28575" y="104775"/>
                  </a:cubicBezTo>
                  <a:cubicBezTo>
                    <a:pt x="-22656" y="150883"/>
                    <a:pt x="44608" y="185313"/>
                    <a:pt x="66675" y="200025"/>
                  </a:cubicBezTo>
                  <a:cubicBezTo>
                    <a:pt x="73025" y="209550"/>
                    <a:pt x="82949" y="217494"/>
                    <a:pt x="85725" y="228600"/>
                  </a:cubicBezTo>
                  <a:cubicBezTo>
                    <a:pt x="110859" y="329137"/>
                    <a:pt x="62911" y="303545"/>
                    <a:pt x="123825" y="323850"/>
                  </a:cubicBezTo>
                  <a:cubicBezTo>
                    <a:pt x="133350" y="333375"/>
                    <a:pt x="150185" y="339138"/>
                    <a:pt x="152400" y="352425"/>
                  </a:cubicBezTo>
                  <a:cubicBezTo>
                    <a:pt x="163189" y="417160"/>
                    <a:pt x="150231" y="427116"/>
                    <a:pt x="123825" y="466725"/>
                  </a:cubicBezTo>
                  <a:cubicBezTo>
                    <a:pt x="143970" y="547306"/>
                    <a:pt x="116527" y="465303"/>
                    <a:pt x="161925" y="533400"/>
                  </a:cubicBezTo>
                  <a:cubicBezTo>
                    <a:pt x="167494" y="541754"/>
                    <a:pt x="166574" y="553198"/>
                    <a:pt x="171450" y="561975"/>
                  </a:cubicBezTo>
                  <a:cubicBezTo>
                    <a:pt x="226037" y="660231"/>
                    <a:pt x="197522" y="583042"/>
                    <a:pt x="219075" y="647700"/>
                  </a:cubicBezTo>
                  <a:cubicBezTo>
                    <a:pt x="208177" y="654965"/>
                    <a:pt x="171289" y="671110"/>
                    <a:pt x="180975" y="695325"/>
                  </a:cubicBezTo>
                  <a:cubicBezTo>
                    <a:pt x="185227" y="705954"/>
                    <a:pt x="200025" y="708025"/>
                    <a:pt x="209550" y="714375"/>
                  </a:cubicBezTo>
                  <a:cubicBezTo>
                    <a:pt x="215900" y="723900"/>
                    <a:pt x="228055" y="731515"/>
                    <a:pt x="228600" y="742950"/>
                  </a:cubicBezTo>
                  <a:cubicBezTo>
                    <a:pt x="234341" y="863504"/>
                    <a:pt x="229300" y="873501"/>
                    <a:pt x="209550" y="952500"/>
                  </a:cubicBezTo>
                  <a:cubicBezTo>
                    <a:pt x="212725" y="965200"/>
                    <a:pt x="211813" y="979708"/>
                    <a:pt x="219075" y="990600"/>
                  </a:cubicBezTo>
                  <a:cubicBezTo>
                    <a:pt x="241839" y="1024746"/>
                    <a:pt x="323590" y="1000414"/>
                    <a:pt x="238125" y="1095375"/>
                  </a:cubicBezTo>
                  <a:cubicBezTo>
                    <a:pt x="221001" y="1114402"/>
                    <a:pt x="187325" y="1101725"/>
                    <a:pt x="161925" y="1104900"/>
                  </a:cubicBezTo>
                  <a:cubicBezTo>
                    <a:pt x="91109" y="1128505"/>
                    <a:pt x="100496" y="1104210"/>
                    <a:pt x="114300" y="1152525"/>
                  </a:cubicBezTo>
                  <a:cubicBezTo>
                    <a:pt x="117896" y="1165112"/>
                    <a:pt x="120650" y="1177925"/>
                    <a:pt x="123825" y="1190625"/>
                  </a:cubicBezTo>
                  <a:cubicBezTo>
                    <a:pt x="117475" y="1216025"/>
                    <a:pt x="119298" y="1245040"/>
                    <a:pt x="104775" y="1266825"/>
                  </a:cubicBezTo>
                  <a:cubicBezTo>
                    <a:pt x="79191" y="1305201"/>
                    <a:pt x="31093" y="1240768"/>
                    <a:pt x="95250" y="1304925"/>
                  </a:cubicBezTo>
                  <a:cubicBezTo>
                    <a:pt x="117898" y="1372869"/>
                    <a:pt x="85784" y="1290726"/>
                    <a:pt x="133350" y="1362075"/>
                  </a:cubicBezTo>
                  <a:cubicBezTo>
                    <a:pt x="138919" y="1370429"/>
                    <a:pt x="139700" y="1381125"/>
                    <a:pt x="142875" y="1390650"/>
                  </a:cubicBezTo>
                  <a:cubicBezTo>
                    <a:pt x="139700" y="1409700"/>
                    <a:pt x="144425" y="1431978"/>
                    <a:pt x="133350" y="1447800"/>
                  </a:cubicBezTo>
                  <a:cubicBezTo>
                    <a:pt x="110605" y="1480292"/>
                    <a:pt x="61140" y="1488667"/>
                    <a:pt x="28575" y="1504950"/>
                  </a:cubicBezTo>
                  <a:cubicBezTo>
                    <a:pt x="18336" y="1510070"/>
                    <a:pt x="9525" y="1517650"/>
                    <a:pt x="0" y="1524000"/>
                  </a:cubicBezTo>
                  <a:cubicBezTo>
                    <a:pt x="3175" y="1533525"/>
                    <a:pt x="808" y="1547594"/>
                    <a:pt x="9525" y="1552575"/>
                  </a:cubicBezTo>
                  <a:cubicBezTo>
                    <a:pt x="26293" y="1562157"/>
                    <a:pt x="47822" y="1557910"/>
                    <a:pt x="66675" y="1562100"/>
                  </a:cubicBezTo>
                  <a:cubicBezTo>
                    <a:pt x="76476" y="1564278"/>
                    <a:pt x="85725" y="1568450"/>
                    <a:pt x="95250" y="1571625"/>
                  </a:cubicBezTo>
                  <a:cubicBezTo>
                    <a:pt x="104775" y="1581150"/>
                    <a:pt x="116353" y="1588992"/>
                    <a:pt x="123825" y="1600200"/>
                  </a:cubicBezTo>
                  <a:cubicBezTo>
                    <a:pt x="129394" y="1608554"/>
                    <a:pt x="128860" y="1619795"/>
                    <a:pt x="133350" y="1628775"/>
                  </a:cubicBezTo>
                  <a:cubicBezTo>
                    <a:pt x="138470" y="1639014"/>
                    <a:pt x="146050" y="1647825"/>
                    <a:pt x="152400" y="1657350"/>
                  </a:cubicBezTo>
                  <a:cubicBezTo>
                    <a:pt x="149225" y="1666875"/>
                    <a:pt x="149975" y="1678825"/>
                    <a:pt x="142875" y="1685925"/>
                  </a:cubicBezTo>
                  <a:cubicBezTo>
                    <a:pt x="135775" y="1693025"/>
                    <a:pt x="123280" y="1690960"/>
                    <a:pt x="114300" y="1695450"/>
                  </a:cubicBezTo>
                  <a:cubicBezTo>
                    <a:pt x="104061" y="1700570"/>
                    <a:pt x="95250" y="1708150"/>
                    <a:pt x="85725" y="1714500"/>
                  </a:cubicBezTo>
                  <a:cubicBezTo>
                    <a:pt x="92075" y="1724025"/>
                    <a:pt x="94314" y="1738426"/>
                    <a:pt x="104775" y="1743075"/>
                  </a:cubicBezTo>
                  <a:cubicBezTo>
                    <a:pt x="125291" y="1752193"/>
                    <a:pt x="149435" y="1748197"/>
                    <a:pt x="171450" y="1752600"/>
                  </a:cubicBezTo>
                  <a:cubicBezTo>
                    <a:pt x="181295" y="1754569"/>
                    <a:pt x="190500" y="1758950"/>
                    <a:pt x="200025" y="1762125"/>
                  </a:cubicBezTo>
                  <a:cubicBezTo>
                    <a:pt x="209550" y="1771650"/>
                    <a:pt x="215532" y="1787433"/>
                    <a:pt x="228600" y="1790700"/>
                  </a:cubicBezTo>
                  <a:cubicBezTo>
                    <a:pt x="257824" y="1798006"/>
                    <a:pt x="290095" y="1771211"/>
                    <a:pt x="314325" y="1762125"/>
                  </a:cubicBezTo>
                  <a:cubicBezTo>
                    <a:pt x="326582" y="1757528"/>
                    <a:pt x="339725" y="1755775"/>
                    <a:pt x="352425" y="1752600"/>
                  </a:cubicBezTo>
                  <a:cubicBezTo>
                    <a:pt x="361950" y="1746250"/>
                    <a:pt x="370539" y="1738199"/>
                    <a:pt x="381000" y="1733550"/>
                  </a:cubicBezTo>
                  <a:cubicBezTo>
                    <a:pt x="483015" y="1688210"/>
                    <a:pt x="402056" y="1738563"/>
                    <a:pt x="466725" y="1695450"/>
                  </a:cubicBezTo>
                  <a:cubicBezTo>
                    <a:pt x="473075" y="1685925"/>
                    <a:pt x="482155" y="1677735"/>
                    <a:pt x="485775" y="1666875"/>
                  </a:cubicBezTo>
                  <a:cubicBezTo>
                    <a:pt x="491882" y="1648553"/>
                    <a:pt x="486663" y="1626999"/>
                    <a:pt x="495300" y="1609725"/>
                  </a:cubicBezTo>
                  <a:cubicBezTo>
                    <a:pt x="500420" y="1599486"/>
                    <a:pt x="514350" y="1597025"/>
                    <a:pt x="523875" y="1590675"/>
                  </a:cubicBezTo>
                  <a:cubicBezTo>
                    <a:pt x="631429" y="1617564"/>
                    <a:pt x="455110" y="1578043"/>
                    <a:pt x="657225" y="1590675"/>
                  </a:cubicBezTo>
                  <a:cubicBezTo>
                    <a:pt x="677266" y="1591928"/>
                    <a:pt x="694568" y="1606424"/>
                    <a:pt x="714375" y="1609725"/>
                  </a:cubicBezTo>
                  <a:cubicBezTo>
                    <a:pt x="733425" y="1612900"/>
                    <a:pt x="752789" y="1614566"/>
                    <a:pt x="771525" y="1619250"/>
                  </a:cubicBezTo>
                  <a:cubicBezTo>
                    <a:pt x="791006" y="1624120"/>
                    <a:pt x="828675" y="1638300"/>
                    <a:pt x="828675" y="1638300"/>
                  </a:cubicBezTo>
                  <a:cubicBezTo>
                    <a:pt x="844550" y="1635125"/>
                    <a:pt x="860200" y="1630470"/>
                    <a:pt x="876300" y="1628775"/>
                  </a:cubicBezTo>
                  <a:cubicBezTo>
                    <a:pt x="920618" y="1624110"/>
                    <a:pt x="966417" y="1630058"/>
                    <a:pt x="1009650" y="1619250"/>
                  </a:cubicBezTo>
                  <a:cubicBezTo>
                    <a:pt x="1031862" y="1613697"/>
                    <a:pt x="1046322" y="1591389"/>
                    <a:pt x="1066800" y="1581150"/>
                  </a:cubicBezTo>
                  <a:lnTo>
                    <a:pt x="1104900" y="1562100"/>
                  </a:lnTo>
                  <a:cubicBezTo>
                    <a:pt x="1170798" y="1463252"/>
                    <a:pt x="1065372" y="1611153"/>
                    <a:pt x="1162050" y="1514475"/>
                  </a:cubicBezTo>
                  <a:cubicBezTo>
                    <a:pt x="1169150" y="1507375"/>
                    <a:pt x="1168400" y="1495425"/>
                    <a:pt x="1171575" y="1485900"/>
                  </a:cubicBezTo>
                  <a:lnTo>
                    <a:pt x="1152525" y="1428750"/>
                  </a:lnTo>
                  <a:lnTo>
                    <a:pt x="1143000" y="1400175"/>
                  </a:lnTo>
                  <a:cubicBezTo>
                    <a:pt x="1149350" y="1390650"/>
                    <a:pt x="1153111" y="1378751"/>
                    <a:pt x="1162050" y="1371600"/>
                  </a:cubicBezTo>
                  <a:cubicBezTo>
                    <a:pt x="1169890" y="1365328"/>
                    <a:pt x="1181645" y="1366565"/>
                    <a:pt x="1190625" y="1362075"/>
                  </a:cubicBezTo>
                  <a:cubicBezTo>
                    <a:pt x="1200864" y="1356955"/>
                    <a:pt x="1209675" y="1349375"/>
                    <a:pt x="1219200" y="1343025"/>
                  </a:cubicBezTo>
                  <a:cubicBezTo>
                    <a:pt x="1222252" y="1330818"/>
                    <a:pt x="1223138" y="1281735"/>
                    <a:pt x="1257300" y="1295400"/>
                  </a:cubicBezTo>
                  <a:cubicBezTo>
                    <a:pt x="1267929" y="1299652"/>
                    <a:pt x="1270000" y="1314450"/>
                    <a:pt x="1276350" y="1323975"/>
                  </a:cubicBezTo>
                  <a:cubicBezTo>
                    <a:pt x="1279525" y="1339850"/>
                    <a:pt x="1276895" y="1358130"/>
                    <a:pt x="1285875" y="1371600"/>
                  </a:cubicBezTo>
                  <a:cubicBezTo>
                    <a:pt x="1291444" y="1379954"/>
                    <a:pt x="1304410" y="1381125"/>
                    <a:pt x="1314450" y="1381125"/>
                  </a:cubicBezTo>
                  <a:cubicBezTo>
                    <a:pt x="1371688" y="1381125"/>
                    <a:pt x="1428750" y="1374775"/>
                    <a:pt x="1485900" y="1371600"/>
                  </a:cubicBezTo>
                  <a:cubicBezTo>
                    <a:pt x="1486950" y="1371390"/>
                    <a:pt x="1565860" y="1356393"/>
                    <a:pt x="1571625" y="1352550"/>
                  </a:cubicBezTo>
                  <a:cubicBezTo>
                    <a:pt x="1582336" y="1345410"/>
                    <a:pt x="1605669" y="1292974"/>
                    <a:pt x="1609725" y="1285875"/>
                  </a:cubicBezTo>
                  <a:cubicBezTo>
                    <a:pt x="1627406" y="1254933"/>
                    <a:pt x="1631083" y="1254992"/>
                    <a:pt x="1657350" y="1228725"/>
                  </a:cubicBezTo>
                  <a:cubicBezTo>
                    <a:pt x="1654175" y="1216025"/>
                    <a:pt x="1654320" y="1201991"/>
                    <a:pt x="1647825" y="1190625"/>
                  </a:cubicBezTo>
                  <a:cubicBezTo>
                    <a:pt x="1641142" y="1178929"/>
                    <a:pt x="1623211" y="1174925"/>
                    <a:pt x="1619250" y="1162050"/>
                  </a:cubicBezTo>
                  <a:cubicBezTo>
                    <a:pt x="1583469" y="1045762"/>
                    <a:pt x="1653518" y="1075559"/>
                    <a:pt x="1562100" y="1057275"/>
                  </a:cubicBezTo>
                  <a:cubicBezTo>
                    <a:pt x="1603633" y="1043431"/>
                    <a:pt x="1617636" y="1044332"/>
                    <a:pt x="1647825" y="1019175"/>
                  </a:cubicBezTo>
                  <a:cubicBezTo>
                    <a:pt x="1658173" y="1010551"/>
                    <a:pt x="1664625" y="997142"/>
                    <a:pt x="1676400" y="990600"/>
                  </a:cubicBezTo>
                  <a:cubicBezTo>
                    <a:pt x="1693953" y="980848"/>
                    <a:pt x="1733550" y="971550"/>
                    <a:pt x="1733550" y="971550"/>
                  </a:cubicBezTo>
                  <a:cubicBezTo>
                    <a:pt x="1819393" y="977682"/>
                    <a:pt x="1841459" y="971538"/>
                    <a:pt x="1905000" y="990600"/>
                  </a:cubicBezTo>
                  <a:cubicBezTo>
                    <a:pt x="1924234" y="996370"/>
                    <a:pt x="1943100" y="1003300"/>
                    <a:pt x="1962150" y="1009650"/>
                  </a:cubicBezTo>
                  <a:lnTo>
                    <a:pt x="1990725" y="1019175"/>
                  </a:lnTo>
                  <a:cubicBezTo>
                    <a:pt x="2008719" y="1017176"/>
                    <a:pt x="2084026" y="1022098"/>
                    <a:pt x="2105025" y="990600"/>
                  </a:cubicBezTo>
                  <a:cubicBezTo>
                    <a:pt x="2112287" y="979708"/>
                    <a:pt x="2111375" y="965200"/>
                    <a:pt x="2114550" y="952500"/>
                  </a:cubicBezTo>
                  <a:cubicBezTo>
                    <a:pt x="2122128" y="955026"/>
                    <a:pt x="2176954" y="974113"/>
                    <a:pt x="2181225" y="971550"/>
                  </a:cubicBezTo>
                  <a:cubicBezTo>
                    <a:pt x="2192450" y="964815"/>
                    <a:pt x="2187575" y="946150"/>
                    <a:pt x="2190750" y="933450"/>
                  </a:cubicBezTo>
                  <a:cubicBezTo>
                    <a:pt x="2192395" y="916998"/>
                    <a:pt x="2213476" y="773135"/>
                    <a:pt x="2190750" y="752475"/>
                  </a:cubicBezTo>
                  <a:cubicBezTo>
                    <a:pt x="2167140" y="731011"/>
                    <a:pt x="2127250" y="746125"/>
                    <a:pt x="2095500" y="742950"/>
                  </a:cubicBezTo>
                  <a:cubicBezTo>
                    <a:pt x="2101850" y="723900"/>
                    <a:pt x="2125689" y="702508"/>
                    <a:pt x="2114550" y="685800"/>
                  </a:cubicBezTo>
                  <a:cubicBezTo>
                    <a:pt x="2108200" y="676275"/>
                    <a:pt x="2105025" y="663575"/>
                    <a:pt x="2095500" y="657225"/>
                  </a:cubicBezTo>
                  <a:cubicBezTo>
                    <a:pt x="2084608" y="649963"/>
                    <a:pt x="2069987" y="651296"/>
                    <a:pt x="2057400" y="647700"/>
                  </a:cubicBezTo>
                  <a:cubicBezTo>
                    <a:pt x="2047746" y="644942"/>
                    <a:pt x="2038350" y="641350"/>
                    <a:pt x="2028825" y="638175"/>
                  </a:cubicBezTo>
                  <a:cubicBezTo>
                    <a:pt x="2019300" y="628650"/>
                    <a:pt x="2006792" y="621375"/>
                    <a:pt x="2000250" y="609600"/>
                  </a:cubicBezTo>
                  <a:cubicBezTo>
                    <a:pt x="1990498" y="592047"/>
                    <a:pt x="1987550" y="571500"/>
                    <a:pt x="1981200" y="552450"/>
                  </a:cubicBezTo>
                  <a:lnTo>
                    <a:pt x="1971675" y="523875"/>
                  </a:lnTo>
                  <a:cubicBezTo>
                    <a:pt x="1968500" y="514350"/>
                    <a:pt x="1967719" y="503654"/>
                    <a:pt x="1962150" y="495300"/>
                  </a:cubicBezTo>
                  <a:cubicBezTo>
                    <a:pt x="1955800" y="485775"/>
                    <a:pt x="1948220" y="476964"/>
                    <a:pt x="1943100" y="466725"/>
                  </a:cubicBezTo>
                  <a:cubicBezTo>
                    <a:pt x="1938610" y="457745"/>
                    <a:pt x="1940675" y="445250"/>
                    <a:pt x="1933575" y="438150"/>
                  </a:cubicBezTo>
                  <a:cubicBezTo>
                    <a:pt x="1923535" y="428110"/>
                    <a:pt x="1908819" y="423952"/>
                    <a:pt x="1895475" y="419100"/>
                  </a:cubicBezTo>
                  <a:cubicBezTo>
                    <a:pt x="1870564" y="410041"/>
                    <a:pt x="1820442" y="397961"/>
                    <a:pt x="1790700" y="390525"/>
                  </a:cubicBezTo>
                  <a:cubicBezTo>
                    <a:pt x="1784350" y="381000"/>
                    <a:pt x="1776770" y="372189"/>
                    <a:pt x="1771650" y="361950"/>
                  </a:cubicBezTo>
                  <a:cubicBezTo>
                    <a:pt x="1767160" y="352970"/>
                    <a:pt x="1769225" y="340475"/>
                    <a:pt x="1762125" y="333375"/>
                  </a:cubicBezTo>
                  <a:cubicBezTo>
                    <a:pt x="1755025" y="326275"/>
                    <a:pt x="1743075" y="327025"/>
                    <a:pt x="1733550" y="323850"/>
                  </a:cubicBezTo>
                  <a:cubicBezTo>
                    <a:pt x="1724025" y="333375"/>
                    <a:pt x="1718125" y="349503"/>
                    <a:pt x="1704975" y="352425"/>
                  </a:cubicBezTo>
                  <a:cubicBezTo>
                    <a:pt x="1656006" y="363307"/>
                    <a:pt x="1652352" y="340401"/>
                    <a:pt x="1619250" y="323850"/>
                  </a:cubicBezTo>
                  <a:cubicBezTo>
                    <a:pt x="1605585" y="317018"/>
                    <a:pt x="1564782" y="307852"/>
                    <a:pt x="1552575" y="304800"/>
                  </a:cubicBezTo>
                  <a:cubicBezTo>
                    <a:pt x="1543050" y="298450"/>
                    <a:pt x="1534758" y="289662"/>
                    <a:pt x="1524000" y="285750"/>
                  </a:cubicBezTo>
                  <a:cubicBezTo>
                    <a:pt x="1499395" y="276803"/>
                    <a:pt x="1447800" y="266700"/>
                    <a:pt x="1447800" y="266700"/>
                  </a:cubicBezTo>
                  <a:cubicBezTo>
                    <a:pt x="1438275" y="260350"/>
                    <a:pt x="1425575" y="257175"/>
                    <a:pt x="1419225" y="247650"/>
                  </a:cubicBezTo>
                  <a:cubicBezTo>
                    <a:pt x="1411963" y="236758"/>
                    <a:pt x="1413296" y="222137"/>
                    <a:pt x="1409700" y="209550"/>
                  </a:cubicBezTo>
                  <a:cubicBezTo>
                    <a:pt x="1406942" y="199896"/>
                    <a:pt x="1405156" y="189692"/>
                    <a:pt x="1400175" y="180975"/>
                  </a:cubicBezTo>
                  <a:cubicBezTo>
                    <a:pt x="1392299" y="167192"/>
                    <a:pt x="1381125" y="155575"/>
                    <a:pt x="1371600" y="142875"/>
                  </a:cubicBezTo>
                  <a:cubicBezTo>
                    <a:pt x="1346200" y="146050"/>
                    <a:pt x="1320585" y="147821"/>
                    <a:pt x="1295400" y="152400"/>
                  </a:cubicBezTo>
                  <a:cubicBezTo>
                    <a:pt x="1285522" y="154196"/>
                    <a:pt x="1276804" y="163034"/>
                    <a:pt x="1266825" y="161925"/>
                  </a:cubicBezTo>
                  <a:cubicBezTo>
                    <a:pt x="1246867" y="159707"/>
                    <a:pt x="1228725" y="149225"/>
                    <a:pt x="1209675" y="142875"/>
                  </a:cubicBezTo>
                  <a:cubicBezTo>
                    <a:pt x="1200150" y="130175"/>
                    <a:pt x="1192325" y="116000"/>
                    <a:pt x="1181100" y="104775"/>
                  </a:cubicBezTo>
                  <a:cubicBezTo>
                    <a:pt x="1173005" y="96680"/>
                    <a:pt x="1160620" y="93820"/>
                    <a:pt x="1152525" y="85725"/>
                  </a:cubicBezTo>
                  <a:cubicBezTo>
                    <a:pt x="1113631" y="46831"/>
                    <a:pt x="1157288" y="46038"/>
                    <a:pt x="1076325" y="19050"/>
                  </a:cubicBezTo>
                  <a:lnTo>
                    <a:pt x="1019175" y="0"/>
                  </a:lnTo>
                  <a:cubicBezTo>
                    <a:pt x="998105" y="1505"/>
                    <a:pt x="900548" y="-2599"/>
                    <a:pt x="857250" y="19050"/>
                  </a:cubicBezTo>
                  <a:cubicBezTo>
                    <a:pt x="847011" y="24170"/>
                    <a:pt x="838200" y="31750"/>
                    <a:pt x="828675" y="38100"/>
                  </a:cubicBezTo>
                  <a:cubicBezTo>
                    <a:pt x="822325" y="57150"/>
                    <a:pt x="820764" y="111958"/>
                    <a:pt x="809625" y="95250"/>
                  </a:cubicBezTo>
                  <a:cubicBezTo>
                    <a:pt x="803275" y="85725"/>
                    <a:pt x="799514" y="73826"/>
                    <a:pt x="790575" y="66675"/>
                  </a:cubicBezTo>
                  <a:cubicBezTo>
                    <a:pt x="782735" y="60403"/>
                    <a:pt x="772029" y="57628"/>
                    <a:pt x="762000" y="57150"/>
                  </a:cubicBezTo>
                  <a:cubicBezTo>
                    <a:pt x="638275" y="51258"/>
                    <a:pt x="514350" y="50800"/>
                    <a:pt x="390525" y="47625"/>
                  </a:cubicBezTo>
                  <a:cubicBezTo>
                    <a:pt x="352425" y="44450"/>
                    <a:pt x="314122" y="43153"/>
                    <a:pt x="276225" y="38100"/>
                  </a:cubicBezTo>
                  <a:cubicBezTo>
                    <a:pt x="266273" y="36773"/>
                    <a:pt x="257690" y="28575"/>
                    <a:pt x="247650" y="28575"/>
                  </a:cubicBezTo>
                  <a:cubicBezTo>
                    <a:pt x="234559" y="28575"/>
                    <a:pt x="222250" y="34925"/>
                    <a:pt x="209550" y="38100"/>
                  </a:cubicBezTo>
                  <a:cubicBezTo>
                    <a:pt x="206375" y="50800"/>
                    <a:pt x="205182" y="64168"/>
                    <a:pt x="200025" y="76200"/>
                  </a:cubicBezTo>
                  <a:cubicBezTo>
                    <a:pt x="195516" y="86722"/>
                    <a:pt x="186865" y="94959"/>
                    <a:pt x="180975" y="104775"/>
                  </a:cubicBezTo>
                  <a:cubicBezTo>
                    <a:pt x="177322" y="110863"/>
                    <a:pt x="206375" y="114300"/>
                    <a:pt x="180975" y="11430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B1DD05F-BF12-4D3D-B132-697252AB4629}"/>
                </a:ext>
              </a:extLst>
            </p:cNvPr>
            <p:cNvSpPr txBox="1"/>
            <p:nvPr/>
          </p:nvSpPr>
          <p:spPr>
            <a:xfrm>
              <a:off x="10177322" y="4161197"/>
              <a:ext cx="21019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সিলেট</a:t>
              </a:r>
              <a:endParaRPr lang="en-US" sz="24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C7B6D95-11DA-4C49-B114-BEADD170A0DA}"/>
              </a:ext>
            </a:extLst>
          </p:cNvPr>
          <p:cNvGrpSpPr/>
          <p:nvPr/>
        </p:nvGrpSpPr>
        <p:grpSpPr>
          <a:xfrm>
            <a:off x="8984341" y="4934860"/>
            <a:ext cx="2101979" cy="1776682"/>
            <a:chOff x="8984341" y="4934860"/>
            <a:chExt cx="2101979" cy="1776682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F26F7D2-FB80-4EA0-A24C-7E054A9E0CC4}"/>
                </a:ext>
              </a:extLst>
            </p:cNvPr>
            <p:cNvSpPr/>
            <p:nvPr/>
          </p:nvSpPr>
          <p:spPr>
            <a:xfrm>
              <a:off x="9445672" y="4934860"/>
              <a:ext cx="1222328" cy="1776682"/>
            </a:xfrm>
            <a:custGeom>
              <a:avLst/>
              <a:gdLst>
                <a:gd name="connsiteX0" fmla="*/ 508439 w 1595629"/>
                <a:gd name="connsiteY0" fmla="*/ 114300 h 2019300"/>
                <a:gd name="connsiteX1" fmla="*/ 489389 w 1595629"/>
                <a:gd name="connsiteY1" fmla="*/ 146050 h 2019300"/>
                <a:gd name="connsiteX2" fmla="*/ 502089 w 1595629"/>
                <a:gd name="connsiteY2" fmla="*/ 184150 h 2019300"/>
                <a:gd name="connsiteX3" fmla="*/ 514789 w 1595629"/>
                <a:gd name="connsiteY3" fmla="*/ 228600 h 2019300"/>
                <a:gd name="connsiteX4" fmla="*/ 495739 w 1595629"/>
                <a:gd name="connsiteY4" fmla="*/ 273050 h 2019300"/>
                <a:gd name="connsiteX5" fmla="*/ 476689 w 1595629"/>
                <a:gd name="connsiteY5" fmla="*/ 285750 h 2019300"/>
                <a:gd name="connsiteX6" fmla="*/ 451289 w 1595629"/>
                <a:gd name="connsiteY6" fmla="*/ 241300 h 2019300"/>
                <a:gd name="connsiteX7" fmla="*/ 394139 w 1595629"/>
                <a:gd name="connsiteY7" fmla="*/ 209550 h 2019300"/>
                <a:gd name="connsiteX8" fmla="*/ 336989 w 1595629"/>
                <a:gd name="connsiteY8" fmla="*/ 254000 h 2019300"/>
                <a:gd name="connsiteX9" fmla="*/ 292539 w 1595629"/>
                <a:gd name="connsiteY9" fmla="*/ 311150 h 2019300"/>
                <a:gd name="connsiteX10" fmla="*/ 254439 w 1595629"/>
                <a:gd name="connsiteY10" fmla="*/ 323850 h 2019300"/>
                <a:gd name="connsiteX11" fmla="*/ 235389 w 1595629"/>
                <a:gd name="connsiteY11" fmla="*/ 330200 h 2019300"/>
                <a:gd name="connsiteX12" fmla="*/ 203639 w 1595629"/>
                <a:gd name="connsiteY12" fmla="*/ 368300 h 2019300"/>
                <a:gd name="connsiteX13" fmla="*/ 190939 w 1595629"/>
                <a:gd name="connsiteY13" fmla="*/ 406400 h 2019300"/>
                <a:gd name="connsiteX14" fmla="*/ 165539 w 1595629"/>
                <a:gd name="connsiteY14" fmla="*/ 444500 h 2019300"/>
                <a:gd name="connsiteX15" fmla="*/ 159189 w 1595629"/>
                <a:gd name="connsiteY15" fmla="*/ 463550 h 2019300"/>
                <a:gd name="connsiteX16" fmla="*/ 152839 w 1595629"/>
                <a:gd name="connsiteY16" fmla="*/ 501650 h 2019300"/>
                <a:gd name="connsiteX17" fmla="*/ 133789 w 1595629"/>
                <a:gd name="connsiteY17" fmla="*/ 508000 h 2019300"/>
                <a:gd name="connsiteX18" fmla="*/ 32189 w 1595629"/>
                <a:gd name="connsiteY18" fmla="*/ 520700 h 2019300"/>
                <a:gd name="connsiteX19" fmla="*/ 38539 w 1595629"/>
                <a:gd name="connsiteY19" fmla="*/ 552450 h 2019300"/>
                <a:gd name="connsiteX20" fmla="*/ 57589 w 1595629"/>
                <a:gd name="connsiteY20" fmla="*/ 558800 h 2019300"/>
                <a:gd name="connsiteX21" fmla="*/ 102039 w 1595629"/>
                <a:gd name="connsiteY21" fmla="*/ 552450 h 2019300"/>
                <a:gd name="connsiteX22" fmla="*/ 178239 w 1595629"/>
                <a:gd name="connsiteY22" fmla="*/ 539750 h 2019300"/>
                <a:gd name="connsiteX23" fmla="*/ 197289 w 1595629"/>
                <a:gd name="connsiteY23" fmla="*/ 552450 h 2019300"/>
                <a:gd name="connsiteX24" fmla="*/ 216339 w 1595629"/>
                <a:gd name="connsiteY24" fmla="*/ 596900 h 2019300"/>
                <a:gd name="connsiteX25" fmla="*/ 229039 w 1595629"/>
                <a:gd name="connsiteY25" fmla="*/ 635000 h 2019300"/>
                <a:gd name="connsiteX26" fmla="*/ 216339 w 1595629"/>
                <a:gd name="connsiteY26" fmla="*/ 698500 h 2019300"/>
                <a:gd name="connsiteX27" fmla="*/ 197289 w 1595629"/>
                <a:gd name="connsiteY27" fmla="*/ 717550 h 2019300"/>
                <a:gd name="connsiteX28" fmla="*/ 190939 w 1595629"/>
                <a:gd name="connsiteY28" fmla="*/ 762000 h 2019300"/>
                <a:gd name="connsiteX29" fmla="*/ 209989 w 1595629"/>
                <a:gd name="connsiteY29" fmla="*/ 768350 h 2019300"/>
                <a:gd name="connsiteX30" fmla="*/ 235389 w 1595629"/>
                <a:gd name="connsiteY30" fmla="*/ 806450 h 2019300"/>
                <a:gd name="connsiteX31" fmla="*/ 248089 w 1595629"/>
                <a:gd name="connsiteY31" fmla="*/ 844550 h 2019300"/>
                <a:gd name="connsiteX32" fmla="*/ 254439 w 1595629"/>
                <a:gd name="connsiteY32" fmla="*/ 863600 h 2019300"/>
                <a:gd name="connsiteX33" fmla="*/ 216339 w 1595629"/>
                <a:gd name="connsiteY33" fmla="*/ 882650 h 2019300"/>
                <a:gd name="connsiteX34" fmla="*/ 197289 w 1595629"/>
                <a:gd name="connsiteY34" fmla="*/ 889000 h 2019300"/>
                <a:gd name="connsiteX35" fmla="*/ 203639 w 1595629"/>
                <a:gd name="connsiteY35" fmla="*/ 927100 h 2019300"/>
                <a:gd name="connsiteX36" fmla="*/ 216339 w 1595629"/>
                <a:gd name="connsiteY36" fmla="*/ 946150 h 2019300"/>
                <a:gd name="connsiteX37" fmla="*/ 222689 w 1595629"/>
                <a:gd name="connsiteY37" fmla="*/ 996950 h 2019300"/>
                <a:gd name="connsiteX38" fmla="*/ 209989 w 1595629"/>
                <a:gd name="connsiteY38" fmla="*/ 1035050 h 2019300"/>
                <a:gd name="connsiteX39" fmla="*/ 190939 w 1595629"/>
                <a:gd name="connsiteY39" fmla="*/ 1041400 h 2019300"/>
                <a:gd name="connsiteX40" fmla="*/ 165539 w 1595629"/>
                <a:gd name="connsiteY40" fmla="*/ 1054100 h 2019300"/>
                <a:gd name="connsiteX41" fmla="*/ 70289 w 1595629"/>
                <a:gd name="connsiteY41" fmla="*/ 1047750 h 2019300"/>
                <a:gd name="connsiteX42" fmla="*/ 44889 w 1595629"/>
                <a:gd name="connsiteY42" fmla="*/ 1035050 h 2019300"/>
                <a:gd name="connsiteX43" fmla="*/ 25839 w 1595629"/>
                <a:gd name="connsiteY43" fmla="*/ 1028700 h 2019300"/>
                <a:gd name="connsiteX44" fmla="*/ 439 w 1595629"/>
                <a:gd name="connsiteY44" fmla="*/ 1066800 h 2019300"/>
                <a:gd name="connsiteX45" fmla="*/ 6789 w 1595629"/>
                <a:gd name="connsiteY45" fmla="*/ 1092200 h 2019300"/>
                <a:gd name="connsiteX46" fmla="*/ 25839 w 1595629"/>
                <a:gd name="connsiteY46" fmla="*/ 1111250 h 2019300"/>
                <a:gd name="connsiteX47" fmla="*/ 38539 w 1595629"/>
                <a:gd name="connsiteY47" fmla="*/ 1130300 h 2019300"/>
                <a:gd name="connsiteX48" fmla="*/ 57589 w 1595629"/>
                <a:gd name="connsiteY48" fmla="*/ 1149350 h 2019300"/>
                <a:gd name="connsiteX49" fmla="*/ 89339 w 1595629"/>
                <a:gd name="connsiteY49" fmla="*/ 1206500 h 2019300"/>
                <a:gd name="connsiteX50" fmla="*/ 63939 w 1595629"/>
                <a:gd name="connsiteY50" fmla="*/ 1231900 h 2019300"/>
                <a:gd name="connsiteX51" fmla="*/ 82989 w 1595629"/>
                <a:gd name="connsiteY51" fmla="*/ 1238250 h 2019300"/>
                <a:gd name="connsiteX52" fmla="*/ 133789 w 1595629"/>
                <a:gd name="connsiteY52" fmla="*/ 1257300 h 2019300"/>
                <a:gd name="connsiteX53" fmla="*/ 171889 w 1595629"/>
                <a:gd name="connsiteY53" fmla="*/ 1289050 h 2019300"/>
                <a:gd name="connsiteX54" fmla="*/ 190939 w 1595629"/>
                <a:gd name="connsiteY54" fmla="*/ 1308100 h 2019300"/>
                <a:gd name="connsiteX55" fmla="*/ 229039 w 1595629"/>
                <a:gd name="connsiteY55" fmla="*/ 1333500 h 2019300"/>
                <a:gd name="connsiteX56" fmla="*/ 298889 w 1595629"/>
                <a:gd name="connsiteY56" fmla="*/ 1327150 h 2019300"/>
                <a:gd name="connsiteX57" fmla="*/ 317939 w 1595629"/>
                <a:gd name="connsiteY57" fmla="*/ 1320800 h 2019300"/>
                <a:gd name="connsiteX58" fmla="*/ 324289 w 1595629"/>
                <a:gd name="connsiteY58" fmla="*/ 1301750 h 2019300"/>
                <a:gd name="connsiteX59" fmla="*/ 343339 w 1595629"/>
                <a:gd name="connsiteY59" fmla="*/ 1225550 h 2019300"/>
                <a:gd name="connsiteX60" fmla="*/ 362389 w 1595629"/>
                <a:gd name="connsiteY60" fmla="*/ 1212850 h 2019300"/>
                <a:gd name="connsiteX61" fmla="*/ 368739 w 1595629"/>
                <a:gd name="connsiteY61" fmla="*/ 1193800 h 2019300"/>
                <a:gd name="connsiteX62" fmla="*/ 394139 w 1595629"/>
                <a:gd name="connsiteY62" fmla="*/ 1187450 h 2019300"/>
                <a:gd name="connsiteX63" fmla="*/ 413189 w 1595629"/>
                <a:gd name="connsiteY63" fmla="*/ 1181100 h 2019300"/>
                <a:gd name="connsiteX64" fmla="*/ 451289 w 1595629"/>
                <a:gd name="connsiteY64" fmla="*/ 1187450 h 2019300"/>
                <a:gd name="connsiteX65" fmla="*/ 444939 w 1595629"/>
                <a:gd name="connsiteY65" fmla="*/ 1244600 h 2019300"/>
                <a:gd name="connsiteX66" fmla="*/ 413189 w 1595629"/>
                <a:gd name="connsiteY66" fmla="*/ 1276350 h 2019300"/>
                <a:gd name="connsiteX67" fmla="*/ 394139 w 1595629"/>
                <a:gd name="connsiteY67" fmla="*/ 1282700 h 2019300"/>
                <a:gd name="connsiteX68" fmla="*/ 375089 w 1595629"/>
                <a:gd name="connsiteY68" fmla="*/ 1295400 h 2019300"/>
                <a:gd name="connsiteX69" fmla="*/ 362389 w 1595629"/>
                <a:gd name="connsiteY69" fmla="*/ 1314450 h 2019300"/>
                <a:gd name="connsiteX70" fmla="*/ 356039 w 1595629"/>
                <a:gd name="connsiteY70" fmla="*/ 1333500 h 2019300"/>
                <a:gd name="connsiteX71" fmla="*/ 336989 w 1595629"/>
                <a:gd name="connsiteY71" fmla="*/ 1346200 h 2019300"/>
                <a:gd name="connsiteX72" fmla="*/ 356039 w 1595629"/>
                <a:gd name="connsiteY72" fmla="*/ 1352550 h 2019300"/>
                <a:gd name="connsiteX73" fmla="*/ 387789 w 1595629"/>
                <a:gd name="connsiteY73" fmla="*/ 1390650 h 2019300"/>
                <a:gd name="connsiteX74" fmla="*/ 400489 w 1595629"/>
                <a:gd name="connsiteY74" fmla="*/ 1409700 h 2019300"/>
                <a:gd name="connsiteX75" fmla="*/ 400489 w 1595629"/>
                <a:gd name="connsiteY75" fmla="*/ 1460500 h 2019300"/>
                <a:gd name="connsiteX76" fmla="*/ 381439 w 1595629"/>
                <a:gd name="connsiteY76" fmla="*/ 1473200 h 2019300"/>
                <a:gd name="connsiteX77" fmla="*/ 273489 w 1595629"/>
                <a:gd name="connsiteY77" fmla="*/ 1479550 h 2019300"/>
                <a:gd name="connsiteX78" fmla="*/ 267139 w 1595629"/>
                <a:gd name="connsiteY78" fmla="*/ 1498600 h 2019300"/>
                <a:gd name="connsiteX79" fmla="*/ 279839 w 1595629"/>
                <a:gd name="connsiteY79" fmla="*/ 1517650 h 2019300"/>
                <a:gd name="connsiteX80" fmla="*/ 292539 w 1595629"/>
                <a:gd name="connsiteY80" fmla="*/ 1555750 h 2019300"/>
                <a:gd name="connsiteX81" fmla="*/ 311589 w 1595629"/>
                <a:gd name="connsiteY81" fmla="*/ 1562100 h 2019300"/>
                <a:gd name="connsiteX82" fmla="*/ 349689 w 1595629"/>
                <a:gd name="connsiteY82" fmla="*/ 1587500 h 2019300"/>
                <a:gd name="connsiteX83" fmla="*/ 343339 w 1595629"/>
                <a:gd name="connsiteY83" fmla="*/ 1606550 h 2019300"/>
                <a:gd name="connsiteX84" fmla="*/ 279839 w 1595629"/>
                <a:gd name="connsiteY84" fmla="*/ 1625600 h 2019300"/>
                <a:gd name="connsiteX85" fmla="*/ 267139 w 1595629"/>
                <a:gd name="connsiteY85" fmla="*/ 1663700 h 2019300"/>
                <a:gd name="connsiteX86" fmla="*/ 273489 w 1595629"/>
                <a:gd name="connsiteY86" fmla="*/ 1701800 h 2019300"/>
                <a:gd name="connsiteX87" fmla="*/ 305239 w 1595629"/>
                <a:gd name="connsiteY87" fmla="*/ 1733550 h 2019300"/>
                <a:gd name="connsiteX88" fmla="*/ 324289 w 1595629"/>
                <a:gd name="connsiteY88" fmla="*/ 1752600 h 2019300"/>
                <a:gd name="connsiteX89" fmla="*/ 336989 w 1595629"/>
                <a:gd name="connsiteY89" fmla="*/ 1790700 h 2019300"/>
                <a:gd name="connsiteX90" fmla="*/ 349689 w 1595629"/>
                <a:gd name="connsiteY90" fmla="*/ 1809750 h 2019300"/>
                <a:gd name="connsiteX91" fmla="*/ 362389 w 1595629"/>
                <a:gd name="connsiteY91" fmla="*/ 1847850 h 2019300"/>
                <a:gd name="connsiteX92" fmla="*/ 368739 w 1595629"/>
                <a:gd name="connsiteY92" fmla="*/ 1866900 h 2019300"/>
                <a:gd name="connsiteX93" fmla="*/ 375089 w 1595629"/>
                <a:gd name="connsiteY93" fmla="*/ 1866900 h 2019300"/>
                <a:gd name="connsiteX94" fmla="*/ 356039 w 1595629"/>
                <a:gd name="connsiteY94" fmla="*/ 1873250 h 2019300"/>
                <a:gd name="connsiteX95" fmla="*/ 343339 w 1595629"/>
                <a:gd name="connsiteY95" fmla="*/ 1892300 h 2019300"/>
                <a:gd name="connsiteX96" fmla="*/ 349689 w 1595629"/>
                <a:gd name="connsiteY96" fmla="*/ 1955800 h 2019300"/>
                <a:gd name="connsiteX97" fmla="*/ 375089 w 1595629"/>
                <a:gd name="connsiteY97" fmla="*/ 1962150 h 2019300"/>
                <a:gd name="connsiteX98" fmla="*/ 425889 w 1595629"/>
                <a:gd name="connsiteY98" fmla="*/ 1968500 h 2019300"/>
                <a:gd name="connsiteX99" fmla="*/ 432239 w 1595629"/>
                <a:gd name="connsiteY99" fmla="*/ 1993900 h 2019300"/>
                <a:gd name="connsiteX100" fmla="*/ 476689 w 1595629"/>
                <a:gd name="connsiteY100" fmla="*/ 2012950 h 2019300"/>
                <a:gd name="connsiteX101" fmla="*/ 495739 w 1595629"/>
                <a:gd name="connsiteY101" fmla="*/ 2019300 h 2019300"/>
                <a:gd name="connsiteX102" fmla="*/ 514789 w 1595629"/>
                <a:gd name="connsiteY102" fmla="*/ 2012950 h 2019300"/>
                <a:gd name="connsiteX103" fmla="*/ 533839 w 1595629"/>
                <a:gd name="connsiteY103" fmla="*/ 1943100 h 2019300"/>
                <a:gd name="connsiteX104" fmla="*/ 546539 w 1595629"/>
                <a:gd name="connsiteY104" fmla="*/ 1924050 h 2019300"/>
                <a:gd name="connsiteX105" fmla="*/ 584639 w 1595629"/>
                <a:gd name="connsiteY105" fmla="*/ 1892300 h 2019300"/>
                <a:gd name="connsiteX106" fmla="*/ 603689 w 1595629"/>
                <a:gd name="connsiteY106" fmla="*/ 1854200 h 2019300"/>
                <a:gd name="connsiteX107" fmla="*/ 597339 w 1595629"/>
                <a:gd name="connsiteY107" fmla="*/ 1771650 h 2019300"/>
                <a:gd name="connsiteX108" fmla="*/ 571939 w 1595629"/>
                <a:gd name="connsiteY108" fmla="*/ 1714500 h 2019300"/>
                <a:gd name="connsiteX109" fmla="*/ 559239 w 1595629"/>
                <a:gd name="connsiteY109" fmla="*/ 1670050 h 2019300"/>
                <a:gd name="connsiteX110" fmla="*/ 565589 w 1595629"/>
                <a:gd name="connsiteY110" fmla="*/ 1638300 h 2019300"/>
                <a:gd name="connsiteX111" fmla="*/ 603689 w 1595629"/>
                <a:gd name="connsiteY111" fmla="*/ 1625600 h 2019300"/>
                <a:gd name="connsiteX112" fmla="*/ 667189 w 1595629"/>
                <a:gd name="connsiteY112" fmla="*/ 1631950 h 2019300"/>
                <a:gd name="connsiteX113" fmla="*/ 698939 w 1595629"/>
                <a:gd name="connsiteY113" fmla="*/ 1663700 h 2019300"/>
                <a:gd name="connsiteX114" fmla="*/ 717989 w 1595629"/>
                <a:gd name="connsiteY114" fmla="*/ 1676400 h 2019300"/>
                <a:gd name="connsiteX115" fmla="*/ 781489 w 1595629"/>
                <a:gd name="connsiteY115" fmla="*/ 1670050 h 2019300"/>
                <a:gd name="connsiteX116" fmla="*/ 800539 w 1595629"/>
                <a:gd name="connsiteY116" fmla="*/ 1663700 h 2019300"/>
                <a:gd name="connsiteX117" fmla="*/ 876739 w 1595629"/>
                <a:gd name="connsiteY117" fmla="*/ 1670050 h 2019300"/>
                <a:gd name="connsiteX118" fmla="*/ 889439 w 1595629"/>
                <a:gd name="connsiteY118" fmla="*/ 1689100 h 2019300"/>
                <a:gd name="connsiteX119" fmla="*/ 908489 w 1595629"/>
                <a:gd name="connsiteY119" fmla="*/ 1727200 h 2019300"/>
                <a:gd name="connsiteX120" fmla="*/ 933889 w 1595629"/>
                <a:gd name="connsiteY120" fmla="*/ 1733550 h 2019300"/>
                <a:gd name="connsiteX121" fmla="*/ 978339 w 1595629"/>
                <a:gd name="connsiteY121" fmla="*/ 1746250 h 2019300"/>
                <a:gd name="connsiteX122" fmla="*/ 1022789 w 1595629"/>
                <a:gd name="connsiteY122" fmla="*/ 1752600 h 2019300"/>
                <a:gd name="connsiteX123" fmla="*/ 1105339 w 1595629"/>
                <a:gd name="connsiteY123" fmla="*/ 1746250 h 2019300"/>
                <a:gd name="connsiteX124" fmla="*/ 1124389 w 1595629"/>
                <a:gd name="connsiteY124" fmla="*/ 1739900 h 2019300"/>
                <a:gd name="connsiteX125" fmla="*/ 1168839 w 1595629"/>
                <a:gd name="connsiteY125" fmla="*/ 1682750 h 2019300"/>
                <a:gd name="connsiteX126" fmla="*/ 1187889 w 1595629"/>
                <a:gd name="connsiteY126" fmla="*/ 1676400 h 2019300"/>
                <a:gd name="connsiteX127" fmla="*/ 1206939 w 1595629"/>
                <a:gd name="connsiteY127" fmla="*/ 1663700 h 2019300"/>
                <a:gd name="connsiteX128" fmla="*/ 1257739 w 1595629"/>
                <a:gd name="connsiteY128" fmla="*/ 1644650 h 2019300"/>
                <a:gd name="connsiteX129" fmla="*/ 1264089 w 1595629"/>
                <a:gd name="connsiteY129" fmla="*/ 1428750 h 2019300"/>
                <a:gd name="connsiteX130" fmla="*/ 1270439 w 1595629"/>
                <a:gd name="connsiteY130" fmla="*/ 1409700 h 2019300"/>
                <a:gd name="connsiteX131" fmla="*/ 1283139 w 1595629"/>
                <a:gd name="connsiteY131" fmla="*/ 1390650 h 2019300"/>
                <a:gd name="connsiteX132" fmla="*/ 1283139 w 1595629"/>
                <a:gd name="connsiteY132" fmla="*/ 1327150 h 2019300"/>
                <a:gd name="connsiteX133" fmla="*/ 1264089 w 1595629"/>
                <a:gd name="connsiteY133" fmla="*/ 1314450 h 2019300"/>
                <a:gd name="connsiteX134" fmla="*/ 1251389 w 1595629"/>
                <a:gd name="connsiteY134" fmla="*/ 1289050 h 2019300"/>
                <a:gd name="connsiteX135" fmla="*/ 1276789 w 1595629"/>
                <a:gd name="connsiteY135" fmla="*/ 1257300 h 2019300"/>
                <a:gd name="connsiteX136" fmla="*/ 1289489 w 1595629"/>
                <a:gd name="connsiteY136" fmla="*/ 1238250 h 2019300"/>
                <a:gd name="connsiteX137" fmla="*/ 1308539 w 1595629"/>
                <a:gd name="connsiteY137" fmla="*/ 1181100 h 2019300"/>
                <a:gd name="connsiteX138" fmla="*/ 1314889 w 1595629"/>
                <a:gd name="connsiteY138" fmla="*/ 1162050 h 2019300"/>
                <a:gd name="connsiteX139" fmla="*/ 1327589 w 1595629"/>
                <a:gd name="connsiteY139" fmla="*/ 1111250 h 2019300"/>
                <a:gd name="connsiteX140" fmla="*/ 1340289 w 1595629"/>
                <a:gd name="connsiteY140" fmla="*/ 1066800 h 2019300"/>
                <a:gd name="connsiteX141" fmla="*/ 1327589 w 1595629"/>
                <a:gd name="connsiteY141" fmla="*/ 1009650 h 2019300"/>
                <a:gd name="connsiteX142" fmla="*/ 1314889 w 1595629"/>
                <a:gd name="connsiteY142" fmla="*/ 990600 h 2019300"/>
                <a:gd name="connsiteX143" fmla="*/ 1302189 w 1595629"/>
                <a:gd name="connsiteY143" fmla="*/ 952500 h 2019300"/>
                <a:gd name="connsiteX144" fmla="*/ 1289489 w 1595629"/>
                <a:gd name="connsiteY144" fmla="*/ 927100 h 2019300"/>
                <a:gd name="connsiteX145" fmla="*/ 1283139 w 1595629"/>
                <a:gd name="connsiteY145" fmla="*/ 901700 h 2019300"/>
                <a:gd name="connsiteX146" fmla="*/ 1276789 w 1595629"/>
                <a:gd name="connsiteY146" fmla="*/ 882650 h 2019300"/>
                <a:gd name="connsiteX147" fmla="*/ 1283139 w 1595629"/>
                <a:gd name="connsiteY147" fmla="*/ 666750 h 2019300"/>
                <a:gd name="connsiteX148" fmla="*/ 1289489 w 1595629"/>
                <a:gd name="connsiteY148" fmla="*/ 635000 h 2019300"/>
                <a:gd name="connsiteX149" fmla="*/ 1302189 w 1595629"/>
                <a:gd name="connsiteY149" fmla="*/ 615950 h 2019300"/>
                <a:gd name="connsiteX150" fmla="*/ 1321239 w 1595629"/>
                <a:gd name="connsiteY150" fmla="*/ 577850 h 2019300"/>
                <a:gd name="connsiteX151" fmla="*/ 1327589 w 1595629"/>
                <a:gd name="connsiteY151" fmla="*/ 520700 h 2019300"/>
                <a:gd name="connsiteX152" fmla="*/ 1333939 w 1595629"/>
                <a:gd name="connsiteY152" fmla="*/ 501650 h 2019300"/>
                <a:gd name="connsiteX153" fmla="*/ 1340289 w 1595629"/>
                <a:gd name="connsiteY153" fmla="*/ 450850 h 2019300"/>
                <a:gd name="connsiteX154" fmla="*/ 1378389 w 1595629"/>
                <a:gd name="connsiteY154" fmla="*/ 431800 h 2019300"/>
                <a:gd name="connsiteX155" fmla="*/ 1403789 w 1595629"/>
                <a:gd name="connsiteY155" fmla="*/ 425450 h 2019300"/>
                <a:gd name="connsiteX156" fmla="*/ 1422839 w 1595629"/>
                <a:gd name="connsiteY156" fmla="*/ 419100 h 2019300"/>
                <a:gd name="connsiteX157" fmla="*/ 1460939 w 1595629"/>
                <a:gd name="connsiteY157" fmla="*/ 412750 h 2019300"/>
                <a:gd name="connsiteX158" fmla="*/ 1486339 w 1595629"/>
                <a:gd name="connsiteY158" fmla="*/ 406400 h 2019300"/>
                <a:gd name="connsiteX159" fmla="*/ 1448239 w 1595629"/>
                <a:gd name="connsiteY159" fmla="*/ 368300 h 2019300"/>
                <a:gd name="connsiteX160" fmla="*/ 1410139 w 1595629"/>
                <a:gd name="connsiteY160" fmla="*/ 349250 h 2019300"/>
                <a:gd name="connsiteX161" fmla="*/ 1372039 w 1595629"/>
                <a:gd name="connsiteY161" fmla="*/ 330200 h 2019300"/>
                <a:gd name="connsiteX162" fmla="*/ 1352989 w 1595629"/>
                <a:gd name="connsiteY162" fmla="*/ 285750 h 2019300"/>
                <a:gd name="connsiteX163" fmla="*/ 1333939 w 1595629"/>
                <a:gd name="connsiteY163" fmla="*/ 279400 h 2019300"/>
                <a:gd name="connsiteX164" fmla="*/ 1340289 w 1595629"/>
                <a:gd name="connsiteY164" fmla="*/ 228600 h 2019300"/>
                <a:gd name="connsiteX165" fmla="*/ 1359339 w 1595629"/>
                <a:gd name="connsiteY165" fmla="*/ 222250 h 2019300"/>
                <a:gd name="connsiteX166" fmla="*/ 1410139 w 1595629"/>
                <a:gd name="connsiteY166" fmla="*/ 228600 h 2019300"/>
                <a:gd name="connsiteX167" fmla="*/ 1467289 w 1595629"/>
                <a:gd name="connsiteY167" fmla="*/ 273050 h 2019300"/>
                <a:gd name="connsiteX168" fmla="*/ 1505389 w 1595629"/>
                <a:gd name="connsiteY168" fmla="*/ 285750 h 2019300"/>
                <a:gd name="connsiteX169" fmla="*/ 1524439 w 1595629"/>
                <a:gd name="connsiteY169" fmla="*/ 298450 h 2019300"/>
                <a:gd name="connsiteX170" fmla="*/ 1594289 w 1595629"/>
                <a:gd name="connsiteY170" fmla="*/ 292100 h 2019300"/>
                <a:gd name="connsiteX171" fmla="*/ 1575239 w 1595629"/>
                <a:gd name="connsiteY171" fmla="*/ 285750 h 2019300"/>
                <a:gd name="connsiteX172" fmla="*/ 1549839 w 1595629"/>
                <a:gd name="connsiteY172" fmla="*/ 292100 h 2019300"/>
                <a:gd name="connsiteX173" fmla="*/ 1511739 w 1595629"/>
                <a:gd name="connsiteY173" fmla="*/ 304800 h 2019300"/>
                <a:gd name="connsiteX174" fmla="*/ 1518089 w 1595629"/>
                <a:gd name="connsiteY174" fmla="*/ 260350 h 2019300"/>
                <a:gd name="connsiteX175" fmla="*/ 1556189 w 1595629"/>
                <a:gd name="connsiteY175" fmla="*/ 228600 h 2019300"/>
                <a:gd name="connsiteX176" fmla="*/ 1575239 w 1595629"/>
                <a:gd name="connsiteY176" fmla="*/ 184150 h 2019300"/>
                <a:gd name="connsiteX177" fmla="*/ 1568889 w 1595629"/>
                <a:gd name="connsiteY177" fmla="*/ 165100 h 2019300"/>
                <a:gd name="connsiteX178" fmla="*/ 1479989 w 1595629"/>
                <a:gd name="connsiteY178" fmla="*/ 158750 h 2019300"/>
                <a:gd name="connsiteX179" fmla="*/ 1460939 w 1595629"/>
                <a:gd name="connsiteY179" fmla="*/ 146050 h 2019300"/>
                <a:gd name="connsiteX180" fmla="*/ 1479989 w 1595629"/>
                <a:gd name="connsiteY180" fmla="*/ 69850 h 2019300"/>
                <a:gd name="connsiteX181" fmla="*/ 1499039 w 1595629"/>
                <a:gd name="connsiteY181" fmla="*/ 63500 h 2019300"/>
                <a:gd name="connsiteX182" fmla="*/ 1479989 w 1595629"/>
                <a:gd name="connsiteY182" fmla="*/ 50800 h 2019300"/>
                <a:gd name="connsiteX183" fmla="*/ 1454589 w 1595629"/>
                <a:gd name="connsiteY183" fmla="*/ 44450 h 2019300"/>
                <a:gd name="connsiteX184" fmla="*/ 1397439 w 1595629"/>
                <a:gd name="connsiteY184" fmla="*/ 31750 h 2019300"/>
                <a:gd name="connsiteX185" fmla="*/ 1378389 w 1595629"/>
                <a:gd name="connsiteY185" fmla="*/ 19050 h 2019300"/>
                <a:gd name="connsiteX186" fmla="*/ 1321239 w 1595629"/>
                <a:gd name="connsiteY186" fmla="*/ 6350 h 2019300"/>
                <a:gd name="connsiteX187" fmla="*/ 1289489 w 1595629"/>
                <a:gd name="connsiteY187" fmla="*/ 0 h 2019300"/>
                <a:gd name="connsiteX188" fmla="*/ 1225989 w 1595629"/>
                <a:gd name="connsiteY188" fmla="*/ 6350 h 2019300"/>
                <a:gd name="connsiteX189" fmla="*/ 1225989 w 1595629"/>
                <a:gd name="connsiteY189" fmla="*/ 50800 h 2019300"/>
                <a:gd name="connsiteX190" fmla="*/ 1264089 w 1595629"/>
                <a:gd name="connsiteY190" fmla="*/ 57150 h 2019300"/>
                <a:gd name="connsiteX191" fmla="*/ 1264089 w 1595629"/>
                <a:gd name="connsiteY191" fmla="*/ 127000 h 2019300"/>
                <a:gd name="connsiteX192" fmla="*/ 1225989 w 1595629"/>
                <a:gd name="connsiteY192" fmla="*/ 120650 h 2019300"/>
                <a:gd name="connsiteX193" fmla="*/ 1187889 w 1595629"/>
                <a:gd name="connsiteY193" fmla="*/ 82550 h 2019300"/>
                <a:gd name="connsiteX194" fmla="*/ 1168839 w 1595629"/>
                <a:gd name="connsiteY194" fmla="*/ 63500 h 2019300"/>
                <a:gd name="connsiteX195" fmla="*/ 1137089 w 1595629"/>
                <a:gd name="connsiteY195" fmla="*/ 57150 h 2019300"/>
                <a:gd name="connsiteX196" fmla="*/ 1060889 w 1595629"/>
                <a:gd name="connsiteY196" fmla="*/ 50800 h 2019300"/>
                <a:gd name="connsiteX197" fmla="*/ 978339 w 1595629"/>
                <a:gd name="connsiteY197" fmla="*/ 50800 h 2019300"/>
                <a:gd name="connsiteX198" fmla="*/ 959289 w 1595629"/>
                <a:gd name="connsiteY198" fmla="*/ 63500 h 2019300"/>
                <a:gd name="connsiteX199" fmla="*/ 940239 w 1595629"/>
                <a:gd name="connsiteY199" fmla="*/ 101600 h 2019300"/>
                <a:gd name="connsiteX200" fmla="*/ 927539 w 1595629"/>
                <a:gd name="connsiteY200" fmla="*/ 120650 h 2019300"/>
                <a:gd name="connsiteX201" fmla="*/ 921189 w 1595629"/>
                <a:gd name="connsiteY201" fmla="*/ 139700 h 2019300"/>
                <a:gd name="connsiteX202" fmla="*/ 883089 w 1595629"/>
                <a:gd name="connsiteY202" fmla="*/ 184150 h 2019300"/>
                <a:gd name="connsiteX203" fmla="*/ 844989 w 1595629"/>
                <a:gd name="connsiteY203" fmla="*/ 177800 h 2019300"/>
                <a:gd name="connsiteX204" fmla="*/ 832289 w 1595629"/>
                <a:gd name="connsiteY204" fmla="*/ 158750 h 2019300"/>
                <a:gd name="connsiteX205" fmla="*/ 813239 w 1595629"/>
                <a:gd name="connsiteY205" fmla="*/ 139700 h 2019300"/>
                <a:gd name="connsiteX206" fmla="*/ 794189 w 1595629"/>
                <a:gd name="connsiteY206" fmla="*/ 95250 h 2019300"/>
                <a:gd name="connsiteX207" fmla="*/ 787839 w 1595629"/>
                <a:gd name="connsiteY207" fmla="*/ 69850 h 2019300"/>
                <a:gd name="connsiteX208" fmla="*/ 775139 w 1595629"/>
                <a:gd name="connsiteY208" fmla="*/ 50800 h 2019300"/>
                <a:gd name="connsiteX209" fmla="*/ 768789 w 1595629"/>
                <a:gd name="connsiteY209" fmla="*/ 31750 h 2019300"/>
                <a:gd name="connsiteX210" fmla="*/ 730689 w 1595629"/>
                <a:gd name="connsiteY210" fmla="*/ 12700 h 2019300"/>
                <a:gd name="connsiteX211" fmla="*/ 559239 w 1595629"/>
                <a:gd name="connsiteY211" fmla="*/ 25400 h 2019300"/>
                <a:gd name="connsiteX212" fmla="*/ 533839 w 1595629"/>
                <a:gd name="connsiteY212" fmla="*/ 31750 h 2019300"/>
                <a:gd name="connsiteX213" fmla="*/ 521139 w 1595629"/>
                <a:gd name="connsiteY213" fmla="*/ 50800 h 2019300"/>
                <a:gd name="connsiteX214" fmla="*/ 502089 w 1595629"/>
                <a:gd name="connsiteY214" fmla="*/ 63500 h 2019300"/>
                <a:gd name="connsiteX215" fmla="*/ 476689 w 1595629"/>
                <a:gd name="connsiteY215" fmla="*/ 95250 h 2019300"/>
                <a:gd name="connsiteX216" fmla="*/ 470339 w 1595629"/>
                <a:gd name="connsiteY216" fmla="*/ 114300 h 2019300"/>
                <a:gd name="connsiteX217" fmla="*/ 457639 w 1595629"/>
                <a:gd name="connsiteY217" fmla="*/ 133350 h 2019300"/>
                <a:gd name="connsiteX218" fmla="*/ 463989 w 1595629"/>
                <a:gd name="connsiteY218" fmla="*/ 165100 h 2019300"/>
                <a:gd name="connsiteX219" fmla="*/ 508439 w 1595629"/>
                <a:gd name="connsiteY219" fmla="*/ 114300 h 2019300"/>
                <a:gd name="connsiteX0" fmla="*/ 508439 w 1595629"/>
                <a:gd name="connsiteY0" fmla="*/ 114300 h 2019300"/>
                <a:gd name="connsiteX1" fmla="*/ 489389 w 1595629"/>
                <a:gd name="connsiteY1" fmla="*/ 146050 h 2019300"/>
                <a:gd name="connsiteX2" fmla="*/ 502089 w 1595629"/>
                <a:gd name="connsiteY2" fmla="*/ 184150 h 2019300"/>
                <a:gd name="connsiteX3" fmla="*/ 514789 w 1595629"/>
                <a:gd name="connsiteY3" fmla="*/ 228600 h 2019300"/>
                <a:gd name="connsiteX4" fmla="*/ 495739 w 1595629"/>
                <a:gd name="connsiteY4" fmla="*/ 273050 h 2019300"/>
                <a:gd name="connsiteX5" fmla="*/ 476689 w 1595629"/>
                <a:gd name="connsiteY5" fmla="*/ 285750 h 2019300"/>
                <a:gd name="connsiteX6" fmla="*/ 451289 w 1595629"/>
                <a:gd name="connsiteY6" fmla="*/ 241300 h 2019300"/>
                <a:gd name="connsiteX7" fmla="*/ 394139 w 1595629"/>
                <a:gd name="connsiteY7" fmla="*/ 209550 h 2019300"/>
                <a:gd name="connsiteX8" fmla="*/ 336989 w 1595629"/>
                <a:gd name="connsiteY8" fmla="*/ 254000 h 2019300"/>
                <a:gd name="connsiteX9" fmla="*/ 292539 w 1595629"/>
                <a:gd name="connsiteY9" fmla="*/ 311150 h 2019300"/>
                <a:gd name="connsiteX10" fmla="*/ 254439 w 1595629"/>
                <a:gd name="connsiteY10" fmla="*/ 323850 h 2019300"/>
                <a:gd name="connsiteX11" fmla="*/ 235389 w 1595629"/>
                <a:gd name="connsiteY11" fmla="*/ 330200 h 2019300"/>
                <a:gd name="connsiteX12" fmla="*/ 203639 w 1595629"/>
                <a:gd name="connsiteY12" fmla="*/ 368300 h 2019300"/>
                <a:gd name="connsiteX13" fmla="*/ 190939 w 1595629"/>
                <a:gd name="connsiteY13" fmla="*/ 406400 h 2019300"/>
                <a:gd name="connsiteX14" fmla="*/ 165539 w 1595629"/>
                <a:gd name="connsiteY14" fmla="*/ 444500 h 2019300"/>
                <a:gd name="connsiteX15" fmla="*/ 159189 w 1595629"/>
                <a:gd name="connsiteY15" fmla="*/ 463550 h 2019300"/>
                <a:gd name="connsiteX16" fmla="*/ 152839 w 1595629"/>
                <a:gd name="connsiteY16" fmla="*/ 501650 h 2019300"/>
                <a:gd name="connsiteX17" fmla="*/ 133789 w 1595629"/>
                <a:gd name="connsiteY17" fmla="*/ 508000 h 2019300"/>
                <a:gd name="connsiteX18" fmla="*/ 32189 w 1595629"/>
                <a:gd name="connsiteY18" fmla="*/ 520700 h 2019300"/>
                <a:gd name="connsiteX19" fmla="*/ 38539 w 1595629"/>
                <a:gd name="connsiteY19" fmla="*/ 552450 h 2019300"/>
                <a:gd name="connsiteX20" fmla="*/ 57589 w 1595629"/>
                <a:gd name="connsiteY20" fmla="*/ 558800 h 2019300"/>
                <a:gd name="connsiteX21" fmla="*/ 102039 w 1595629"/>
                <a:gd name="connsiteY21" fmla="*/ 552450 h 2019300"/>
                <a:gd name="connsiteX22" fmla="*/ 178239 w 1595629"/>
                <a:gd name="connsiteY22" fmla="*/ 539750 h 2019300"/>
                <a:gd name="connsiteX23" fmla="*/ 197289 w 1595629"/>
                <a:gd name="connsiteY23" fmla="*/ 552450 h 2019300"/>
                <a:gd name="connsiteX24" fmla="*/ 216339 w 1595629"/>
                <a:gd name="connsiteY24" fmla="*/ 596900 h 2019300"/>
                <a:gd name="connsiteX25" fmla="*/ 229039 w 1595629"/>
                <a:gd name="connsiteY25" fmla="*/ 635000 h 2019300"/>
                <a:gd name="connsiteX26" fmla="*/ 216339 w 1595629"/>
                <a:gd name="connsiteY26" fmla="*/ 698500 h 2019300"/>
                <a:gd name="connsiteX27" fmla="*/ 197289 w 1595629"/>
                <a:gd name="connsiteY27" fmla="*/ 717550 h 2019300"/>
                <a:gd name="connsiteX28" fmla="*/ 190939 w 1595629"/>
                <a:gd name="connsiteY28" fmla="*/ 762000 h 2019300"/>
                <a:gd name="connsiteX29" fmla="*/ 209989 w 1595629"/>
                <a:gd name="connsiteY29" fmla="*/ 768350 h 2019300"/>
                <a:gd name="connsiteX30" fmla="*/ 235389 w 1595629"/>
                <a:gd name="connsiteY30" fmla="*/ 806450 h 2019300"/>
                <a:gd name="connsiteX31" fmla="*/ 248089 w 1595629"/>
                <a:gd name="connsiteY31" fmla="*/ 844550 h 2019300"/>
                <a:gd name="connsiteX32" fmla="*/ 254439 w 1595629"/>
                <a:gd name="connsiteY32" fmla="*/ 863600 h 2019300"/>
                <a:gd name="connsiteX33" fmla="*/ 216339 w 1595629"/>
                <a:gd name="connsiteY33" fmla="*/ 882650 h 2019300"/>
                <a:gd name="connsiteX34" fmla="*/ 197289 w 1595629"/>
                <a:gd name="connsiteY34" fmla="*/ 889000 h 2019300"/>
                <a:gd name="connsiteX35" fmla="*/ 203639 w 1595629"/>
                <a:gd name="connsiteY35" fmla="*/ 927100 h 2019300"/>
                <a:gd name="connsiteX36" fmla="*/ 216339 w 1595629"/>
                <a:gd name="connsiteY36" fmla="*/ 946150 h 2019300"/>
                <a:gd name="connsiteX37" fmla="*/ 222689 w 1595629"/>
                <a:gd name="connsiteY37" fmla="*/ 996950 h 2019300"/>
                <a:gd name="connsiteX38" fmla="*/ 209989 w 1595629"/>
                <a:gd name="connsiteY38" fmla="*/ 1035050 h 2019300"/>
                <a:gd name="connsiteX39" fmla="*/ 190939 w 1595629"/>
                <a:gd name="connsiteY39" fmla="*/ 1041400 h 2019300"/>
                <a:gd name="connsiteX40" fmla="*/ 165539 w 1595629"/>
                <a:gd name="connsiteY40" fmla="*/ 1054100 h 2019300"/>
                <a:gd name="connsiteX41" fmla="*/ 70289 w 1595629"/>
                <a:gd name="connsiteY41" fmla="*/ 1047750 h 2019300"/>
                <a:gd name="connsiteX42" fmla="*/ 44889 w 1595629"/>
                <a:gd name="connsiteY42" fmla="*/ 1035050 h 2019300"/>
                <a:gd name="connsiteX43" fmla="*/ 25839 w 1595629"/>
                <a:gd name="connsiteY43" fmla="*/ 1028700 h 2019300"/>
                <a:gd name="connsiteX44" fmla="*/ 439 w 1595629"/>
                <a:gd name="connsiteY44" fmla="*/ 1066800 h 2019300"/>
                <a:gd name="connsiteX45" fmla="*/ 6789 w 1595629"/>
                <a:gd name="connsiteY45" fmla="*/ 1092200 h 2019300"/>
                <a:gd name="connsiteX46" fmla="*/ 25839 w 1595629"/>
                <a:gd name="connsiteY46" fmla="*/ 1111250 h 2019300"/>
                <a:gd name="connsiteX47" fmla="*/ 38539 w 1595629"/>
                <a:gd name="connsiteY47" fmla="*/ 1130300 h 2019300"/>
                <a:gd name="connsiteX48" fmla="*/ 57589 w 1595629"/>
                <a:gd name="connsiteY48" fmla="*/ 1149350 h 2019300"/>
                <a:gd name="connsiteX49" fmla="*/ 89339 w 1595629"/>
                <a:gd name="connsiteY49" fmla="*/ 1206500 h 2019300"/>
                <a:gd name="connsiteX50" fmla="*/ 63939 w 1595629"/>
                <a:gd name="connsiteY50" fmla="*/ 1231900 h 2019300"/>
                <a:gd name="connsiteX51" fmla="*/ 82989 w 1595629"/>
                <a:gd name="connsiteY51" fmla="*/ 1238250 h 2019300"/>
                <a:gd name="connsiteX52" fmla="*/ 133789 w 1595629"/>
                <a:gd name="connsiteY52" fmla="*/ 1257300 h 2019300"/>
                <a:gd name="connsiteX53" fmla="*/ 171889 w 1595629"/>
                <a:gd name="connsiteY53" fmla="*/ 1289050 h 2019300"/>
                <a:gd name="connsiteX54" fmla="*/ 190939 w 1595629"/>
                <a:gd name="connsiteY54" fmla="*/ 1308100 h 2019300"/>
                <a:gd name="connsiteX55" fmla="*/ 229039 w 1595629"/>
                <a:gd name="connsiteY55" fmla="*/ 1333500 h 2019300"/>
                <a:gd name="connsiteX56" fmla="*/ 298889 w 1595629"/>
                <a:gd name="connsiteY56" fmla="*/ 1327150 h 2019300"/>
                <a:gd name="connsiteX57" fmla="*/ 317939 w 1595629"/>
                <a:gd name="connsiteY57" fmla="*/ 1320800 h 2019300"/>
                <a:gd name="connsiteX58" fmla="*/ 324289 w 1595629"/>
                <a:gd name="connsiteY58" fmla="*/ 1301750 h 2019300"/>
                <a:gd name="connsiteX59" fmla="*/ 343339 w 1595629"/>
                <a:gd name="connsiteY59" fmla="*/ 1225550 h 2019300"/>
                <a:gd name="connsiteX60" fmla="*/ 362389 w 1595629"/>
                <a:gd name="connsiteY60" fmla="*/ 1212850 h 2019300"/>
                <a:gd name="connsiteX61" fmla="*/ 368739 w 1595629"/>
                <a:gd name="connsiteY61" fmla="*/ 1193800 h 2019300"/>
                <a:gd name="connsiteX62" fmla="*/ 394139 w 1595629"/>
                <a:gd name="connsiteY62" fmla="*/ 1187450 h 2019300"/>
                <a:gd name="connsiteX63" fmla="*/ 413189 w 1595629"/>
                <a:gd name="connsiteY63" fmla="*/ 1181100 h 2019300"/>
                <a:gd name="connsiteX64" fmla="*/ 451289 w 1595629"/>
                <a:gd name="connsiteY64" fmla="*/ 1187450 h 2019300"/>
                <a:gd name="connsiteX65" fmla="*/ 444939 w 1595629"/>
                <a:gd name="connsiteY65" fmla="*/ 1244600 h 2019300"/>
                <a:gd name="connsiteX66" fmla="*/ 413189 w 1595629"/>
                <a:gd name="connsiteY66" fmla="*/ 1276350 h 2019300"/>
                <a:gd name="connsiteX67" fmla="*/ 394139 w 1595629"/>
                <a:gd name="connsiteY67" fmla="*/ 1282700 h 2019300"/>
                <a:gd name="connsiteX68" fmla="*/ 375089 w 1595629"/>
                <a:gd name="connsiteY68" fmla="*/ 1295400 h 2019300"/>
                <a:gd name="connsiteX69" fmla="*/ 362389 w 1595629"/>
                <a:gd name="connsiteY69" fmla="*/ 1314450 h 2019300"/>
                <a:gd name="connsiteX70" fmla="*/ 356039 w 1595629"/>
                <a:gd name="connsiteY70" fmla="*/ 1333500 h 2019300"/>
                <a:gd name="connsiteX71" fmla="*/ 336989 w 1595629"/>
                <a:gd name="connsiteY71" fmla="*/ 1346200 h 2019300"/>
                <a:gd name="connsiteX72" fmla="*/ 356039 w 1595629"/>
                <a:gd name="connsiteY72" fmla="*/ 1352550 h 2019300"/>
                <a:gd name="connsiteX73" fmla="*/ 387789 w 1595629"/>
                <a:gd name="connsiteY73" fmla="*/ 1390650 h 2019300"/>
                <a:gd name="connsiteX74" fmla="*/ 400489 w 1595629"/>
                <a:gd name="connsiteY74" fmla="*/ 1409700 h 2019300"/>
                <a:gd name="connsiteX75" fmla="*/ 400489 w 1595629"/>
                <a:gd name="connsiteY75" fmla="*/ 1460500 h 2019300"/>
                <a:gd name="connsiteX76" fmla="*/ 381439 w 1595629"/>
                <a:gd name="connsiteY76" fmla="*/ 1473200 h 2019300"/>
                <a:gd name="connsiteX77" fmla="*/ 273489 w 1595629"/>
                <a:gd name="connsiteY77" fmla="*/ 1479550 h 2019300"/>
                <a:gd name="connsiteX78" fmla="*/ 267139 w 1595629"/>
                <a:gd name="connsiteY78" fmla="*/ 1498600 h 2019300"/>
                <a:gd name="connsiteX79" fmla="*/ 279839 w 1595629"/>
                <a:gd name="connsiteY79" fmla="*/ 1517650 h 2019300"/>
                <a:gd name="connsiteX80" fmla="*/ 292539 w 1595629"/>
                <a:gd name="connsiteY80" fmla="*/ 1555750 h 2019300"/>
                <a:gd name="connsiteX81" fmla="*/ 311589 w 1595629"/>
                <a:gd name="connsiteY81" fmla="*/ 1562100 h 2019300"/>
                <a:gd name="connsiteX82" fmla="*/ 349689 w 1595629"/>
                <a:gd name="connsiteY82" fmla="*/ 1587500 h 2019300"/>
                <a:gd name="connsiteX83" fmla="*/ 343339 w 1595629"/>
                <a:gd name="connsiteY83" fmla="*/ 1606550 h 2019300"/>
                <a:gd name="connsiteX84" fmla="*/ 279839 w 1595629"/>
                <a:gd name="connsiteY84" fmla="*/ 1625600 h 2019300"/>
                <a:gd name="connsiteX85" fmla="*/ 267139 w 1595629"/>
                <a:gd name="connsiteY85" fmla="*/ 1663700 h 2019300"/>
                <a:gd name="connsiteX86" fmla="*/ 273489 w 1595629"/>
                <a:gd name="connsiteY86" fmla="*/ 1701800 h 2019300"/>
                <a:gd name="connsiteX87" fmla="*/ 305239 w 1595629"/>
                <a:gd name="connsiteY87" fmla="*/ 1733550 h 2019300"/>
                <a:gd name="connsiteX88" fmla="*/ 324289 w 1595629"/>
                <a:gd name="connsiteY88" fmla="*/ 1752600 h 2019300"/>
                <a:gd name="connsiteX89" fmla="*/ 336989 w 1595629"/>
                <a:gd name="connsiteY89" fmla="*/ 1790700 h 2019300"/>
                <a:gd name="connsiteX90" fmla="*/ 349689 w 1595629"/>
                <a:gd name="connsiteY90" fmla="*/ 1809750 h 2019300"/>
                <a:gd name="connsiteX91" fmla="*/ 362389 w 1595629"/>
                <a:gd name="connsiteY91" fmla="*/ 1847850 h 2019300"/>
                <a:gd name="connsiteX92" fmla="*/ 368739 w 1595629"/>
                <a:gd name="connsiteY92" fmla="*/ 1866900 h 2019300"/>
                <a:gd name="connsiteX93" fmla="*/ 375089 w 1595629"/>
                <a:gd name="connsiteY93" fmla="*/ 1866900 h 2019300"/>
                <a:gd name="connsiteX94" fmla="*/ 356039 w 1595629"/>
                <a:gd name="connsiteY94" fmla="*/ 1873250 h 2019300"/>
                <a:gd name="connsiteX95" fmla="*/ 343339 w 1595629"/>
                <a:gd name="connsiteY95" fmla="*/ 1892300 h 2019300"/>
                <a:gd name="connsiteX96" fmla="*/ 349689 w 1595629"/>
                <a:gd name="connsiteY96" fmla="*/ 1955800 h 2019300"/>
                <a:gd name="connsiteX97" fmla="*/ 375089 w 1595629"/>
                <a:gd name="connsiteY97" fmla="*/ 1962150 h 2019300"/>
                <a:gd name="connsiteX98" fmla="*/ 425889 w 1595629"/>
                <a:gd name="connsiteY98" fmla="*/ 1968500 h 2019300"/>
                <a:gd name="connsiteX99" fmla="*/ 432239 w 1595629"/>
                <a:gd name="connsiteY99" fmla="*/ 1993900 h 2019300"/>
                <a:gd name="connsiteX100" fmla="*/ 476689 w 1595629"/>
                <a:gd name="connsiteY100" fmla="*/ 2012950 h 2019300"/>
                <a:gd name="connsiteX101" fmla="*/ 495739 w 1595629"/>
                <a:gd name="connsiteY101" fmla="*/ 2019300 h 2019300"/>
                <a:gd name="connsiteX102" fmla="*/ 514789 w 1595629"/>
                <a:gd name="connsiteY102" fmla="*/ 2012950 h 2019300"/>
                <a:gd name="connsiteX103" fmla="*/ 533839 w 1595629"/>
                <a:gd name="connsiteY103" fmla="*/ 1943100 h 2019300"/>
                <a:gd name="connsiteX104" fmla="*/ 546539 w 1595629"/>
                <a:gd name="connsiteY104" fmla="*/ 1924050 h 2019300"/>
                <a:gd name="connsiteX105" fmla="*/ 584639 w 1595629"/>
                <a:gd name="connsiteY105" fmla="*/ 1892300 h 2019300"/>
                <a:gd name="connsiteX106" fmla="*/ 603689 w 1595629"/>
                <a:gd name="connsiteY106" fmla="*/ 1854200 h 2019300"/>
                <a:gd name="connsiteX107" fmla="*/ 597339 w 1595629"/>
                <a:gd name="connsiteY107" fmla="*/ 1771650 h 2019300"/>
                <a:gd name="connsiteX108" fmla="*/ 571939 w 1595629"/>
                <a:gd name="connsiteY108" fmla="*/ 1714500 h 2019300"/>
                <a:gd name="connsiteX109" fmla="*/ 559239 w 1595629"/>
                <a:gd name="connsiteY109" fmla="*/ 1670050 h 2019300"/>
                <a:gd name="connsiteX110" fmla="*/ 565589 w 1595629"/>
                <a:gd name="connsiteY110" fmla="*/ 1638300 h 2019300"/>
                <a:gd name="connsiteX111" fmla="*/ 603689 w 1595629"/>
                <a:gd name="connsiteY111" fmla="*/ 1625600 h 2019300"/>
                <a:gd name="connsiteX112" fmla="*/ 667189 w 1595629"/>
                <a:gd name="connsiteY112" fmla="*/ 1631950 h 2019300"/>
                <a:gd name="connsiteX113" fmla="*/ 698939 w 1595629"/>
                <a:gd name="connsiteY113" fmla="*/ 1663700 h 2019300"/>
                <a:gd name="connsiteX114" fmla="*/ 717989 w 1595629"/>
                <a:gd name="connsiteY114" fmla="*/ 1676400 h 2019300"/>
                <a:gd name="connsiteX115" fmla="*/ 781489 w 1595629"/>
                <a:gd name="connsiteY115" fmla="*/ 1670050 h 2019300"/>
                <a:gd name="connsiteX116" fmla="*/ 800539 w 1595629"/>
                <a:gd name="connsiteY116" fmla="*/ 1663700 h 2019300"/>
                <a:gd name="connsiteX117" fmla="*/ 876739 w 1595629"/>
                <a:gd name="connsiteY117" fmla="*/ 1670050 h 2019300"/>
                <a:gd name="connsiteX118" fmla="*/ 889439 w 1595629"/>
                <a:gd name="connsiteY118" fmla="*/ 1689100 h 2019300"/>
                <a:gd name="connsiteX119" fmla="*/ 908489 w 1595629"/>
                <a:gd name="connsiteY119" fmla="*/ 1727200 h 2019300"/>
                <a:gd name="connsiteX120" fmla="*/ 933889 w 1595629"/>
                <a:gd name="connsiteY120" fmla="*/ 1733550 h 2019300"/>
                <a:gd name="connsiteX121" fmla="*/ 978339 w 1595629"/>
                <a:gd name="connsiteY121" fmla="*/ 1746250 h 2019300"/>
                <a:gd name="connsiteX122" fmla="*/ 1022789 w 1595629"/>
                <a:gd name="connsiteY122" fmla="*/ 1752600 h 2019300"/>
                <a:gd name="connsiteX123" fmla="*/ 1105339 w 1595629"/>
                <a:gd name="connsiteY123" fmla="*/ 1746250 h 2019300"/>
                <a:gd name="connsiteX124" fmla="*/ 1124389 w 1595629"/>
                <a:gd name="connsiteY124" fmla="*/ 1739900 h 2019300"/>
                <a:gd name="connsiteX125" fmla="*/ 1168839 w 1595629"/>
                <a:gd name="connsiteY125" fmla="*/ 1682750 h 2019300"/>
                <a:gd name="connsiteX126" fmla="*/ 1187889 w 1595629"/>
                <a:gd name="connsiteY126" fmla="*/ 1676400 h 2019300"/>
                <a:gd name="connsiteX127" fmla="*/ 1206939 w 1595629"/>
                <a:gd name="connsiteY127" fmla="*/ 1663700 h 2019300"/>
                <a:gd name="connsiteX128" fmla="*/ 1257739 w 1595629"/>
                <a:gd name="connsiteY128" fmla="*/ 1644650 h 2019300"/>
                <a:gd name="connsiteX129" fmla="*/ 1264089 w 1595629"/>
                <a:gd name="connsiteY129" fmla="*/ 1428750 h 2019300"/>
                <a:gd name="connsiteX130" fmla="*/ 1270439 w 1595629"/>
                <a:gd name="connsiteY130" fmla="*/ 1409700 h 2019300"/>
                <a:gd name="connsiteX131" fmla="*/ 1283139 w 1595629"/>
                <a:gd name="connsiteY131" fmla="*/ 1390650 h 2019300"/>
                <a:gd name="connsiteX132" fmla="*/ 1283139 w 1595629"/>
                <a:gd name="connsiteY132" fmla="*/ 1327150 h 2019300"/>
                <a:gd name="connsiteX133" fmla="*/ 1264089 w 1595629"/>
                <a:gd name="connsiteY133" fmla="*/ 1314450 h 2019300"/>
                <a:gd name="connsiteX134" fmla="*/ 1251389 w 1595629"/>
                <a:gd name="connsiteY134" fmla="*/ 1289050 h 2019300"/>
                <a:gd name="connsiteX135" fmla="*/ 1276789 w 1595629"/>
                <a:gd name="connsiteY135" fmla="*/ 1257300 h 2019300"/>
                <a:gd name="connsiteX136" fmla="*/ 1289489 w 1595629"/>
                <a:gd name="connsiteY136" fmla="*/ 1238250 h 2019300"/>
                <a:gd name="connsiteX137" fmla="*/ 1308539 w 1595629"/>
                <a:gd name="connsiteY137" fmla="*/ 1181100 h 2019300"/>
                <a:gd name="connsiteX138" fmla="*/ 1314889 w 1595629"/>
                <a:gd name="connsiteY138" fmla="*/ 1162050 h 2019300"/>
                <a:gd name="connsiteX139" fmla="*/ 1327589 w 1595629"/>
                <a:gd name="connsiteY139" fmla="*/ 1111250 h 2019300"/>
                <a:gd name="connsiteX140" fmla="*/ 1340289 w 1595629"/>
                <a:gd name="connsiteY140" fmla="*/ 1066800 h 2019300"/>
                <a:gd name="connsiteX141" fmla="*/ 1327589 w 1595629"/>
                <a:gd name="connsiteY141" fmla="*/ 1009650 h 2019300"/>
                <a:gd name="connsiteX142" fmla="*/ 1314889 w 1595629"/>
                <a:gd name="connsiteY142" fmla="*/ 990600 h 2019300"/>
                <a:gd name="connsiteX143" fmla="*/ 1302189 w 1595629"/>
                <a:gd name="connsiteY143" fmla="*/ 952500 h 2019300"/>
                <a:gd name="connsiteX144" fmla="*/ 1289489 w 1595629"/>
                <a:gd name="connsiteY144" fmla="*/ 927100 h 2019300"/>
                <a:gd name="connsiteX145" fmla="*/ 1283139 w 1595629"/>
                <a:gd name="connsiteY145" fmla="*/ 901700 h 2019300"/>
                <a:gd name="connsiteX146" fmla="*/ 1276789 w 1595629"/>
                <a:gd name="connsiteY146" fmla="*/ 882650 h 2019300"/>
                <a:gd name="connsiteX147" fmla="*/ 1283139 w 1595629"/>
                <a:gd name="connsiteY147" fmla="*/ 666750 h 2019300"/>
                <a:gd name="connsiteX148" fmla="*/ 1289489 w 1595629"/>
                <a:gd name="connsiteY148" fmla="*/ 635000 h 2019300"/>
                <a:gd name="connsiteX149" fmla="*/ 1302189 w 1595629"/>
                <a:gd name="connsiteY149" fmla="*/ 615950 h 2019300"/>
                <a:gd name="connsiteX150" fmla="*/ 1321239 w 1595629"/>
                <a:gd name="connsiteY150" fmla="*/ 577850 h 2019300"/>
                <a:gd name="connsiteX151" fmla="*/ 1327589 w 1595629"/>
                <a:gd name="connsiteY151" fmla="*/ 520700 h 2019300"/>
                <a:gd name="connsiteX152" fmla="*/ 1333939 w 1595629"/>
                <a:gd name="connsiteY152" fmla="*/ 501650 h 2019300"/>
                <a:gd name="connsiteX153" fmla="*/ 1340289 w 1595629"/>
                <a:gd name="connsiteY153" fmla="*/ 450850 h 2019300"/>
                <a:gd name="connsiteX154" fmla="*/ 1378389 w 1595629"/>
                <a:gd name="connsiteY154" fmla="*/ 431800 h 2019300"/>
                <a:gd name="connsiteX155" fmla="*/ 1403789 w 1595629"/>
                <a:gd name="connsiteY155" fmla="*/ 425450 h 2019300"/>
                <a:gd name="connsiteX156" fmla="*/ 1422839 w 1595629"/>
                <a:gd name="connsiteY156" fmla="*/ 419100 h 2019300"/>
                <a:gd name="connsiteX157" fmla="*/ 1460939 w 1595629"/>
                <a:gd name="connsiteY157" fmla="*/ 412750 h 2019300"/>
                <a:gd name="connsiteX158" fmla="*/ 1486339 w 1595629"/>
                <a:gd name="connsiteY158" fmla="*/ 406400 h 2019300"/>
                <a:gd name="connsiteX159" fmla="*/ 1448239 w 1595629"/>
                <a:gd name="connsiteY159" fmla="*/ 368300 h 2019300"/>
                <a:gd name="connsiteX160" fmla="*/ 1410139 w 1595629"/>
                <a:gd name="connsiteY160" fmla="*/ 349250 h 2019300"/>
                <a:gd name="connsiteX161" fmla="*/ 1372039 w 1595629"/>
                <a:gd name="connsiteY161" fmla="*/ 330200 h 2019300"/>
                <a:gd name="connsiteX162" fmla="*/ 1352989 w 1595629"/>
                <a:gd name="connsiteY162" fmla="*/ 285750 h 2019300"/>
                <a:gd name="connsiteX163" fmla="*/ 1333939 w 1595629"/>
                <a:gd name="connsiteY163" fmla="*/ 279400 h 2019300"/>
                <a:gd name="connsiteX164" fmla="*/ 1340289 w 1595629"/>
                <a:gd name="connsiteY164" fmla="*/ 228600 h 2019300"/>
                <a:gd name="connsiteX165" fmla="*/ 1359339 w 1595629"/>
                <a:gd name="connsiteY165" fmla="*/ 222250 h 2019300"/>
                <a:gd name="connsiteX166" fmla="*/ 1410139 w 1595629"/>
                <a:gd name="connsiteY166" fmla="*/ 228600 h 2019300"/>
                <a:gd name="connsiteX167" fmla="*/ 1467289 w 1595629"/>
                <a:gd name="connsiteY167" fmla="*/ 273050 h 2019300"/>
                <a:gd name="connsiteX168" fmla="*/ 1505389 w 1595629"/>
                <a:gd name="connsiteY168" fmla="*/ 285750 h 2019300"/>
                <a:gd name="connsiteX169" fmla="*/ 1524439 w 1595629"/>
                <a:gd name="connsiteY169" fmla="*/ 298450 h 2019300"/>
                <a:gd name="connsiteX170" fmla="*/ 1594289 w 1595629"/>
                <a:gd name="connsiteY170" fmla="*/ 292100 h 2019300"/>
                <a:gd name="connsiteX171" fmla="*/ 1575239 w 1595629"/>
                <a:gd name="connsiteY171" fmla="*/ 285750 h 2019300"/>
                <a:gd name="connsiteX172" fmla="*/ 1549839 w 1595629"/>
                <a:gd name="connsiteY172" fmla="*/ 292100 h 2019300"/>
                <a:gd name="connsiteX173" fmla="*/ 1511739 w 1595629"/>
                <a:gd name="connsiteY173" fmla="*/ 304800 h 2019300"/>
                <a:gd name="connsiteX174" fmla="*/ 1518089 w 1595629"/>
                <a:gd name="connsiteY174" fmla="*/ 260350 h 2019300"/>
                <a:gd name="connsiteX175" fmla="*/ 1556189 w 1595629"/>
                <a:gd name="connsiteY175" fmla="*/ 228600 h 2019300"/>
                <a:gd name="connsiteX176" fmla="*/ 1575239 w 1595629"/>
                <a:gd name="connsiteY176" fmla="*/ 184150 h 2019300"/>
                <a:gd name="connsiteX177" fmla="*/ 1568889 w 1595629"/>
                <a:gd name="connsiteY177" fmla="*/ 165100 h 2019300"/>
                <a:gd name="connsiteX178" fmla="*/ 1479989 w 1595629"/>
                <a:gd name="connsiteY178" fmla="*/ 158750 h 2019300"/>
                <a:gd name="connsiteX179" fmla="*/ 1460939 w 1595629"/>
                <a:gd name="connsiteY179" fmla="*/ 146050 h 2019300"/>
                <a:gd name="connsiteX180" fmla="*/ 1479989 w 1595629"/>
                <a:gd name="connsiteY180" fmla="*/ 69850 h 2019300"/>
                <a:gd name="connsiteX181" fmla="*/ 1499039 w 1595629"/>
                <a:gd name="connsiteY181" fmla="*/ 63500 h 2019300"/>
                <a:gd name="connsiteX182" fmla="*/ 1479989 w 1595629"/>
                <a:gd name="connsiteY182" fmla="*/ 50800 h 2019300"/>
                <a:gd name="connsiteX183" fmla="*/ 1454589 w 1595629"/>
                <a:gd name="connsiteY183" fmla="*/ 44450 h 2019300"/>
                <a:gd name="connsiteX184" fmla="*/ 1397439 w 1595629"/>
                <a:gd name="connsiteY184" fmla="*/ 31750 h 2019300"/>
                <a:gd name="connsiteX185" fmla="*/ 1378389 w 1595629"/>
                <a:gd name="connsiteY185" fmla="*/ 19050 h 2019300"/>
                <a:gd name="connsiteX186" fmla="*/ 1321239 w 1595629"/>
                <a:gd name="connsiteY186" fmla="*/ 6350 h 2019300"/>
                <a:gd name="connsiteX187" fmla="*/ 1289489 w 1595629"/>
                <a:gd name="connsiteY187" fmla="*/ 0 h 2019300"/>
                <a:gd name="connsiteX188" fmla="*/ 1225989 w 1595629"/>
                <a:gd name="connsiteY188" fmla="*/ 6350 h 2019300"/>
                <a:gd name="connsiteX189" fmla="*/ 1225989 w 1595629"/>
                <a:gd name="connsiteY189" fmla="*/ 50800 h 2019300"/>
                <a:gd name="connsiteX190" fmla="*/ 1264089 w 1595629"/>
                <a:gd name="connsiteY190" fmla="*/ 57150 h 2019300"/>
                <a:gd name="connsiteX191" fmla="*/ 1264089 w 1595629"/>
                <a:gd name="connsiteY191" fmla="*/ 127000 h 2019300"/>
                <a:gd name="connsiteX192" fmla="*/ 1225989 w 1595629"/>
                <a:gd name="connsiteY192" fmla="*/ 120650 h 2019300"/>
                <a:gd name="connsiteX193" fmla="*/ 1187889 w 1595629"/>
                <a:gd name="connsiteY193" fmla="*/ 82550 h 2019300"/>
                <a:gd name="connsiteX194" fmla="*/ 1168839 w 1595629"/>
                <a:gd name="connsiteY194" fmla="*/ 63500 h 2019300"/>
                <a:gd name="connsiteX195" fmla="*/ 1137089 w 1595629"/>
                <a:gd name="connsiteY195" fmla="*/ 57150 h 2019300"/>
                <a:gd name="connsiteX196" fmla="*/ 1060889 w 1595629"/>
                <a:gd name="connsiteY196" fmla="*/ 50800 h 2019300"/>
                <a:gd name="connsiteX197" fmla="*/ 978339 w 1595629"/>
                <a:gd name="connsiteY197" fmla="*/ 50800 h 2019300"/>
                <a:gd name="connsiteX198" fmla="*/ 959289 w 1595629"/>
                <a:gd name="connsiteY198" fmla="*/ 63500 h 2019300"/>
                <a:gd name="connsiteX199" fmla="*/ 940239 w 1595629"/>
                <a:gd name="connsiteY199" fmla="*/ 101600 h 2019300"/>
                <a:gd name="connsiteX200" fmla="*/ 927539 w 1595629"/>
                <a:gd name="connsiteY200" fmla="*/ 120650 h 2019300"/>
                <a:gd name="connsiteX201" fmla="*/ 921189 w 1595629"/>
                <a:gd name="connsiteY201" fmla="*/ 139700 h 2019300"/>
                <a:gd name="connsiteX202" fmla="*/ 883089 w 1595629"/>
                <a:gd name="connsiteY202" fmla="*/ 184150 h 2019300"/>
                <a:gd name="connsiteX203" fmla="*/ 844989 w 1595629"/>
                <a:gd name="connsiteY203" fmla="*/ 177800 h 2019300"/>
                <a:gd name="connsiteX204" fmla="*/ 832289 w 1595629"/>
                <a:gd name="connsiteY204" fmla="*/ 158750 h 2019300"/>
                <a:gd name="connsiteX205" fmla="*/ 813239 w 1595629"/>
                <a:gd name="connsiteY205" fmla="*/ 139700 h 2019300"/>
                <a:gd name="connsiteX206" fmla="*/ 794189 w 1595629"/>
                <a:gd name="connsiteY206" fmla="*/ 95250 h 2019300"/>
                <a:gd name="connsiteX207" fmla="*/ 787839 w 1595629"/>
                <a:gd name="connsiteY207" fmla="*/ 69850 h 2019300"/>
                <a:gd name="connsiteX208" fmla="*/ 775139 w 1595629"/>
                <a:gd name="connsiteY208" fmla="*/ 50800 h 2019300"/>
                <a:gd name="connsiteX209" fmla="*/ 768789 w 1595629"/>
                <a:gd name="connsiteY209" fmla="*/ 31750 h 2019300"/>
                <a:gd name="connsiteX210" fmla="*/ 730689 w 1595629"/>
                <a:gd name="connsiteY210" fmla="*/ 12700 h 2019300"/>
                <a:gd name="connsiteX211" fmla="*/ 559239 w 1595629"/>
                <a:gd name="connsiteY211" fmla="*/ 25400 h 2019300"/>
                <a:gd name="connsiteX212" fmla="*/ 533839 w 1595629"/>
                <a:gd name="connsiteY212" fmla="*/ 31750 h 2019300"/>
                <a:gd name="connsiteX213" fmla="*/ 521139 w 1595629"/>
                <a:gd name="connsiteY213" fmla="*/ 50800 h 2019300"/>
                <a:gd name="connsiteX214" fmla="*/ 502089 w 1595629"/>
                <a:gd name="connsiteY214" fmla="*/ 63500 h 2019300"/>
                <a:gd name="connsiteX215" fmla="*/ 476689 w 1595629"/>
                <a:gd name="connsiteY215" fmla="*/ 95250 h 2019300"/>
                <a:gd name="connsiteX216" fmla="*/ 470339 w 1595629"/>
                <a:gd name="connsiteY216" fmla="*/ 114300 h 2019300"/>
                <a:gd name="connsiteX217" fmla="*/ 457639 w 1595629"/>
                <a:gd name="connsiteY217" fmla="*/ 133350 h 2019300"/>
                <a:gd name="connsiteX218" fmla="*/ 508439 w 1595629"/>
                <a:gd name="connsiteY218" fmla="*/ 114300 h 2019300"/>
                <a:gd name="connsiteX0" fmla="*/ 457639 w 1595629"/>
                <a:gd name="connsiteY0" fmla="*/ 133350 h 2019300"/>
                <a:gd name="connsiteX1" fmla="*/ 489389 w 1595629"/>
                <a:gd name="connsiteY1" fmla="*/ 146050 h 2019300"/>
                <a:gd name="connsiteX2" fmla="*/ 502089 w 1595629"/>
                <a:gd name="connsiteY2" fmla="*/ 184150 h 2019300"/>
                <a:gd name="connsiteX3" fmla="*/ 514789 w 1595629"/>
                <a:gd name="connsiteY3" fmla="*/ 228600 h 2019300"/>
                <a:gd name="connsiteX4" fmla="*/ 495739 w 1595629"/>
                <a:gd name="connsiteY4" fmla="*/ 273050 h 2019300"/>
                <a:gd name="connsiteX5" fmla="*/ 476689 w 1595629"/>
                <a:gd name="connsiteY5" fmla="*/ 285750 h 2019300"/>
                <a:gd name="connsiteX6" fmla="*/ 451289 w 1595629"/>
                <a:gd name="connsiteY6" fmla="*/ 241300 h 2019300"/>
                <a:gd name="connsiteX7" fmla="*/ 394139 w 1595629"/>
                <a:gd name="connsiteY7" fmla="*/ 209550 h 2019300"/>
                <a:gd name="connsiteX8" fmla="*/ 336989 w 1595629"/>
                <a:gd name="connsiteY8" fmla="*/ 254000 h 2019300"/>
                <a:gd name="connsiteX9" fmla="*/ 292539 w 1595629"/>
                <a:gd name="connsiteY9" fmla="*/ 311150 h 2019300"/>
                <a:gd name="connsiteX10" fmla="*/ 254439 w 1595629"/>
                <a:gd name="connsiteY10" fmla="*/ 323850 h 2019300"/>
                <a:gd name="connsiteX11" fmla="*/ 235389 w 1595629"/>
                <a:gd name="connsiteY11" fmla="*/ 330200 h 2019300"/>
                <a:gd name="connsiteX12" fmla="*/ 203639 w 1595629"/>
                <a:gd name="connsiteY12" fmla="*/ 368300 h 2019300"/>
                <a:gd name="connsiteX13" fmla="*/ 190939 w 1595629"/>
                <a:gd name="connsiteY13" fmla="*/ 406400 h 2019300"/>
                <a:gd name="connsiteX14" fmla="*/ 165539 w 1595629"/>
                <a:gd name="connsiteY14" fmla="*/ 444500 h 2019300"/>
                <a:gd name="connsiteX15" fmla="*/ 159189 w 1595629"/>
                <a:gd name="connsiteY15" fmla="*/ 463550 h 2019300"/>
                <a:gd name="connsiteX16" fmla="*/ 152839 w 1595629"/>
                <a:gd name="connsiteY16" fmla="*/ 501650 h 2019300"/>
                <a:gd name="connsiteX17" fmla="*/ 133789 w 1595629"/>
                <a:gd name="connsiteY17" fmla="*/ 508000 h 2019300"/>
                <a:gd name="connsiteX18" fmla="*/ 32189 w 1595629"/>
                <a:gd name="connsiteY18" fmla="*/ 520700 h 2019300"/>
                <a:gd name="connsiteX19" fmla="*/ 38539 w 1595629"/>
                <a:gd name="connsiteY19" fmla="*/ 552450 h 2019300"/>
                <a:gd name="connsiteX20" fmla="*/ 57589 w 1595629"/>
                <a:gd name="connsiteY20" fmla="*/ 558800 h 2019300"/>
                <a:gd name="connsiteX21" fmla="*/ 102039 w 1595629"/>
                <a:gd name="connsiteY21" fmla="*/ 552450 h 2019300"/>
                <a:gd name="connsiteX22" fmla="*/ 178239 w 1595629"/>
                <a:gd name="connsiteY22" fmla="*/ 539750 h 2019300"/>
                <a:gd name="connsiteX23" fmla="*/ 197289 w 1595629"/>
                <a:gd name="connsiteY23" fmla="*/ 552450 h 2019300"/>
                <a:gd name="connsiteX24" fmla="*/ 216339 w 1595629"/>
                <a:gd name="connsiteY24" fmla="*/ 596900 h 2019300"/>
                <a:gd name="connsiteX25" fmla="*/ 229039 w 1595629"/>
                <a:gd name="connsiteY25" fmla="*/ 635000 h 2019300"/>
                <a:gd name="connsiteX26" fmla="*/ 216339 w 1595629"/>
                <a:gd name="connsiteY26" fmla="*/ 698500 h 2019300"/>
                <a:gd name="connsiteX27" fmla="*/ 197289 w 1595629"/>
                <a:gd name="connsiteY27" fmla="*/ 717550 h 2019300"/>
                <a:gd name="connsiteX28" fmla="*/ 190939 w 1595629"/>
                <a:gd name="connsiteY28" fmla="*/ 762000 h 2019300"/>
                <a:gd name="connsiteX29" fmla="*/ 209989 w 1595629"/>
                <a:gd name="connsiteY29" fmla="*/ 768350 h 2019300"/>
                <a:gd name="connsiteX30" fmla="*/ 235389 w 1595629"/>
                <a:gd name="connsiteY30" fmla="*/ 806450 h 2019300"/>
                <a:gd name="connsiteX31" fmla="*/ 248089 w 1595629"/>
                <a:gd name="connsiteY31" fmla="*/ 844550 h 2019300"/>
                <a:gd name="connsiteX32" fmla="*/ 254439 w 1595629"/>
                <a:gd name="connsiteY32" fmla="*/ 863600 h 2019300"/>
                <a:gd name="connsiteX33" fmla="*/ 216339 w 1595629"/>
                <a:gd name="connsiteY33" fmla="*/ 882650 h 2019300"/>
                <a:gd name="connsiteX34" fmla="*/ 197289 w 1595629"/>
                <a:gd name="connsiteY34" fmla="*/ 889000 h 2019300"/>
                <a:gd name="connsiteX35" fmla="*/ 203639 w 1595629"/>
                <a:gd name="connsiteY35" fmla="*/ 927100 h 2019300"/>
                <a:gd name="connsiteX36" fmla="*/ 216339 w 1595629"/>
                <a:gd name="connsiteY36" fmla="*/ 946150 h 2019300"/>
                <a:gd name="connsiteX37" fmla="*/ 222689 w 1595629"/>
                <a:gd name="connsiteY37" fmla="*/ 996950 h 2019300"/>
                <a:gd name="connsiteX38" fmla="*/ 209989 w 1595629"/>
                <a:gd name="connsiteY38" fmla="*/ 1035050 h 2019300"/>
                <a:gd name="connsiteX39" fmla="*/ 190939 w 1595629"/>
                <a:gd name="connsiteY39" fmla="*/ 1041400 h 2019300"/>
                <a:gd name="connsiteX40" fmla="*/ 165539 w 1595629"/>
                <a:gd name="connsiteY40" fmla="*/ 1054100 h 2019300"/>
                <a:gd name="connsiteX41" fmla="*/ 70289 w 1595629"/>
                <a:gd name="connsiteY41" fmla="*/ 1047750 h 2019300"/>
                <a:gd name="connsiteX42" fmla="*/ 44889 w 1595629"/>
                <a:gd name="connsiteY42" fmla="*/ 1035050 h 2019300"/>
                <a:gd name="connsiteX43" fmla="*/ 25839 w 1595629"/>
                <a:gd name="connsiteY43" fmla="*/ 1028700 h 2019300"/>
                <a:gd name="connsiteX44" fmla="*/ 439 w 1595629"/>
                <a:gd name="connsiteY44" fmla="*/ 1066800 h 2019300"/>
                <a:gd name="connsiteX45" fmla="*/ 6789 w 1595629"/>
                <a:gd name="connsiteY45" fmla="*/ 1092200 h 2019300"/>
                <a:gd name="connsiteX46" fmla="*/ 25839 w 1595629"/>
                <a:gd name="connsiteY46" fmla="*/ 1111250 h 2019300"/>
                <a:gd name="connsiteX47" fmla="*/ 38539 w 1595629"/>
                <a:gd name="connsiteY47" fmla="*/ 1130300 h 2019300"/>
                <a:gd name="connsiteX48" fmla="*/ 57589 w 1595629"/>
                <a:gd name="connsiteY48" fmla="*/ 1149350 h 2019300"/>
                <a:gd name="connsiteX49" fmla="*/ 89339 w 1595629"/>
                <a:gd name="connsiteY49" fmla="*/ 1206500 h 2019300"/>
                <a:gd name="connsiteX50" fmla="*/ 63939 w 1595629"/>
                <a:gd name="connsiteY50" fmla="*/ 1231900 h 2019300"/>
                <a:gd name="connsiteX51" fmla="*/ 82989 w 1595629"/>
                <a:gd name="connsiteY51" fmla="*/ 1238250 h 2019300"/>
                <a:gd name="connsiteX52" fmla="*/ 133789 w 1595629"/>
                <a:gd name="connsiteY52" fmla="*/ 1257300 h 2019300"/>
                <a:gd name="connsiteX53" fmla="*/ 171889 w 1595629"/>
                <a:gd name="connsiteY53" fmla="*/ 1289050 h 2019300"/>
                <a:gd name="connsiteX54" fmla="*/ 190939 w 1595629"/>
                <a:gd name="connsiteY54" fmla="*/ 1308100 h 2019300"/>
                <a:gd name="connsiteX55" fmla="*/ 229039 w 1595629"/>
                <a:gd name="connsiteY55" fmla="*/ 1333500 h 2019300"/>
                <a:gd name="connsiteX56" fmla="*/ 298889 w 1595629"/>
                <a:gd name="connsiteY56" fmla="*/ 1327150 h 2019300"/>
                <a:gd name="connsiteX57" fmla="*/ 317939 w 1595629"/>
                <a:gd name="connsiteY57" fmla="*/ 1320800 h 2019300"/>
                <a:gd name="connsiteX58" fmla="*/ 324289 w 1595629"/>
                <a:gd name="connsiteY58" fmla="*/ 1301750 h 2019300"/>
                <a:gd name="connsiteX59" fmla="*/ 343339 w 1595629"/>
                <a:gd name="connsiteY59" fmla="*/ 1225550 h 2019300"/>
                <a:gd name="connsiteX60" fmla="*/ 362389 w 1595629"/>
                <a:gd name="connsiteY60" fmla="*/ 1212850 h 2019300"/>
                <a:gd name="connsiteX61" fmla="*/ 368739 w 1595629"/>
                <a:gd name="connsiteY61" fmla="*/ 1193800 h 2019300"/>
                <a:gd name="connsiteX62" fmla="*/ 394139 w 1595629"/>
                <a:gd name="connsiteY62" fmla="*/ 1187450 h 2019300"/>
                <a:gd name="connsiteX63" fmla="*/ 413189 w 1595629"/>
                <a:gd name="connsiteY63" fmla="*/ 1181100 h 2019300"/>
                <a:gd name="connsiteX64" fmla="*/ 451289 w 1595629"/>
                <a:gd name="connsiteY64" fmla="*/ 1187450 h 2019300"/>
                <a:gd name="connsiteX65" fmla="*/ 444939 w 1595629"/>
                <a:gd name="connsiteY65" fmla="*/ 1244600 h 2019300"/>
                <a:gd name="connsiteX66" fmla="*/ 413189 w 1595629"/>
                <a:gd name="connsiteY66" fmla="*/ 1276350 h 2019300"/>
                <a:gd name="connsiteX67" fmla="*/ 394139 w 1595629"/>
                <a:gd name="connsiteY67" fmla="*/ 1282700 h 2019300"/>
                <a:gd name="connsiteX68" fmla="*/ 375089 w 1595629"/>
                <a:gd name="connsiteY68" fmla="*/ 1295400 h 2019300"/>
                <a:gd name="connsiteX69" fmla="*/ 362389 w 1595629"/>
                <a:gd name="connsiteY69" fmla="*/ 1314450 h 2019300"/>
                <a:gd name="connsiteX70" fmla="*/ 356039 w 1595629"/>
                <a:gd name="connsiteY70" fmla="*/ 1333500 h 2019300"/>
                <a:gd name="connsiteX71" fmla="*/ 336989 w 1595629"/>
                <a:gd name="connsiteY71" fmla="*/ 1346200 h 2019300"/>
                <a:gd name="connsiteX72" fmla="*/ 356039 w 1595629"/>
                <a:gd name="connsiteY72" fmla="*/ 1352550 h 2019300"/>
                <a:gd name="connsiteX73" fmla="*/ 387789 w 1595629"/>
                <a:gd name="connsiteY73" fmla="*/ 1390650 h 2019300"/>
                <a:gd name="connsiteX74" fmla="*/ 400489 w 1595629"/>
                <a:gd name="connsiteY74" fmla="*/ 1409700 h 2019300"/>
                <a:gd name="connsiteX75" fmla="*/ 400489 w 1595629"/>
                <a:gd name="connsiteY75" fmla="*/ 1460500 h 2019300"/>
                <a:gd name="connsiteX76" fmla="*/ 381439 w 1595629"/>
                <a:gd name="connsiteY76" fmla="*/ 1473200 h 2019300"/>
                <a:gd name="connsiteX77" fmla="*/ 273489 w 1595629"/>
                <a:gd name="connsiteY77" fmla="*/ 1479550 h 2019300"/>
                <a:gd name="connsiteX78" fmla="*/ 267139 w 1595629"/>
                <a:gd name="connsiteY78" fmla="*/ 1498600 h 2019300"/>
                <a:gd name="connsiteX79" fmla="*/ 279839 w 1595629"/>
                <a:gd name="connsiteY79" fmla="*/ 1517650 h 2019300"/>
                <a:gd name="connsiteX80" fmla="*/ 292539 w 1595629"/>
                <a:gd name="connsiteY80" fmla="*/ 1555750 h 2019300"/>
                <a:gd name="connsiteX81" fmla="*/ 311589 w 1595629"/>
                <a:gd name="connsiteY81" fmla="*/ 1562100 h 2019300"/>
                <a:gd name="connsiteX82" fmla="*/ 349689 w 1595629"/>
                <a:gd name="connsiteY82" fmla="*/ 1587500 h 2019300"/>
                <a:gd name="connsiteX83" fmla="*/ 343339 w 1595629"/>
                <a:gd name="connsiteY83" fmla="*/ 1606550 h 2019300"/>
                <a:gd name="connsiteX84" fmla="*/ 279839 w 1595629"/>
                <a:gd name="connsiteY84" fmla="*/ 1625600 h 2019300"/>
                <a:gd name="connsiteX85" fmla="*/ 267139 w 1595629"/>
                <a:gd name="connsiteY85" fmla="*/ 1663700 h 2019300"/>
                <a:gd name="connsiteX86" fmla="*/ 273489 w 1595629"/>
                <a:gd name="connsiteY86" fmla="*/ 1701800 h 2019300"/>
                <a:gd name="connsiteX87" fmla="*/ 305239 w 1595629"/>
                <a:gd name="connsiteY87" fmla="*/ 1733550 h 2019300"/>
                <a:gd name="connsiteX88" fmla="*/ 324289 w 1595629"/>
                <a:gd name="connsiteY88" fmla="*/ 1752600 h 2019300"/>
                <a:gd name="connsiteX89" fmla="*/ 336989 w 1595629"/>
                <a:gd name="connsiteY89" fmla="*/ 1790700 h 2019300"/>
                <a:gd name="connsiteX90" fmla="*/ 349689 w 1595629"/>
                <a:gd name="connsiteY90" fmla="*/ 1809750 h 2019300"/>
                <a:gd name="connsiteX91" fmla="*/ 362389 w 1595629"/>
                <a:gd name="connsiteY91" fmla="*/ 1847850 h 2019300"/>
                <a:gd name="connsiteX92" fmla="*/ 368739 w 1595629"/>
                <a:gd name="connsiteY92" fmla="*/ 1866900 h 2019300"/>
                <a:gd name="connsiteX93" fmla="*/ 375089 w 1595629"/>
                <a:gd name="connsiteY93" fmla="*/ 1866900 h 2019300"/>
                <a:gd name="connsiteX94" fmla="*/ 356039 w 1595629"/>
                <a:gd name="connsiteY94" fmla="*/ 1873250 h 2019300"/>
                <a:gd name="connsiteX95" fmla="*/ 343339 w 1595629"/>
                <a:gd name="connsiteY95" fmla="*/ 1892300 h 2019300"/>
                <a:gd name="connsiteX96" fmla="*/ 349689 w 1595629"/>
                <a:gd name="connsiteY96" fmla="*/ 1955800 h 2019300"/>
                <a:gd name="connsiteX97" fmla="*/ 375089 w 1595629"/>
                <a:gd name="connsiteY97" fmla="*/ 1962150 h 2019300"/>
                <a:gd name="connsiteX98" fmla="*/ 425889 w 1595629"/>
                <a:gd name="connsiteY98" fmla="*/ 1968500 h 2019300"/>
                <a:gd name="connsiteX99" fmla="*/ 432239 w 1595629"/>
                <a:gd name="connsiteY99" fmla="*/ 1993900 h 2019300"/>
                <a:gd name="connsiteX100" fmla="*/ 476689 w 1595629"/>
                <a:gd name="connsiteY100" fmla="*/ 2012950 h 2019300"/>
                <a:gd name="connsiteX101" fmla="*/ 495739 w 1595629"/>
                <a:gd name="connsiteY101" fmla="*/ 2019300 h 2019300"/>
                <a:gd name="connsiteX102" fmla="*/ 514789 w 1595629"/>
                <a:gd name="connsiteY102" fmla="*/ 2012950 h 2019300"/>
                <a:gd name="connsiteX103" fmla="*/ 533839 w 1595629"/>
                <a:gd name="connsiteY103" fmla="*/ 1943100 h 2019300"/>
                <a:gd name="connsiteX104" fmla="*/ 546539 w 1595629"/>
                <a:gd name="connsiteY104" fmla="*/ 1924050 h 2019300"/>
                <a:gd name="connsiteX105" fmla="*/ 584639 w 1595629"/>
                <a:gd name="connsiteY105" fmla="*/ 1892300 h 2019300"/>
                <a:gd name="connsiteX106" fmla="*/ 603689 w 1595629"/>
                <a:gd name="connsiteY106" fmla="*/ 1854200 h 2019300"/>
                <a:gd name="connsiteX107" fmla="*/ 597339 w 1595629"/>
                <a:gd name="connsiteY107" fmla="*/ 1771650 h 2019300"/>
                <a:gd name="connsiteX108" fmla="*/ 571939 w 1595629"/>
                <a:gd name="connsiteY108" fmla="*/ 1714500 h 2019300"/>
                <a:gd name="connsiteX109" fmla="*/ 559239 w 1595629"/>
                <a:gd name="connsiteY109" fmla="*/ 1670050 h 2019300"/>
                <a:gd name="connsiteX110" fmla="*/ 565589 w 1595629"/>
                <a:gd name="connsiteY110" fmla="*/ 1638300 h 2019300"/>
                <a:gd name="connsiteX111" fmla="*/ 603689 w 1595629"/>
                <a:gd name="connsiteY111" fmla="*/ 1625600 h 2019300"/>
                <a:gd name="connsiteX112" fmla="*/ 667189 w 1595629"/>
                <a:gd name="connsiteY112" fmla="*/ 1631950 h 2019300"/>
                <a:gd name="connsiteX113" fmla="*/ 698939 w 1595629"/>
                <a:gd name="connsiteY113" fmla="*/ 1663700 h 2019300"/>
                <a:gd name="connsiteX114" fmla="*/ 717989 w 1595629"/>
                <a:gd name="connsiteY114" fmla="*/ 1676400 h 2019300"/>
                <a:gd name="connsiteX115" fmla="*/ 781489 w 1595629"/>
                <a:gd name="connsiteY115" fmla="*/ 1670050 h 2019300"/>
                <a:gd name="connsiteX116" fmla="*/ 800539 w 1595629"/>
                <a:gd name="connsiteY116" fmla="*/ 1663700 h 2019300"/>
                <a:gd name="connsiteX117" fmla="*/ 876739 w 1595629"/>
                <a:gd name="connsiteY117" fmla="*/ 1670050 h 2019300"/>
                <a:gd name="connsiteX118" fmla="*/ 889439 w 1595629"/>
                <a:gd name="connsiteY118" fmla="*/ 1689100 h 2019300"/>
                <a:gd name="connsiteX119" fmla="*/ 908489 w 1595629"/>
                <a:gd name="connsiteY119" fmla="*/ 1727200 h 2019300"/>
                <a:gd name="connsiteX120" fmla="*/ 933889 w 1595629"/>
                <a:gd name="connsiteY120" fmla="*/ 1733550 h 2019300"/>
                <a:gd name="connsiteX121" fmla="*/ 978339 w 1595629"/>
                <a:gd name="connsiteY121" fmla="*/ 1746250 h 2019300"/>
                <a:gd name="connsiteX122" fmla="*/ 1022789 w 1595629"/>
                <a:gd name="connsiteY122" fmla="*/ 1752600 h 2019300"/>
                <a:gd name="connsiteX123" fmla="*/ 1105339 w 1595629"/>
                <a:gd name="connsiteY123" fmla="*/ 1746250 h 2019300"/>
                <a:gd name="connsiteX124" fmla="*/ 1124389 w 1595629"/>
                <a:gd name="connsiteY124" fmla="*/ 1739900 h 2019300"/>
                <a:gd name="connsiteX125" fmla="*/ 1168839 w 1595629"/>
                <a:gd name="connsiteY125" fmla="*/ 1682750 h 2019300"/>
                <a:gd name="connsiteX126" fmla="*/ 1187889 w 1595629"/>
                <a:gd name="connsiteY126" fmla="*/ 1676400 h 2019300"/>
                <a:gd name="connsiteX127" fmla="*/ 1206939 w 1595629"/>
                <a:gd name="connsiteY127" fmla="*/ 1663700 h 2019300"/>
                <a:gd name="connsiteX128" fmla="*/ 1257739 w 1595629"/>
                <a:gd name="connsiteY128" fmla="*/ 1644650 h 2019300"/>
                <a:gd name="connsiteX129" fmla="*/ 1264089 w 1595629"/>
                <a:gd name="connsiteY129" fmla="*/ 1428750 h 2019300"/>
                <a:gd name="connsiteX130" fmla="*/ 1270439 w 1595629"/>
                <a:gd name="connsiteY130" fmla="*/ 1409700 h 2019300"/>
                <a:gd name="connsiteX131" fmla="*/ 1283139 w 1595629"/>
                <a:gd name="connsiteY131" fmla="*/ 1390650 h 2019300"/>
                <a:gd name="connsiteX132" fmla="*/ 1283139 w 1595629"/>
                <a:gd name="connsiteY132" fmla="*/ 1327150 h 2019300"/>
                <a:gd name="connsiteX133" fmla="*/ 1264089 w 1595629"/>
                <a:gd name="connsiteY133" fmla="*/ 1314450 h 2019300"/>
                <a:gd name="connsiteX134" fmla="*/ 1251389 w 1595629"/>
                <a:gd name="connsiteY134" fmla="*/ 1289050 h 2019300"/>
                <a:gd name="connsiteX135" fmla="*/ 1276789 w 1595629"/>
                <a:gd name="connsiteY135" fmla="*/ 1257300 h 2019300"/>
                <a:gd name="connsiteX136" fmla="*/ 1289489 w 1595629"/>
                <a:gd name="connsiteY136" fmla="*/ 1238250 h 2019300"/>
                <a:gd name="connsiteX137" fmla="*/ 1308539 w 1595629"/>
                <a:gd name="connsiteY137" fmla="*/ 1181100 h 2019300"/>
                <a:gd name="connsiteX138" fmla="*/ 1314889 w 1595629"/>
                <a:gd name="connsiteY138" fmla="*/ 1162050 h 2019300"/>
                <a:gd name="connsiteX139" fmla="*/ 1327589 w 1595629"/>
                <a:gd name="connsiteY139" fmla="*/ 1111250 h 2019300"/>
                <a:gd name="connsiteX140" fmla="*/ 1340289 w 1595629"/>
                <a:gd name="connsiteY140" fmla="*/ 1066800 h 2019300"/>
                <a:gd name="connsiteX141" fmla="*/ 1327589 w 1595629"/>
                <a:gd name="connsiteY141" fmla="*/ 1009650 h 2019300"/>
                <a:gd name="connsiteX142" fmla="*/ 1314889 w 1595629"/>
                <a:gd name="connsiteY142" fmla="*/ 990600 h 2019300"/>
                <a:gd name="connsiteX143" fmla="*/ 1302189 w 1595629"/>
                <a:gd name="connsiteY143" fmla="*/ 952500 h 2019300"/>
                <a:gd name="connsiteX144" fmla="*/ 1289489 w 1595629"/>
                <a:gd name="connsiteY144" fmla="*/ 927100 h 2019300"/>
                <a:gd name="connsiteX145" fmla="*/ 1283139 w 1595629"/>
                <a:gd name="connsiteY145" fmla="*/ 901700 h 2019300"/>
                <a:gd name="connsiteX146" fmla="*/ 1276789 w 1595629"/>
                <a:gd name="connsiteY146" fmla="*/ 882650 h 2019300"/>
                <a:gd name="connsiteX147" fmla="*/ 1283139 w 1595629"/>
                <a:gd name="connsiteY147" fmla="*/ 666750 h 2019300"/>
                <a:gd name="connsiteX148" fmla="*/ 1289489 w 1595629"/>
                <a:gd name="connsiteY148" fmla="*/ 635000 h 2019300"/>
                <a:gd name="connsiteX149" fmla="*/ 1302189 w 1595629"/>
                <a:gd name="connsiteY149" fmla="*/ 615950 h 2019300"/>
                <a:gd name="connsiteX150" fmla="*/ 1321239 w 1595629"/>
                <a:gd name="connsiteY150" fmla="*/ 577850 h 2019300"/>
                <a:gd name="connsiteX151" fmla="*/ 1327589 w 1595629"/>
                <a:gd name="connsiteY151" fmla="*/ 520700 h 2019300"/>
                <a:gd name="connsiteX152" fmla="*/ 1333939 w 1595629"/>
                <a:gd name="connsiteY152" fmla="*/ 501650 h 2019300"/>
                <a:gd name="connsiteX153" fmla="*/ 1340289 w 1595629"/>
                <a:gd name="connsiteY153" fmla="*/ 450850 h 2019300"/>
                <a:gd name="connsiteX154" fmla="*/ 1378389 w 1595629"/>
                <a:gd name="connsiteY154" fmla="*/ 431800 h 2019300"/>
                <a:gd name="connsiteX155" fmla="*/ 1403789 w 1595629"/>
                <a:gd name="connsiteY155" fmla="*/ 425450 h 2019300"/>
                <a:gd name="connsiteX156" fmla="*/ 1422839 w 1595629"/>
                <a:gd name="connsiteY156" fmla="*/ 419100 h 2019300"/>
                <a:gd name="connsiteX157" fmla="*/ 1460939 w 1595629"/>
                <a:gd name="connsiteY157" fmla="*/ 412750 h 2019300"/>
                <a:gd name="connsiteX158" fmla="*/ 1486339 w 1595629"/>
                <a:gd name="connsiteY158" fmla="*/ 406400 h 2019300"/>
                <a:gd name="connsiteX159" fmla="*/ 1448239 w 1595629"/>
                <a:gd name="connsiteY159" fmla="*/ 368300 h 2019300"/>
                <a:gd name="connsiteX160" fmla="*/ 1410139 w 1595629"/>
                <a:gd name="connsiteY160" fmla="*/ 349250 h 2019300"/>
                <a:gd name="connsiteX161" fmla="*/ 1372039 w 1595629"/>
                <a:gd name="connsiteY161" fmla="*/ 330200 h 2019300"/>
                <a:gd name="connsiteX162" fmla="*/ 1352989 w 1595629"/>
                <a:gd name="connsiteY162" fmla="*/ 285750 h 2019300"/>
                <a:gd name="connsiteX163" fmla="*/ 1333939 w 1595629"/>
                <a:gd name="connsiteY163" fmla="*/ 279400 h 2019300"/>
                <a:gd name="connsiteX164" fmla="*/ 1340289 w 1595629"/>
                <a:gd name="connsiteY164" fmla="*/ 228600 h 2019300"/>
                <a:gd name="connsiteX165" fmla="*/ 1359339 w 1595629"/>
                <a:gd name="connsiteY165" fmla="*/ 222250 h 2019300"/>
                <a:gd name="connsiteX166" fmla="*/ 1410139 w 1595629"/>
                <a:gd name="connsiteY166" fmla="*/ 228600 h 2019300"/>
                <a:gd name="connsiteX167" fmla="*/ 1467289 w 1595629"/>
                <a:gd name="connsiteY167" fmla="*/ 273050 h 2019300"/>
                <a:gd name="connsiteX168" fmla="*/ 1505389 w 1595629"/>
                <a:gd name="connsiteY168" fmla="*/ 285750 h 2019300"/>
                <a:gd name="connsiteX169" fmla="*/ 1524439 w 1595629"/>
                <a:gd name="connsiteY169" fmla="*/ 298450 h 2019300"/>
                <a:gd name="connsiteX170" fmla="*/ 1594289 w 1595629"/>
                <a:gd name="connsiteY170" fmla="*/ 292100 h 2019300"/>
                <a:gd name="connsiteX171" fmla="*/ 1575239 w 1595629"/>
                <a:gd name="connsiteY171" fmla="*/ 285750 h 2019300"/>
                <a:gd name="connsiteX172" fmla="*/ 1549839 w 1595629"/>
                <a:gd name="connsiteY172" fmla="*/ 292100 h 2019300"/>
                <a:gd name="connsiteX173" fmla="*/ 1511739 w 1595629"/>
                <a:gd name="connsiteY173" fmla="*/ 304800 h 2019300"/>
                <a:gd name="connsiteX174" fmla="*/ 1518089 w 1595629"/>
                <a:gd name="connsiteY174" fmla="*/ 260350 h 2019300"/>
                <a:gd name="connsiteX175" fmla="*/ 1556189 w 1595629"/>
                <a:gd name="connsiteY175" fmla="*/ 228600 h 2019300"/>
                <a:gd name="connsiteX176" fmla="*/ 1575239 w 1595629"/>
                <a:gd name="connsiteY176" fmla="*/ 184150 h 2019300"/>
                <a:gd name="connsiteX177" fmla="*/ 1568889 w 1595629"/>
                <a:gd name="connsiteY177" fmla="*/ 165100 h 2019300"/>
                <a:gd name="connsiteX178" fmla="*/ 1479989 w 1595629"/>
                <a:gd name="connsiteY178" fmla="*/ 158750 h 2019300"/>
                <a:gd name="connsiteX179" fmla="*/ 1460939 w 1595629"/>
                <a:gd name="connsiteY179" fmla="*/ 146050 h 2019300"/>
                <a:gd name="connsiteX180" fmla="*/ 1479989 w 1595629"/>
                <a:gd name="connsiteY180" fmla="*/ 69850 h 2019300"/>
                <a:gd name="connsiteX181" fmla="*/ 1499039 w 1595629"/>
                <a:gd name="connsiteY181" fmla="*/ 63500 h 2019300"/>
                <a:gd name="connsiteX182" fmla="*/ 1479989 w 1595629"/>
                <a:gd name="connsiteY182" fmla="*/ 50800 h 2019300"/>
                <a:gd name="connsiteX183" fmla="*/ 1454589 w 1595629"/>
                <a:gd name="connsiteY183" fmla="*/ 44450 h 2019300"/>
                <a:gd name="connsiteX184" fmla="*/ 1397439 w 1595629"/>
                <a:gd name="connsiteY184" fmla="*/ 31750 h 2019300"/>
                <a:gd name="connsiteX185" fmla="*/ 1378389 w 1595629"/>
                <a:gd name="connsiteY185" fmla="*/ 19050 h 2019300"/>
                <a:gd name="connsiteX186" fmla="*/ 1321239 w 1595629"/>
                <a:gd name="connsiteY186" fmla="*/ 6350 h 2019300"/>
                <a:gd name="connsiteX187" fmla="*/ 1289489 w 1595629"/>
                <a:gd name="connsiteY187" fmla="*/ 0 h 2019300"/>
                <a:gd name="connsiteX188" fmla="*/ 1225989 w 1595629"/>
                <a:gd name="connsiteY188" fmla="*/ 6350 h 2019300"/>
                <a:gd name="connsiteX189" fmla="*/ 1225989 w 1595629"/>
                <a:gd name="connsiteY189" fmla="*/ 50800 h 2019300"/>
                <a:gd name="connsiteX190" fmla="*/ 1264089 w 1595629"/>
                <a:gd name="connsiteY190" fmla="*/ 57150 h 2019300"/>
                <a:gd name="connsiteX191" fmla="*/ 1264089 w 1595629"/>
                <a:gd name="connsiteY191" fmla="*/ 127000 h 2019300"/>
                <a:gd name="connsiteX192" fmla="*/ 1225989 w 1595629"/>
                <a:gd name="connsiteY192" fmla="*/ 120650 h 2019300"/>
                <a:gd name="connsiteX193" fmla="*/ 1187889 w 1595629"/>
                <a:gd name="connsiteY193" fmla="*/ 82550 h 2019300"/>
                <a:gd name="connsiteX194" fmla="*/ 1168839 w 1595629"/>
                <a:gd name="connsiteY194" fmla="*/ 63500 h 2019300"/>
                <a:gd name="connsiteX195" fmla="*/ 1137089 w 1595629"/>
                <a:gd name="connsiteY195" fmla="*/ 57150 h 2019300"/>
                <a:gd name="connsiteX196" fmla="*/ 1060889 w 1595629"/>
                <a:gd name="connsiteY196" fmla="*/ 50800 h 2019300"/>
                <a:gd name="connsiteX197" fmla="*/ 978339 w 1595629"/>
                <a:gd name="connsiteY197" fmla="*/ 50800 h 2019300"/>
                <a:gd name="connsiteX198" fmla="*/ 959289 w 1595629"/>
                <a:gd name="connsiteY198" fmla="*/ 63500 h 2019300"/>
                <a:gd name="connsiteX199" fmla="*/ 940239 w 1595629"/>
                <a:gd name="connsiteY199" fmla="*/ 101600 h 2019300"/>
                <a:gd name="connsiteX200" fmla="*/ 927539 w 1595629"/>
                <a:gd name="connsiteY200" fmla="*/ 120650 h 2019300"/>
                <a:gd name="connsiteX201" fmla="*/ 921189 w 1595629"/>
                <a:gd name="connsiteY201" fmla="*/ 139700 h 2019300"/>
                <a:gd name="connsiteX202" fmla="*/ 883089 w 1595629"/>
                <a:gd name="connsiteY202" fmla="*/ 184150 h 2019300"/>
                <a:gd name="connsiteX203" fmla="*/ 844989 w 1595629"/>
                <a:gd name="connsiteY203" fmla="*/ 177800 h 2019300"/>
                <a:gd name="connsiteX204" fmla="*/ 832289 w 1595629"/>
                <a:gd name="connsiteY204" fmla="*/ 158750 h 2019300"/>
                <a:gd name="connsiteX205" fmla="*/ 813239 w 1595629"/>
                <a:gd name="connsiteY205" fmla="*/ 139700 h 2019300"/>
                <a:gd name="connsiteX206" fmla="*/ 794189 w 1595629"/>
                <a:gd name="connsiteY206" fmla="*/ 95250 h 2019300"/>
                <a:gd name="connsiteX207" fmla="*/ 787839 w 1595629"/>
                <a:gd name="connsiteY207" fmla="*/ 69850 h 2019300"/>
                <a:gd name="connsiteX208" fmla="*/ 775139 w 1595629"/>
                <a:gd name="connsiteY208" fmla="*/ 50800 h 2019300"/>
                <a:gd name="connsiteX209" fmla="*/ 768789 w 1595629"/>
                <a:gd name="connsiteY209" fmla="*/ 31750 h 2019300"/>
                <a:gd name="connsiteX210" fmla="*/ 730689 w 1595629"/>
                <a:gd name="connsiteY210" fmla="*/ 12700 h 2019300"/>
                <a:gd name="connsiteX211" fmla="*/ 559239 w 1595629"/>
                <a:gd name="connsiteY211" fmla="*/ 25400 h 2019300"/>
                <a:gd name="connsiteX212" fmla="*/ 533839 w 1595629"/>
                <a:gd name="connsiteY212" fmla="*/ 31750 h 2019300"/>
                <a:gd name="connsiteX213" fmla="*/ 521139 w 1595629"/>
                <a:gd name="connsiteY213" fmla="*/ 50800 h 2019300"/>
                <a:gd name="connsiteX214" fmla="*/ 502089 w 1595629"/>
                <a:gd name="connsiteY214" fmla="*/ 63500 h 2019300"/>
                <a:gd name="connsiteX215" fmla="*/ 476689 w 1595629"/>
                <a:gd name="connsiteY215" fmla="*/ 95250 h 2019300"/>
                <a:gd name="connsiteX216" fmla="*/ 470339 w 1595629"/>
                <a:gd name="connsiteY216" fmla="*/ 114300 h 2019300"/>
                <a:gd name="connsiteX217" fmla="*/ 457639 w 1595629"/>
                <a:gd name="connsiteY217" fmla="*/ 133350 h 2019300"/>
                <a:gd name="connsiteX0" fmla="*/ 470339 w 1595629"/>
                <a:gd name="connsiteY0" fmla="*/ 114300 h 2019300"/>
                <a:gd name="connsiteX1" fmla="*/ 489389 w 1595629"/>
                <a:gd name="connsiteY1" fmla="*/ 146050 h 2019300"/>
                <a:gd name="connsiteX2" fmla="*/ 502089 w 1595629"/>
                <a:gd name="connsiteY2" fmla="*/ 184150 h 2019300"/>
                <a:gd name="connsiteX3" fmla="*/ 514789 w 1595629"/>
                <a:gd name="connsiteY3" fmla="*/ 228600 h 2019300"/>
                <a:gd name="connsiteX4" fmla="*/ 495739 w 1595629"/>
                <a:gd name="connsiteY4" fmla="*/ 273050 h 2019300"/>
                <a:gd name="connsiteX5" fmla="*/ 476689 w 1595629"/>
                <a:gd name="connsiteY5" fmla="*/ 285750 h 2019300"/>
                <a:gd name="connsiteX6" fmla="*/ 451289 w 1595629"/>
                <a:gd name="connsiteY6" fmla="*/ 241300 h 2019300"/>
                <a:gd name="connsiteX7" fmla="*/ 394139 w 1595629"/>
                <a:gd name="connsiteY7" fmla="*/ 209550 h 2019300"/>
                <a:gd name="connsiteX8" fmla="*/ 336989 w 1595629"/>
                <a:gd name="connsiteY8" fmla="*/ 254000 h 2019300"/>
                <a:gd name="connsiteX9" fmla="*/ 292539 w 1595629"/>
                <a:gd name="connsiteY9" fmla="*/ 311150 h 2019300"/>
                <a:gd name="connsiteX10" fmla="*/ 254439 w 1595629"/>
                <a:gd name="connsiteY10" fmla="*/ 323850 h 2019300"/>
                <a:gd name="connsiteX11" fmla="*/ 235389 w 1595629"/>
                <a:gd name="connsiteY11" fmla="*/ 330200 h 2019300"/>
                <a:gd name="connsiteX12" fmla="*/ 203639 w 1595629"/>
                <a:gd name="connsiteY12" fmla="*/ 368300 h 2019300"/>
                <a:gd name="connsiteX13" fmla="*/ 190939 w 1595629"/>
                <a:gd name="connsiteY13" fmla="*/ 406400 h 2019300"/>
                <a:gd name="connsiteX14" fmla="*/ 165539 w 1595629"/>
                <a:gd name="connsiteY14" fmla="*/ 444500 h 2019300"/>
                <a:gd name="connsiteX15" fmla="*/ 159189 w 1595629"/>
                <a:gd name="connsiteY15" fmla="*/ 463550 h 2019300"/>
                <a:gd name="connsiteX16" fmla="*/ 152839 w 1595629"/>
                <a:gd name="connsiteY16" fmla="*/ 501650 h 2019300"/>
                <a:gd name="connsiteX17" fmla="*/ 133789 w 1595629"/>
                <a:gd name="connsiteY17" fmla="*/ 508000 h 2019300"/>
                <a:gd name="connsiteX18" fmla="*/ 32189 w 1595629"/>
                <a:gd name="connsiteY18" fmla="*/ 520700 h 2019300"/>
                <a:gd name="connsiteX19" fmla="*/ 38539 w 1595629"/>
                <a:gd name="connsiteY19" fmla="*/ 552450 h 2019300"/>
                <a:gd name="connsiteX20" fmla="*/ 57589 w 1595629"/>
                <a:gd name="connsiteY20" fmla="*/ 558800 h 2019300"/>
                <a:gd name="connsiteX21" fmla="*/ 102039 w 1595629"/>
                <a:gd name="connsiteY21" fmla="*/ 552450 h 2019300"/>
                <a:gd name="connsiteX22" fmla="*/ 178239 w 1595629"/>
                <a:gd name="connsiteY22" fmla="*/ 539750 h 2019300"/>
                <a:gd name="connsiteX23" fmla="*/ 197289 w 1595629"/>
                <a:gd name="connsiteY23" fmla="*/ 552450 h 2019300"/>
                <a:gd name="connsiteX24" fmla="*/ 216339 w 1595629"/>
                <a:gd name="connsiteY24" fmla="*/ 596900 h 2019300"/>
                <a:gd name="connsiteX25" fmla="*/ 229039 w 1595629"/>
                <a:gd name="connsiteY25" fmla="*/ 635000 h 2019300"/>
                <a:gd name="connsiteX26" fmla="*/ 216339 w 1595629"/>
                <a:gd name="connsiteY26" fmla="*/ 698500 h 2019300"/>
                <a:gd name="connsiteX27" fmla="*/ 197289 w 1595629"/>
                <a:gd name="connsiteY27" fmla="*/ 717550 h 2019300"/>
                <a:gd name="connsiteX28" fmla="*/ 190939 w 1595629"/>
                <a:gd name="connsiteY28" fmla="*/ 762000 h 2019300"/>
                <a:gd name="connsiteX29" fmla="*/ 209989 w 1595629"/>
                <a:gd name="connsiteY29" fmla="*/ 768350 h 2019300"/>
                <a:gd name="connsiteX30" fmla="*/ 235389 w 1595629"/>
                <a:gd name="connsiteY30" fmla="*/ 806450 h 2019300"/>
                <a:gd name="connsiteX31" fmla="*/ 248089 w 1595629"/>
                <a:gd name="connsiteY31" fmla="*/ 844550 h 2019300"/>
                <a:gd name="connsiteX32" fmla="*/ 254439 w 1595629"/>
                <a:gd name="connsiteY32" fmla="*/ 863600 h 2019300"/>
                <a:gd name="connsiteX33" fmla="*/ 216339 w 1595629"/>
                <a:gd name="connsiteY33" fmla="*/ 882650 h 2019300"/>
                <a:gd name="connsiteX34" fmla="*/ 197289 w 1595629"/>
                <a:gd name="connsiteY34" fmla="*/ 889000 h 2019300"/>
                <a:gd name="connsiteX35" fmla="*/ 203639 w 1595629"/>
                <a:gd name="connsiteY35" fmla="*/ 927100 h 2019300"/>
                <a:gd name="connsiteX36" fmla="*/ 216339 w 1595629"/>
                <a:gd name="connsiteY36" fmla="*/ 946150 h 2019300"/>
                <a:gd name="connsiteX37" fmla="*/ 222689 w 1595629"/>
                <a:gd name="connsiteY37" fmla="*/ 996950 h 2019300"/>
                <a:gd name="connsiteX38" fmla="*/ 209989 w 1595629"/>
                <a:gd name="connsiteY38" fmla="*/ 1035050 h 2019300"/>
                <a:gd name="connsiteX39" fmla="*/ 190939 w 1595629"/>
                <a:gd name="connsiteY39" fmla="*/ 1041400 h 2019300"/>
                <a:gd name="connsiteX40" fmla="*/ 165539 w 1595629"/>
                <a:gd name="connsiteY40" fmla="*/ 1054100 h 2019300"/>
                <a:gd name="connsiteX41" fmla="*/ 70289 w 1595629"/>
                <a:gd name="connsiteY41" fmla="*/ 1047750 h 2019300"/>
                <a:gd name="connsiteX42" fmla="*/ 44889 w 1595629"/>
                <a:gd name="connsiteY42" fmla="*/ 1035050 h 2019300"/>
                <a:gd name="connsiteX43" fmla="*/ 25839 w 1595629"/>
                <a:gd name="connsiteY43" fmla="*/ 1028700 h 2019300"/>
                <a:gd name="connsiteX44" fmla="*/ 439 w 1595629"/>
                <a:gd name="connsiteY44" fmla="*/ 1066800 h 2019300"/>
                <a:gd name="connsiteX45" fmla="*/ 6789 w 1595629"/>
                <a:gd name="connsiteY45" fmla="*/ 1092200 h 2019300"/>
                <a:gd name="connsiteX46" fmla="*/ 25839 w 1595629"/>
                <a:gd name="connsiteY46" fmla="*/ 1111250 h 2019300"/>
                <a:gd name="connsiteX47" fmla="*/ 38539 w 1595629"/>
                <a:gd name="connsiteY47" fmla="*/ 1130300 h 2019300"/>
                <a:gd name="connsiteX48" fmla="*/ 57589 w 1595629"/>
                <a:gd name="connsiteY48" fmla="*/ 1149350 h 2019300"/>
                <a:gd name="connsiteX49" fmla="*/ 89339 w 1595629"/>
                <a:gd name="connsiteY49" fmla="*/ 1206500 h 2019300"/>
                <a:gd name="connsiteX50" fmla="*/ 63939 w 1595629"/>
                <a:gd name="connsiteY50" fmla="*/ 1231900 h 2019300"/>
                <a:gd name="connsiteX51" fmla="*/ 82989 w 1595629"/>
                <a:gd name="connsiteY51" fmla="*/ 1238250 h 2019300"/>
                <a:gd name="connsiteX52" fmla="*/ 133789 w 1595629"/>
                <a:gd name="connsiteY52" fmla="*/ 1257300 h 2019300"/>
                <a:gd name="connsiteX53" fmla="*/ 171889 w 1595629"/>
                <a:gd name="connsiteY53" fmla="*/ 1289050 h 2019300"/>
                <a:gd name="connsiteX54" fmla="*/ 190939 w 1595629"/>
                <a:gd name="connsiteY54" fmla="*/ 1308100 h 2019300"/>
                <a:gd name="connsiteX55" fmla="*/ 229039 w 1595629"/>
                <a:gd name="connsiteY55" fmla="*/ 1333500 h 2019300"/>
                <a:gd name="connsiteX56" fmla="*/ 298889 w 1595629"/>
                <a:gd name="connsiteY56" fmla="*/ 1327150 h 2019300"/>
                <a:gd name="connsiteX57" fmla="*/ 317939 w 1595629"/>
                <a:gd name="connsiteY57" fmla="*/ 1320800 h 2019300"/>
                <a:gd name="connsiteX58" fmla="*/ 324289 w 1595629"/>
                <a:gd name="connsiteY58" fmla="*/ 1301750 h 2019300"/>
                <a:gd name="connsiteX59" fmla="*/ 343339 w 1595629"/>
                <a:gd name="connsiteY59" fmla="*/ 1225550 h 2019300"/>
                <a:gd name="connsiteX60" fmla="*/ 362389 w 1595629"/>
                <a:gd name="connsiteY60" fmla="*/ 1212850 h 2019300"/>
                <a:gd name="connsiteX61" fmla="*/ 368739 w 1595629"/>
                <a:gd name="connsiteY61" fmla="*/ 1193800 h 2019300"/>
                <a:gd name="connsiteX62" fmla="*/ 394139 w 1595629"/>
                <a:gd name="connsiteY62" fmla="*/ 1187450 h 2019300"/>
                <a:gd name="connsiteX63" fmla="*/ 413189 w 1595629"/>
                <a:gd name="connsiteY63" fmla="*/ 1181100 h 2019300"/>
                <a:gd name="connsiteX64" fmla="*/ 451289 w 1595629"/>
                <a:gd name="connsiteY64" fmla="*/ 1187450 h 2019300"/>
                <a:gd name="connsiteX65" fmla="*/ 444939 w 1595629"/>
                <a:gd name="connsiteY65" fmla="*/ 1244600 h 2019300"/>
                <a:gd name="connsiteX66" fmla="*/ 413189 w 1595629"/>
                <a:gd name="connsiteY66" fmla="*/ 1276350 h 2019300"/>
                <a:gd name="connsiteX67" fmla="*/ 394139 w 1595629"/>
                <a:gd name="connsiteY67" fmla="*/ 1282700 h 2019300"/>
                <a:gd name="connsiteX68" fmla="*/ 375089 w 1595629"/>
                <a:gd name="connsiteY68" fmla="*/ 1295400 h 2019300"/>
                <a:gd name="connsiteX69" fmla="*/ 362389 w 1595629"/>
                <a:gd name="connsiteY69" fmla="*/ 1314450 h 2019300"/>
                <a:gd name="connsiteX70" fmla="*/ 356039 w 1595629"/>
                <a:gd name="connsiteY70" fmla="*/ 1333500 h 2019300"/>
                <a:gd name="connsiteX71" fmla="*/ 336989 w 1595629"/>
                <a:gd name="connsiteY71" fmla="*/ 1346200 h 2019300"/>
                <a:gd name="connsiteX72" fmla="*/ 356039 w 1595629"/>
                <a:gd name="connsiteY72" fmla="*/ 1352550 h 2019300"/>
                <a:gd name="connsiteX73" fmla="*/ 387789 w 1595629"/>
                <a:gd name="connsiteY73" fmla="*/ 1390650 h 2019300"/>
                <a:gd name="connsiteX74" fmla="*/ 400489 w 1595629"/>
                <a:gd name="connsiteY74" fmla="*/ 1409700 h 2019300"/>
                <a:gd name="connsiteX75" fmla="*/ 400489 w 1595629"/>
                <a:gd name="connsiteY75" fmla="*/ 1460500 h 2019300"/>
                <a:gd name="connsiteX76" fmla="*/ 381439 w 1595629"/>
                <a:gd name="connsiteY76" fmla="*/ 1473200 h 2019300"/>
                <a:gd name="connsiteX77" fmla="*/ 273489 w 1595629"/>
                <a:gd name="connsiteY77" fmla="*/ 1479550 h 2019300"/>
                <a:gd name="connsiteX78" fmla="*/ 267139 w 1595629"/>
                <a:gd name="connsiteY78" fmla="*/ 1498600 h 2019300"/>
                <a:gd name="connsiteX79" fmla="*/ 279839 w 1595629"/>
                <a:gd name="connsiteY79" fmla="*/ 1517650 h 2019300"/>
                <a:gd name="connsiteX80" fmla="*/ 292539 w 1595629"/>
                <a:gd name="connsiteY80" fmla="*/ 1555750 h 2019300"/>
                <a:gd name="connsiteX81" fmla="*/ 311589 w 1595629"/>
                <a:gd name="connsiteY81" fmla="*/ 1562100 h 2019300"/>
                <a:gd name="connsiteX82" fmla="*/ 349689 w 1595629"/>
                <a:gd name="connsiteY82" fmla="*/ 1587500 h 2019300"/>
                <a:gd name="connsiteX83" fmla="*/ 343339 w 1595629"/>
                <a:gd name="connsiteY83" fmla="*/ 1606550 h 2019300"/>
                <a:gd name="connsiteX84" fmla="*/ 279839 w 1595629"/>
                <a:gd name="connsiteY84" fmla="*/ 1625600 h 2019300"/>
                <a:gd name="connsiteX85" fmla="*/ 267139 w 1595629"/>
                <a:gd name="connsiteY85" fmla="*/ 1663700 h 2019300"/>
                <a:gd name="connsiteX86" fmla="*/ 273489 w 1595629"/>
                <a:gd name="connsiteY86" fmla="*/ 1701800 h 2019300"/>
                <a:gd name="connsiteX87" fmla="*/ 305239 w 1595629"/>
                <a:gd name="connsiteY87" fmla="*/ 1733550 h 2019300"/>
                <a:gd name="connsiteX88" fmla="*/ 324289 w 1595629"/>
                <a:gd name="connsiteY88" fmla="*/ 1752600 h 2019300"/>
                <a:gd name="connsiteX89" fmla="*/ 336989 w 1595629"/>
                <a:gd name="connsiteY89" fmla="*/ 1790700 h 2019300"/>
                <a:gd name="connsiteX90" fmla="*/ 349689 w 1595629"/>
                <a:gd name="connsiteY90" fmla="*/ 1809750 h 2019300"/>
                <a:gd name="connsiteX91" fmla="*/ 362389 w 1595629"/>
                <a:gd name="connsiteY91" fmla="*/ 1847850 h 2019300"/>
                <a:gd name="connsiteX92" fmla="*/ 368739 w 1595629"/>
                <a:gd name="connsiteY92" fmla="*/ 1866900 h 2019300"/>
                <a:gd name="connsiteX93" fmla="*/ 375089 w 1595629"/>
                <a:gd name="connsiteY93" fmla="*/ 1866900 h 2019300"/>
                <a:gd name="connsiteX94" fmla="*/ 356039 w 1595629"/>
                <a:gd name="connsiteY94" fmla="*/ 1873250 h 2019300"/>
                <a:gd name="connsiteX95" fmla="*/ 343339 w 1595629"/>
                <a:gd name="connsiteY95" fmla="*/ 1892300 h 2019300"/>
                <a:gd name="connsiteX96" fmla="*/ 349689 w 1595629"/>
                <a:gd name="connsiteY96" fmla="*/ 1955800 h 2019300"/>
                <a:gd name="connsiteX97" fmla="*/ 375089 w 1595629"/>
                <a:gd name="connsiteY97" fmla="*/ 1962150 h 2019300"/>
                <a:gd name="connsiteX98" fmla="*/ 425889 w 1595629"/>
                <a:gd name="connsiteY98" fmla="*/ 1968500 h 2019300"/>
                <a:gd name="connsiteX99" fmla="*/ 432239 w 1595629"/>
                <a:gd name="connsiteY99" fmla="*/ 1993900 h 2019300"/>
                <a:gd name="connsiteX100" fmla="*/ 476689 w 1595629"/>
                <a:gd name="connsiteY100" fmla="*/ 2012950 h 2019300"/>
                <a:gd name="connsiteX101" fmla="*/ 495739 w 1595629"/>
                <a:gd name="connsiteY101" fmla="*/ 2019300 h 2019300"/>
                <a:gd name="connsiteX102" fmla="*/ 514789 w 1595629"/>
                <a:gd name="connsiteY102" fmla="*/ 2012950 h 2019300"/>
                <a:gd name="connsiteX103" fmla="*/ 533839 w 1595629"/>
                <a:gd name="connsiteY103" fmla="*/ 1943100 h 2019300"/>
                <a:gd name="connsiteX104" fmla="*/ 546539 w 1595629"/>
                <a:gd name="connsiteY104" fmla="*/ 1924050 h 2019300"/>
                <a:gd name="connsiteX105" fmla="*/ 584639 w 1595629"/>
                <a:gd name="connsiteY105" fmla="*/ 1892300 h 2019300"/>
                <a:gd name="connsiteX106" fmla="*/ 603689 w 1595629"/>
                <a:gd name="connsiteY106" fmla="*/ 1854200 h 2019300"/>
                <a:gd name="connsiteX107" fmla="*/ 597339 w 1595629"/>
                <a:gd name="connsiteY107" fmla="*/ 1771650 h 2019300"/>
                <a:gd name="connsiteX108" fmla="*/ 571939 w 1595629"/>
                <a:gd name="connsiteY108" fmla="*/ 1714500 h 2019300"/>
                <a:gd name="connsiteX109" fmla="*/ 559239 w 1595629"/>
                <a:gd name="connsiteY109" fmla="*/ 1670050 h 2019300"/>
                <a:gd name="connsiteX110" fmla="*/ 565589 w 1595629"/>
                <a:gd name="connsiteY110" fmla="*/ 1638300 h 2019300"/>
                <a:gd name="connsiteX111" fmla="*/ 603689 w 1595629"/>
                <a:gd name="connsiteY111" fmla="*/ 1625600 h 2019300"/>
                <a:gd name="connsiteX112" fmla="*/ 667189 w 1595629"/>
                <a:gd name="connsiteY112" fmla="*/ 1631950 h 2019300"/>
                <a:gd name="connsiteX113" fmla="*/ 698939 w 1595629"/>
                <a:gd name="connsiteY113" fmla="*/ 1663700 h 2019300"/>
                <a:gd name="connsiteX114" fmla="*/ 717989 w 1595629"/>
                <a:gd name="connsiteY114" fmla="*/ 1676400 h 2019300"/>
                <a:gd name="connsiteX115" fmla="*/ 781489 w 1595629"/>
                <a:gd name="connsiteY115" fmla="*/ 1670050 h 2019300"/>
                <a:gd name="connsiteX116" fmla="*/ 800539 w 1595629"/>
                <a:gd name="connsiteY116" fmla="*/ 1663700 h 2019300"/>
                <a:gd name="connsiteX117" fmla="*/ 876739 w 1595629"/>
                <a:gd name="connsiteY117" fmla="*/ 1670050 h 2019300"/>
                <a:gd name="connsiteX118" fmla="*/ 889439 w 1595629"/>
                <a:gd name="connsiteY118" fmla="*/ 1689100 h 2019300"/>
                <a:gd name="connsiteX119" fmla="*/ 908489 w 1595629"/>
                <a:gd name="connsiteY119" fmla="*/ 1727200 h 2019300"/>
                <a:gd name="connsiteX120" fmla="*/ 933889 w 1595629"/>
                <a:gd name="connsiteY120" fmla="*/ 1733550 h 2019300"/>
                <a:gd name="connsiteX121" fmla="*/ 978339 w 1595629"/>
                <a:gd name="connsiteY121" fmla="*/ 1746250 h 2019300"/>
                <a:gd name="connsiteX122" fmla="*/ 1022789 w 1595629"/>
                <a:gd name="connsiteY122" fmla="*/ 1752600 h 2019300"/>
                <a:gd name="connsiteX123" fmla="*/ 1105339 w 1595629"/>
                <a:gd name="connsiteY123" fmla="*/ 1746250 h 2019300"/>
                <a:gd name="connsiteX124" fmla="*/ 1124389 w 1595629"/>
                <a:gd name="connsiteY124" fmla="*/ 1739900 h 2019300"/>
                <a:gd name="connsiteX125" fmla="*/ 1168839 w 1595629"/>
                <a:gd name="connsiteY125" fmla="*/ 1682750 h 2019300"/>
                <a:gd name="connsiteX126" fmla="*/ 1187889 w 1595629"/>
                <a:gd name="connsiteY126" fmla="*/ 1676400 h 2019300"/>
                <a:gd name="connsiteX127" fmla="*/ 1206939 w 1595629"/>
                <a:gd name="connsiteY127" fmla="*/ 1663700 h 2019300"/>
                <a:gd name="connsiteX128" fmla="*/ 1257739 w 1595629"/>
                <a:gd name="connsiteY128" fmla="*/ 1644650 h 2019300"/>
                <a:gd name="connsiteX129" fmla="*/ 1264089 w 1595629"/>
                <a:gd name="connsiteY129" fmla="*/ 1428750 h 2019300"/>
                <a:gd name="connsiteX130" fmla="*/ 1270439 w 1595629"/>
                <a:gd name="connsiteY130" fmla="*/ 1409700 h 2019300"/>
                <a:gd name="connsiteX131" fmla="*/ 1283139 w 1595629"/>
                <a:gd name="connsiteY131" fmla="*/ 1390650 h 2019300"/>
                <a:gd name="connsiteX132" fmla="*/ 1283139 w 1595629"/>
                <a:gd name="connsiteY132" fmla="*/ 1327150 h 2019300"/>
                <a:gd name="connsiteX133" fmla="*/ 1264089 w 1595629"/>
                <a:gd name="connsiteY133" fmla="*/ 1314450 h 2019300"/>
                <a:gd name="connsiteX134" fmla="*/ 1251389 w 1595629"/>
                <a:gd name="connsiteY134" fmla="*/ 1289050 h 2019300"/>
                <a:gd name="connsiteX135" fmla="*/ 1276789 w 1595629"/>
                <a:gd name="connsiteY135" fmla="*/ 1257300 h 2019300"/>
                <a:gd name="connsiteX136" fmla="*/ 1289489 w 1595629"/>
                <a:gd name="connsiteY136" fmla="*/ 1238250 h 2019300"/>
                <a:gd name="connsiteX137" fmla="*/ 1308539 w 1595629"/>
                <a:gd name="connsiteY137" fmla="*/ 1181100 h 2019300"/>
                <a:gd name="connsiteX138" fmla="*/ 1314889 w 1595629"/>
                <a:gd name="connsiteY138" fmla="*/ 1162050 h 2019300"/>
                <a:gd name="connsiteX139" fmla="*/ 1327589 w 1595629"/>
                <a:gd name="connsiteY139" fmla="*/ 1111250 h 2019300"/>
                <a:gd name="connsiteX140" fmla="*/ 1340289 w 1595629"/>
                <a:gd name="connsiteY140" fmla="*/ 1066800 h 2019300"/>
                <a:gd name="connsiteX141" fmla="*/ 1327589 w 1595629"/>
                <a:gd name="connsiteY141" fmla="*/ 1009650 h 2019300"/>
                <a:gd name="connsiteX142" fmla="*/ 1314889 w 1595629"/>
                <a:gd name="connsiteY142" fmla="*/ 990600 h 2019300"/>
                <a:gd name="connsiteX143" fmla="*/ 1302189 w 1595629"/>
                <a:gd name="connsiteY143" fmla="*/ 952500 h 2019300"/>
                <a:gd name="connsiteX144" fmla="*/ 1289489 w 1595629"/>
                <a:gd name="connsiteY144" fmla="*/ 927100 h 2019300"/>
                <a:gd name="connsiteX145" fmla="*/ 1283139 w 1595629"/>
                <a:gd name="connsiteY145" fmla="*/ 901700 h 2019300"/>
                <a:gd name="connsiteX146" fmla="*/ 1276789 w 1595629"/>
                <a:gd name="connsiteY146" fmla="*/ 882650 h 2019300"/>
                <a:gd name="connsiteX147" fmla="*/ 1283139 w 1595629"/>
                <a:gd name="connsiteY147" fmla="*/ 666750 h 2019300"/>
                <a:gd name="connsiteX148" fmla="*/ 1289489 w 1595629"/>
                <a:gd name="connsiteY148" fmla="*/ 635000 h 2019300"/>
                <a:gd name="connsiteX149" fmla="*/ 1302189 w 1595629"/>
                <a:gd name="connsiteY149" fmla="*/ 615950 h 2019300"/>
                <a:gd name="connsiteX150" fmla="*/ 1321239 w 1595629"/>
                <a:gd name="connsiteY150" fmla="*/ 577850 h 2019300"/>
                <a:gd name="connsiteX151" fmla="*/ 1327589 w 1595629"/>
                <a:gd name="connsiteY151" fmla="*/ 520700 h 2019300"/>
                <a:gd name="connsiteX152" fmla="*/ 1333939 w 1595629"/>
                <a:gd name="connsiteY152" fmla="*/ 501650 h 2019300"/>
                <a:gd name="connsiteX153" fmla="*/ 1340289 w 1595629"/>
                <a:gd name="connsiteY153" fmla="*/ 450850 h 2019300"/>
                <a:gd name="connsiteX154" fmla="*/ 1378389 w 1595629"/>
                <a:gd name="connsiteY154" fmla="*/ 431800 h 2019300"/>
                <a:gd name="connsiteX155" fmla="*/ 1403789 w 1595629"/>
                <a:gd name="connsiteY155" fmla="*/ 425450 h 2019300"/>
                <a:gd name="connsiteX156" fmla="*/ 1422839 w 1595629"/>
                <a:gd name="connsiteY156" fmla="*/ 419100 h 2019300"/>
                <a:gd name="connsiteX157" fmla="*/ 1460939 w 1595629"/>
                <a:gd name="connsiteY157" fmla="*/ 412750 h 2019300"/>
                <a:gd name="connsiteX158" fmla="*/ 1486339 w 1595629"/>
                <a:gd name="connsiteY158" fmla="*/ 406400 h 2019300"/>
                <a:gd name="connsiteX159" fmla="*/ 1448239 w 1595629"/>
                <a:gd name="connsiteY159" fmla="*/ 368300 h 2019300"/>
                <a:gd name="connsiteX160" fmla="*/ 1410139 w 1595629"/>
                <a:gd name="connsiteY160" fmla="*/ 349250 h 2019300"/>
                <a:gd name="connsiteX161" fmla="*/ 1372039 w 1595629"/>
                <a:gd name="connsiteY161" fmla="*/ 330200 h 2019300"/>
                <a:gd name="connsiteX162" fmla="*/ 1352989 w 1595629"/>
                <a:gd name="connsiteY162" fmla="*/ 285750 h 2019300"/>
                <a:gd name="connsiteX163" fmla="*/ 1333939 w 1595629"/>
                <a:gd name="connsiteY163" fmla="*/ 279400 h 2019300"/>
                <a:gd name="connsiteX164" fmla="*/ 1340289 w 1595629"/>
                <a:gd name="connsiteY164" fmla="*/ 228600 h 2019300"/>
                <a:gd name="connsiteX165" fmla="*/ 1359339 w 1595629"/>
                <a:gd name="connsiteY165" fmla="*/ 222250 h 2019300"/>
                <a:gd name="connsiteX166" fmla="*/ 1410139 w 1595629"/>
                <a:gd name="connsiteY166" fmla="*/ 228600 h 2019300"/>
                <a:gd name="connsiteX167" fmla="*/ 1467289 w 1595629"/>
                <a:gd name="connsiteY167" fmla="*/ 273050 h 2019300"/>
                <a:gd name="connsiteX168" fmla="*/ 1505389 w 1595629"/>
                <a:gd name="connsiteY168" fmla="*/ 285750 h 2019300"/>
                <a:gd name="connsiteX169" fmla="*/ 1524439 w 1595629"/>
                <a:gd name="connsiteY169" fmla="*/ 298450 h 2019300"/>
                <a:gd name="connsiteX170" fmla="*/ 1594289 w 1595629"/>
                <a:gd name="connsiteY170" fmla="*/ 292100 h 2019300"/>
                <a:gd name="connsiteX171" fmla="*/ 1575239 w 1595629"/>
                <a:gd name="connsiteY171" fmla="*/ 285750 h 2019300"/>
                <a:gd name="connsiteX172" fmla="*/ 1549839 w 1595629"/>
                <a:gd name="connsiteY172" fmla="*/ 292100 h 2019300"/>
                <a:gd name="connsiteX173" fmla="*/ 1511739 w 1595629"/>
                <a:gd name="connsiteY173" fmla="*/ 304800 h 2019300"/>
                <a:gd name="connsiteX174" fmla="*/ 1518089 w 1595629"/>
                <a:gd name="connsiteY174" fmla="*/ 260350 h 2019300"/>
                <a:gd name="connsiteX175" fmla="*/ 1556189 w 1595629"/>
                <a:gd name="connsiteY175" fmla="*/ 228600 h 2019300"/>
                <a:gd name="connsiteX176" fmla="*/ 1575239 w 1595629"/>
                <a:gd name="connsiteY176" fmla="*/ 184150 h 2019300"/>
                <a:gd name="connsiteX177" fmla="*/ 1568889 w 1595629"/>
                <a:gd name="connsiteY177" fmla="*/ 165100 h 2019300"/>
                <a:gd name="connsiteX178" fmla="*/ 1479989 w 1595629"/>
                <a:gd name="connsiteY178" fmla="*/ 158750 h 2019300"/>
                <a:gd name="connsiteX179" fmla="*/ 1460939 w 1595629"/>
                <a:gd name="connsiteY179" fmla="*/ 146050 h 2019300"/>
                <a:gd name="connsiteX180" fmla="*/ 1479989 w 1595629"/>
                <a:gd name="connsiteY180" fmla="*/ 69850 h 2019300"/>
                <a:gd name="connsiteX181" fmla="*/ 1499039 w 1595629"/>
                <a:gd name="connsiteY181" fmla="*/ 63500 h 2019300"/>
                <a:gd name="connsiteX182" fmla="*/ 1479989 w 1595629"/>
                <a:gd name="connsiteY182" fmla="*/ 50800 h 2019300"/>
                <a:gd name="connsiteX183" fmla="*/ 1454589 w 1595629"/>
                <a:gd name="connsiteY183" fmla="*/ 44450 h 2019300"/>
                <a:gd name="connsiteX184" fmla="*/ 1397439 w 1595629"/>
                <a:gd name="connsiteY184" fmla="*/ 31750 h 2019300"/>
                <a:gd name="connsiteX185" fmla="*/ 1378389 w 1595629"/>
                <a:gd name="connsiteY185" fmla="*/ 19050 h 2019300"/>
                <a:gd name="connsiteX186" fmla="*/ 1321239 w 1595629"/>
                <a:gd name="connsiteY186" fmla="*/ 6350 h 2019300"/>
                <a:gd name="connsiteX187" fmla="*/ 1289489 w 1595629"/>
                <a:gd name="connsiteY187" fmla="*/ 0 h 2019300"/>
                <a:gd name="connsiteX188" fmla="*/ 1225989 w 1595629"/>
                <a:gd name="connsiteY188" fmla="*/ 6350 h 2019300"/>
                <a:gd name="connsiteX189" fmla="*/ 1225989 w 1595629"/>
                <a:gd name="connsiteY189" fmla="*/ 50800 h 2019300"/>
                <a:gd name="connsiteX190" fmla="*/ 1264089 w 1595629"/>
                <a:gd name="connsiteY190" fmla="*/ 57150 h 2019300"/>
                <a:gd name="connsiteX191" fmla="*/ 1264089 w 1595629"/>
                <a:gd name="connsiteY191" fmla="*/ 127000 h 2019300"/>
                <a:gd name="connsiteX192" fmla="*/ 1225989 w 1595629"/>
                <a:gd name="connsiteY192" fmla="*/ 120650 h 2019300"/>
                <a:gd name="connsiteX193" fmla="*/ 1187889 w 1595629"/>
                <a:gd name="connsiteY193" fmla="*/ 82550 h 2019300"/>
                <a:gd name="connsiteX194" fmla="*/ 1168839 w 1595629"/>
                <a:gd name="connsiteY194" fmla="*/ 63500 h 2019300"/>
                <a:gd name="connsiteX195" fmla="*/ 1137089 w 1595629"/>
                <a:gd name="connsiteY195" fmla="*/ 57150 h 2019300"/>
                <a:gd name="connsiteX196" fmla="*/ 1060889 w 1595629"/>
                <a:gd name="connsiteY196" fmla="*/ 50800 h 2019300"/>
                <a:gd name="connsiteX197" fmla="*/ 978339 w 1595629"/>
                <a:gd name="connsiteY197" fmla="*/ 50800 h 2019300"/>
                <a:gd name="connsiteX198" fmla="*/ 959289 w 1595629"/>
                <a:gd name="connsiteY198" fmla="*/ 63500 h 2019300"/>
                <a:gd name="connsiteX199" fmla="*/ 940239 w 1595629"/>
                <a:gd name="connsiteY199" fmla="*/ 101600 h 2019300"/>
                <a:gd name="connsiteX200" fmla="*/ 927539 w 1595629"/>
                <a:gd name="connsiteY200" fmla="*/ 120650 h 2019300"/>
                <a:gd name="connsiteX201" fmla="*/ 921189 w 1595629"/>
                <a:gd name="connsiteY201" fmla="*/ 139700 h 2019300"/>
                <a:gd name="connsiteX202" fmla="*/ 883089 w 1595629"/>
                <a:gd name="connsiteY202" fmla="*/ 184150 h 2019300"/>
                <a:gd name="connsiteX203" fmla="*/ 844989 w 1595629"/>
                <a:gd name="connsiteY203" fmla="*/ 177800 h 2019300"/>
                <a:gd name="connsiteX204" fmla="*/ 832289 w 1595629"/>
                <a:gd name="connsiteY204" fmla="*/ 158750 h 2019300"/>
                <a:gd name="connsiteX205" fmla="*/ 813239 w 1595629"/>
                <a:gd name="connsiteY205" fmla="*/ 139700 h 2019300"/>
                <a:gd name="connsiteX206" fmla="*/ 794189 w 1595629"/>
                <a:gd name="connsiteY206" fmla="*/ 95250 h 2019300"/>
                <a:gd name="connsiteX207" fmla="*/ 787839 w 1595629"/>
                <a:gd name="connsiteY207" fmla="*/ 69850 h 2019300"/>
                <a:gd name="connsiteX208" fmla="*/ 775139 w 1595629"/>
                <a:gd name="connsiteY208" fmla="*/ 50800 h 2019300"/>
                <a:gd name="connsiteX209" fmla="*/ 768789 w 1595629"/>
                <a:gd name="connsiteY209" fmla="*/ 31750 h 2019300"/>
                <a:gd name="connsiteX210" fmla="*/ 730689 w 1595629"/>
                <a:gd name="connsiteY210" fmla="*/ 12700 h 2019300"/>
                <a:gd name="connsiteX211" fmla="*/ 559239 w 1595629"/>
                <a:gd name="connsiteY211" fmla="*/ 25400 h 2019300"/>
                <a:gd name="connsiteX212" fmla="*/ 533839 w 1595629"/>
                <a:gd name="connsiteY212" fmla="*/ 31750 h 2019300"/>
                <a:gd name="connsiteX213" fmla="*/ 521139 w 1595629"/>
                <a:gd name="connsiteY213" fmla="*/ 50800 h 2019300"/>
                <a:gd name="connsiteX214" fmla="*/ 502089 w 1595629"/>
                <a:gd name="connsiteY214" fmla="*/ 63500 h 2019300"/>
                <a:gd name="connsiteX215" fmla="*/ 476689 w 1595629"/>
                <a:gd name="connsiteY215" fmla="*/ 95250 h 2019300"/>
                <a:gd name="connsiteX216" fmla="*/ 470339 w 1595629"/>
                <a:gd name="connsiteY216" fmla="*/ 114300 h 2019300"/>
                <a:gd name="connsiteX0" fmla="*/ 476689 w 1595629"/>
                <a:gd name="connsiteY0" fmla="*/ 95250 h 2019300"/>
                <a:gd name="connsiteX1" fmla="*/ 489389 w 1595629"/>
                <a:gd name="connsiteY1" fmla="*/ 146050 h 2019300"/>
                <a:gd name="connsiteX2" fmla="*/ 502089 w 1595629"/>
                <a:gd name="connsiteY2" fmla="*/ 184150 h 2019300"/>
                <a:gd name="connsiteX3" fmla="*/ 514789 w 1595629"/>
                <a:gd name="connsiteY3" fmla="*/ 228600 h 2019300"/>
                <a:gd name="connsiteX4" fmla="*/ 495739 w 1595629"/>
                <a:gd name="connsiteY4" fmla="*/ 273050 h 2019300"/>
                <a:gd name="connsiteX5" fmla="*/ 476689 w 1595629"/>
                <a:gd name="connsiteY5" fmla="*/ 285750 h 2019300"/>
                <a:gd name="connsiteX6" fmla="*/ 451289 w 1595629"/>
                <a:gd name="connsiteY6" fmla="*/ 241300 h 2019300"/>
                <a:gd name="connsiteX7" fmla="*/ 394139 w 1595629"/>
                <a:gd name="connsiteY7" fmla="*/ 209550 h 2019300"/>
                <a:gd name="connsiteX8" fmla="*/ 336989 w 1595629"/>
                <a:gd name="connsiteY8" fmla="*/ 254000 h 2019300"/>
                <a:gd name="connsiteX9" fmla="*/ 292539 w 1595629"/>
                <a:gd name="connsiteY9" fmla="*/ 311150 h 2019300"/>
                <a:gd name="connsiteX10" fmla="*/ 254439 w 1595629"/>
                <a:gd name="connsiteY10" fmla="*/ 323850 h 2019300"/>
                <a:gd name="connsiteX11" fmla="*/ 235389 w 1595629"/>
                <a:gd name="connsiteY11" fmla="*/ 330200 h 2019300"/>
                <a:gd name="connsiteX12" fmla="*/ 203639 w 1595629"/>
                <a:gd name="connsiteY12" fmla="*/ 368300 h 2019300"/>
                <a:gd name="connsiteX13" fmla="*/ 190939 w 1595629"/>
                <a:gd name="connsiteY13" fmla="*/ 406400 h 2019300"/>
                <a:gd name="connsiteX14" fmla="*/ 165539 w 1595629"/>
                <a:gd name="connsiteY14" fmla="*/ 444500 h 2019300"/>
                <a:gd name="connsiteX15" fmla="*/ 159189 w 1595629"/>
                <a:gd name="connsiteY15" fmla="*/ 463550 h 2019300"/>
                <a:gd name="connsiteX16" fmla="*/ 152839 w 1595629"/>
                <a:gd name="connsiteY16" fmla="*/ 501650 h 2019300"/>
                <a:gd name="connsiteX17" fmla="*/ 133789 w 1595629"/>
                <a:gd name="connsiteY17" fmla="*/ 508000 h 2019300"/>
                <a:gd name="connsiteX18" fmla="*/ 32189 w 1595629"/>
                <a:gd name="connsiteY18" fmla="*/ 520700 h 2019300"/>
                <a:gd name="connsiteX19" fmla="*/ 38539 w 1595629"/>
                <a:gd name="connsiteY19" fmla="*/ 552450 h 2019300"/>
                <a:gd name="connsiteX20" fmla="*/ 57589 w 1595629"/>
                <a:gd name="connsiteY20" fmla="*/ 558800 h 2019300"/>
                <a:gd name="connsiteX21" fmla="*/ 102039 w 1595629"/>
                <a:gd name="connsiteY21" fmla="*/ 552450 h 2019300"/>
                <a:gd name="connsiteX22" fmla="*/ 178239 w 1595629"/>
                <a:gd name="connsiteY22" fmla="*/ 539750 h 2019300"/>
                <a:gd name="connsiteX23" fmla="*/ 197289 w 1595629"/>
                <a:gd name="connsiteY23" fmla="*/ 552450 h 2019300"/>
                <a:gd name="connsiteX24" fmla="*/ 216339 w 1595629"/>
                <a:gd name="connsiteY24" fmla="*/ 596900 h 2019300"/>
                <a:gd name="connsiteX25" fmla="*/ 229039 w 1595629"/>
                <a:gd name="connsiteY25" fmla="*/ 635000 h 2019300"/>
                <a:gd name="connsiteX26" fmla="*/ 216339 w 1595629"/>
                <a:gd name="connsiteY26" fmla="*/ 698500 h 2019300"/>
                <a:gd name="connsiteX27" fmla="*/ 197289 w 1595629"/>
                <a:gd name="connsiteY27" fmla="*/ 717550 h 2019300"/>
                <a:gd name="connsiteX28" fmla="*/ 190939 w 1595629"/>
                <a:gd name="connsiteY28" fmla="*/ 762000 h 2019300"/>
                <a:gd name="connsiteX29" fmla="*/ 209989 w 1595629"/>
                <a:gd name="connsiteY29" fmla="*/ 768350 h 2019300"/>
                <a:gd name="connsiteX30" fmla="*/ 235389 w 1595629"/>
                <a:gd name="connsiteY30" fmla="*/ 806450 h 2019300"/>
                <a:gd name="connsiteX31" fmla="*/ 248089 w 1595629"/>
                <a:gd name="connsiteY31" fmla="*/ 844550 h 2019300"/>
                <a:gd name="connsiteX32" fmla="*/ 254439 w 1595629"/>
                <a:gd name="connsiteY32" fmla="*/ 863600 h 2019300"/>
                <a:gd name="connsiteX33" fmla="*/ 216339 w 1595629"/>
                <a:gd name="connsiteY33" fmla="*/ 882650 h 2019300"/>
                <a:gd name="connsiteX34" fmla="*/ 197289 w 1595629"/>
                <a:gd name="connsiteY34" fmla="*/ 889000 h 2019300"/>
                <a:gd name="connsiteX35" fmla="*/ 203639 w 1595629"/>
                <a:gd name="connsiteY35" fmla="*/ 927100 h 2019300"/>
                <a:gd name="connsiteX36" fmla="*/ 216339 w 1595629"/>
                <a:gd name="connsiteY36" fmla="*/ 946150 h 2019300"/>
                <a:gd name="connsiteX37" fmla="*/ 222689 w 1595629"/>
                <a:gd name="connsiteY37" fmla="*/ 996950 h 2019300"/>
                <a:gd name="connsiteX38" fmla="*/ 209989 w 1595629"/>
                <a:gd name="connsiteY38" fmla="*/ 1035050 h 2019300"/>
                <a:gd name="connsiteX39" fmla="*/ 190939 w 1595629"/>
                <a:gd name="connsiteY39" fmla="*/ 1041400 h 2019300"/>
                <a:gd name="connsiteX40" fmla="*/ 165539 w 1595629"/>
                <a:gd name="connsiteY40" fmla="*/ 1054100 h 2019300"/>
                <a:gd name="connsiteX41" fmla="*/ 70289 w 1595629"/>
                <a:gd name="connsiteY41" fmla="*/ 1047750 h 2019300"/>
                <a:gd name="connsiteX42" fmla="*/ 44889 w 1595629"/>
                <a:gd name="connsiteY42" fmla="*/ 1035050 h 2019300"/>
                <a:gd name="connsiteX43" fmla="*/ 25839 w 1595629"/>
                <a:gd name="connsiteY43" fmla="*/ 1028700 h 2019300"/>
                <a:gd name="connsiteX44" fmla="*/ 439 w 1595629"/>
                <a:gd name="connsiteY44" fmla="*/ 1066800 h 2019300"/>
                <a:gd name="connsiteX45" fmla="*/ 6789 w 1595629"/>
                <a:gd name="connsiteY45" fmla="*/ 1092200 h 2019300"/>
                <a:gd name="connsiteX46" fmla="*/ 25839 w 1595629"/>
                <a:gd name="connsiteY46" fmla="*/ 1111250 h 2019300"/>
                <a:gd name="connsiteX47" fmla="*/ 38539 w 1595629"/>
                <a:gd name="connsiteY47" fmla="*/ 1130300 h 2019300"/>
                <a:gd name="connsiteX48" fmla="*/ 57589 w 1595629"/>
                <a:gd name="connsiteY48" fmla="*/ 1149350 h 2019300"/>
                <a:gd name="connsiteX49" fmla="*/ 89339 w 1595629"/>
                <a:gd name="connsiteY49" fmla="*/ 1206500 h 2019300"/>
                <a:gd name="connsiteX50" fmla="*/ 63939 w 1595629"/>
                <a:gd name="connsiteY50" fmla="*/ 1231900 h 2019300"/>
                <a:gd name="connsiteX51" fmla="*/ 82989 w 1595629"/>
                <a:gd name="connsiteY51" fmla="*/ 1238250 h 2019300"/>
                <a:gd name="connsiteX52" fmla="*/ 133789 w 1595629"/>
                <a:gd name="connsiteY52" fmla="*/ 1257300 h 2019300"/>
                <a:gd name="connsiteX53" fmla="*/ 171889 w 1595629"/>
                <a:gd name="connsiteY53" fmla="*/ 1289050 h 2019300"/>
                <a:gd name="connsiteX54" fmla="*/ 190939 w 1595629"/>
                <a:gd name="connsiteY54" fmla="*/ 1308100 h 2019300"/>
                <a:gd name="connsiteX55" fmla="*/ 229039 w 1595629"/>
                <a:gd name="connsiteY55" fmla="*/ 1333500 h 2019300"/>
                <a:gd name="connsiteX56" fmla="*/ 298889 w 1595629"/>
                <a:gd name="connsiteY56" fmla="*/ 1327150 h 2019300"/>
                <a:gd name="connsiteX57" fmla="*/ 317939 w 1595629"/>
                <a:gd name="connsiteY57" fmla="*/ 1320800 h 2019300"/>
                <a:gd name="connsiteX58" fmla="*/ 324289 w 1595629"/>
                <a:gd name="connsiteY58" fmla="*/ 1301750 h 2019300"/>
                <a:gd name="connsiteX59" fmla="*/ 343339 w 1595629"/>
                <a:gd name="connsiteY59" fmla="*/ 1225550 h 2019300"/>
                <a:gd name="connsiteX60" fmla="*/ 362389 w 1595629"/>
                <a:gd name="connsiteY60" fmla="*/ 1212850 h 2019300"/>
                <a:gd name="connsiteX61" fmla="*/ 368739 w 1595629"/>
                <a:gd name="connsiteY61" fmla="*/ 1193800 h 2019300"/>
                <a:gd name="connsiteX62" fmla="*/ 394139 w 1595629"/>
                <a:gd name="connsiteY62" fmla="*/ 1187450 h 2019300"/>
                <a:gd name="connsiteX63" fmla="*/ 413189 w 1595629"/>
                <a:gd name="connsiteY63" fmla="*/ 1181100 h 2019300"/>
                <a:gd name="connsiteX64" fmla="*/ 451289 w 1595629"/>
                <a:gd name="connsiteY64" fmla="*/ 1187450 h 2019300"/>
                <a:gd name="connsiteX65" fmla="*/ 444939 w 1595629"/>
                <a:gd name="connsiteY65" fmla="*/ 1244600 h 2019300"/>
                <a:gd name="connsiteX66" fmla="*/ 413189 w 1595629"/>
                <a:gd name="connsiteY66" fmla="*/ 1276350 h 2019300"/>
                <a:gd name="connsiteX67" fmla="*/ 394139 w 1595629"/>
                <a:gd name="connsiteY67" fmla="*/ 1282700 h 2019300"/>
                <a:gd name="connsiteX68" fmla="*/ 375089 w 1595629"/>
                <a:gd name="connsiteY68" fmla="*/ 1295400 h 2019300"/>
                <a:gd name="connsiteX69" fmla="*/ 362389 w 1595629"/>
                <a:gd name="connsiteY69" fmla="*/ 1314450 h 2019300"/>
                <a:gd name="connsiteX70" fmla="*/ 356039 w 1595629"/>
                <a:gd name="connsiteY70" fmla="*/ 1333500 h 2019300"/>
                <a:gd name="connsiteX71" fmla="*/ 336989 w 1595629"/>
                <a:gd name="connsiteY71" fmla="*/ 1346200 h 2019300"/>
                <a:gd name="connsiteX72" fmla="*/ 356039 w 1595629"/>
                <a:gd name="connsiteY72" fmla="*/ 1352550 h 2019300"/>
                <a:gd name="connsiteX73" fmla="*/ 387789 w 1595629"/>
                <a:gd name="connsiteY73" fmla="*/ 1390650 h 2019300"/>
                <a:gd name="connsiteX74" fmla="*/ 400489 w 1595629"/>
                <a:gd name="connsiteY74" fmla="*/ 1409700 h 2019300"/>
                <a:gd name="connsiteX75" fmla="*/ 400489 w 1595629"/>
                <a:gd name="connsiteY75" fmla="*/ 1460500 h 2019300"/>
                <a:gd name="connsiteX76" fmla="*/ 381439 w 1595629"/>
                <a:gd name="connsiteY76" fmla="*/ 1473200 h 2019300"/>
                <a:gd name="connsiteX77" fmla="*/ 273489 w 1595629"/>
                <a:gd name="connsiteY77" fmla="*/ 1479550 h 2019300"/>
                <a:gd name="connsiteX78" fmla="*/ 267139 w 1595629"/>
                <a:gd name="connsiteY78" fmla="*/ 1498600 h 2019300"/>
                <a:gd name="connsiteX79" fmla="*/ 279839 w 1595629"/>
                <a:gd name="connsiteY79" fmla="*/ 1517650 h 2019300"/>
                <a:gd name="connsiteX80" fmla="*/ 292539 w 1595629"/>
                <a:gd name="connsiteY80" fmla="*/ 1555750 h 2019300"/>
                <a:gd name="connsiteX81" fmla="*/ 311589 w 1595629"/>
                <a:gd name="connsiteY81" fmla="*/ 1562100 h 2019300"/>
                <a:gd name="connsiteX82" fmla="*/ 349689 w 1595629"/>
                <a:gd name="connsiteY82" fmla="*/ 1587500 h 2019300"/>
                <a:gd name="connsiteX83" fmla="*/ 343339 w 1595629"/>
                <a:gd name="connsiteY83" fmla="*/ 1606550 h 2019300"/>
                <a:gd name="connsiteX84" fmla="*/ 279839 w 1595629"/>
                <a:gd name="connsiteY84" fmla="*/ 1625600 h 2019300"/>
                <a:gd name="connsiteX85" fmla="*/ 267139 w 1595629"/>
                <a:gd name="connsiteY85" fmla="*/ 1663700 h 2019300"/>
                <a:gd name="connsiteX86" fmla="*/ 273489 w 1595629"/>
                <a:gd name="connsiteY86" fmla="*/ 1701800 h 2019300"/>
                <a:gd name="connsiteX87" fmla="*/ 305239 w 1595629"/>
                <a:gd name="connsiteY87" fmla="*/ 1733550 h 2019300"/>
                <a:gd name="connsiteX88" fmla="*/ 324289 w 1595629"/>
                <a:gd name="connsiteY88" fmla="*/ 1752600 h 2019300"/>
                <a:gd name="connsiteX89" fmla="*/ 336989 w 1595629"/>
                <a:gd name="connsiteY89" fmla="*/ 1790700 h 2019300"/>
                <a:gd name="connsiteX90" fmla="*/ 349689 w 1595629"/>
                <a:gd name="connsiteY90" fmla="*/ 1809750 h 2019300"/>
                <a:gd name="connsiteX91" fmla="*/ 362389 w 1595629"/>
                <a:gd name="connsiteY91" fmla="*/ 1847850 h 2019300"/>
                <a:gd name="connsiteX92" fmla="*/ 368739 w 1595629"/>
                <a:gd name="connsiteY92" fmla="*/ 1866900 h 2019300"/>
                <a:gd name="connsiteX93" fmla="*/ 375089 w 1595629"/>
                <a:gd name="connsiteY93" fmla="*/ 1866900 h 2019300"/>
                <a:gd name="connsiteX94" fmla="*/ 356039 w 1595629"/>
                <a:gd name="connsiteY94" fmla="*/ 1873250 h 2019300"/>
                <a:gd name="connsiteX95" fmla="*/ 343339 w 1595629"/>
                <a:gd name="connsiteY95" fmla="*/ 1892300 h 2019300"/>
                <a:gd name="connsiteX96" fmla="*/ 349689 w 1595629"/>
                <a:gd name="connsiteY96" fmla="*/ 1955800 h 2019300"/>
                <a:gd name="connsiteX97" fmla="*/ 375089 w 1595629"/>
                <a:gd name="connsiteY97" fmla="*/ 1962150 h 2019300"/>
                <a:gd name="connsiteX98" fmla="*/ 425889 w 1595629"/>
                <a:gd name="connsiteY98" fmla="*/ 1968500 h 2019300"/>
                <a:gd name="connsiteX99" fmla="*/ 432239 w 1595629"/>
                <a:gd name="connsiteY99" fmla="*/ 1993900 h 2019300"/>
                <a:gd name="connsiteX100" fmla="*/ 476689 w 1595629"/>
                <a:gd name="connsiteY100" fmla="*/ 2012950 h 2019300"/>
                <a:gd name="connsiteX101" fmla="*/ 495739 w 1595629"/>
                <a:gd name="connsiteY101" fmla="*/ 2019300 h 2019300"/>
                <a:gd name="connsiteX102" fmla="*/ 514789 w 1595629"/>
                <a:gd name="connsiteY102" fmla="*/ 2012950 h 2019300"/>
                <a:gd name="connsiteX103" fmla="*/ 533839 w 1595629"/>
                <a:gd name="connsiteY103" fmla="*/ 1943100 h 2019300"/>
                <a:gd name="connsiteX104" fmla="*/ 546539 w 1595629"/>
                <a:gd name="connsiteY104" fmla="*/ 1924050 h 2019300"/>
                <a:gd name="connsiteX105" fmla="*/ 584639 w 1595629"/>
                <a:gd name="connsiteY105" fmla="*/ 1892300 h 2019300"/>
                <a:gd name="connsiteX106" fmla="*/ 603689 w 1595629"/>
                <a:gd name="connsiteY106" fmla="*/ 1854200 h 2019300"/>
                <a:gd name="connsiteX107" fmla="*/ 597339 w 1595629"/>
                <a:gd name="connsiteY107" fmla="*/ 1771650 h 2019300"/>
                <a:gd name="connsiteX108" fmla="*/ 571939 w 1595629"/>
                <a:gd name="connsiteY108" fmla="*/ 1714500 h 2019300"/>
                <a:gd name="connsiteX109" fmla="*/ 559239 w 1595629"/>
                <a:gd name="connsiteY109" fmla="*/ 1670050 h 2019300"/>
                <a:gd name="connsiteX110" fmla="*/ 565589 w 1595629"/>
                <a:gd name="connsiteY110" fmla="*/ 1638300 h 2019300"/>
                <a:gd name="connsiteX111" fmla="*/ 603689 w 1595629"/>
                <a:gd name="connsiteY111" fmla="*/ 1625600 h 2019300"/>
                <a:gd name="connsiteX112" fmla="*/ 667189 w 1595629"/>
                <a:gd name="connsiteY112" fmla="*/ 1631950 h 2019300"/>
                <a:gd name="connsiteX113" fmla="*/ 698939 w 1595629"/>
                <a:gd name="connsiteY113" fmla="*/ 1663700 h 2019300"/>
                <a:gd name="connsiteX114" fmla="*/ 717989 w 1595629"/>
                <a:gd name="connsiteY114" fmla="*/ 1676400 h 2019300"/>
                <a:gd name="connsiteX115" fmla="*/ 781489 w 1595629"/>
                <a:gd name="connsiteY115" fmla="*/ 1670050 h 2019300"/>
                <a:gd name="connsiteX116" fmla="*/ 800539 w 1595629"/>
                <a:gd name="connsiteY116" fmla="*/ 1663700 h 2019300"/>
                <a:gd name="connsiteX117" fmla="*/ 876739 w 1595629"/>
                <a:gd name="connsiteY117" fmla="*/ 1670050 h 2019300"/>
                <a:gd name="connsiteX118" fmla="*/ 889439 w 1595629"/>
                <a:gd name="connsiteY118" fmla="*/ 1689100 h 2019300"/>
                <a:gd name="connsiteX119" fmla="*/ 908489 w 1595629"/>
                <a:gd name="connsiteY119" fmla="*/ 1727200 h 2019300"/>
                <a:gd name="connsiteX120" fmla="*/ 933889 w 1595629"/>
                <a:gd name="connsiteY120" fmla="*/ 1733550 h 2019300"/>
                <a:gd name="connsiteX121" fmla="*/ 978339 w 1595629"/>
                <a:gd name="connsiteY121" fmla="*/ 1746250 h 2019300"/>
                <a:gd name="connsiteX122" fmla="*/ 1022789 w 1595629"/>
                <a:gd name="connsiteY122" fmla="*/ 1752600 h 2019300"/>
                <a:gd name="connsiteX123" fmla="*/ 1105339 w 1595629"/>
                <a:gd name="connsiteY123" fmla="*/ 1746250 h 2019300"/>
                <a:gd name="connsiteX124" fmla="*/ 1124389 w 1595629"/>
                <a:gd name="connsiteY124" fmla="*/ 1739900 h 2019300"/>
                <a:gd name="connsiteX125" fmla="*/ 1168839 w 1595629"/>
                <a:gd name="connsiteY125" fmla="*/ 1682750 h 2019300"/>
                <a:gd name="connsiteX126" fmla="*/ 1187889 w 1595629"/>
                <a:gd name="connsiteY126" fmla="*/ 1676400 h 2019300"/>
                <a:gd name="connsiteX127" fmla="*/ 1206939 w 1595629"/>
                <a:gd name="connsiteY127" fmla="*/ 1663700 h 2019300"/>
                <a:gd name="connsiteX128" fmla="*/ 1257739 w 1595629"/>
                <a:gd name="connsiteY128" fmla="*/ 1644650 h 2019300"/>
                <a:gd name="connsiteX129" fmla="*/ 1264089 w 1595629"/>
                <a:gd name="connsiteY129" fmla="*/ 1428750 h 2019300"/>
                <a:gd name="connsiteX130" fmla="*/ 1270439 w 1595629"/>
                <a:gd name="connsiteY130" fmla="*/ 1409700 h 2019300"/>
                <a:gd name="connsiteX131" fmla="*/ 1283139 w 1595629"/>
                <a:gd name="connsiteY131" fmla="*/ 1390650 h 2019300"/>
                <a:gd name="connsiteX132" fmla="*/ 1283139 w 1595629"/>
                <a:gd name="connsiteY132" fmla="*/ 1327150 h 2019300"/>
                <a:gd name="connsiteX133" fmla="*/ 1264089 w 1595629"/>
                <a:gd name="connsiteY133" fmla="*/ 1314450 h 2019300"/>
                <a:gd name="connsiteX134" fmla="*/ 1251389 w 1595629"/>
                <a:gd name="connsiteY134" fmla="*/ 1289050 h 2019300"/>
                <a:gd name="connsiteX135" fmla="*/ 1276789 w 1595629"/>
                <a:gd name="connsiteY135" fmla="*/ 1257300 h 2019300"/>
                <a:gd name="connsiteX136" fmla="*/ 1289489 w 1595629"/>
                <a:gd name="connsiteY136" fmla="*/ 1238250 h 2019300"/>
                <a:gd name="connsiteX137" fmla="*/ 1308539 w 1595629"/>
                <a:gd name="connsiteY137" fmla="*/ 1181100 h 2019300"/>
                <a:gd name="connsiteX138" fmla="*/ 1314889 w 1595629"/>
                <a:gd name="connsiteY138" fmla="*/ 1162050 h 2019300"/>
                <a:gd name="connsiteX139" fmla="*/ 1327589 w 1595629"/>
                <a:gd name="connsiteY139" fmla="*/ 1111250 h 2019300"/>
                <a:gd name="connsiteX140" fmla="*/ 1340289 w 1595629"/>
                <a:gd name="connsiteY140" fmla="*/ 1066800 h 2019300"/>
                <a:gd name="connsiteX141" fmla="*/ 1327589 w 1595629"/>
                <a:gd name="connsiteY141" fmla="*/ 1009650 h 2019300"/>
                <a:gd name="connsiteX142" fmla="*/ 1314889 w 1595629"/>
                <a:gd name="connsiteY142" fmla="*/ 990600 h 2019300"/>
                <a:gd name="connsiteX143" fmla="*/ 1302189 w 1595629"/>
                <a:gd name="connsiteY143" fmla="*/ 952500 h 2019300"/>
                <a:gd name="connsiteX144" fmla="*/ 1289489 w 1595629"/>
                <a:gd name="connsiteY144" fmla="*/ 927100 h 2019300"/>
                <a:gd name="connsiteX145" fmla="*/ 1283139 w 1595629"/>
                <a:gd name="connsiteY145" fmla="*/ 901700 h 2019300"/>
                <a:gd name="connsiteX146" fmla="*/ 1276789 w 1595629"/>
                <a:gd name="connsiteY146" fmla="*/ 882650 h 2019300"/>
                <a:gd name="connsiteX147" fmla="*/ 1283139 w 1595629"/>
                <a:gd name="connsiteY147" fmla="*/ 666750 h 2019300"/>
                <a:gd name="connsiteX148" fmla="*/ 1289489 w 1595629"/>
                <a:gd name="connsiteY148" fmla="*/ 635000 h 2019300"/>
                <a:gd name="connsiteX149" fmla="*/ 1302189 w 1595629"/>
                <a:gd name="connsiteY149" fmla="*/ 615950 h 2019300"/>
                <a:gd name="connsiteX150" fmla="*/ 1321239 w 1595629"/>
                <a:gd name="connsiteY150" fmla="*/ 577850 h 2019300"/>
                <a:gd name="connsiteX151" fmla="*/ 1327589 w 1595629"/>
                <a:gd name="connsiteY151" fmla="*/ 520700 h 2019300"/>
                <a:gd name="connsiteX152" fmla="*/ 1333939 w 1595629"/>
                <a:gd name="connsiteY152" fmla="*/ 501650 h 2019300"/>
                <a:gd name="connsiteX153" fmla="*/ 1340289 w 1595629"/>
                <a:gd name="connsiteY153" fmla="*/ 450850 h 2019300"/>
                <a:gd name="connsiteX154" fmla="*/ 1378389 w 1595629"/>
                <a:gd name="connsiteY154" fmla="*/ 431800 h 2019300"/>
                <a:gd name="connsiteX155" fmla="*/ 1403789 w 1595629"/>
                <a:gd name="connsiteY155" fmla="*/ 425450 h 2019300"/>
                <a:gd name="connsiteX156" fmla="*/ 1422839 w 1595629"/>
                <a:gd name="connsiteY156" fmla="*/ 419100 h 2019300"/>
                <a:gd name="connsiteX157" fmla="*/ 1460939 w 1595629"/>
                <a:gd name="connsiteY157" fmla="*/ 412750 h 2019300"/>
                <a:gd name="connsiteX158" fmla="*/ 1486339 w 1595629"/>
                <a:gd name="connsiteY158" fmla="*/ 406400 h 2019300"/>
                <a:gd name="connsiteX159" fmla="*/ 1448239 w 1595629"/>
                <a:gd name="connsiteY159" fmla="*/ 368300 h 2019300"/>
                <a:gd name="connsiteX160" fmla="*/ 1410139 w 1595629"/>
                <a:gd name="connsiteY160" fmla="*/ 349250 h 2019300"/>
                <a:gd name="connsiteX161" fmla="*/ 1372039 w 1595629"/>
                <a:gd name="connsiteY161" fmla="*/ 330200 h 2019300"/>
                <a:gd name="connsiteX162" fmla="*/ 1352989 w 1595629"/>
                <a:gd name="connsiteY162" fmla="*/ 285750 h 2019300"/>
                <a:gd name="connsiteX163" fmla="*/ 1333939 w 1595629"/>
                <a:gd name="connsiteY163" fmla="*/ 279400 h 2019300"/>
                <a:gd name="connsiteX164" fmla="*/ 1340289 w 1595629"/>
                <a:gd name="connsiteY164" fmla="*/ 228600 h 2019300"/>
                <a:gd name="connsiteX165" fmla="*/ 1359339 w 1595629"/>
                <a:gd name="connsiteY165" fmla="*/ 222250 h 2019300"/>
                <a:gd name="connsiteX166" fmla="*/ 1410139 w 1595629"/>
                <a:gd name="connsiteY166" fmla="*/ 228600 h 2019300"/>
                <a:gd name="connsiteX167" fmla="*/ 1467289 w 1595629"/>
                <a:gd name="connsiteY167" fmla="*/ 273050 h 2019300"/>
                <a:gd name="connsiteX168" fmla="*/ 1505389 w 1595629"/>
                <a:gd name="connsiteY168" fmla="*/ 285750 h 2019300"/>
                <a:gd name="connsiteX169" fmla="*/ 1524439 w 1595629"/>
                <a:gd name="connsiteY169" fmla="*/ 298450 h 2019300"/>
                <a:gd name="connsiteX170" fmla="*/ 1594289 w 1595629"/>
                <a:gd name="connsiteY170" fmla="*/ 292100 h 2019300"/>
                <a:gd name="connsiteX171" fmla="*/ 1575239 w 1595629"/>
                <a:gd name="connsiteY171" fmla="*/ 285750 h 2019300"/>
                <a:gd name="connsiteX172" fmla="*/ 1549839 w 1595629"/>
                <a:gd name="connsiteY172" fmla="*/ 292100 h 2019300"/>
                <a:gd name="connsiteX173" fmla="*/ 1511739 w 1595629"/>
                <a:gd name="connsiteY173" fmla="*/ 304800 h 2019300"/>
                <a:gd name="connsiteX174" fmla="*/ 1518089 w 1595629"/>
                <a:gd name="connsiteY174" fmla="*/ 260350 h 2019300"/>
                <a:gd name="connsiteX175" fmla="*/ 1556189 w 1595629"/>
                <a:gd name="connsiteY175" fmla="*/ 228600 h 2019300"/>
                <a:gd name="connsiteX176" fmla="*/ 1575239 w 1595629"/>
                <a:gd name="connsiteY176" fmla="*/ 184150 h 2019300"/>
                <a:gd name="connsiteX177" fmla="*/ 1568889 w 1595629"/>
                <a:gd name="connsiteY177" fmla="*/ 165100 h 2019300"/>
                <a:gd name="connsiteX178" fmla="*/ 1479989 w 1595629"/>
                <a:gd name="connsiteY178" fmla="*/ 158750 h 2019300"/>
                <a:gd name="connsiteX179" fmla="*/ 1460939 w 1595629"/>
                <a:gd name="connsiteY179" fmla="*/ 146050 h 2019300"/>
                <a:gd name="connsiteX180" fmla="*/ 1479989 w 1595629"/>
                <a:gd name="connsiteY180" fmla="*/ 69850 h 2019300"/>
                <a:gd name="connsiteX181" fmla="*/ 1499039 w 1595629"/>
                <a:gd name="connsiteY181" fmla="*/ 63500 h 2019300"/>
                <a:gd name="connsiteX182" fmla="*/ 1479989 w 1595629"/>
                <a:gd name="connsiteY182" fmla="*/ 50800 h 2019300"/>
                <a:gd name="connsiteX183" fmla="*/ 1454589 w 1595629"/>
                <a:gd name="connsiteY183" fmla="*/ 44450 h 2019300"/>
                <a:gd name="connsiteX184" fmla="*/ 1397439 w 1595629"/>
                <a:gd name="connsiteY184" fmla="*/ 31750 h 2019300"/>
                <a:gd name="connsiteX185" fmla="*/ 1378389 w 1595629"/>
                <a:gd name="connsiteY185" fmla="*/ 19050 h 2019300"/>
                <a:gd name="connsiteX186" fmla="*/ 1321239 w 1595629"/>
                <a:gd name="connsiteY186" fmla="*/ 6350 h 2019300"/>
                <a:gd name="connsiteX187" fmla="*/ 1289489 w 1595629"/>
                <a:gd name="connsiteY187" fmla="*/ 0 h 2019300"/>
                <a:gd name="connsiteX188" fmla="*/ 1225989 w 1595629"/>
                <a:gd name="connsiteY188" fmla="*/ 6350 h 2019300"/>
                <a:gd name="connsiteX189" fmla="*/ 1225989 w 1595629"/>
                <a:gd name="connsiteY189" fmla="*/ 50800 h 2019300"/>
                <a:gd name="connsiteX190" fmla="*/ 1264089 w 1595629"/>
                <a:gd name="connsiteY190" fmla="*/ 57150 h 2019300"/>
                <a:gd name="connsiteX191" fmla="*/ 1264089 w 1595629"/>
                <a:gd name="connsiteY191" fmla="*/ 127000 h 2019300"/>
                <a:gd name="connsiteX192" fmla="*/ 1225989 w 1595629"/>
                <a:gd name="connsiteY192" fmla="*/ 120650 h 2019300"/>
                <a:gd name="connsiteX193" fmla="*/ 1187889 w 1595629"/>
                <a:gd name="connsiteY193" fmla="*/ 82550 h 2019300"/>
                <a:gd name="connsiteX194" fmla="*/ 1168839 w 1595629"/>
                <a:gd name="connsiteY194" fmla="*/ 63500 h 2019300"/>
                <a:gd name="connsiteX195" fmla="*/ 1137089 w 1595629"/>
                <a:gd name="connsiteY195" fmla="*/ 57150 h 2019300"/>
                <a:gd name="connsiteX196" fmla="*/ 1060889 w 1595629"/>
                <a:gd name="connsiteY196" fmla="*/ 50800 h 2019300"/>
                <a:gd name="connsiteX197" fmla="*/ 978339 w 1595629"/>
                <a:gd name="connsiteY197" fmla="*/ 50800 h 2019300"/>
                <a:gd name="connsiteX198" fmla="*/ 959289 w 1595629"/>
                <a:gd name="connsiteY198" fmla="*/ 63500 h 2019300"/>
                <a:gd name="connsiteX199" fmla="*/ 940239 w 1595629"/>
                <a:gd name="connsiteY199" fmla="*/ 101600 h 2019300"/>
                <a:gd name="connsiteX200" fmla="*/ 927539 w 1595629"/>
                <a:gd name="connsiteY200" fmla="*/ 120650 h 2019300"/>
                <a:gd name="connsiteX201" fmla="*/ 921189 w 1595629"/>
                <a:gd name="connsiteY201" fmla="*/ 139700 h 2019300"/>
                <a:gd name="connsiteX202" fmla="*/ 883089 w 1595629"/>
                <a:gd name="connsiteY202" fmla="*/ 184150 h 2019300"/>
                <a:gd name="connsiteX203" fmla="*/ 844989 w 1595629"/>
                <a:gd name="connsiteY203" fmla="*/ 177800 h 2019300"/>
                <a:gd name="connsiteX204" fmla="*/ 832289 w 1595629"/>
                <a:gd name="connsiteY204" fmla="*/ 158750 h 2019300"/>
                <a:gd name="connsiteX205" fmla="*/ 813239 w 1595629"/>
                <a:gd name="connsiteY205" fmla="*/ 139700 h 2019300"/>
                <a:gd name="connsiteX206" fmla="*/ 794189 w 1595629"/>
                <a:gd name="connsiteY206" fmla="*/ 95250 h 2019300"/>
                <a:gd name="connsiteX207" fmla="*/ 787839 w 1595629"/>
                <a:gd name="connsiteY207" fmla="*/ 69850 h 2019300"/>
                <a:gd name="connsiteX208" fmla="*/ 775139 w 1595629"/>
                <a:gd name="connsiteY208" fmla="*/ 50800 h 2019300"/>
                <a:gd name="connsiteX209" fmla="*/ 768789 w 1595629"/>
                <a:gd name="connsiteY209" fmla="*/ 31750 h 2019300"/>
                <a:gd name="connsiteX210" fmla="*/ 730689 w 1595629"/>
                <a:gd name="connsiteY210" fmla="*/ 12700 h 2019300"/>
                <a:gd name="connsiteX211" fmla="*/ 559239 w 1595629"/>
                <a:gd name="connsiteY211" fmla="*/ 25400 h 2019300"/>
                <a:gd name="connsiteX212" fmla="*/ 533839 w 1595629"/>
                <a:gd name="connsiteY212" fmla="*/ 31750 h 2019300"/>
                <a:gd name="connsiteX213" fmla="*/ 521139 w 1595629"/>
                <a:gd name="connsiteY213" fmla="*/ 50800 h 2019300"/>
                <a:gd name="connsiteX214" fmla="*/ 502089 w 1595629"/>
                <a:gd name="connsiteY214" fmla="*/ 63500 h 2019300"/>
                <a:gd name="connsiteX215" fmla="*/ 476689 w 1595629"/>
                <a:gd name="connsiteY215" fmla="*/ 95250 h 2019300"/>
                <a:gd name="connsiteX0" fmla="*/ 502089 w 1595629"/>
                <a:gd name="connsiteY0" fmla="*/ 63500 h 2019300"/>
                <a:gd name="connsiteX1" fmla="*/ 489389 w 1595629"/>
                <a:gd name="connsiteY1" fmla="*/ 146050 h 2019300"/>
                <a:gd name="connsiteX2" fmla="*/ 502089 w 1595629"/>
                <a:gd name="connsiteY2" fmla="*/ 184150 h 2019300"/>
                <a:gd name="connsiteX3" fmla="*/ 514789 w 1595629"/>
                <a:gd name="connsiteY3" fmla="*/ 228600 h 2019300"/>
                <a:gd name="connsiteX4" fmla="*/ 495739 w 1595629"/>
                <a:gd name="connsiteY4" fmla="*/ 273050 h 2019300"/>
                <a:gd name="connsiteX5" fmla="*/ 476689 w 1595629"/>
                <a:gd name="connsiteY5" fmla="*/ 285750 h 2019300"/>
                <a:gd name="connsiteX6" fmla="*/ 451289 w 1595629"/>
                <a:gd name="connsiteY6" fmla="*/ 241300 h 2019300"/>
                <a:gd name="connsiteX7" fmla="*/ 394139 w 1595629"/>
                <a:gd name="connsiteY7" fmla="*/ 209550 h 2019300"/>
                <a:gd name="connsiteX8" fmla="*/ 336989 w 1595629"/>
                <a:gd name="connsiteY8" fmla="*/ 254000 h 2019300"/>
                <a:gd name="connsiteX9" fmla="*/ 292539 w 1595629"/>
                <a:gd name="connsiteY9" fmla="*/ 311150 h 2019300"/>
                <a:gd name="connsiteX10" fmla="*/ 254439 w 1595629"/>
                <a:gd name="connsiteY10" fmla="*/ 323850 h 2019300"/>
                <a:gd name="connsiteX11" fmla="*/ 235389 w 1595629"/>
                <a:gd name="connsiteY11" fmla="*/ 330200 h 2019300"/>
                <a:gd name="connsiteX12" fmla="*/ 203639 w 1595629"/>
                <a:gd name="connsiteY12" fmla="*/ 368300 h 2019300"/>
                <a:gd name="connsiteX13" fmla="*/ 190939 w 1595629"/>
                <a:gd name="connsiteY13" fmla="*/ 406400 h 2019300"/>
                <a:gd name="connsiteX14" fmla="*/ 165539 w 1595629"/>
                <a:gd name="connsiteY14" fmla="*/ 444500 h 2019300"/>
                <a:gd name="connsiteX15" fmla="*/ 159189 w 1595629"/>
                <a:gd name="connsiteY15" fmla="*/ 463550 h 2019300"/>
                <a:gd name="connsiteX16" fmla="*/ 152839 w 1595629"/>
                <a:gd name="connsiteY16" fmla="*/ 501650 h 2019300"/>
                <a:gd name="connsiteX17" fmla="*/ 133789 w 1595629"/>
                <a:gd name="connsiteY17" fmla="*/ 508000 h 2019300"/>
                <a:gd name="connsiteX18" fmla="*/ 32189 w 1595629"/>
                <a:gd name="connsiteY18" fmla="*/ 520700 h 2019300"/>
                <a:gd name="connsiteX19" fmla="*/ 38539 w 1595629"/>
                <a:gd name="connsiteY19" fmla="*/ 552450 h 2019300"/>
                <a:gd name="connsiteX20" fmla="*/ 57589 w 1595629"/>
                <a:gd name="connsiteY20" fmla="*/ 558800 h 2019300"/>
                <a:gd name="connsiteX21" fmla="*/ 102039 w 1595629"/>
                <a:gd name="connsiteY21" fmla="*/ 552450 h 2019300"/>
                <a:gd name="connsiteX22" fmla="*/ 178239 w 1595629"/>
                <a:gd name="connsiteY22" fmla="*/ 539750 h 2019300"/>
                <a:gd name="connsiteX23" fmla="*/ 197289 w 1595629"/>
                <a:gd name="connsiteY23" fmla="*/ 552450 h 2019300"/>
                <a:gd name="connsiteX24" fmla="*/ 216339 w 1595629"/>
                <a:gd name="connsiteY24" fmla="*/ 596900 h 2019300"/>
                <a:gd name="connsiteX25" fmla="*/ 229039 w 1595629"/>
                <a:gd name="connsiteY25" fmla="*/ 635000 h 2019300"/>
                <a:gd name="connsiteX26" fmla="*/ 216339 w 1595629"/>
                <a:gd name="connsiteY26" fmla="*/ 698500 h 2019300"/>
                <a:gd name="connsiteX27" fmla="*/ 197289 w 1595629"/>
                <a:gd name="connsiteY27" fmla="*/ 717550 h 2019300"/>
                <a:gd name="connsiteX28" fmla="*/ 190939 w 1595629"/>
                <a:gd name="connsiteY28" fmla="*/ 762000 h 2019300"/>
                <a:gd name="connsiteX29" fmla="*/ 209989 w 1595629"/>
                <a:gd name="connsiteY29" fmla="*/ 768350 h 2019300"/>
                <a:gd name="connsiteX30" fmla="*/ 235389 w 1595629"/>
                <a:gd name="connsiteY30" fmla="*/ 806450 h 2019300"/>
                <a:gd name="connsiteX31" fmla="*/ 248089 w 1595629"/>
                <a:gd name="connsiteY31" fmla="*/ 844550 h 2019300"/>
                <a:gd name="connsiteX32" fmla="*/ 254439 w 1595629"/>
                <a:gd name="connsiteY32" fmla="*/ 863600 h 2019300"/>
                <a:gd name="connsiteX33" fmla="*/ 216339 w 1595629"/>
                <a:gd name="connsiteY33" fmla="*/ 882650 h 2019300"/>
                <a:gd name="connsiteX34" fmla="*/ 197289 w 1595629"/>
                <a:gd name="connsiteY34" fmla="*/ 889000 h 2019300"/>
                <a:gd name="connsiteX35" fmla="*/ 203639 w 1595629"/>
                <a:gd name="connsiteY35" fmla="*/ 927100 h 2019300"/>
                <a:gd name="connsiteX36" fmla="*/ 216339 w 1595629"/>
                <a:gd name="connsiteY36" fmla="*/ 946150 h 2019300"/>
                <a:gd name="connsiteX37" fmla="*/ 222689 w 1595629"/>
                <a:gd name="connsiteY37" fmla="*/ 996950 h 2019300"/>
                <a:gd name="connsiteX38" fmla="*/ 209989 w 1595629"/>
                <a:gd name="connsiteY38" fmla="*/ 1035050 h 2019300"/>
                <a:gd name="connsiteX39" fmla="*/ 190939 w 1595629"/>
                <a:gd name="connsiteY39" fmla="*/ 1041400 h 2019300"/>
                <a:gd name="connsiteX40" fmla="*/ 165539 w 1595629"/>
                <a:gd name="connsiteY40" fmla="*/ 1054100 h 2019300"/>
                <a:gd name="connsiteX41" fmla="*/ 70289 w 1595629"/>
                <a:gd name="connsiteY41" fmla="*/ 1047750 h 2019300"/>
                <a:gd name="connsiteX42" fmla="*/ 44889 w 1595629"/>
                <a:gd name="connsiteY42" fmla="*/ 1035050 h 2019300"/>
                <a:gd name="connsiteX43" fmla="*/ 25839 w 1595629"/>
                <a:gd name="connsiteY43" fmla="*/ 1028700 h 2019300"/>
                <a:gd name="connsiteX44" fmla="*/ 439 w 1595629"/>
                <a:gd name="connsiteY44" fmla="*/ 1066800 h 2019300"/>
                <a:gd name="connsiteX45" fmla="*/ 6789 w 1595629"/>
                <a:gd name="connsiteY45" fmla="*/ 1092200 h 2019300"/>
                <a:gd name="connsiteX46" fmla="*/ 25839 w 1595629"/>
                <a:gd name="connsiteY46" fmla="*/ 1111250 h 2019300"/>
                <a:gd name="connsiteX47" fmla="*/ 38539 w 1595629"/>
                <a:gd name="connsiteY47" fmla="*/ 1130300 h 2019300"/>
                <a:gd name="connsiteX48" fmla="*/ 57589 w 1595629"/>
                <a:gd name="connsiteY48" fmla="*/ 1149350 h 2019300"/>
                <a:gd name="connsiteX49" fmla="*/ 89339 w 1595629"/>
                <a:gd name="connsiteY49" fmla="*/ 1206500 h 2019300"/>
                <a:gd name="connsiteX50" fmla="*/ 63939 w 1595629"/>
                <a:gd name="connsiteY50" fmla="*/ 1231900 h 2019300"/>
                <a:gd name="connsiteX51" fmla="*/ 82989 w 1595629"/>
                <a:gd name="connsiteY51" fmla="*/ 1238250 h 2019300"/>
                <a:gd name="connsiteX52" fmla="*/ 133789 w 1595629"/>
                <a:gd name="connsiteY52" fmla="*/ 1257300 h 2019300"/>
                <a:gd name="connsiteX53" fmla="*/ 171889 w 1595629"/>
                <a:gd name="connsiteY53" fmla="*/ 1289050 h 2019300"/>
                <a:gd name="connsiteX54" fmla="*/ 190939 w 1595629"/>
                <a:gd name="connsiteY54" fmla="*/ 1308100 h 2019300"/>
                <a:gd name="connsiteX55" fmla="*/ 229039 w 1595629"/>
                <a:gd name="connsiteY55" fmla="*/ 1333500 h 2019300"/>
                <a:gd name="connsiteX56" fmla="*/ 298889 w 1595629"/>
                <a:gd name="connsiteY56" fmla="*/ 1327150 h 2019300"/>
                <a:gd name="connsiteX57" fmla="*/ 317939 w 1595629"/>
                <a:gd name="connsiteY57" fmla="*/ 1320800 h 2019300"/>
                <a:gd name="connsiteX58" fmla="*/ 324289 w 1595629"/>
                <a:gd name="connsiteY58" fmla="*/ 1301750 h 2019300"/>
                <a:gd name="connsiteX59" fmla="*/ 343339 w 1595629"/>
                <a:gd name="connsiteY59" fmla="*/ 1225550 h 2019300"/>
                <a:gd name="connsiteX60" fmla="*/ 362389 w 1595629"/>
                <a:gd name="connsiteY60" fmla="*/ 1212850 h 2019300"/>
                <a:gd name="connsiteX61" fmla="*/ 368739 w 1595629"/>
                <a:gd name="connsiteY61" fmla="*/ 1193800 h 2019300"/>
                <a:gd name="connsiteX62" fmla="*/ 394139 w 1595629"/>
                <a:gd name="connsiteY62" fmla="*/ 1187450 h 2019300"/>
                <a:gd name="connsiteX63" fmla="*/ 413189 w 1595629"/>
                <a:gd name="connsiteY63" fmla="*/ 1181100 h 2019300"/>
                <a:gd name="connsiteX64" fmla="*/ 451289 w 1595629"/>
                <a:gd name="connsiteY64" fmla="*/ 1187450 h 2019300"/>
                <a:gd name="connsiteX65" fmla="*/ 444939 w 1595629"/>
                <a:gd name="connsiteY65" fmla="*/ 1244600 h 2019300"/>
                <a:gd name="connsiteX66" fmla="*/ 413189 w 1595629"/>
                <a:gd name="connsiteY66" fmla="*/ 1276350 h 2019300"/>
                <a:gd name="connsiteX67" fmla="*/ 394139 w 1595629"/>
                <a:gd name="connsiteY67" fmla="*/ 1282700 h 2019300"/>
                <a:gd name="connsiteX68" fmla="*/ 375089 w 1595629"/>
                <a:gd name="connsiteY68" fmla="*/ 1295400 h 2019300"/>
                <a:gd name="connsiteX69" fmla="*/ 362389 w 1595629"/>
                <a:gd name="connsiteY69" fmla="*/ 1314450 h 2019300"/>
                <a:gd name="connsiteX70" fmla="*/ 356039 w 1595629"/>
                <a:gd name="connsiteY70" fmla="*/ 1333500 h 2019300"/>
                <a:gd name="connsiteX71" fmla="*/ 336989 w 1595629"/>
                <a:gd name="connsiteY71" fmla="*/ 1346200 h 2019300"/>
                <a:gd name="connsiteX72" fmla="*/ 356039 w 1595629"/>
                <a:gd name="connsiteY72" fmla="*/ 1352550 h 2019300"/>
                <a:gd name="connsiteX73" fmla="*/ 387789 w 1595629"/>
                <a:gd name="connsiteY73" fmla="*/ 1390650 h 2019300"/>
                <a:gd name="connsiteX74" fmla="*/ 400489 w 1595629"/>
                <a:gd name="connsiteY74" fmla="*/ 1409700 h 2019300"/>
                <a:gd name="connsiteX75" fmla="*/ 400489 w 1595629"/>
                <a:gd name="connsiteY75" fmla="*/ 1460500 h 2019300"/>
                <a:gd name="connsiteX76" fmla="*/ 381439 w 1595629"/>
                <a:gd name="connsiteY76" fmla="*/ 1473200 h 2019300"/>
                <a:gd name="connsiteX77" fmla="*/ 273489 w 1595629"/>
                <a:gd name="connsiteY77" fmla="*/ 1479550 h 2019300"/>
                <a:gd name="connsiteX78" fmla="*/ 267139 w 1595629"/>
                <a:gd name="connsiteY78" fmla="*/ 1498600 h 2019300"/>
                <a:gd name="connsiteX79" fmla="*/ 279839 w 1595629"/>
                <a:gd name="connsiteY79" fmla="*/ 1517650 h 2019300"/>
                <a:gd name="connsiteX80" fmla="*/ 292539 w 1595629"/>
                <a:gd name="connsiteY80" fmla="*/ 1555750 h 2019300"/>
                <a:gd name="connsiteX81" fmla="*/ 311589 w 1595629"/>
                <a:gd name="connsiteY81" fmla="*/ 1562100 h 2019300"/>
                <a:gd name="connsiteX82" fmla="*/ 349689 w 1595629"/>
                <a:gd name="connsiteY82" fmla="*/ 1587500 h 2019300"/>
                <a:gd name="connsiteX83" fmla="*/ 343339 w 1595629"/>
                <a:gd name="connsiteY83" fmla="*/ 1606550 h 2019300"/>
                <a:gd name="connsiteX84" fmla="*/ 279839 w 1595629"/>
                <a:gd name="connsiteY84" fmla="*/ 1625600 h 2019300"/>
                <a:gd name="connsiteX85" fmla="*/ 267139 w 1595629"/>
                <a:gd name="connsiteY85" fmla="*/ 1663700 h 2019300"/>
                <a:gd name="connsiteX86" fmla="*/ 273489 w 1595629"/>
                <a:gd name="connsiteY86" fmla="*/ 1701800 h 2019300"/>
                <a:gd name="connsiteX87" fmla="*/ 305239 w 1595629"/>
                <a:gd name="connsiteY87" fmla="*/ 1733550 h 2019300"/>
                <a:gd name="connsiteX88" fmla="*/ 324289 w 1595629"/>
                <a:gd name="connsiteY88" fmla="*/ 1752600 h 2019300"/>
                <a:gd name="connsiteX89" fmla="*/ 336989 w 1595629"/>
                <a:gd name="connsiteY89" fmla="*/ 1790700 h 2019300"/>
                <a:gd name="connsiteX90" fmla="*/ 349689 w 1595629"/>
                <a:gd name="connsiteY90" fmla="*/ 1809750 h 2019300"/>
                <a:gd name="connsiteX91" fmla="*/ 362389 w 1595629"/>
                <a:gd name="connsiteY91" fmla="*/ 1847850 h 2019300"/>
                <a:gd name="connsiteX92" fmla="*/ 368739 w 1595629"/>
                <a:gd name="connsiteY92" fmla="*/ 1866900 h 2019300"/>
                <a:gd name="connsiteX93" fmla="*/ 375089 w 1595629"/>
                <a:gd name="connsiteY93" fmla="*/ 1866900 h 2019300"/>
                <a:gd name="connsiteX94" fmla="*/ 356039 w 1595629"/>
                <a:gd name="connsiteY94" fmla="*/ 1873250 h 2019300"/>
                <a:gd name="connsiteX95" fmla="*/ 343339 w 1595629"/>
                <a:gd name="connsiteY95" fmla="*/ 1892300 h 2019300"/>
                <a:gd name="connsiteX96" fmla="*/ 349689 w 1595629"/>
                <a:gd name="connsiteY96" fmla="*/ 1955800 h 2019300"/>
                <a:gd name="connsiteX97" fmla="*/ 375089 w 1595629"/>
                <a:gd name="connsiteY97" fmla="*/ 1962150 h 2019300"/>
                <a:gd name="connsiteX98" fmla="*/ 425889 w 1595629"/>
                <a:gd name="connsiteY98" fmla="*/ 1968500 h 2019300"/>
                <a:gd name="connsiteX99" fmla="*/ 432239 w 1595629"/>
                <a:gd name="connsiteY99" fmla="*/ 1993900 h 2019300"/>
                <a:gd name="connsiteX100" fmla="*/ 476689 w 1595629"/>
                <a:gd name="connsiteY100" fmla="*/ 2012950 h 2019300"/>
                <a:gd name="connsiteX101" fmla="*/ 495739 w 1595629"/>
                <a:gd name="connsiteY101" fmla="*/ 2019300 h 2019300"/>
                <a:gd name="connsiteX102" fmla="*/ 514789 w 1595629"/>
                <a:gd name="connsiteY102" fmla="*/ 2012950 h 2019300"/>
                <a:gd name="connsiteX103" fmla="*/ 533839 w 1595629"/>
                <a:gd name="connsiteY103" fmla="*/ 1943100 h 2019300"/>
                <a:gd name="connsiteX104" fmla="*/ 546539 w 1595629"/>
                <a:gd name="connsiteY104" fmla="*/ 1924050 h 2019300"/>
                <a:gd name="connsiteX105" fmla="*/ 584639 w 1595629"/>
                <a:gd name="connsiteY105" fmla="*/ 1892300 h 2019300"/>
                <a:gd name="connsiteX106" fmla="*/ 603689 w 1595629"/>
                <a:gd name="connsiteY106" fmla="*/ 1854200 h 2019300"/>
                <a:gd name="connsiteX107" fmla="*/ 597339 w 1595629"/>
                <a:gd name="connsiteY107" fmla="*/ 1771650 h 2019300"/>
                <a:gd name="connsiteX108" fmla="*/ 571939 w 1595629"/>
                <a:gd name="connsiteY108" fmla="*/ 1714500 h 2019300"/>
                <a:gd name="connsiteX109" fmla="*/ 559239 w 1595629"/>
                <a:gd name="connsiteY109" fmla="*/ 1670050 h 2019300"/>
                <a:gd name="connsiteX110" fmla="*/ 565589 w 1595629"/>
                <a:gd name="connsiteY110" fmla="*/ 1638300 h 2019300"/>
                <a:gd name="connsiteX111" fmla="*/ 603689 w 1595629"/>
                <a:gd name="connsiteY111" fmla="*/ 1625600 h 2019300"/>
                <a:gd name="connsiteX112" fmla="*/ 667189 w 1595629"/>
                <a:gd name="connsiteY112" fmla="*/ 1631950 h 2019300"/>
                <a:gd name="connsiteX113" fmla="*/ 698939 w 1595629"/>
                <a:gd name="connsiteY113" fmla="*/ 1663700 h 2019300"/>
                <a:gd name="connsiteX114" fmla="*/ 717989 w 1595629"/>
                <a:gd name="connsiteY114" fmla="*/ 1676400 h 2019300"/>
                <a:gd name="connsiteX115" fmla="*/ 781489 w 1595629"/>
                <a:gd name="connsiteY115" fmla="*/ 1670050 h 2019300"/>
                <a:gd name="connsiteX116" fmla="*/ 800539 w 1595629"/>
                <a:gd name="connsiteY116" fmla="*/ 1663700 h 2019300"/>
                <a:gd name="connsiteX117" fmla="*/ 876739 w 1595629"/>
                <a:gd name="connsiteY117" fmla="*/ 1670050 h 2019300"/>
                <a:gd name="connsiteX118" fmla="*/ 889439 w 1595629"/>
                <a:gd name="connsiteY118" fmla="*/ 1689100 h 2019300"/>
                <a:gd name="connsiteX119" fmla="*/ 908489 w 1595629"/>
                <a:gd name="connsiteY119" fmla="*/ 1727200 h 2019300"/>
                <a:gd name="connsiteX120" fmla="*/ 933889 w 1595629"/>
                <a:gd name="connsiteY120" fmla="*/ 1733550 h 2019300"/>
                <a:gd name="connsiteX121" fmla="*/ 978339 w 1595629"/>
                <a:gd name="connsiteY121" fmla="*/ 1746250 h 2019300"/>
                <a:gd name="connsiteX122" fmla="*/ 1022789 w 1595629"/>
                <a:gd name="connsiteY122" fmla="*/ 1752600 h 2019300"/>
                <a:gd name="connsiteX123" fmla="*/ 1105339 w 1595629"/>
                <a:gd name="connsiteY123" fmla="*/ 1746250 h 2019300"/>
                <a:gd name="connsiteX124" fmla="*/ 1124389 w 1595629"/>
                <a:gd name="connsiteY124" fmla="*/ 1739900 h 2019300"/>
                <a:gd name="connsiteX125" fmla="*/ 1168839 w 1595629"/>
                <a:gd name="connsiteY125" fmla="*/ 1682750 h 2019300"/>
                <a:gd name="connsiteX126" fmla="*/ 1187889 w 1595629"/>
                <a:gd name="connsiteY126" fmla="*/ 1676400 h 2019300"/>
                <a:gd name="connsiteX127" fmla="*/ 1206939 w 1595629"/>
                <a:gd name="connsiteY127" fmla="*/ 1663700 h 2019300"/>
                <a:gd name="connsiteX128" fmla="*/ 1257739 w 1595629"/>
                <a:gd name="connsiteY128" fmla="*/ 1644650 h 2019300"/>
                <a:gd name="connsiteX129" fmla="*/ 1264089 w 1595629"/>
                <a:gd name="connsiteY129" fmla="*/ 1428750 h 2019300"/>
                <a:gd name="connsiteX130" fmla="*/ 1270439 w 1595629"/>
                <a:gd name="connsiteY130" fmla="*/ 1409700 h 2019300"/>
                <a:gd name="connsiteX131" fmla="*/ 1283139 w 1595629"/>
                <a:gd name="connsiteY131" fmla="*/ 1390650 h 2019300"/>
                <a:gd name="connsiteX132" fmla="*/ 1283139 w 1595629"/>
                <a:gd name="connsiteY132" fmla="*/ 1327150 h 2019300"/>
                <a:gd name="connsiteX133" fmla="*/ 1264089 w 1595629"/>
                <a:gd name="connsiteY133" fmla="*/ 1314450 h 2019300"/>
                <a:gd name="connsiteX134" fmla="*/ 1251389 w 1595629"/>
                <a:gd name="connsiteY134" fmla="*/ 1289050 h 2019300"/>
                <a:gd name="connsiteX135" fmla="*/ 1276789 w 1595629"/>
                <a:gd name="connsiteY135" fmla="*/ 1257300 h 2019300"/>
                <a:gd name="connsiteX136" fmla="*/ 1289489 w 1595629"/>
                <a:gd name="connsiteY136" fmla="*/ 1238250 h 2019300"/>
                <a:gd name="connsiteX137" fmla="*/ 1308539 w 1595629"/>
                <a:gd name="connsiteY137" fmla="*/ 1181100 h 2019300"/>
                <a:gd name="connsiteX138" fmla="*/ 1314889 w 1595629"/>
                <a:gd name="connsiteY138" fmla="*/ 1162050 h 2019300"/>
                <a:gd name="connsiteX139" fmla="*/ 1327589 w 1595629"/>
                <a:gd name="connsiteY139" fmla="*/ 1111250 h 2019300"/>
                <a:gd name="connsiteX140" fmla="*/ 1340289 w 1595629"/>
                <a:gd name="connsiteY140" fmla="*/ 1066800 h 2019300"/>
                <a:gd name="connsiteX141" fmla="*/ 1327589 w 1595629"/>
                <a:gd name="connsiteY141" fmla="*/ 1009650 h 2019300"/>
                <a:gd name="connsiteX142" fmla="*/ 1314889 w 1595629"/>
                <a:gd name="connsiteY142" fmla="*/ 990600 h 2019300"/>
                <a:gd name="connsiteX143" fmla="*/ 1302189 w 1595629"/>
                <a:gd name="connsiteY143" fmla="*/ 952500 h 2019300"/>
                <a:gd name="connsiteX144" fmla="*/ 1289489 w 1595629"/>
                <a:gd name="connsiteY144" fmla="*/ 927100 h 2019300"/>
                <a:gd name="connsiteX145" fmla="*/ 1283139 w 1595629"/>
                <a:gd name="connsiteY145" fmla="*/ 901700 h 2019300"/>
                <a:gd name="connsiteX146" fmla="*/ 1276789 w 1595629"/>
                <a:gd name="connsiteY146" fmla="*/ 882650 h 2019300"/>
                <a:gd name="connsiteX147" fmla="*/ 1283139 w 1595629"/>
                <a:gd name="connsiteY147" fmla="*/ 666750 h 2019300"/>
                <a:gd name="connsiteX148" fmla="*/ 1289489 w 1595629"/>
                <a:gd name="connsiteY148" fmla="*/ 635000 h 2019300"/>
                <a:gd name="connsiteX149" fmla="*/ 1302189 w 1595629"/>
                <a:gd name="connsiteY149" fmla="*/ 615950 h 2019300"/>
                <a:gd name="connsiteX150" fmla="*/ 1321239 w 1595629"/>
                <a:gd name="connsiteY150" fmla="*/ 577850 h 2019300"/>
                <a:gd name="connsiteX151" fmla="*/ 1327589 w 1595629"/>
                <a:gd name="connsiteY151" fmla="*/ 520700 h 2019300"/>
                <a:gd name="connsiteX152" fmla="*/ 1333939 w 1595629"/>
                <a:gd name="connsiteY152" fmla="*/ 501650 h 2019300"/>
                <a:gd name="connsiteX153" fmla="*/ 1340289 w 1595629"/>
                <a:gd name="connsiteY153" fmla="*/ 450850 h 2019300"/>
                <a:gd name="connsiteX154" fmla="*/ 1378389 w 1595629"/>
                <a:gd name="connsiteY154" fmla="*/ 431800 h 2019300"/>
                <a:gd name="connsiteX155" fmla="*/ 1403789 w 1595629"/>
                <a:gd name="connsiteY155" fmla="*/ 425450 h 2019300"/>
                <a:gd name="connsiteX156" fmla="*/ 1422839 w 1595629"/>
                <a:gd name="connsiteY156" fmla="*/ 419100 h 2019300"/>
                <a:gd name="connsiteX157" fmla="*/ 1460939 w 1595629"/>
                <a:gd name="connsiteY157" fmla="*/ 412750 h 2019300"/>
                <a:gd name="connsiteX158" fmla="*/ 1486339 w 1595629"/>
                <a:gd name="connsiteY158" fmla="*/ 406400 h 2019300"/>
                <a:gd name="connsiteX159" fmla="*/ 1448239 w 1595629"/>
                <a:gd name="connsiteY159" fmla="*/ 368300 h 2019300"/>
                <a:gd name="connsiteX160" fmla="*/ 1410139 w 1595629"/>
                <a:gd name="connsiteY160" fmla="*/ 349250 h 2019300"/>
                <a:gd name="connsiteX161" fmla="*/ 1372039 w 1595629"/>
                <a:gd name="connsiteY161" fmla="*/ 330200 h 2019300"/>
                <a:gd name="connsiteX162" fmla="*/ 1352989 w 1595629"/>
                <a:gd name="connsiteY162" fmla="*/ 285750 h 2019300"/>
                <a:gd name="connsiteX163" fmla="*/ 1333939 w 1595629"/>
                <a:gd name="connsiteY163" fmla="*/ 279400 h 2019300"/>
                <a:gd name="connsiteX164" fmla="*/ 1340289 w 1595629"/>
                <a:gd name="connsiteY164" fmla="*/ 228600 h 2019300"/>
                <a:gd name="connsiteX165" fmla="*/ 1359339 w 1595629"/>
                <a:gd name="connsiteY165" fmla="*/ 222250 h 2019300"/>
                <a:gd name="connsiteX166" fmla="*/ 1410139 w 1595629"/>
                <a:gd name="connsiteY166" fmla="*/ 228600 h 2019300"/>
                <a:gd name="connsiteX167" fmla="*/ 1467289 w 1595629"/>
                <a:gd name="connsiteY167" fmla="*/ 273050 h 2019300"/>
                <a:gd name="connsiteX168" fmla="*/ 1505389 w 1595629"/>
                <a:gd name="connsiteY168" fmla="*/ 285750 h 2019300"/>
                <a:gd name="connsiteX169" fmla="*/ 1524439 w 1595629"/>
                <a:gd name="connsiteY169" fmla="*/ 298450 h 2019300"/>
                <a:gd name="connsiteX170" fmla="*/ 1594289 w 1595629"/>
                <a:gd name="connsiteY170" fmla="*/ 292100 h 2019300"/>
                <a:gd name="connsiteX171" fmla="*/ 1575239 w 1595629"/>
                <a:gd name="connsiteY171" fmla="*/ 285750 h 2019300"/>
                <a:gd name="connsiteX172" fmla="*/ 1549839 w 1595629"/>
                <a:gd name="connsiteY172" fmla="*/ 292100 h 2019300"/>
                <a:gd name="connsiteX173" fmla="*/ 1511739 w 1595629"/>
                <a:gd name="connsiteY173" fmla="*/ 304800 h 2019300"/>
                <a:gd name="connsiteX174" fmla="*/ 1518089 w 1595629"/>
                <a:gd name="connsiteY174" fmla="*/ 260350 h 2019300"/>
                <a:gd name="connsiteX175" fmla="*/ 1556189 w 1595629"/>
                <a:gd name="connsiteY175" fmla="*/ 228600 h 2019300"/>
                <a:gd name="connsiteX176" fmla="*/ 1575239 w 1595629"/>
                <a:gd name="connsiteY176" fmla="*/ 184150 h 2019300"/>
                <a:gd name="connsiteX177" fmla="*/ 1568889 w 1595629"/>
                <a:gd name="connsiteY177" fmla="*/ 165100 h 2019300"/>
                <a:gd name="connsiteX178" fmla="*/ 1479989 w 1595629"/>
                <a:gd name="connsiteY178" fmla="*/ 158750 h 2019300"/>
                <a:gd name="connsiteX179" fmla="*/ 1460939 w 1595629"/>
                <a:gd name="connsiteY179" fmla="*/ 146050 h 2019300"/>
                <a:gd name="connsiteX180" fmla="*/ 1479989 w 1595629"/>
                <a:gd name="connsiteY180" fmla="*/ 69850 h 2019300"/>
                <a:gd name="connsiteX181" fmla="*/ 1499039 w 1595629"/>
                <a:gd name="connsiteY181" fmla="*/ 63500 h 2019300"/>
                <a:gd name="connsiteX182" fmla="*/ 1479989 w 1595629"/>
                <a:gd name="connsiteY182" fmla="*/ 50800 h 2019300"/>
                <a:gd name="connsiteX183" fmla="*/ 1454589 w 1595629"/>
                <a:gd name="connsiteY183" fmla="*/ 44450 h 2019300"/>
                <a:gd name="connsiteX184" fmla="*/ 1397439 w 1595629"/>
                <a:gd name="connsiteY184" fmla="*/ 31750 h 2019300"/>
                <a:gd name="connsiteX185" fmla="*/ 1378389 w 1595629"/>
                <a:gd name="connsiteY185" fmla="*/ 19050 h 2019300"/>
                <a:gd name="connsiteX186" fmla="*/ 1321239 w 1595629"/>
                <a:gd name="connsiteY186" fmla="*/ 6350 h 2019300"/>
                <a:gd name="connsiteX187" fmla="*/ 1289489 w 1595629"/>
                <a:gd name="connsiteY187" fmla="*/ 0 h 2019300"/>
                <a:gd name="connsiteX188" fmla="*/ 1225989 w 1595629"/>
                <a:gd name="connsiteY188" fmla="*/ 6350 h 2019300"/>
                <a:gd name="connsiteX189" fmla="*/ 1225989 w 1595629"/>
                <a:gd name="connsiteY189" fmla="*/ 50800 h 2019300"/>
                <a:gd name="connsiteX190" fmla="*/ 1264089 w 1595629"/>
                <a:gd name="connsiteY190" fmla="*/ 57150 h 2019300"/>
                <a:gd name="connsiteX191" fmla="*/ 1264089 w 1595629"/>
                <a:gd name="connsiteY191" fmla="*/ 127000 h 2019300"/>
                <a:gd name="connsiteX192" fmla="*/ 1225989 w 1595629"/>
                <a:gd name="connsiteY192" fmla="*/ 120650 h 2019300"/>
                <a:gd name="connsiteX193" fmla="*/ 1187889 w 1595629"/>
                <a:gd name="connsiteY193" fmla="*/ 82550 h 2019300"/>
                <a:gd name="connsiteX194" fmla="*/ 1168839 w 1595629"/>
                <a:gd name="connsiteY194" fmla="*/ 63500 h 2019300"/>
                <a:gd name="connsiteX195" fmla="*/ 1137089 w 1595629"/>
                <a:gd name="connsiteY195" fmla="*/ 57150 h 2019300"/>
                <a:gd name="connsiteX196" fmla="*/ 1060889 w 1595629"/>
                <a:gd name="connsiteY196" fmla="*/ 50800 h 2019300"/>
                <a:gd name="connsiteX197" fmla="*/ 978339 w 1595629"/>
                <a:gd name="connsiteY197" fmla="*/ 50800 h 2019300"/>
                <a:gd name="connsiteX198" fmla="*/ 959289 w 1595629"/>
                <a:gd name="connsiteY198" fmla="*/ 63500 h 2019300"/>
                <a:gd name="connsiteX199" fmla="*/ 940239 w 1595629"/>
                <a:gd name="connsiteY199" fmla="*/ 101600 h 2019300"/>
                <a:gd name="connsiteX200" fmla="*/ 927539 w 1595629"/>
                <a:gd name="connsiteY200" fmla="*/ 120650 h 2019300"/>
                <a:gd name="connsiteX201" fmla="*/ 921189 w 1595629"/>
                <a:gd name="connsiteY201" fmla="*/ 139700 h 2019300"/>
                <a:gd name="connsiteX202" fmla="*/ 883089 w 1595629"/>
                <a:gd name="connsiteY202" fmla="*/ 184150 h 2019300"/>
                <a:gd name="connsiteX203" fmla="*/ 844989 w 1595629"/>
                <a:gd name="connsiteY203" fmla="*/ 177800 h 2019300"/>
                <a:gd name="connsiteX204" fmla="*/ 832289 w 1595629"/>
                <a:gd name="connsiteY204" fmla="*/ 158750 h 2019300"/>
                <a:gd name="connsiteX205" fmla="*/ 813239 w 1595629"/>
                <a:gd name="connsiteY205" fmla="*/ 139700 h 2019300"/>
                <a:gd name="connsiteX206" fmla="*/ 794189 w 1595629"/>
                <a:gd name="connsiteY206" fmla="*/ 95250 h 2019300"/>
                <a:gd name="connsiteX207" fmla="*/ 787839 w 1595629"/>
                <a:gd name="connsiteY207" fmla="*/ 69850 h 2019300"/>
                <a:gd name="connsiteX208" fmla="*/ 775139 w 1595629"/>
                <a:gd name="connsiteY208" fmla="*/ 50800 h 2019300"/>
                <a:gd name="connsiteX209" fmla="*/ 768789 w 1595629"/>
                <a:gd name="connsiteY209" fmla="*/ 31750 h 2019300"/>
                <a:gd name="connsiteX210" fmla="*/ 730689 w 1595629"/>
                <a:gd name="connsiteY210" fmla="*/ 12700 h 2019300"/>
                <a:gd name="connsiteX211" fmla="*/ 559239 w 1595629"/>
                <a:gd name="connsiteY211" fmla="*/ 25400 h 2019300"/>
                <a:gd name="connsiteX212" fmla="*/ 533839 w 1595629"/>
                <a:gd name="connsiteY212" fmla="*/ 31750 h 2019300"/>
                <a:gd name="connsiteX213" fmla="*/ 521139 w 1595629"/>
                <a:gd name="connsiteY213" fmla="*/ 50800 h 2019300"/>
                <a:gd name="connsiteX214" fmla="*/ 502089 w 1595629"/>
                <a:gd name="connsiteY214" fmla="*/ 63500 h 2019300"/>
                <a:gd name="connsiteX0" fmla="*/ 502089 w 1595629"/>
                <a:gd name="connsiteY0" fmla="*/ 63500 h 2019300"/>
                <a:gd name="connsiteX1" fmla="*/ 489389 w 1595629"/>
                <a:gd name="connsiteY1" fmla="*/ 146050 h 2019300"/>
                <a:gd name="connsiteX2" fmla="*/ 514789 w 1595629"/>
                <a:gd name="connsiteY2" fmla="*/ 228600 h 2019300"/>
                <a:gd name="connsiteX3" fmla="*/ 495739 w 1595629"/>
                <a:gd name="connsiteY3" fmla="*/ 273050 h 2019300"/>
                <a:gd name="connsiteX4" fmla="*/ 476689 w 1595629"/>
                <a:gd name="connsiteY4" fmla="*/ 285750 h 2019300"/>
                <a:gd name="connsiteX5" fmla="*/ 451289 w 1595629"/>
                <a:gd name="connsiteY5" fmla="*/ 241300 h 2019300"/>
                <a:gd name="connsiteX6" fmla="*/ 394139 w 1595629"/>
                <a:gd name="connsiteY6" fmla="*/ 209550 h 2019300"/>
                <a:gd name="connsiteX7" fmla="*/ 336989 w 1595629"/>
                <a:gd name="connsiteY7" fmla="*/ 254000 h 2019300"/>
                <a:gd name="connsiteX8" fmla="*/ 292539 w 1595629"/>
                <a:gd name="connsiteY8" fmla="*/ 311150 h 2019300"/>
                <a:gd name="connsiteX9" fmla="*/ 254439 w 1595629"/>
                <a:gd name="connsiteY9" fmla="*/ 323850 h 2019300"/>
                <a:gd name="connsiteX10" fmla="*/ 235389 w 1595629"/>
                <a:gd name="connsiteY10" fmla="*/ 330200 h 2019300"/>
                <a:gd name="connsiteX11" fmla="*/ 203639 w 1595629"/>
                <a:gd name="connsiteY11" fmla="*/ 368300 h 2019300"/>
                <a:gd name="connsiteX12" fmla="*/ 190939 w 1595629"/>
                <a:gd name="connsiteY12" fmla="*/ 406400 h 2019300"/>
                <a:gd name="connsiteX13" fmla="*/ 165539 w 1595629"/>
                <a:gd name="connsiteY13" fmla="*/ 444500 h 2019300"/>
                <a:gd name="connsiteX14" fmla="*/ 159189 w 1595629"/>
                <a:gd name="connsiteY14" fmla="*/ 463550 h 2019300"/>
                <a:gd name="connsiteX15" fmla="*/ 152839 w 1595629"/>
                <a:gd name="connsiteY15" fmla="*/ 501650 h 2019300"/>
                <a:gd name="connsiteX16" fmla="*/ 133789 w 1595629"/>
                <a:gd name="connsiteY16" fmla="*/ 508000 h 2019300"/>
                <a:gd name="connsiteX17" fmla="*/ 32189 w 1595629"/>
                <a:gd name="connsiteY17" fmla="*/ 520700 h 2019300"/>
                <a:gd name="connsiteX18" fmla="*/ 38539 w 1595629"/>
                <a:gd name="connsiteY18" fmla="*/ 552450 h 2019300"/>
                <a:gd name="connsiteX19" fmla="*/ 57589 w 1595629"/>
                <a:gd name="connsiteY19" fmla="*/ 558800 h 2019300"/>
                <a:gd name="connsiteX20" fmla="*/ 102039 w 1595629"/>
                <a:gd name="connsiteY20" fmla="*/ 552450 h 2019300"/>
                <a:gd name="connsiteX21" fmla="*/ 178239 w 1595629"/>
                <a:gd name="connsiteY21" fmla="*/ 539750 h 2019300"/>
                <a:gd name="connsiteX22" fmla="*/ 197289 w 1595629"/>
                <a:gd name="connsiteY22" fmla="*/ 552450 h 2019300"/>
                <a:gd name="connsiteX23" fmla="*/ 216339 w 1595629"/>
                <a:gd name="connsiteY23" fmla="*/ 596900 h 2019300"/>
                <a:gd name="connsiteX24" fmla="*/ 229039 w 1595629"/>
                <a:gd name="connsiteY24" fmla="*/ 635000 h 2019300"/>
                <a:gd name="connsiteX25" fmla="*/ 216339 w 1595629"/>
                <a:gd name="connsiteY25" fmla="*/ 698500 h 2019300"/>
                <a:gd name="connsiteX26" fmla="*/ 197289 w 1595629"/>
                <a:gd name="connsiteY26" fmla="*/ 717550 h 2019300"/>
                <a:gd name="connsiteX27" fmla="*/ 190939 w 1595629"/>
                <a:gd name="connsiteY27" fmla="*/ 762000 h 2019300"/>
                <a:gd name="connsiteX28" fmla="*/ 209989 w 1595629"/>
                <a:gd name="connsiteY28" fmla="*/ 768350 h 2019300"/>
                <a:gd name="connsiteX29" fmla="*/ 235389 w 1595629"/>
                <a:gd name="connsiteY29" fmla="*/ 806450 h 2019300"/>
                <a:gd name="connsiteX30" fmla="*/ 248089 w 1595629"/>
                <a:gd name="connsiteY30" fmla="*/ 844550 h 2019300"/>
                <a:gd name="connsiteX31" fmla="*/ 254439 w 1595629"/>
                <a:gd name="connsiteY31" fmla="*/ 863600 h 2019300"/>
                <a:gd name="connsiteX32" fmla="*/ 216339 w 1595629"/>
                <a:gd name="connsiteY32" fmla="*/ 882650 h 2019300"/>
                <a:gd name="connsiteX33" fmla="*/ 197289 w 1595629"/>
                <a:gd name="connsiteY33" fmla="*/ 889000 h 2019300"/>
                <a:gd name="connsiteX34" fmla="*/ 203639 w 1595629"/>
                <a:gd name="connsiteY34" fmla="*/ 927100 h 2019300"/>
                <a:gd name="connsiteX35" fmla="*/ 216339 w 1595629"/>
                <a:gd name="connsiteY35" fmla="*/ 946150 h 2019300"/>
                <a:gd name="connsiteX36" fmla="*/ 222689 w 1595629"/>
                <a:gd name="connsiteY36" fmla="*/ 996950 h 2019300"/>
                <a:gd name="connsiteX37" fmla="*/ 209989 w 1595629"/>
                <a:gd name="connsiteY37" fmla="*/ 1035050 h 2019300"/>
                <a:gd name="connsiteX38" fmla="*/ 190939 w 1595629"/>
                <a:gd name="connsiteY38" fmla="*/ 1041400 h 2019300"/>
                <a:gd name="connsiteX39" fmla="*/ 165539 w 1595629"/>
                <a:gd name="connsiteY39" fmla="*/ 1054100 h 2019300"/>
                <a:gd name="connsiteX40" fmla="*/ 70289 w 1595629"/>
                <a:gd name="connsiteY40" fmla="*/ 1047750 h 2019300"/>
                <a:gd name="connsiteX41" fmla="*/ 44889 w 1595629"/>
                <a:gd name="connsiteY41" fmla="*/ 1035050 h 2019300"/>
                <a:gd name="connsiteX42" fmla="*/ 25839 w 1595629"/>
                <a:gd name="connsiteY42" fmla="*/ 1028700 h 2019300"/>
                <a:gd name="connsiteX43" fmla="*/ 439 w 1595629"/>
                <a:gd name="connsiteY43" fmla="*/ 1066800 h 2019300"/>
                <a:gd name="connsiteX44" fmla="*/ 6789 w 1595629"/>
                <a:gd name="connsiteY44" fmla="*/ 1092200 h 2019300"/>
                <a:gd name="connsiteX45" fmla="*/ 25839 w 1595629"/>
                <a:gd name="connsiteY45" fmla="*/ 1111250 h 2019300"/>
                <a:gd name="connsiteX46" fmla="*/ 38539 w 1595629"/>
                <a:gd name="connsiteY46" fmla="*/ 1130300 h 2019300"/>
                <a:gd name="connsiteX47" fmla="*/ 57589 w 1595629"/>
                <a:gd name="connsiteY47" fmla="*/ 1149350 h 2019300"/>
                <a:gd name="connsiteX48" fmla="*/ 89339 w 1595629"/>
                <a:gd name="connsiteY48" fmla="*/ 1206500 h 2019300"/>
                <a:gd name="connsiteX49" fmla="*/ 63939 w 1595629"/>
                <a:gd name="connsiteY49" fmla="*/ 1231900 h 2019300"/>
                <a:gd name="connsiteX50" fmla="*/ 82989 w 1595629"/>
                <a:gd name="connsiteY50" fmla="*/ 1238250 h 2019300"/>
                <a:gd name="connsiteX51" fmla="*/ 133789 w 1595629"/>
                <a:gd name="connsiteY51" fmla="*/ 1257300 h 2019300"/>
                <a:gd name="connsiteX52" fmla="*/ 171889 w 1595629"/>
                <a:gd name="connsiteY52" fmla="*/ 1289050 h 2019300"/>
                <a:gd name="connsiteX53" fmla="*/ 190939 w 1595629"/>
                <a:gd name="connsiteY53" fmla="*/ 1308100 h 2019300"/>
                <a:gd name="connsiteX54" fmla="*/ 229039 w 1595629"/>
                <a:gd name="connsiteY54" fmla="*/ 1333500 h 2019300"/>
                <a:gd name="connsiteX55" fmla="*/ 298889 w 1595629"/>
                <a:gd name="connsiteY55" fmla="*/ 1327150 h 2019300"/>
                <a:gd name="connsiteX56" fmla="*/ 317939 w 1595629"/>
                <a:gd name="connsiteY56" fmla="*/ 1320800 h 2019300"/>
                <a:gd name="connsiteX57" fmla="*/ 324289 w 1595629"/>
                <a:gd name="connsiteY57" fmla="*/ 1301750 h 2019300"/>
                <a:gd name="connsiteX58" fmla="*/ 343339 w 1595629"/>
                <a:gd name="connsiteY58" fmla="*/ 1225550 h 2019300"/>
                <a:gd name="connsiteX59" fmla="*/ 362389 w 1595629"/>
                <a:gd name="connsiteY59" fmla="*/ 1212850 h 2019300"/>
                <a:gd name="connsiteX60" fmla="*/ 368739 w 1595629"/>
                <a:gd name="connsiteY60" fmla="*/ 1193800 h 2019300"/>
                <a:gd name="connsiteX61" fmla="*/ 394139 w 1595629"/>
                <a:gd name="connsiteY61" fmla="*/ 1187450 h 2019300"/>
                <a:gd name="connsiteX62" fmla="*/ 413189 w 1595629"/>
                <a:gd name="connsiteY62" fmla="*/ 1181100 h 2019300"/>
                <a:gd name="connsiteX63" fmla="*/ 451289 w 1595629"/>
                <a:gd name="connsiteY63" fmla="*/ 1187450 h 2019300"/>
                <a:gd name="connsiteX64" fmla="*/ 444939 w 1595629"/>
                <a:gd name="connsiteY64" fmla="*/ 1244600 h 2019300"/>
                <a:gd name="connsiteX65" fmla="*/ 413189 w 1595629"/>
                <a:gd name="connsiteY65" fmla="*/ 1276350 h 2019300"/>
                <a:gd name="connsiteX66" fmla="*/ 394139 w 1595629"/>
                <a:gd name="connsiteY66" fmla="*/ 1282700 h 2019300"/>
                <a:gd name="connsiteX67" fmla="*/ 375089 w 1595629"/>
                <a:gd name="connsiteY67" fmla="*/ 1295400 h 2019300"/>
                <a:gd name="connsiteX68" fmla="*/ 362389 w 1595629"/>
                <a:gd name="connsiteY68" fmla="*/ 1314450 h 2019300"/>
                <a:gd name="connsiteX69" fmla="*/ 356039 w 1595629"/>
                <a:gd name="connsiteY69" fmla="*/ 1333500 h 2019300"/>
                <a:gd name="connsiteX70" fmla="*/ 336989 w 1595629"/>
                <a:gd name="connsiteY70" fmla="*/ 1346200 h 2019300"/>
                <a:gd name="connsiteX71" fmla="*/ 356039 w 1595629"/>
                <a:gd name="connsiteY71" fmla="*/ 1352550 h 2019300"/>
                <a:gd name="connsiteX72" fmla="*/ 387789 w 1595629"/>
                <a:gd name="connsiteY72" fmla="*/ 1390650 h 2019300"/>
                <a:gd name="connsiteX73" fmla="*/ 400489 w 1595629"/>
                <a:gd name="connsiteY73" fmla="*/ 1409700 h 2019300"/>
                <a:gd name="connsiteX74" fmla="*/ 400489 w 1595629"/>
                <a:gd name="connsiteY74" fmla="*/ 1460500 h 2019300"/>
                <a:gd name="connsiteX75" fmla="*/ 381439 w 1595629"/>
                <a:gd name="connsiteY75" fmla="*/ 1473200 h 2019300"/>
                <a:gd name="connsiteX76" fmla="*/ 273489 w 1595629"/>
                <a:gd name="connsiteY76" fmla="*/ 1479550 h 2019300"/>
                <a:gd name="connsiteX77" fmla="*/ 267139 w 1595629"/>
                <a:gd name="connsiteY77" fmla="*/ 1498600 h 2019300"/>
                <a:gd name="connsiteX78" fmla="*/ 279839 w 1595629"/>
                <a:gd name="connsiteY78" fmla="*/ 1517650 h 2019300"/>
                <a:gd name="connsiteX79" fmla="*/ 292539 w 1595629"/>
                <a:gd name="connsiteY79" fmla="*/ 1555750 h 2019300"/>
                <a:gd name="connsiteX80" fmla="*/ 311589 w 1595629"/>
                <a:gd name="connsiteY80" fmla="*/ 1562100 h 2019300"/>
                <a:gd name="connsiteX81" fmla="*/ 349689 w 1595629"/>
                <a:gd name="connsiteY81" fmla="*/ 1587500 h 2019300"/>
                <a:gd name="connsiteX82" fmla="*/ 343339 w 1595629"/>
                <a:gd name="connsiteY82" fmla="*/ 1606550 h 2019300"/>
                <a:gd name="connsiteX83" fmla="*/ 279839 w 1595629"/>
                <a:gd name="connsiteY83" fmla="*/ 1625600 h 2019300"/>
                <a:gd name="connsiteX84" fmla="*/ 267139 w 1595629"/>
                <a:gd name="connsiteY84" fmla="*/ 1663700 h 2019300"/>
                <a:gd name="connsiteX85" fmla="*/ 273489 w 1595629"/>
                <a:gd name="connsiteY85" fmla="*/ 1701800 h 2019300"/>
                <a:gd name="connsiteX86" fmla="*/ 305239 w 1595629"/>
                <a:gd name="connsiteY86" fmla="*/ 1733550 h 2019300"/>
                <a:gd name="connsiteX87" fmla="*/ 324289 w 1595629"/>
                <a:gd name="connsiteY87" fmla="*/ 1752600 h 2019300"/>
                <a:gd name="connsiteX88" fmla="*/ 336989 w 1595629"/>
                <a:gd name="connsiteY88" fmla="*/ 1790700 h 2019300"/>
                <a:gd name="connsiteX89" fmla="*/ 349689 w 1595629"/>
                <a:gd name="connsiteY89" fmla="*/ 1809750 h 2019300"/>
                <a:gd name="connsiteX90" fmla="*/ 362389 w 1595629"/>
                <a:gd name="connsiteY90" fmla="*/ 1847850 h 2019300"/>
                <a:gd name="connsiteX91" fmla="*/ 368739 w 1595629"/>
                <a:gd name="connsiteY91" fmla="*/ 1866900 h 2019300"/>
                <a:gd name="connsiteX92" fmla="*/ 375089 w 1595629"/>
                <a:gd name="connsiteY92" fmla="*/ 1866900 h 2019300"/>
                <a:gd name="connsiteX93" fmla="*/ 356039 w 1595629"/>
                <a:gd name="connsiteY93" fmla="*/ 1873250 h 2019300"/>
                <a:gd name="connsiteX94" fmla="*/ 343339 w 1595629"/>
                <a:gd name="connsiteY94" fmla="*/ 1892300 h 2019300"/>
                <a:gd name="connsiteX95" fmla="*/ 349689 w 1595629"/>
                <a:gd name="connsiteY95" fmla="*/ 1955800 h 2019300"/>
                <a:gd name="connsiteX96" fmla="*/ 375089 w 1595629"/>
                <a:gd name="connsiteY96" fmla="*/ 1962150 h 2019300"/>
                <a:gd name="connsiteX97" fmla="*/ 425889 w 1595629"/>
                <a:gd name="connsiteY97" fmla="*/ 1968500 h 2019300"/>
                <a:gd name="connsiteX98" fmla="*/ 432239 w 1595629"/>
                <a:gd name="connsiteY98" fmla="*/ 1993900 h 2019300"/>
                <a:gd name="connsiteX99" fmla="*/ 476689 w 1595629"/>
                <a:gd name="connsiteY99" fmla="*/ 2012950 h 2019300"/>
                <a:gd name="connsiteX100" fmla="*/ 495739 w 1595629"/>
                <a:gd name="connsiteY100" fmla="*/ 2019300 h 2019300"/>
                <a:gd name="connsiteX101" fmla="*/ 514789 w 1595629"/>
                <a:gd name="connsiteY101" fmla="*/ 2012950 h 2019300"/>
                <a:gd name="connsiteX102" fmla="*/ 533839 w 1595629"/>
                <a:gd name="connsiteY102" fmla="*/ 1943100 h 2019300"/>
                <a:gd name="connsiteX103" fmla="*/ 546539 w 1595629"/>
                <a:gd name="connsiteY103" fmla="*/ 1924050 h 2019300"/>
                <a:gd name="connsiteX104" fmla="*/ 584639 w 1595629"/>
                <a:gd name="connsiteY104" fmla="*/ 1892300 h 2019300"/>
                <a:gd name="connsiteX105" fmla="*/ 603689 w 1595629"/>
                <a:gd name="connsiteY105" fmla="*/ 1854200 h 2019300"/>
                <a:gd name="connsiteX106" fmla="*/ 597339 w 1595629"/>
                <a:gd name="connsiteY106" fmla="*/ 1771650 h 2019300"/>
                <a:gd name="connsiteX107" fmla="*/ 571939 w 1595629"/>
                <a:gd name="connsiteY107" fmla="*/ 1714500 h 2019300"/>
                <a:gd name="connsiteX108" fmla="*/ 559239 w 1595629"/>
                <a:gd name="connsiteY108" fmla="*/ 1670050 h 2019300"/>
                <a:gd name="connsiteX109" fmla="*/ 565589 w 1595629"/>
                <a:gd name="connsiteY109" fmla="*/ 1638300 h 2019300"/>
                <a:gd name="connsiteX110" fmla="*/ 603689 w 1595629"/>
                <a:gd name="connsiteY110" fmla="*/ 1625600 h 2019300"/>
                <a:gd name="connsiteX111" fmla="*/ 667189 w 1595629"/>
                <a:gd name="connsiteY111" fmla="*/ 1631950 h 2019300"/>
                <a:gd name="connsiteX112" fmla="*/ 698939 w 1595629"/>
                <a:gd name="connsiteY112" fmla="*/ 1663700 h 2019300"/>
                <a:gd name="connsiteX113" fmla="*/ 717989 w 1595629"/>
                <a:gd name="connsiteY113" fmla="*/ 1676400 h 2019300"/>
                <a:gd name="connsiteX114" fmla="*/ 781489 w 1595629"/>
                <a:gd name="connsiteY114" fmla="*/ 1670050 h 2019300"/>
                <a:gd name="connsiteX115" fmla="*/ 800539 w 1595629"/>
                <a:gd name="connsiteY115" fmla="*/ 1663700 h 2019300"/>
                <a:gd name="connsiteX116" fmla="*/ 876739 w 1595629"/>
                <a:gd name="connsiteY116" fmla="*/ 1670050 h 2019300"/>
                <a:gd name="connsiteX117" fmla="*/ 889439 w 1595629"/>
                <a:gd name="connsiteY117" fmla="*/ 1689100 h 2019300"/>
                <a:gd name="connsiteX118" fmla="*/ 908489 w 1595629"/>
                <a:gd name="connsiteY118" fmla="*/ 1727200 h 2019300"/>
                <a:gd name="connsiteX119" fmla="*/ 933889 w 1595629"/>
                <a:gd name="connsiteY119" fmla="*/ 1733550 h 2019300"/>
                <a:gd name="connsiteX120" fmla="*/ 978339 w 1595629"/>
                <a:gd name="connsiteY120" fmla="*/ 1746250 h 2019300"/>
                <a:gd name="connsiteX121" fmla="*/ 1022789 w 1595629"/>
                <a:gd name="connsiteY121" fmla="*/ 1752600 h 2019300"/>
                <a:gd name="connsiteX122" fmla="*/ 1105339 w 1595629"/>
                <a:gd name="connsiteY122" fmla="*/ 1746250 h 2019300"/>
                <a:gd name="connsiteX123" fmla="*/ 1124389 w 1595629"/>
                <a:gd name="connsiteY123" fmla="*/ 1739900 h 2019300"/>
                <a:gd name="connsiteX124" fmla="*/ 1168839 w 1595629"/>
                <a:gd name="connsiteY124" fmla="*/ 1682750 h 2019300"/>
                <a:gd name="connsiteX125" fmla="*/ 1187889 w 1595629"/>
                <a:gd name="connsiteY125" fmla="*/ 1676400 h 2019300"/>
                <a:gd name="connsiteX126" fmla="*/ 1206939 w 1595629"/>
                <a:gd name="connsiteY126" fmla="*/ 1663700 h 2019300"/>
                <a:gd name="connsiteX127" fmla="*/ 1257739 w 1595629"/>
                <a:gd name="connsiteY127" fmla="*/ 1644650 h 2019300"/>
                <a:gd name="connsiteX128" fmla="*/ 1264089 w 1595629"/>
                <a:gd name="connsiteY128" fmla="*/ 1428750 h 2019300"/>
                <a:gd name="connsiteX129" fmla="*/ 1270439 w 1595629"/>
                <a:gd name="connsiteY129" fmla="*/ 1409700 h 2019300"/>
                <a:gd name="connsiteX130" fmla="*/ 1283139 w 1595629"/>
                <a:gd name="connsiteY130" fmla="*/ 1390650 h 2019300"/>
                <a:gd name="connsiteX131" fmla="*/ 1283139 w 1595629"/>
                <a:gd name="connsiteY131" fmla="*/ 1327150 h 2019300"/>
                <a:gd name="connsiteX132" fmla="*/ 1264089 w 1595629"/>
                <a:gd name="connsiteY132" fmla="*/ 1314450 h 2019300"/>
                <a:gd name="connsiteX133" fmla="*/ 1251389 w 1595629"/>
                <a:gd name="connsiteY133" fmla="*/ 1289050 h 2019300"/>
                <a:gd name="connsiteX134" fmla="*/ 1276789 w 1595629"/>
                <a:gd name="connsiteY134" fmla="*/ 1257300 h 2019300"/>
                <a:gd name="connsiteX135" fmla="*/ 1289489 w 1595629"/>
                <a:gd name="connsiteY135" fmla="*/ 1238250 h 2019300"/>
                <a:gd name="connsiteX136" fmla="*/ 1308539 w 1595629"/>
                <a:gd name="connsiteY136" fmla="*/ 1181100 h 2019300"/>
                <a:gd name="connsiteX137" fmla="*/ 1314889 w 1595629"/>
                <a:gd name="connsiteY137" fmla="*/ 1162050 h 2019300"/>
                <a:gd name="connsiteX138" fmla="*/ 1327589 w 1595629"/>
                <a:gd name="connsiteY138" fmla="*/ 1111250 h 2019300"/>
                <a:gd name="connsiteX139" fmla="*/ 1340289 w 1595629"/>
                <a:gd name="connsiteY139" fmla="*/ 1066800 h 2019300"/>
                <a:gd name="connsiteX140" fmla="*/ 1327589 w 1595629"/>
                <a:gd name="connsiteY140" fmla="*/ 1009650 h 2019300"/>
                <a:gd name="connsiteX141" fmla="*/ 1314889 w 1595629"/>
                <a:gd name="connsiteY141" fmla="*/ 990600 h 2019300"/>
                <a:gd name="connsiteX142" fmla="*/ 1302189 w 1595629"/>
                <a:gd name="connsiteY142" fmla="*/ 952500 h 2019300"/>
                <a:gd name="connsiteX143" fmla="*/ 1289489 w 1595629"/>
                <a:gd name="connsiteY143" fmla="*/ 927100 h 2019300"/>
                <a:gd name="connsiteX144" fmla="*/ 1283139 w 1595629"/>
                <a:gd name="connsiteY144" fmla="*/ 901700 h 2019300"/>
                <a:gd name="connsiteX145" fmla="*/ 1276789 w 1595629"/>
                <a:gd name="connsiteY145" fmla="*/ 882650 h 2019300"/>
                <a:gd name="connsiteX146" fmla="*/ 1283139 w 1595629"/>
                <a:gd name="connsiteY146" fmla="*/ 666750 h 2019300"/>
                <a:gd name="connsiteX147" fmla="*/ 1289489 w 1595629"/>
                <a:gd name="connsiteY147" fmla="*/ 635000 h 2019300"/>
                <a:gd name="connsiteX148" fmla="*/ 1302189 w 1595629"/>
                <a:gd name="connsiteY148" fmla="*/ 615950 h 2019300"/>
                <a:gd name="connsiteX149" fmla="*/ 1321239 w 1595629"/>
                <a:gd name="connsiteY149" fmla="*/ 577850 h 2019300"/>
                <a:gd name="connsiteX150" fmla="*/ 1327589 w 1595629"/>
                <a:gd name="connsiteY150" fmla="*/ 520700 h 2019300"/>
                <a:gd name="connsiteX151" fmla="*/ 1333939 w 1595629"/>
                <a:gd name="connsiteY151" fmla="*/ 501650 h 2019300"/>
                <a:gd name="connsiteX152" fmla="*/ 1340289 w 1595629"/>
                <a:gd name="connsiteY152" fmla="*/ 450850 h 2019300"/>
                <a:gd name="connsiteX153" fmla="*/ 1378389 w 1595629"/>
                <a:gd name="connsiteY153" fmla="*/ 431800 h 2019300"/>
                <a:gd name="connsiteX154" fmla="*/ 1403789 w 1595629"/>
                <a:gd name="connsiteY154" fmla="*/ 425450 h 2019300"/>
                <a:gd name="connsiteX155" fmla="*/ 1422839 w 1595629"/>
                <a:gd name="connsiteY155" fmla="*/ 419100 h 2019300"/>
                <a:gd name="connsiteX156" fmla="*/ 1460939 w 1595629"/>
                <a:gd name="connsiteY156" fmla="*/ 412750 h 2019300"/>
                <a:gd name="connsiteX157" fmla="*/ 1486339 w 1595629"/>
                <a:gd name="connsiteY157" fmla="*/ 406400 h 2019300"/>
                <a:gd name="connsiteX158" fmla="*/ 1448239 w 1595629"/>
                <a:gd name="connsiteY158" fmla="*/ 368300 h 2019300"/>
                <a:gd name="connsiteX159" fmla="*/ 1410139 w 1595629"/>
                <a:gd name="connsiteY159" fmla="*/ 349250 h 2019300"/>
                <a:gd name="connsiteX160" fmla="*/ 1372039 w 1595629"/>
                <a:gd name="connsiteY160" fmla="*/ 330200 h 2019300"/>
                <a:gd name="connsiteX161" fmla="*/ 1352989 w 1595629"/>
                <a:gd name="connsiteY161" fmla="*/ 285750 h 2019300"/>
                <a:gd name="connsiteX162" fmla="*/ 1333939 w 1595629"/>
                <a:gd name="connsiteY162" fmla="*/ 279400 h 2019300"/>
                <a:gd name="connsiteX163" fmla="*/ 1340289 w 1595629"/>
                <a:gd name="connsiteY163" fmla="*/ 228600 h 2019300"/>
                <a:gd name="connsiteX164" fmla="*/ 1359339 w 1595629"/>
                <a:gd name="connsiteY164" fmla="*/ 222250 h 2019300"/>
                <a:gd name="connsiteX165" fmla="*/ 1410139 w 1595629"/>
                <a:gd name="connsiteY165" fmla="*/ 228600 h 2019300"/>
                <a:gd name="connsiteX166" fmla="*/ 1467289 w 1595629"/>
                <a:gd name="connsiteY166" fmla="*/ 273050 h 2019300"/>
                <a:gd name="connsiteX167" fmla="*/ 1505389 w 1595629"/>
                <a:gd name="connsiteY167" fmla="*/ 285750 h 2019300"/>
                <a:gd name="connsiteX168" fmla="*/ 1524439 w 1595629"/>
                <a:gd name="connsiteY168" fmla="*/ 298450 h 2019300"/>
                <a:gd name="connsiteX169" fmla="*/ 1594289 w 1595629"/>
                <a:gd name="connsiteY169" fmla="*/ 292100 h 2019300"/>
                <a:gd name="connsiteX170" fmla="*/ 1575239 w 1595629"/>
                <a:gd name="connsiteY170" fmla="*/ 285750 h 2019300"/>
                <a:gd name="connsiteX171" fmla="*/ 1549839 w 1595629"/>
                <a:gd name="connsiteY171" fmla="*/ 292100 h 2019300"/>
                <a:gd name="connsiteX172" fmla="*/ 1511739 w 1595629"/>
                <a:gd name="connsiteY172" fmla="*/ 304800 h 2019300"/>
                <a:gd name="connsiteX173" fmla="*/ 1518089 w 1595629"/>
                <a:gd name="connsiteY173" fmla="*/ 260350 h 2019300"/>
                <a:gd name="connsiteX174" fmla="*/ 1556189 w 1595629"/>
                <a:gd name="connsiteY174" fmla="*/ 228600 h 2019300"/>
                <a:gd name="connsiteX175" fmla="*/ 1575239 w 1595629"/>
                <a:gd name="connsiteY175" fmla="*/ 184150 h 2019300"/>
                <a:gd name="connsiteX176" fmla="*/ 1568889 w 1595629"/>
                <a:gd name="connsiteY176" fmla="*/ 165100 h 2019300"/>
                <a:gd name="connsiteX177" fmla="*/ 1479989 w 1595629"/>
                <a:gd name="connsiteY177" fmla="*/ 158750 h 2019300"/>
                <a:gd name="connsiteX178" fmla="*/ 1460939 w 1595629"/>
                <a:gd name="connsiteY178" fmla="*/ 146050 h 2019300"/>
                <a:gd name="connsiteX179" fmla="*/ 1479989 w 1595629"/>
                <a:gd name="connsiteY179" fmla="*/ 69850 h 2019300"/>
                <a:gd name="connsiteX180" fmla="*/ 1499039 w 1595629"/>
                <a:gd name="connsiteY180" fmla="*/ 63500 h 2019300"/>
                <a:gd name="connsiteX181" fmla="*/ 1479989 w 1595629"/>
                <a:gd name="connsiteY181" fmla="*/ 50800 h 2019300"/>
                <a:gd name="connsiteX182" fmla="*/ 1454589 w 1595629"/>
                <a:gd name="connsiteY182" fmla="*/ 44450 h 2019300"/>
                <a:gd name="connsiteX183" fmla="*/ 1397439 w 1595629"/>
                <a:gd name="connsiteY183" fmla="*/ 31750 h 2019300"/>
                <a:gd name="connsiteX184" fmla="*/ 1378389 w 1595629"/>
                <a:gd name="connsiteY184" fmla="*/ 19050 h 2019300"/>
                <a:gd name="connsiteX185" fmla="*/ 1321239 w 1595629"/>
                <a:gd name="connsiteY185" fmla="*/ 6350 h 2019300"/>
                <a:gd name="connsiteX186" fmla="*/ 1289489 w 1595629"/>
                <a:gd name="connsiteY186" fmla="*/ 0 h 2019300"/>
                <a:gd name="connsiteX187" fmla="*/ 1225989 w 1595629"/>
                <a:gd name="connsiteY187" fmla="*/ 6350 h 2019300"/>
                <a:gd name="connsiteX188" fmla="*/ 1225989 w 1595629"/>
                <a:gd name="connsiteY188" fmla="*/ 50800 h 2019300"/>
                <a:gd name="connsiteX189" fmla="*/ 1264089 w 1595629"/>
                <a:gd name="connsiteY189" fmla="*/ 57150 h 2019300"/>
                <a:gd name="connsiteX190" fmla="*/ 1264089 w 1595629"/>
                <a:gd name="connsiteY190" fmla="*/ 127000 h 2019300"/>
                <a:gd name="connsiteX191" fmla="*/ 1225989 w 1595629"/>
                <a:gd name="connsiteY191" fmla="*/ 120650 h 2019300"/>
                <a:gd name="connsiteX192" fmla="*/ 1187889 w 1595629"/>
                <a:gd name="connsiteY192" fmla="*/ 82550 h 2019300"/>
                <a:gd name="connsiteX193" fmla="*/ 1168839 w 1595629"/>
                <a:gd name="connsiteY193" fmla="*/ 63500 h 2019300"/>
                <a:gd name="connsiteX194" fmla="*/ 1137089 w 1595629"/>
                <a:gd name="connsiteY194" fmla="*/ 57150 h 2019300"/>
                <a:gd name="connsiteX195" fmla="*/ 1060889 w 1595629"/>
                <a:gd name="connsiteY195" fmla="*/ 50800 h 2019300"/>
                <a:gd name="connsiteX196" fmla="*/ 978339 w 1595629"/>
                <a:gd name="connsiteY196" fmla="*/ 50800 h 2019300"/>
                <a:gd name="connsiteX197" fmla="*/ 959289 w 1595629"/>
                <a:gd name="connsiteY197" fmla="*/ 63500 h 2019300"/>
                <a:gd name="connsiteX198" fmla="*/ 940239 w 1595629"/>
                <a:gd name="connsiteY198" fmla="*/ 101600 h 2019300"/>
                <a:gd name="connsiteX199" fmla="*/ 927539 w 1595629"/>
                <a:gd name="connsiteY199" fmla="*/ 120650 h 2019300"/>
                <a:gd name="connsiteX200" fmla="*/ 921189 w 1595629"/>
                <a:gd name="connsiteY200" fmla="*/ 139700 h 2019300"/>
                <a:gd name="connsiteX201" fmla="*/ 883089 w 1595629"/>
                <a:gd name="connsiteY201" fmla="*/ 184150 h 2019300"/>
                <a:gd name="connsiteX202" fmla="*/ 844989 w 1595629"/>
                <a:gd name="connsiteY202" fmla="*/ 177800 h 2019300"/>
                <a:gd name="connsiteX203" fmla="*/ 832289 w 1595629"/>
                <a:gd name="connsiteY203" fmla="*/ 158750 h 2019300"/>
                <a:gd name="connsiteX204" fmla="*/ 813239 w 1595629"/>
                <a:gd name="connsiteY204" fmla="*/ 139700 h 2019300"/>
                <a:gd name="connsiteX205" fmla="*/ 794189 w 1595629"/>
                <a:gd name="connsiteY205" fmla="*/ 95250 h 2019300"/>
                <a:gd name="connsiteX206" fmla="*/ 787839 w 1595629"/>
                <a:gd name="connsiteY206" fmla="*/ 69850 h 2019300"/>
                <a:gd name="connsiteX207" fmla="*/ 775139 w 1595629"/>
                <a:gd name="connsiteY207" fmla="*/ 50800 h 2019300"/>
                <a:gd name="connsiteX208" fmla="*/ 768789 w 1595629"/>
                <a:gd name="connsiteY208" fmla="*/ 31750 h 2019300"/>
                <a:gd name="connsiteX209" fmla="*/ 730689 w 1595629"/>
                <a:gd name="connsiteY209" fmla="*/ 12700 h 2019300"/>
                <a:gd name="connsiteX210" fmla="*/ 559239 w 1595629"/>
                <a:gd name="connsiteY210" fmla="*/ 25400 h 2019300"/>
                <a:gd name="connsiteX211" fmla="*/ 533839 w 1595629"/>
                <a:gd name="connsiteY211" fmla="*/ 31750 h 2019300"/>
                <a:gd name="connsiteX212" fmla="*/ 521139 w 1595629"/>
                <a:gd name="connsiteY212" fmla="*/ 50800 h 2019300"/>
                <a:gd name="connsiteX213" fmla="*/ 502089 w 1595629"/>
                <a:gd name="connsiteY213" fmla="*/ 63500 h 2019300"/>
                <a:gd name="connsiteX0" fmla="*/ 502089 w 1595629"/>
                <a:gd name="connsiteY0" fmla="*/ 63500 h 2019300"/>
                <a:gd name="connsiteX1" fmla="*/ 514789 w 1595629"/>
                <a:gd name="connsiteY1" fmla="*/ 228600 h 2019300"/>
                <a:gd name="connsiteX2" fmla="*/ 495739 w 1595629"/>
                <a:gd name="connsiteY2" fmla="*/ 273050 h 2019300"/>
                <a:gd name="connsiteX3" fmla="*/ 476689 w 1595629"/>
                <a:gd name="connsiteY3" fmla="*/ 285750 h 2019300"/>
                <a:gd name="connsiteX4" fmla="*/ 451289 w 1595629"/>
                <a:gd name="connsiteY4" fmla="*/ 241300 h 2019300"/>
                <a:gd name="connsiteX5" fmla="*/ 394139 w 1595629"/>
                <a:gd name="connsiteY5" fmla="*/ 209550 h 2019300"/>
                <a:gd name="connsiteX6" fmla="*/ 336989 w 1595629"/>
                <a:gd name="connsiteY6" fmla="*/ 254000 h 2019300"/>
                <a:gd name="connsiteX7" fmla="*/ 292539 w 1595629"/>
                <a:gd name="connsiteY7" fmla="*/ 311150 h 2019300"/>
                <a:gd name="connsiteX8" fmla="*/ 254439 w 1595629"/>
                <a:gd name="connsiteY8" fmla="*/ 323850 h 2019300"/>
                <a:gd name="connsiteX9" fmla="*/ 235389 w 1595629"/>
                <a:gd name="connsiteY9" fmla="*/ 330200 h 2019300"/>
                <a:gd name="connsiteX10" fmla="*/ 203639 w 1595629"/>
                <a:gd name="connsiteY10" fmla="*/ 368300 h 2019300"/>
                <a:gd name="connsiteX11" fmla="*/ 190939 w 1595629"/>
                <a:gd name="connsiteY11" fmla="*/ 406400 h 2019300"/>
                <a:gd name="connsiteX12" fmla="*/ 165539 w 1595629"/>
                <a:gd name="connsiteY12" fmla="*/ 444500 h 2019300"/>
                <a:gd name="connsiteX13" fmla="*/ 159189 w 1595629"/>
                <a:gd name="connsiteY13" fmla="*/ 463550 h 2019300"/>
                <a:gd name="connsiteX14" fmla="*/ 152839 w 1595629"/>
                <a:gd name="connsiteY14" fmla="*/ 501650 h 2019300"/>
                <a:gd name="connsiteX15" fmla="*/ 133789 w 1595629"/>
                <a:gd name="connsiteY15" fmla="*/ 508000 h 2019300"/>
                <a:gd name="connsiteX16" fmla="*/ 32189 w 1595629"/>
                <a:gd name="connsiteY16" fmla="*/ 520700 h 2019300"/>
                <a:gd name="connsiteX17" fmla="*/ 38539 w 1595629"/>
                <a:gd name="connsiteY17" fmla="*/ 552450 h 2019300"/>
                <a:gd name="connsiteX18" fmla="*/ 57589 w 1595629"/>
                <a:gd name="connsiteY18" fmla="*/ 558800 h 2019300"/>
                <a:gd name="connsiteX19" fmla="*/ 102039 w 1595629"/>
                <a:gd name="connsiteY19" fmla="*/ 552450 h 2019300"/>
                <a:gd name="connsiteX20" fmla="*/ 178239 w 1595629"/>
                <a:gd name="connsiteY20" fmla="*/ 539750 h 2019300"/>
                <a:gd name="connsiteX21" fmla="*/ 197289 w 1595629"/>
                <a:gd name="connsiteY21" fmla="*/ 552450 h 2019300"/>
                <a:gd name="connsiteX22" fmla="*/ 216339 w 1595629"/>
                <a:gd name="connsiteY22" fmla="*/ 596900 h 2019300"/>
                <a:gd name="connsiteX23" fmla="*/ 229039 w 1595629"/>
                <a:gd name="connsiteY23" fmla="*/ 635000 h 2019300"/>
                <a:gd name="connsiteX24" fmla="*/ 216339 w 1595629"/>
                <a:gd name="connsiteY24" fmla="*/ 698500 h 2019300"/>
                <a:gd name="connsiteX25" fmla="*/ 197289 w 1595629"/>
                <a:gd name="connsiteY25" fmla="*/ 717550 h 2019300"/>
                <a:gd name="connsiteX26" fmla="*/ 190939 w 1595629"/>
                <a:gd name="connsiteY26" fmla="*/ 762000 h 2019300"/>
                <a:gd name="connsiteX27" fmla="*/ 209989 w 1595629"/>
                <a:gd name="connsiteY27" fmla="*/ 768350 h 2019300"/>
                <a:gd name="connsiteX28" fmla="*/ 235389 w 1595629"/>
                <a:gd name="connsiteY28" fmla="*/ 806450 h 2019300"/>
                <a:gd name="connsiteX29" fmla="*/ 248089 w 1595629"/>
                <a:gd name="connsiteY29" fmla="*/ 844550 h 2019300"/>
                <a:gd name="connsiteX30" fmla="*/ 254439 w 1595629"/>
                <a:gd name="connsiteY30" fmla="*/ 863600 h 2019300"/>
                <a:gd name="connsiteX31" fmla="*/ 216339 w 1595629"/>
                <a:gd name="connsiteY31" fmla="*/ 882650 h 2019300"/>
                <a:gd name="connsiteX32" fmla="*/ 197289 w 1595629"/>
                <a:gd name="connsiteY32" fmla="*/ 889000 h 2019300"/>
                <a:gd name="connsiteX33" fmla="*/ 203639 w 1595629"/>
                <a:gd name="connsiteY33" fmla="*/ 927100 h 2019300"/>
                <a:gd name="connsiteX34" fmla="*/ 216339 w 1595629"/>
                <a:gd name="connsiteY34" fmla="*/ 946150 h 2019300"/>
                <a:gd name="connsiteX35" fmla="*/ 222689 w 1595629"/>
                <a:gd name="connsiteY35" fmla="*/ 996950 h 2019300"/>
                <a:gd name="connsiteX36" fmla="*/ 209989 w 1595629"/>
                <a:gd name="connsiteY36" fmla="*/ 1035050 h 2019300"/>
                <a:gd name="connsiteX37" fmla="*/ 190939 w 1595629"/>
                <a:gd name="connsiteY37" fmla="*/ 1041400 h 2019300"/>
                <a:gd name="connsiteX38" fmla="*/ 165539 w 1595629"/>
                <a:gd name="connsiteY38" fmla="*/ 1054100 h 2019300"/>
                <a:gd name="connsiteX39" fmla="*/ 70289 w 1595629"/>
                <a:gd name="connsiteY39" fmla="*/ 1047750 h 2019300"/>
                <a:gd name="connsiteX40" fmla="*/ 44889 w 1595629"/>
                <a:gd name="connsiteY40" fmla="*/ 1035050 h 2019300"/>
                <a:gd name="connsiteX41" fmla="*/ 25839 w 1595629"/>
                <a:gd name="connsiteY41" fmla="*/ 1028700 h 2019300"/>
                <a:gd name="connsiteX42" fmla="*/ 439 w 1595629"/>
                <a:gd name="connsiteY42" fmla="*/ 1066800 h 2019300"/>
                <a:gd name="connsiteX43" fmla="*/ 6789 w 1595629"/>
                <a:gd name="connsiteY43" fmla="*/ 1092200 h 2019300"/>
                <a:gd name="connsiteX44" fmla="*/ 25839 w 1595629"/>
                <a:gd name="connsiteY44" fmla="*/ 1111250 h 2019300"/>
                <a:gd name="connsiteX45" fmla="*/ 38539 w 1595629"/>
                <a:gd name="connsiteY45" fmla="*/ 1130300 h 2019300"/>
                <a:gd name="connsiteX46" fmla="*/ 57589 w 1595629"/>
                <a:gd name="connsiteY46" fmla="*/ 1149350 h 2019300"/>
                <a:gd name="connsiteX47" fmla="*/ 89339 w 1595629"/>
                <a:gd name="connsiteY47" fmla="*/ 1206500 h 2019300"/>
                <a:gd name="connsiteX48" fmla="*/ 63939 w 1595629"/>
                <a:gd name="connsiteY48" fmla="*/ 1231900 h 2019300"/>
                <a:gd name="connsiteX49" fmla="*/ 82989 w 1595629"/>
                <a:gd name="connsiteY49" fmla="*/ 1238250 h 2019300"/>
                <a:gd name="connsiteX50" fmla="*/ 133789 w 1595629"/>
                <a:gd name="connsiteY50" fmla="*/ 1257300 h 2019300"/>
                <a:gd name="connsiteX51" fmla="*/ 171889 w 1595629"/>
                <a:gd name="connsiteY51" fmla="*/ 1289050 h 2019300"/>
                <a:gd name="connsiteX52" fmla="*/ 190939 w 1595629"/>
                <a:gd name="connsiteY52" fmla="*/ 1308100 h 2019300"/>
                <a:gd name="connsiteX53" fmla="*/ 229039 w 1595629"/>
                <a:gd name="connsiteY53" fmla="*/ 1333500 h 2019300"/>
                <a:gd name="connsiteX54" fmla="*/ 298889 w 1595629"/>
                <a:gd name="connsiteY54" fmla="*/ 1327150 h 2019300"/>
                <a:gd name="connsiteX55" fmla="*/ 317939 w 1595629"/>
                <a:gd name="connsiteY55" fmla="*/ 1320800 h 2019300"/>
                <a:gd name="connsiteX56" fmla="*/ 324289 w 1595629"/>
                <a:gd name="connsiteY56" fmla="*/ 1301750 h 2019300"/>
                <a:gd name="connsiteX57" fmla="*/ 343339 w 1595629"/>
                <a:gd name="connsiteY57" fmla="*/ 1225550 h 2019300"/>
                <a:gd name="connsiteX58" fmla="*/ 362389 w 1595629"/>
                <a:gd name="connsiteY58" fmla="*/ 1212850 h 2019300"/>
                <a:gd name="connsiteX59" fmla="*/ 368739 w 1595629"/>
                <a:gd name="connsiteY59" fmla="*/ 1193800 h 2019300"/>
                <a:gd name="connsiteX60" fmla="*/ 394139 w 1595629"/>
                <a:gd name="connsiteY60" fmla="*/ 1187450 h 2019300"/>
                <a:gd name="connsiteX61" fmla="*/ 413189 w 1595629"/>
                <a:gd name="connsiteY61" fmla="*/ 1181100 h 2019300"/>
                <a:gd name="connsiteX62" fmla="*/ 451289 w 1595629"/>
                <a:gd name="connsiteY62" fmla="*/ 1187450 h 2019300"/>
                <a:gd name="connsiteX63" fmla="*/ 444939 w 1595629"/>
                <a:gd name="connsiteY63" fmla="*/ 1244600 h 2019300"/>
                <a:gd name="connsiteX64" fmla="*/ 413189 w 1595629"/>
                <a:gd name="connsiteY64" fmla="*/ 1276350 h 2019300"/>
                <a:gd name="connsiteX65" fmla="*/ 394139 w 1595629"/>
                <a:gd name="connsiteY65" fmla="*/ 1282700 h 2019300"/>
                <a:gd name="connsiteX66" fmla="*/ 375089 w 1595629"/>
                <a:gd name="connsiteY66" fmla="*/ 1295400 h 2019300"/>
                <a:gd name="connsiteX67" fmla="*/ 362389 w 1595629"/>
                <a:gd name="connsiteY67" fmla="*/ 1314450 h 2019300"/>
                <a:gd name="connsiteX68" fmla="*/ 356039 w 1595629"/>
                <a:gd name="connsiteY68" fmla="*/ 1333500 h 2019300"/>
                <a:gd name="connsiteX69" fmla="*/ 336989 w 1595629"/>
                <a:gd name="connsiteY69" fmla="*/ 1346200 h 2019300"/>
                <a:gd name="connsiteX70" fmla="*/ 356039 w 1595629"/>
                <a:gd name="connsiteY70" fmla="*/ 1352550 h 2019300"/>
                <a:gd name="connsiteX71" fmla="*/ 387789 w 1595629"/>
                <a:gd name="connsiteY71" fmla="*/ 1390650 h 2019300"/>
                <a:gd name="connsiteX72" fmla="*/ 400489 w 1595629"/>
                <a:gd name="connsiteY72" fmla="*/ 1409700 h 2019300"/>
                <a:gd name="connsiteX73" fmla="*/ 400489 w 1595629"/>
                <a:gd name="connsiteY73" fmla="*/ 1460500 h 2019300"/>
                <a:gd name="connsiteX74" fmla="*/ 381439 w 1595629"/>
                <a:gd name="connsiteY74" fmla="*/ 1473200 h 2019300"/>
                <a:gd name="connsiteX75" fmla="*/ 273489 w 1595629"/>
                <a:gd name="connsiteY75" fmla="*/ 1479550 h 2019300"/>
                <a:gd name="connsiteX76" fmla="*/ 267139 w 1595629"/>
                <a:gd name="connsiteY76" fmla="*/ 1498600 h 2019300"/>
                <a:gd name="connsiteX77" fmla="*/ 279839 w 1595629"/>
                <a:gd name="connsiteY77" fmla="*/ 1517650 h 2019300"/>
                <a:gd name="connsiteX78" fmla="*/ 292539 w 1595629"/>
                <a:gd name="connsiteY78" fmla="*/ 1555750 h 2019300"/>
                <a:gd name="connsiteX79" fmla="*/ 311589 w 1595629"/>
                <a:gd name="connsiteY79" fmla="*/ 1562100 h 2019300"/>
                <a:gd name="connsiteX80" fmla="*/ 349689 w 1595629"/>
                <a:gd name="connsiteY80" fmla="*/ 1587500 h 2019300"/>
                <a:gd name="connsiteX81" fmla="*/ 343339 w 1595629"/>
                <a:gd name="connsiteY81" fmla="*/ 1606550 h 2019300"/>
                <a:gd name="connsiteX82" fmla="*/ 279839 w 1595629"/>
                <a:gd name="connsiteY82" fmla="*/ 1625600 h 2019300"/>
                <a:gd name="connsiteX83" fmla="*/ 267139 w 1595629"/>
                <a:gd name="connsiteY83" fmla="*/ 1663700 h 2019300"/>
                <a:gd name="connsiteX84" fmla="*/ 273489 w 1595629"/>
                <a:gd name="connsiteY84" fmla="*/ 1701800 h 2019300"/>
                <a:gd name="connsiteX85" fmla="*/ 305239 w 1595629"/>
                <a:gd name="connsiteY85" fmla="*/ 1733550 h 2019300"/>
                <a:gd name="connsiteX86" fmla="*/ 324289 w 1595629"/>
                <a:gd name="connsiteY86" fmla="*/ 1752600 h 2019300"/>
                <a:gd name="connsiteX87" fmla="*/ 336989 w 1595629"/>
                <a:gd name="connsiteY87" fmla="*/ 1790700 h 2019300"/>
                <a:gd name="connsiteX88" fmla="*/ 349689 w 1595629"/>
                <a:gd name="connsiteY88" fmla="*/ 1809750 h 2019300"/>
                <a:gd name="connsiteX89" fmla="*/ 362389 w 1595629"/>
                <a:gd name="connsiteY89" fmla="*/ 1847850 h 2019300"/>
                <a:gd name="connsiteX90" fmla="*/ 368739 w 1595629"/>
                <a:gd name="connsiteY90" fmla="*/ 1866900 h 2019300"/>
                <a:gd name="connsiteX91" fmla="*/ 375089 w 1595629"/>
                <a:gd name="connsiteY91" fmla="*/ 1866900 h 2019300"/>
                <a:gd name="connsiteX92" fmla="*/ 356039 w 1595629"/>
                <a:gd name="connsiteY92" fmla="*/ 1873250 h 2019300"/>
                <a:gd name="connsiteX93" fmla="*/ 343339 w 1595629"/>
                <a:gd name="connsiteY93" fmla="*/ 1892300 h 2019300"/>
                <a:gd name="connsiteX94" fmla="*/ 349689 w 1595629"/>
                <a:gd name="connsiteY94" fmla="*/ 1955800 h 2019300"/>
                <a:gd name="connsiteX95" fmla="*/ 375089 w 1595629"/>
                <a:gd name="connsiteY95" fmla="*/ 1962150 h 2019300"/>
                <a:gd name="connsiteX96" fmla="*/ 425889 w 1595629"/>
                <a:gd name="connsiteY96" fmla="*/ 1968500 h 2019300"/>
                <a:gd name="connsiteX97" fmla="*/ 432239 w 1595629"/>
                <a:gd name="connsiteY97" fmla="*/ 1993900 h 2019300"/>
                <a:gd name="connsiteX98" fmla="*/ 476689 w 1595629"/>
                <a:gd name="connsiteY98" fmla="*/ 2012950 h 2019300"/>
                <a:gd name="connsiteX99" fmla="*/ 495739 w 1595629"/>
                <a:gd name="connsiteY99" fmla="*/ 2019300 h 2019300"/>
                <a:gd name="connsiteX100" fmla="*/ 514789 w 1595629"/>
                <a:gd name="connsiteY100" fmla="*/ 2012950 h 2019300"/>
                <a:gd name="connsiteX101" fmla="*/ 533839 w 1595629"/>
                <a:gd name="connsiteY101" fmla="*/ 1943100 h 2019300"/>
                <a:gd name="connsiteX102" fmla="*/ 546539 w 1595629"/>
                <a:gd name="connsiteY102" fmla="*/ 1924050 h 2019300"/>
                <a:gd name="connsiteX103" fmla="*/ 584639 w 1595629"/>
                <a:gd name="connsiteY103" fmla="*/ 1892300 h 2019300"/>
                <a:gd name="connsiteX104" fmla="*/ 603689 w 1595629"/>
                <a:gd name="connsiteY104" fmla="*/ 1854200 h 2019300"/>
                <a:gd name="connsiteX105" fmla="*/ 597339 w 1595629"/>
                <a:gd name="connsiteY105" fmla="*/ 1771650 h 2019300"/>
                <a:gd name="connsiteX106" fmla="*/ 571939 w 1595629"/>
                <a:gd name="connsiteY106" fmla="*/ 1714500 h 2019300"/>
                <a:gd name="connsiteX107" fmla="*/ 559239 w 1595629"/>
                <a:gd name="connsiteY107" fmla="*/ 1670050 h 2019300"/>
                <a:gd name="connsiteX108" fmla="*/ 565589 w 1595629"/>
                <a:gd name="connsiteY108" fmla="*/ 1638300 h 2019300"/>
                <a:gd name="connsiteX109" fmla="*/ 603689 w 1595629"/>
                <a:gd name="connsiteY109" fmla="*/ 1625600 h 2019300"/>
                <a:gd name="connsiteX110" fmla="*/ 667189 w 1595629"/>
                <a:gd name="connsiteY110" fmla="*/ 1631950 h 2019300"/>
                <a:gd name="connsiteX111" fmla="*/ 698939 w 1595629"/>
                <a:gd name="connsiteY111" fmla="*/ 1663700 h 2019300"/>
                <a:gd name="connsiteX112" fmla="*/ 717989 w 1595629"/>
                <a:gd name="connsiteY112" fmla="*/ 1676400 h 2019300"/>
                <a:gd name="connsiteX113" fmla="*/ 781489 w 1595629"/>
                <a:gd name="connsiteY113" fmla="*/ 1670050 h 2019300"/>
                <a:gd name="connsiteX114" fmla="*/ 800539 w 1595629"/>
                <a:gd name="connsiteY114" fmla="*/ 1663700 h 2019300"/>
                <a:gd name="connsiteX115" fmla="*/ 876739 w 1595629"/>
                <a:gd name="connsiteY115" fmla="*/ 1670050 h 2019300"/>
                <a:gd name="connsiteX116" fmla="*/ 889439 w 1595629"/>
                <a:gd name="connsiteY116" fmla="*/ 1689100 h 2019300"/>
                <a:gd name="connsiteX117" fmla="*/ 908489 w 1595629"/>
                <a:gd name="connsiteY117" fmla="*/ 1727200 h 2019300"/>
                <a:gd name="connsiteX118" fmla="*/ 933889 w 1595629"/>
                <a:gd name="connsiteY118" fmla="*/ 1733550 h 2019300"/>
                <a:gd name="connsiteX119" fmla="*/ 978339 w 1595629"/>
                <a:gd name="connsiteY119" fmla="*/ 1746250 h 2019300"/>
                <a:gd name="connsiteX120" fmla="*/ 1022789 w 1595629"/>
                <a:gd name="connsiteY120" fmla="*/ 1752600 h 2019300"/>
                <a:gd name="connsiteX121" fmla="*/ 1105339 w 1595629"/>
                <a:gd name="connsiteY121" fmla="*/ 1746250 h 2019300"/>
                <a:gd name="connsiteX122" fmla="*/ 1124389 w 1595629"/>
                <a:gd name="connsiteY122" fmla="*/ 1739900 h 2019300"/>
                <a:gd name="connsiteX123" fmla="*/ 1168839 w 1595629"/>
                <a:gd name="connsiteY123" fmla="*/ 1682750 h 2019300"/>
                <a:gd name="connsiteX124" fmla="*/ 1187889 w 1595629"/>
                <a:gd name="connsiteY124" fmla="*/ 1676400 h 2019300"/>
                <a:gd name="connsiteX125" fmla="*/ 1206939 w 1595629"/>
                <a:gd name="connsiteY125" fmla="*/ 1663700 h 2019300"/>
                <a:gd name="connsiteX126" fmla="*/ 1257739 w 1595629"/>
                <a:gd name="connsiteY126" fmla="*/ 1644650 h 2019300"/>
                <a:gd name="connsiteX127" fmla="*/ 1264089 w 1595629"/>
                <a:gd name="connsiteY127" fmla="*/ 1428750 h 2019300"/>
                <a:gd name="connsiteX128" fmla="*/ 1270439 w 1595629"/>
                <a:gd name="connsiteY128" fmla="*/ 1409700 h 2019300"/>
                <a:gd name="connsiteX129" fmla="*/ 1283139 w 1595629"/>
                <a:gd name="connsiteY129" fmla="*/ 1390650 h 2019300"/>
                <a:gd name="connsiteX130" fmla="*/ 1283139 w 1595629"/>
                <a:gd name="connsiteY130" fmla="*/ 1327150 h 2019300"/>
                <a:gd name="connsiteX131" fmla="*/ 1264089 w 1595629"/>
                <a:gd name="connsiteY131" fmla="*/ 1314450 h 2019300"/>
                <a:gd name="connsiteX132" fmla="*/ 1251389 w 1595629"/>
                <a:gd name="connsiteY132" fmla="*/ 1289050 h 2019300"/>
                <a:gd name="connsiteX133" fmla="*/ 1276789 w 1595629"/>
                <a:gd name="connsiteY133" fmla="*/ 1257300 h 2019300"/>
                <a:gd name="connsiteX134" fmla="*/ 1289489 w 1595629"/>
                <a:gd name="connsiteY134" fmla="*/ 1238250 h 2019300"/>
                <a:gd name="connsiteX135" fmla="*/ 1308539 w 1595629"/>
                <a:gd name="connsiteY135" fmla="*/ 1181100 h 2019300"/>
                <a:gd name="connsiteX136" fmla="*/ 1314889 w 1595629"/>
                <a:gd name="connsiteY136" fmla="*/ 1162050 h 2019300"/>
                <a:gd name="connsiteX137" fmla="*/ 1327589 w 1595629"/>
                <a:gd name="connsiteY137" fmla="*/ 1111250 h 2019300"/>
                <a:gd name="connsiteX138" fmla="*/ 1340289 w 1595629"/>
                <a:gd name="connsiteY138" fmla="*/ 1066800 h 2019300"/>
                <a:gd name="connsiteX139" fmla="*/ 1327589 w 1595629"/>
                <a:gd name="connsiteY139" fmla="*/ 1009650 h 2019300"/>
                <a:gd name="connsiteX140" fmla="*/ 1314889 w 1595629"/>
                <a:gd name="connsiteY140" fmla="*/ 990600 h 2019300"/>
                <a:gd name="connsiteX141" fmla="*/ 1302189 w 1595629"/>
                <a:gd name="connsiteY141" fmla="*/ 952500 h 2019300"/>
                <a:gd name="connsiteX142" fmla="*/ 1289489 w 1595629"/>
                <a:gd name="connsiteY142" fmla="*/ 927100 h 2019300"/>
                <a:gd name="connsiteX143" fmla="*/ 1283139 w 1595629"/>
                <a:gd name="connsiteY143" fmla="*/ 901700 h 2019300"/>
                <a:gd name="connsiteX144" fmla="*/ 1276789 w 1595629"/>
                <a:gd name="connsiteY144" fmla="*/ 882650 h 2019300"/>
                <a:gd name="connsiteX145" fmla="*/ 1283139 w 1595629"/>
                <a:gd name="connsiteY145" fmla="*/ 666750 h 2019300"/>
                <a:gd name="connsiteX146" fmla="*/ 1289489 w 1595629"/>
                <a:gd name="connsiteY146" fmla="*/ 635000 h 2019300"/>
                <a:gd name="connsiteX147" fmla="*/ 1302189 w 1595629"/>
                <a:gd name="connsiteY147" fmla="*/ 615950 h 2019300"/>
                <a:gd name="connsiteX148" fmla="*/ 1321239 w 1595629"/>
                <a:gd name="connsiteY148" fmla="*/ 577850 h 2019300"/>
                <a:gd name="connsiteX149" fmla="*/ 1327589 w 1595629"/>
                <a:gd name="connsiteY149" fmla="*/ 520700 h 2019300"/>
                <a:gd name="connsiteX150" fmla="*/ 1333939 w 1595629"/>
                <a:gd name="connsiteY150" fmla="*/ 501650 h 2019300"/>
                <a:gd name="connsiteX151" fmla="*/ 1340289 w 1595629"/>
                <a:gd name="connsiteY151" fmla="*/ 450850 h 2019300"/>
                <a:gd name="connsiteX152" fmla="*/ 1378389 w 1595629"/>
                <a:gd name="connsiteY152" fmla="*/ 431800 h 2019300"/>
                <a:gd name="connsiteX153" fmla="*/ 1403789 w 1595629"/>
                <a:gd name="connsiteY153" fmla="*/ 425450 h 2019300"/>
                <a:gd name="connsiteX154" fmla="*/ 1422839 w 1595629"/>
                <a:gd name="connsiteY154" fmla="*/ 419100 h 2019300"/>
                <a:gd name="connsiteX155" fmla="*/ 1460939 w 1595629"/>
                <a:gd name="connsiteY155" fmla="*/ 412750 h 2019300"/>
                <a:gd name="connsiteX156" fmla="*/ 1486339 w 1595629"/>
                <a:gd name="connsiteY156" fmla="*/ 406400 h 2019300"/>
                <a:gd name="connsiteX157" fmla="*/ 1448239 w 1595629"/>
                <a:gd name="connsiteY157" fmla="*/ 368300 h 2019300"/>
                <a:gd name="connsiteX158" fmla="*/ 1410139 w 1595629"/>
                <a:gd name="connsiteY158" fmla="*/ 349250 h 2019300"/>
                <a:gd name="connsiteX159" fmla="*/ 1372039 w 1595629"/>
                <a:gd name="connsiteY159" fmla="*/ 330200 h 2019300"/>
                <a:gd name="connsiteX160" fmla="*/ 1352989 w 1595629"/>
                <a:gd name="connsiteY160" fmla="*/ 285750 h 2019300"/>
                <a:gd name="connsiteX161" fmla="*/ 1333939 w 1595629"/>
                <a:gd name="connsiteY161" fmla="*/ 279400 h 2019300"/>
                <a:gd name="connsiteX162" fmla="*/ 1340289 w 1595629"/>
                <a:gd name="connsiteY162" fmla="*/ 228600 h 2019300"/>
                <a:gd name="connsiteX163" fmla="*/ 1359339 w 1595629"/>
                <a:gd name="connsiteY163" fmla="*/ 222250 h 2019300"/>
                <a:gd name="connsiteX164" fmla="*/ 1410139 w 1595629"/>
                <a:gd name="connsiteY164" fmla="*/ 228600 h 2019300"/>
                <a:gd name="connsiteX165" fmla="*/ 1467289 w 1595629"/>
                <a:gd name="connsiteY165" fmla="*/ 273050 h 2019300"/>
                <a:gd name="connsiteX166" fmla="*/ 1505389 w 1595629"/>
                <a:gd name="connsiteY166" fmla="*/ 285750 h 2019300"/>
                <a:gd name="connsiteX167" fmla="*/ 1524439 w 1595629"/>
                <a:gd name="connsiteY167" fmla="*/ 298450 h 2019300"/>
                <a:gd name="connsiteX168" fmla="*/ 1594289 w 1595629"/>
                <a:gd name="connsiteY168" fmla="*/ 292100 h 2019300"/>
                <a:gd name="connsiteX169" fmla="*/ 1575239 w 1595629"/>
                <a:gd name="connsiteY169" fmla="*/ 285750 h 2019300"/>
                <a:gd name="connsiteX170" fmla="*/ 1549839 w 1595629"/>
                <a:gd name="connsiteY170" fmla="*/ 292100 h 2019300"/>
                <a:gd name="connsiteX171" fmla="*/ 1511739 w 1595629"/>
                <a:gd name="connsiteY171" fmla="*/ 304800 h 2019300"/>
                <a:gd name="connsiteX172" fmla="*/ 1518089 w 1595629"/>
                <a:gd name="connsiteY172" fmla="*/ 260350 h 2019300"/>
                <a:gd name="connsiteX173" fmla="*/ 1556189 w 1595629"/>
                <a:gd name="connsiteY173" fmla="*/ 228600 h 2019300"/>
                <a:gd name="connsiteX174" fmla="*/ 1575239 w 1595629"/>
                <a:gd name="connsiteY174" fmla="*/ 184150 h 2019300"/>
                <a:gd name="connsiteX175" fmla="*/ 1568889 w 1595629"/>
                <a:gd name="connsiteY175" fmla="*/ 165100 h 2019300"/>
                <a:gd name="connsiteX176" fmla="*/ 1479989 w 1595629"/>
                <a:gd name="connsiteY176" fmla="*/ 158750 h 2019300"/>
                <a:gd name="connsiteX177" fmla="*/ 1460939 w 1595629"/>
                <a:gd name="connsiteY177" fmla="*/ 146050 h 2019300"/>
                <a:gd name="connsiteX178" fmla="*/ 1479989 w 1595629"/>
                <a:gd name="connsiteY178" fmla="*/ 69850 h 2019300"/>
                <a:gd name="connsiteX179" fmla="*/ 1499039 w 1595629"/>
                <a:gd name="connsiteY179" fmla="*/ 63500 h 2019300"/>
                <a:gd name="connsiteX180" fmla="*/ 1479989 w 1595629"/>
                <a:gd name="connsiteY180" fmla="*/ 50800 h 2019300"/>
                <a:gd name="connsiteX181" fmla="*/ 1454589 w 1595629"/>
                <a:gd name="connsiteY181" fmla="*/ 44450 h 2019300"/>
                <a:gd name="connsiteX182" fmla="*/ 1397439 w 1595629"/>
                <a:gd name="connsiteY182" fmla="*/ 31750 h 2019300"/>
                <a:gd name="connsiteX183" fmla="*/ 1378389 w 1595629"/>
                <a:gd name="connsiteY183" fmla="*/ 19050 h 2019300"/>
                <a:gd name="connsiteX184" fmla="*/ 1321239 w 1595629"/>
                <a:gd name="connsiteY184" fmla="*/ 6350 h 2019300"/>
                <a:gd name="connsiteX185" fmla="*/ 1289489 w 1595629"/>
                <a:gd name="connsiteY185" fmla="*/ 0 h 2019300"/>
                <a:gd name="connsiteX186" fmla="*/ 1225989 w 1595629"/>
                <a:gd name="connsiteY186" fmla="*/ 6350 h 2019300"/>
                <a:gd name="connsiteX187" fmla="*/ 1225989 w 1595629"/>
                <a:gd name="connsiteY187" fmla="*/ 50800 h 2019300"/>
                <a:gd name="connsiteX188" fmla="*/ 1264089 w 1595629"/>
                <a:gd name="connsiteY188" fmla="*/ 57150 h 2019300"/>
                <a:gd name="connsiteX189" fmla="*/ 1264089 w 1595629"/>
                <a:gd name="connsiteY189" fmla="*/ 127000 h 2019300"/>
                <a:gd name="connsiteX190" fmla="*/ 1225989 w 1595629"/>
                <a:gd name="connsiteY190" fmla="*/ 120650 h 2019300"/>
                <a:gd name="connsiteX191" fmla="*/ 1187889 w 1595629"/>
                <a:gd name="connsiteY191" fmla="*/ 82550 h 2019300"/>
                <a:gd name="connsiteX192" fmla="*/ 1168839 w 1595629"/>
                <a:gd name="connsiteY192" fmla="*/ 63500 h 2019300"/>
                <a:gd name="connsiteX193" fmla="*/ 1137089 w 1595629"/>
                <a:gd name="connsiteY193" fmla="*/ 57150 h 2019300"/>
                <a:gd name="connsiteX194" fmla="*/ 1060889 w 1595629"/>
                <a:gd name="connsiteY194" fmla="*/ 50800 h 2019300"/>
                <a:gd name="connsiteX195" fmla="*/ 978339 w 1595629"/>
                <a:gd name="connsiteY195" fmla="*/ 50800 h 2019300"/>
                <a:gd name="connsiteX196" fmla="*/ 959289 w 1595629"/>
                <a:gd name="connsiteY196" fmla="*/ 63500 h 2019300"/>
                <a:gd name="connsiteX197" fmla="*/ 940239 w 1595629"/>
                <a:gd name="connsiteY197" fmla="*/ 101600 h 2019300"/>
                <a:gd name="connsiteX198" fmla="*/ 927539 w 1595629"/>
                <a:gd name="connsiteY198" fmla="*/ 120650 h 2019300"/>
                <a:gd name="connsiteX199" fmla="*/ 921189 w 1595629"/>
                <a:gd name="connsiteY199" fmla="*/ 139700 h 2019300"/>
                <a:gd name="connsiteX200" fmla="*/ 883089 w 1595629"/>
                <a:gd name="connsiteY200" fmla="*/ 184150 h 2019300"/>
                <a:gd name="connsiteX201" fmla="*/ 844989 w 1595629"/>
                <a:gd name="connsiteY201" fmla="*/ 177800 h 2019300"/>
                <a:gd name="connsiteX202" fmla="*/ 832289 w 1595629"/>
                <a:gd name="connsiteY202" fmla="*/ 158750 h 2019300"/>
                <a:gd name="connsiteX203" fmla="*/ 813239 w 1595629"/>
                <a:gd name="connsiteY203" fmla="*/ 139700 h 2019300"/>
                <a:gd name="connsiteX204" fmla="*/ 794189 w 1595629"/>
                <a:gd name="connsiteY204" fmla="*/ 95250 h 2019300"/>
                <a:gd name="connsiteX205" fmla="*/ 787839 w 1595629"/>
                <a:gd name="connsiteY205" fmla="*/ 69850 h 2019300"/>
                <a:gd name="connsiteX206" fmla="*/ 775139 w 1595629"/>
                <a:gd name="connsiteY206" fmla="*/ 50800 h 2019300"/>
                <a:gd name="connsiteX207" fmla="*/ 768789 w 1595629"/>
                <a:gd name="connsiteY207" fmla="*/ 31750 h 2019300"/>
                <a:gd name="connsiteX208" fmla="*/ 730689 w 1595629"/>
                <a:gd name="connsiteY208" fmla="*/ 12700 h 2019300"/>
                <a:gd name="connsiteX209" fmla="*/ 559239 w 1595629"/>
                <a:gd name="connsiteY209" fmla="*/ 25400 h 2019300"/>
                <a:gd name="connsiteX210" fmla="*/ 533839 w 1595629"/>
                <a:gd name="connsiteY210" fmla="*/ 31750 h 2019300"/>
                <a:gd name="connsiteX211" fmla="*/ 521139 w 1595629"/>
                <a:gd name="connsiteY211" fmla="*/ 50800 h 2019300"/>
                <a:gd name="connsiteX212" fmla="*/ 502089 w 1595629"/>
                <a:gd name="connsiteY212" fmla="*/ 63500 h 2019300"/>
                <a:gd name="connsiteX0" fmla="*/ 502089 w 1594642"/>
                <a:gd name="connsiteY0" fmla="*/ 63500 h 2019300"/>
                <a:gd name="connsiteX1" fmla="*/ 514789 w 1594642"/>
                <a:gd name="connsiteY1" fmla="*/ 228600 h 2019300"/>
                <a:gd name="connsiteX2" fmla="*/ 495739 w 1594642"/>
                <a:gd name="connsiteY2" fmla="*/ 273050 h 2019300"/>
                <a:gd name="connsiteX3" fmla="*/ 476689 w 1594642"/>
                <a:gd name="connsiteY3" fmla="*/ 285750 h 2019300"/>
                <a:gd name="connsiteX4" fmla="*/ 451289 w 1594642"/>
                <a:gd name="connsiteY4" fmla="*/ 241300 h 2019300"/>
                <a:gd name="connsiteX5" fmla="*/ 394139 w 1594642"/>
                <a:gd name="connsiteY5" fmla="*/ 209550 h 2019300"/>
                <a:gd name="connsiteX6" fmla="*/ 336989 w 1594642"/>
                <a:gd name="connsiteY6" fmla="*/ 254000 h 2019300"/>
                <a:gd name="connsiteX7" fmla="*/ 292539 w 1594642"/>
                <a:gd name="connsiteY7" fmla="*/ 311150 h 2019300"/>
                <a:gd name="connsiteX8" fmla="*/ 254439 w 1594642"/>
                <a:gd name="connsiteY8" fmla="*/ 323850 h 2019300"/>
                <a:gd name="connsiteX9" fmla="*/ 235389 w 1594642"/>
                <a:gd name="connsiteY9" fmla="*/ 330200 h 2019300"/>
                <a:gd name="connsiteX10" fmla="*/ 203639 w 1594642"/>
                <a:gd name="connsiteY10" fmla="*/ 368300 h 2019300"/>
                <a:gd name="connsiteX11" fmla="*/ 190939 w 1594642"/>
                <a:gd name="connsiteY11" fmla="*/ 406400 h 2019300"/>
                <a:gd name="connsiteX12" fmla="*/ 165539 w 1594642"/>
                <a:gd name="connsiteY12" fmla="*/ 444500 h 2019300"/>
                <a:gd name="connsiteX13" fmla="*/ 159189 w 1594642"/>
                <a:gd name="connsiteY13" fmla="*/ 463550 h 2019300"/>
                <a:gd name="connsiteX14" fmla="*/ 152839 w 1594642"/>
                <a:gd name="connsiteY14" fmla="*/ 501650 h 2019300"/>
                <a:gd name="connsiteX15" fmla="*/ 133789 w 1594642"/>
                <a:gd name="connsiteY15" fmla="*/ 508000 h 2019300"/>
                <a:gd name="connsiteX16" fmla="*/ 32189 w 1594642"/>
                <a:gd name="connsiteY16" fmla="*/ 520700 h 2019300"/>
                <a:gd name="connsiteX17" fmla="*/ 38539 w 1594642"/>
                <a:gd name="connsiteY17" fmla="*/ 552450 h 2019300"/>
                <a:gd name="connsiteX18" fmla="*/ 57589 w 1594642"/>
                <a:gd name="connsiteY18" fmla="*/ 558800 h 2019300"/>
                <a:gd name="connsiteX19" fmla="*/ 102039 w 1594642"/>
                <a:gd name="connsiteY19" fmla="*/ 552450 h 2019300"/>
                <a:gd name="connsiteX20" fmla="*/ 178239 w 1594642"/>
                <a:gd name="connsiteY20" fmla="*/ 539750 h 2019300"/>
                <a:gd name="connsiteX21" fmla="*/ 197289 w 1594642"/>
                <a:gd name="connsiteY21" fmla="*/ 552450 h 2019300"/>
                <a:gd name="connsiteX22" fmla="*/ 216339 w 1594642"/>
                <a:gd name="connsiteY22" fmla="*/ 596900 h 2019300"/>
                <a:gd name="connsiteX23" fmla="*/ 229039 w 1594642"/>
                <a:gd name="connsiteY23" fmla="*/ 635000 h 2019300"/>
                <a:gd name="connsiteX24" fmla="*/ 216339 w 1594642"/>
                <a:gd name="connsiteY24" fmla="*/ 698500 h 2019300"/>
                <a:gd name="connsiteX25" fmla="*/ 197289 w 1594642"/>
                <a:gd name="connsiteY25" fmla="*/ 717550 h 2019300"/>
                <a:gd name="connsiteX26" fmla="*/ 190939 w 1594642"/>
                <a:gd name="connsiteY26" fmla="*/ 762000 h 2019300"/>
                <a:gd name="connsiteX27" fmla="*/ 209989 w 1594642"/>
                <a:gd name="connsiteY27" fmla="*/ 768350 h 2019300"/>
                <a:gd name="connsiteX28" fmla="*/ 235389 w 1594642"/>
                <a:gd name="connsiteY28" fmla="*/ 806450 h 2019300"/>
                <a:gd name="connsiteX29" fmla="*/ 248089 w 1594642"/>
                <a:gd name="connsiteY29" fmla="*/ 844550 h 2019300"/>
                <a:gd name="connsiteX30" fmla="*/ 254439 w 1594642"/>
                <a:gd name="connsiteY30" fmla="*/ 863600 h 2019300"/>
                <a:gd name="connsiteX31" fmla="*/ 216339 w 1594642"/>
                <a:gd name="connsiteY31" fmla="*/ 882650 h 2019300"/>
                <a:gd name="connsiteX32" fmla="*/ 197289 w 1594642"/>
                <a:gd name="connsiteY32" fmla="*/ 889000 h 2019300"/>
                <a:gd name="connsiteX33" fmla="*/ 203639 w 1594642"/>
                <a:gd name="connsiteY33" fmla="*/ 927100 h 2019300"/>
                <a:gd name="connsiteX34" fmla="*/ 216339 w 1594642"/>
                <a:gd name="connsiteY34" fmla="*/ 946150 h 2019300"/>
                <a:gd name="connsiteX35" fmla="*/ 222689 w 1594642"/>
                <a:gd name="connsiteY35" fmla="*/ 996950 h 2019300"/>
                <a:gd name="connsiteX36" fmla="*/ 209989 w 1594642"/>
                <a:gd name="connsiteY36" fmla="*/ 1035050 h 2019300"/>
                <a:gd name="connsiteX37" fmla="*/ 190939 w 1594642"/>
                <a:gd name="connsiteY37" fmla="*/ 1041400 h 2019300"/>
                <a:gd name="connsiteX38" fmla="*/ 165539 w 1594642"/>
                <a:gd name="connsiteY38" fmla="*/ 1054100 h 2019300"/>
                <a:gd name="connsiteX39" fmla="*/ 70289 w 1594642"/>
                <a:gd name="connsiteY39" fmla="*/ 1047750 h 2019300"/>
                <a:gd name="connsiteX40" fmla="*/ 44889 w 1594642"/>
                <a:gd name="connsiteY40" fmla="*/ 1035050 h 2019300"/>
                <a:gd name="connsiteX41" fmla="*/ 25839 w 1594642"/>
                <a:gd name="connsiteY41" fmla="*/ 1028700 h 2019300"/>
                <a:gd name="connsiteX42" fmla="*/ 439 w 1594642"/>
                <a:gd name="connsiteY42" fmla="*/ 1066800 h 2019300"/>
                <a:gd name="connsiteX43" fmla="*/ 6789 w 1594642"/>
                <a:gd name="connsiteY43" fmla="*/ 1092200 h 2019300"/>
                <a:gd name="connsiteX44" fmla="*/ 25839 w 1594642"/>
                <a:gd name="connsiteY44" fmla="*/ 1111250 h 2019300"/>
                <a:gd name="connsiteX45" fmla="*/ 38539 w 1594642"/>
                <a:gd name="connsiteY45" fmla="*/ 1130300 h 2019300"/>
                <a:gd name="connsiteX46" fmla="*/ 57589 w 1594642"/>
                <a:gd name="connsiteY46" fmla="*/ 1149350 h 2019300"/>
                <a:gd name="connsiteX47" fmla="*/ 89339 w 1594642"/>
                <a:gd name="connsiteY47" fmla="*/ 1206500 h 2019300"/>
                <a:gd name="connsiteX48" fmla="*/ 63939 w 1594642"/>
                <a:gd name="connsiteY48" fmla="*/ 1231900 h 2019300"/>
                <a:gd name="connsiteX49" fmla="*/ 82989 w 1594642"/>
                <a:gd name="connsiteY49" fmla="*/ 1238250 h 2019300"/>
                <a:gd name="connsiteX50" fmla="*/ 133789 w 1594642"/>
                <a:gd name="connsiteY50" fmla="*/ 1257300 h 2019300"/>
                <a:gd name="connsiteX51" fmla="*/ 171889 w 1594642"/>
                <a:gd name="connsiteY51" fmla="*/ 1289050 h 2019300"/>
                <a:gd name="connsiteX52" fmla="*/ 190939 w 1594642"/>
                <a:gd name="connsiteY52" fmla="*/ 1308100 h 2019300"/>
                <a:gd name="connsiteX53" fmla="*/ 229039 w 1594642"/>
                <a:gd name="connsiteY53" fmla="*/ 1333500 h 2019300"/>
                <a:gd name="connsiteX54" fmla="*/ 298889 w 1594642"/>
                <a:gd name="connsiteY54" fmla="*/ 1327150 h 2019300"/>
                <a:gd name="connsiteX55" fmla="*/ 317939 w 1594642"/>
                <a:gd name="connsiteY55" fmla="*/ 1320800 h 2019300"/>
                <a:gd name="connsiteX56" fmla="*/ 324289 w 1594642"/>
                <a:gd name="connsiteY56" fmla="*/ 1301750 h 2019300"/>
                <a:gd name="connsiteX57" fmla="*/ 343339 w 1594642"/>
                <a:gd name="connsiteY57" fmla="*/ 1225550 h 2019300"/>
                <a:gd name="connsiteX58" fmla="*/ 362389 w 1594642"/>
                <a:gd name="connsiteY58" fmla="*/ 1212850 h 2019300"/>
                <a:gd name="connsiteX59" fmla="*/ 368739 w 1594642"/>
                <a:gd name="connsiteY59" fmla="*/ 1193800 h 2019300"/>
                <a:gd name="connsiteX60" fmla="*/ 394139 w 1594642"/>
                <a:gd name="connsiteY60" fmla="*/ 1187450 h 2019300"/>
                <a:gd name="connsiteX61" fmla="*/ 413189 w 1594642"/>
                <a:gd name="connsiteY61" fmla="*/ 1181100 h 2019300"/>
                <a:gd name="connsiteX62" fmla="*/ 451289 w 1594642"/>
                <a:gd name="connsiteY62" fmla="*/ 1187450 h 2019300"/>
                <a:gd name="connsiteX63" fmla="*/ 444939 w 1594642"/>
                <a:gd name="connsiteY63" fmla="*/ 1244600 h 2019300"/>
                <a:gd name="connsiteX64" fmla="*/ 413189 w 1594642"/>
                <a:gd name="connsiteY64" fmla="*/ 1276350 h 2019300"/>
                <a:gd name="connsiteX65" fmla="*/ 394139 w 1594642"/>
                <a:gd name="connsiteY65" fmla="*/ 1282700 h 2019300"/>
                <a:gd name="connsiteX66" fmla="*/ 375089 w 1594642"/>
                <a:gd name="connsiteY66" fmla="*/ 1295400 h 2019300"/>
                <a:gd name="connsiteX67" fmla="*/ 362389 w 1594642"/>
                <a:gd name="connsiteY67" fmla="*/ 1314450 h 2019300"/>
                <a:gd name="connsiteX68" fmla="*/ 356039 w 1594642"/>
                <a:gd name="connsiteY68" fmla="*/ 1333500 h 2019300"/>
                <a:gd name="connsiteX69" fmla="*/ 336989 w 1594642"/>
                <a:gd name="connsiteY69" fmla="*/ 1346200 h 2019300"/>
                <a:gd name="connsiteX70" fmla="*/ 356039 w 1594642"/>
                <a:gd name="connsiteY70" fmla="*/ 1352550 h 2019300"/>
                <a:gd name="connsiteX71" fmla="*/ 387789 w 1594642"/>
                <a:gd name="connsiteY71" fmla="*/ 1390650 h 2019300"/>
                <a:gd name="connsiteX72" fmla="*/ 400489 w 1594642"/>
                <a:gd name="connsiteY72" fmla="*/ 1409700 h 2019300"/>
                <a:gd name="connsiteX73" fmla="*/ 400489 w 1594642"/>
                <a:gd name="connsiteY73" fmla="*/ 1460500 h 2019300"/>
                <a:gd name="connsiteX74" fmla="*/ 381439 w 1594642"/>
                <a:gd name="connsiteY74" fmla="*/ 1473200 h 2019300"/>
                <a:gd name="connsiteX75" fmla="*/ 273489 w 1594642"/>
                <a:gd name="connsiteY75" fmla="*/ 1479550 h 2019300"/>
                <a:gd name="connsiteX76" fmla="*/ 267139 w 1594642"/>
                <a:gd name="connsiteY76" fmla="*/ 1498600 h 2019300"/>
                <a:gd name="connsiteX77" fmla="*/ 279839 w 1594642"/>
                <a:gd name="connsiteY77" fmla="*/ 1517650 h 2019300"/>
                <a:gd name="connsiteX78" fmla="*/ 292539 w 1594642"/>
                <a:gd name="connsiteY78" fmla="*/ 1555750 h 2019300"/>
                <a:gd name="connsiteX79" fmla="*/ 311589 w 1594642"/>
                <a:gd name="connsiteY79" fmla="*/ 1562100 h 2019300"/>
                <a:gd name="connsiteX80" fmla="*/ 349689 w 1594642"/>
                <a:gd name="connsiteY80" fmla="*/ 1587500 h 2019300"/>
                <a:gd name="connsiteX81" fmla="*/ 343339 w 1594642"/>
                <a:gd name="connsiteY81" fmla="*/ 1606550 h 2019300"/>
                <a:gd name="connsiteX82" fmla="*/ 279839 w 1594642"/>
                <a:gd name="connsiteY82" fmla="*/ 1625600 h 2019300"/>
                <a:gd name="connsiteX83" fmla="*/ 267139 w 1594642"/>
                <a:gd name="connsiteY83" fmla="*/ 1663700 h 2019300"/>
                <a:gd name="connsiteX84" fmla="*/ 273489 w 1594642"/>
                <a:gd name="connsiteY84" fmla="*/ 1701800 h 2019300"/>
                <a:gd name="connsiteX85" fmla="*/ 305239 w 1594642"/>
                <a:gd name="connsiteY85" fmla="*/ 1733550 h 2019300"/>
                <a:gd name="connsiteX86" fmla="*/ 324289 w 1594642"/>
                <a:gd name="connsiteY86" fmla="*/ 1752600 h 2019300"/>
                <a:gd name="connsiteX87" fmla="*/ 336989 w 1594642"/>
                <a:gd name="connsiteY87" fmla="*/ 1790700 h 2019300"/>
                <a:gd name="connsiteX88" fmla="*/ 349689 w 1594642"/>
                <a:gd name="connsiteY88" fmla="*/ 1809750 h 2019300"/>
                <a:gd name="connsiteX89" fmla="*/ 362389 w 1594642"/>
                <a:gd name="connsiteY89" fmla="*/ 1847850 h 2019300"/>
                <a:gd name="connsiteX90" fmla="*/ 368739 w 1594642"/>
                <a:gd name="connsiteY90" fmla="*/ 1866900 h 2019300"/>
                <a:gd name="connsiteX91" fmla="*/ 375089 w 1594642"/>
                <a:gd name="connsiteY91" fmla="*/ 1866900 h 2019300"/>
                <a:gd name="connsiteX92" fmla="*/ 356039 w 1594642"/>
                <a:gd name="connsiteY92" fmla="*/ 1873250 h 2019300"/>
                <a:gd name="connsiteX93" fmla="*/ 343339 w 1594642"/>
                <a:gd name="connsiteY93" fmla="*/ 1892300 h 2019300"/>
                <a:gd name="connsiteX94" fmla="*/ 349689 w 1594642"/>
                <a:gd name="connsiteY94" fmla="*/ 1955800 h 2019300"/>
                <a:gd name="connsiteX95" fmla="*/ 375089 w 1594642"/>
                <a:gd name="connsiteY95" fmla="*/ 1962150 h 2019300"/>
                <a:gd name="connsiteX96" fmla="*/ 425889 w 1594642"/>
                <a:gd name="connsiteY96" fmla="*/ 1968500 h 2019300"/>
                <a:gd name="connsiteX97" fmla="*/ 432239 w 1594642"/>
                <a:gd name="connsiteY97" fmla="*/ 1993900 h 2019300"/>
                <a:gd name="connsiteX98" fmla="*/ 476689 w 1594642"/>
                <a:gd name="connsiteY98" fmla="*/ 2012950 h 2019300"/>
                <a:gd name="connsiteX99" fmla="*/ 495739 w 1594642"/>
                <a:gd name="connsiteY99" fmla="*/ 2019300 h 2019300"/>
                <a:gd name="connsiteX100" fmla="*/ 514789 w 1594642"/>
                <a:gd name="connsiteY100" fmla="*/ 2012950 h 2019300"/>
                <a:gd name="connsiteX101" fmla="*/ 533839 w 1594642"/>
                <a:gd name="connsiteY101" fmla="*/ 1943100 h 2019300"/>
                <a:gd name="connsiteX102" fmla="*/ 546539 w 1594642"/>
                <a:gd name="connsiteY102" fmla="*/ 1924050 h 2019300"/>
                <a:gd name="connsiteX103" fmla="*/ 584639 w 1594642"/>
                <a:gd name="connsiteY103" fmla="*/ 1892300 h 2019300"/>
                <a:gd name="connsiteX104" fmla="*/ 603689 w 1594642"/>
                <a:gd name="connsiteY104" fmla="*/ 1854200 h 2019300"/>
                <a:gd name="connsiteX105" fmla="*/ 597339 w 1594642"/>
                <a:gd name="connsiteY105" fmla="*/ 1771650 h 2019300"/>
                <a:gd name="connsiteX106" fmla="*/ 571939 w 1594642"/>
                <a:gd name="connsiteY106" fmla="*/ 1714500 h 2019300"/>
                <a:gd name="connsiteX107" fmla="*/ 559239 w 1594642"/>
                <a:gd name="connsiteY107" fmla="*/ 1670050 h 2019300"/>
                <a:gd name="connsiteX108" fmla="*/ 565589 w 1594642"/>
                <a:gd name="connsiteY108" fmla="*/ 1638300 h 2019300"/>
                <a:gd name="connsiteX109" fmla="*/ 603689 w 1594642"/>
                <a:gd name="connsiteY109" fmla="*/ 1625600 h 2019300"/>
                <a:gd name="connsiteX110" fmla="*/ 667189 w 1594642"/>
                <a:gd name="connsiteY110" fmla="*/ 1631950 h 2019300"/>
                <a:gd name="connsiteX111" fmla="*/ 698939 w 1594642"/>
                <a:gd name="connsiteY111" fmla="*/ 1663700 h 2019300"/>
                <a:gd name="connsiteX112" fmla="*/ 717989 w 1594642"/>
                <a:gd name="connsiteY112" fmla="*/ 1676400 h 2019300"/>
                <a:gd name="connsiteX113" fmla="*/ 781489 w 1594642"/>
                <a:gd name="connsiteY113" fmla="*/ 1670050 h 2019300"/>
                <a:gd name="connsiteX114" fmla="*/ 800539 w 1594642"/>
                <a:gd name="connsiteY114" fmla="*/ 1663700 h 2019300"/>
                <a:gd name="connsiteX115" fmla="*/ 876739 w 1594642"/>
                <a:gd name="connsiteY115" fmla="*/ 1670050 h 2019300"/>
                <a:gd name="connsiteX116" fmla="*/ 889439 w 1594642"/>
                <a:gd name="connsiteY116" fmla="*/ 1689100 h 2019300"/>
                <a:gd name="connsiteX117" fmla="*/ 908489 w 1594642"/>
                <a:gd name="connsiteY117" fmla="*/ 1727200 h 2019300"/>
                <a:gd name="connsiteX118" fmla="*/ 933889 w 1594642"/>
                <a:gd name="connsiteY118" fmla="*/ 1733550 h 2019300"/>
                <a:gd name="connsiteX119" fmla="*/ 978339 w 1594642"/>
                <a:gd name="connsiteY119" fmla="*/ 1746250 h 2019300"/>
                <a:gd name="connsiteX120" fmla="*/ 1022789 w 1594642"/>
                <a:gd name="connsiteY120" fmla="*/ 1752600 h 2019300"/>
                <a:gd name="connsiteX121" fmla="*/ 1105339 w 1594642"/>
                <a:gd name="connsiteY121" fmla="*/ 1746250 h 2019300"/>
                <a:gd name="connsiteX122" fmla="*/ 1124389 w 1594642"/>
                <a:gd name="connsiteY122" fmla="*/ 1739900 h 2019300"/>
                <a:gd name="connsiteX123" fmla="*/ 1168839 w 1594642"/>
                <a:gd name="connsiteY123" fmla="*/ 1682750 h 2019300"/>
                <a:gd name="connsiteX124" fmla="*/ 1187889 w 1594642"/>
                <a:gd name="connsiteY124" fmla="*/ 1676400 h 2019300"/>
                <a:gd name="connsiteX125" fmla="*/ 1206939 w 1594642"/>
                <a:gd name="connsiteY125" fmla="*/ 1663700 h 2019300"/>
                <a:gd name="connsiteX126" fmla="*/ 1257739 w 1594642"/>
                <a:gd name="connsiteY126" fmla="*/ 1644650 h 2019300"/>
                <a:gd name="connsiteX127" fmla="*/ 1264089 w 1594642"/>
                <a:gd name="connsiteY127" fmla="*/ 1428750 h 2019300"/>
                <a:gd name="connsiteX128" fmla="*/ 1270439 w 1594642"/>
                <a:gd name="connsiteY128" fmla="*/ 1409700 h 2019300"/>
                <a:gd name="connsiteX129" fmla="*/ 1283139 w 1594642"/>
                <a:gd name="connsiteY129" fmla="*/ 1390650 h 2019300"/>
                <a:gd name="connsiteX130" fmla="*/ 1283139 w 1594642"/>
                <a:gd name="connsiteY130" fmla="*/ 1327150 h 2019300"/>
                <a:gd name="connsiteX131" fmla="*/ 1264089 w 1594642"/>
                <a:gd name="connsiteY131" fmla="*/ 1314450 h 2019300"/>
                <a:gd name="connsiteX132" fmla="*/ 1251389 w 1594642"/>
                <a:gd name="connsiteY132" fmla="*/ 1289050 h 2019300"/>
                <a:gd name="connsiteX133" fmla="*/ 1276789 w 1594642"/>
                <a:gd name="connsiteY133" fmla="*/ 1257300 h 2019300"/>
                <a:gd name="connsiteX134" fmla="*/ 1289489 w 1594642"/>
                <a:gd name="connsiteY134" fmla="*/ 1238250 h 2019300"/>
                <a:gd name="connsiteX135" fmla="*/ 1308539 w 1594642"/>
                <a:gd name="connsiteY135" fmla="*/ 1181100 h 2019300"/>
                <a:gd name="connsiteX136" fmla="*/ 1314889 w 1594642"/>
                <a:gd name="connsiteY136" fmla="*/ 1162050 h 2019300"/>
                <a:gd name="connsiteX137" fmla="*/ 1327589 w 1594642"/>
                <a:gd name="connsiteY137" fmla="*/ 1111250 h 2019300"/>
                <a:gd name="connsiteX138" fmla="*/ 1340289 w 1594642"/>
                <a:gd name="connsiteY138" fmla="*/ 1066800 h 2019300"/>
                <a:gd name="connsiteX139" fmla="*/ 1327589 w 1594642"/>
                <a:gd name="connsiteY139" fmla="*/ 1009650 h 2019300"/>
                <a:gd name="connsiteX140" fmla="*/ 1314889 w 1594642"/>
                <a:gd name="connsiteY140" fmla="*/ 990600 h 2019300"/>
                <a:gd name="connsiteX141" fmla="*/ 1302189 w 1594642"/>
                <a:gd name="connsiteY141" fmla="*/ 952500 h 2019300"/>
                <a:gd name="connsiteX142" fmla="*/ 1289489 w 1594642"/>
                <a:gd name="connsiteY142" fmla="*/ 927100 h 2019300"/>
                <a:gd name="connsiteX143" fmla="*/ 1283139 w 1594642"/>
                <a:gd name="connsiteY143" fmla="*/ 901700 h 2019300"/>
                <a:gd name="connsiteX144" fmla="*/ 1276789 w 1594642"/>
                <a:gd name="connsiteY144" fmla="*/ 882650 h 2019300"/>
                <a:gd name="connsiteX145" fmla="*/ 1283139 w 1594642"/>
                <a:gd name="connsiteY145" fmla="*/ 666750 h 2019300"/>
                <a:gd name="connsiteX146" fmla="*/ 1289489 w 1594642"/>
                <a:gd name="connsiteY146" fmla="*/ 635000 h 2019300"/>
                <a:gd name="connsiteX147" fmla="*/ 1302189 w 1594642"/>
                <a:gd name="connsiteY147" fmla="*/ 615950 h 2019300"/>
                <a:gd name="connsiteX148" fmla="*/ 1321239 w 1594642"/>
                <a:gd name="connsiteY148" fmla="*/ 577850 h 2019300"/>
                <a:gd name="connsiteX149" fmla="*/ 1327589 w 1594642"/>
                <a:gd name="connsiteY149" fmla="*/ 520700 h 2019300"/>
                <a:gd name="connsiteX150" fmla="*/ 1333939 w 1594642"/>
                <a:gd name="connsiteY150" fmla="*/ 501650 h 2019300"/>
                <a:gd name="connsiteX151" fmla="*/ 1340289 w 1594642"/>
                <a:gd name="connsiteY151" fmla="*/ 450850 h 2019300"/>
                <a:gd name="connsiteX152" fmla="*/ 1378389 w 1594642"/>
                <a:gd name="connsiteY152" fmla="*/ 431800 h 2019300"/>
                <a:gd name="connsiteX153" fmla="*/ 1403789 w 1594642"/>
                <a:gd name="connsiteY153" fmla="*/ 425450 h 2019300"/>
                <a:gd name="connsiteX154" fmla="*/ 1422839 w 1594642"/>
                <a:gd name="connsiteY154" fmla="*/ 419100 h 2019300"/>
                <a:gd name="connsiteX155" fmla="*/ 1460939 w 1594642"/>
                <a:gd name="connsiteY155" fmla="*/ 412750 h 2019300"/>
                <a:gd name="connsiteX156" fmla="*/ 1486339 w 1594642"/>
                <a:gd name="connsiteY156" fmla="*/ 406400 h 2019300"/>
                <a:gd name="connsiteX157" fmla="*/ 1448239 w 1594642"/>
                <a:gd name="connsiteY157" fmla="*/ 368300 h 2019300"/>
                <a:gd name="connsiteX158" fmla="*/ 1410139 w 1594642"/>
                <a:gd name="connsiteY158" fmla="*/ 349250 h 2019300"/>
                <a:gd name="connsiteX159" fmla="*/ 1372039 w 1594642"/>
                <a:gd name="connsiteY159" fmla="*/ 330200 h 2019300"/>
                <a:gd name="connsiteX160" fmla="*/ 1352989 w 1594642"/>
                <a:gd name="connsiteY160" fmla="*/ 285750 h 2019300"/>
                <a:gd name="connsiteX161" fmla="*/ 1333939 w 1594642"/>
                <a:gd name="connsiteY161" fmla="*/ 279400 h 2019300"/>
                <a:gd name="connsiteX162" fmla="*/ 1340289 w 1594642"/>
                <a:gd name="connsiteY162" fmla="*/ 228600 h 2019300"/>
                <a:gd name="connsiteX163" fmla="*/ 1359339 w 1594642"/>
                <a:gd name="connsiteY163" fmla="*/ 222250 h 2019300"/>
                <a:gd name="connsiteX164" fmla="*/ 1410139 w 1594642"/>
                <a:gd name="connsiteY164" fmla="*/ 228600 h 2019300"/>
                <a:gd name="connsiteX165" fmla="*/ 1467289 w 1594642"/>
                <a:gd name="connsiteY165" fmla="*/ 273050 h 2019300"/>
                <a:gd name="connsiteX166" fmla="*/ 1505389 w 1594642"/>
                <a:gd name="connsiteY166" fmla="*/ 285750 h 2019300"/>
                <a:gd name="connsiteX167" fmla="*/ 1524439 w 1594642"/>
                <a:gd name="connsiteY167" fmla="*/ 298450 h 2019300"/>
                <a:gd name="connsiteX168" fmla="*/ 1594289 w 1594642"/>
                <a:gd name="connsiteY168" fmla="*/ 292100 h 2019300"/>
                <a:gd name="connsiteX169" fmla="*/ 1549839 w 1594642"/>
                <a:gd name="connsiteY169" fmla="*/ 292100 h 2019300"/>
                <a:gd name="connsiteX170" fmla="*/ 1511739 w 1594642"/>
                <a:gd name="connsiteY170" fmla="*/ 304800 h 2019300"/>
                <a:gd name="connsiteX171" fmla="*/ 1518089 w 1594642"/>
                <a:gd name="connsiteY171" fmla="*/ 260350 h 2019300"/>
                <a:gd name="connsiteX172" fmla="*/ 1556189 w 1594642"/>
                <a:gd name="connsiteY172" fmla="*/ 228600 h 2019300"/>
                <a:gd name="connsiteX173" fmla="*/ 1575239 w 1594642"/>
                <a:gd name="connsiteY173" fmla="*/ 184150 h 2019300"/>
                <a:gd name="connsiteX174" fmla="*/ 1568889 w 1594642"/>
                <a:gd name="connsiteY174" fmla="*/ 165100 h 2019300"/>
                <a:gd name="connsiteX175" fmla="*/ 1479989 w 1594642"/>
                <a:gd name="connsiteY175" fmla="*/ 158750 h 2019300"/>
                <a:gd name="connsiteX176" fmla="*/ 1460939 w 1594642"/>
                <a:gd name="connsiteY176" fmla="*/ 146050 h 2019300"/>
                <a:gd name="connsiteX177" fmla="*/ 1479989 w 1594642"/>
                <a:gd name="connsiteY177" fmla="*/ 69850 h 2019300"/>
                <a:gd name="connsiteX178" fmla="*/ 1499039 w 1594642"/>
                <a:gd name="connsiteY178" fmla="*/ 63500 h 2019300"/>
                <a:gd name="connsiteX179" fmla="*/ 1479989 w 1594642"/>
                <a:gd name="connsiteY179" fmla="*/ 50800 h 2019300"/>
                <a:gd name="connsiteX180" fmla="*/ 1454589 w 1594642"/>
                <a:gd name="connsiteY180" fmla="*/ 44450 h 2019300"/>
                <a:gd name="connsiteX181" fmla="*/ 1397439 w 1594642"/>
                <a:gd name="connsiteY181" fmla="*/ 31750 h 2019300"/>
                <a:gd name="connsiteX182" fmla="*/ 1378389 w 1594642"/>
                <a:gd name="connsiteY182" fmla="*/ 19050 h 2019300"/>
                <a:gd name="connsiteX183" fmla="*/ 1321239 w 1594642"/>
                <a:gd name="connsiteY183" fmla="*/ 6350 h 2019300"/>
                <a:gd name="connsiteX184" fmla="*/ 1289489 w 1594642"/>
                <a:gd name="connsiteY184" fmla="*/ 0 h 2019300"/>
                <a:gd name="connsiteX185" fmla="*/ 1225989 w 1594642"/>
                <a:gd name="connsiteY185" fmla="*/ 6350 h 2019300"/>
                <a:gd name="connsiteX186" fmla="*/ 1225989 w 1594642"/>
                <a:gd name="connsiteY186" fmla="*/ 50800 h 2019300"/>
                <a:gd name="connsiteX187" fmla="*/ 1264089 w 1594642"/>
                <a:gd name="connsiteY187" fmla="*/ 57150 h 2019300"/>
                <a:gd name="connsiteX188" fmla="*/ 1264089 w 1594642"/>
                <a:gd name="connsiteY188" fmla="*/ 127000 h 2019300"/>
                <a:gd name="connsiteX189" fmla="*/ 1225989 w 1594642"/>
                <a:gd name="connsiteY189" fmla="*/ 120650 h 2019300"/>
                <a:gd name="connsiteX190" fmla="*/ 1187889 w 1594642"/>
                <a:gd name="connsiteY190" fmla="*/ 82550 h 2019300"/>
                <a:gd name="connsiteX191" fmla="*/ 1168839 w 1594642"/>
                <a:gd name="connsiteY191" fmla="*/ 63500 h 2019300"/>
                <a:gd name="connsiteX192" fmla="*/ 1137089 w 1594642"/>
                <a:gd name="connsiteY192" fmla="*/ 57150 h 2019300"/>
                <a:gd name="connsiteX193" fmla="*/ 1060889 w 1594642"/>
                <a:gd name="connsiteY193" fmla="*/ 50800 h 2019300"/>
                <a:gd name="connsiteX194" fmla="*/ 978339 w 1594642"/>
                <a:gd name="connsiteY194" fmla="*/ 50800 h 2019300"/>
                <a:gd name="connsiteX195" fmla="*/ 959289 w 1594642"/>
                <a:gd name="connsiteY195" fmla="*/ 63500 h 2019300"/>
                <a:gd name="connsiteX196" fmla="*/ 940239 w 1594642"/>
                <a:gd name="connsiteY196" fmla="*/ 101600 h 2019300"/>
                <a:gd name="connsiteX197" fmla="*/ 927539 w 1594642"/>
                <a:gd name="connsiteY197" fmla="*/ 120650 h 2019300"/>
                <a:gd name="connsiteX198" fmla="*/ 921189 w 1594642"/>
                <a:gd name="connsiteY198" fmla="*/ 139700 h 2019300"/>
                <a:gd name="connsiteX199" fmla="*/ 883089 w 1594642"/>
                <a:gd name="connsiteY199" fmla="*/ 184150 h 2019300"/>
                <a:gd name="connsiteX200" fmla="*/ 844989 w 1594642"/>
                <a:gd name="connsiteY200" fmla="*/ 177800 h 2019300"/>
                <a:gd name="connsiteX201" fmla="*/ 832289 w 1594642"/>
                <a:gd name="connsiteY201" fmla="*/ 158750 h 2019300"/>
                <a:gd name="connsiteX202" fmla="*/ 813239 w 1594642"/>
                <a:gd name="connsiteY202" fmla="*/ 139700 h 2019300"/>
                <a:gd name="connsiteX203" fmla="*/ 794189 w 1594642"/>
                <a:gd name="connsiteY203" fmla="*/ 95250 h 2019300"/>
                <a:gd name="connsiteX204" fmla="*/ 787839 w 1594642"/>
                <a:gd name="connsiteY204" fmla="*/ 69850 h 2019300"/>
                <a:gd name="connsiteX205" fmla="*/ 775139 w 1594642"/>
                <a:gd name="connsiteY205" fmla="*/ 50800 h 2019300"/>
                <a:gd name="connsiteX206" fmla="*/ 768789 w 1594642"/>
                <a:gd name="connsiteY206" fmla="*/ 31750 h 2019300"/>
                <a:gd name="connsiteX207" fmla="*/ 730689 w 1594642"/>
                <a:gd name="connsiteY207" fmla="*/ 12700 h 2019300"/>
                <a:gd name="connsiteX208" fmla="*/ 559239 w 1594642"/>
                <a:gd name="connsiteY208" fmla="*/ 25400 h 2019300"/>
                <a:gd name="connsiteX209" fmla="*/ 533839 w 1594642"/>
                <a:gd name="connsiteY209" fmla="*/ 31750 h 2019300"/>
                <a:gd name="connsiteX210" fmla="*/ 521139 w 1594642"/>
                <a:gd name="connsiteY210" fmla="*/ 50800 h 2019300"/>
                <a:gd name="connsiteX211" fmla="*/ 502089 w 1594642"/>
                <a:gd name="connsiteY211" fmla="*/ 63500 h 2019300"/>
                <a:gd name="connsiteX0" fmla="*/ 502089 w 1594355"/>
                <a:gd name="connsiteY0" fmla="*/ 63500 h 2019300"/>
                <a:gd name="connsiteX1" fmla="*/ 514789 w 1594355"/>
                <a:gd name="connsiteY1" fmla="*/ 228600 h 2019300"/>
                <a:gd name="connsiteX2" fmla="*/ 495739 w 1594355"/>
                <a:gd name="connsiteY2" fmla="*/ 273050 h 2019300"/>
                <a:gd name="connsiteX3" fmla="*/ 476689 w 1594355"/>
                <a:gd name="connsiteY3" fmla="*/ 285750 h 2019300"/>
                <a:gd name="connsiteX4" fmla="*/ 451289 w 1594355"/>
                <a:gd name="connsiteY4" fmla="*/ 241300 h 2019300"/>
                <a:gd name="connsiteX5" fmla="*/ 394139 w 1594355"/>
                <a:gd name="connsiteY5" fmla="*/ 209550 h 2019300"/>
                <a:gd name="connsiteX6" fmla="*/ 336989 w 1594355"/>
                <a:gd name="connsiteY6" fmla="*/ 254000 h 2019300"/>
                <a:gd name="connsiteX7" fmla="*/ 292539 w 1594355"/>
                <a:gd name="connsiteY7" fmla="*/ 311150 h 2019300"/>
                <a:gd name="connsiteX8" fmla="*/ 254439 w 1594355"/>
                <a:gd name="connsiteY8" fmla="*/ 323850 h 2019300"/>
                <a:gd name="connsiteX9" fmla="*/ 235389 w 1594355"/>
                <a:gd name="connsiteY9" fmla="*/ 330200 h 2019300"/>
                <a:gd name="connsiteX10" fmla="*/ 203639 w 1594355"/>
                <a:gd name="connsiteY10" fmla="*/ 368300 h 2019300"/>
                <a:gd name="connsiteX11" fmla="*/ 190939 w 1594355"/>
                <a:gd name="connsiteY11" fmla="*/ 406400 h 2019300"/>
                <a:gd name="connsiteX12" fmla="*/ 165539 w 1594355"/>
                <a:gd name="connsiteY12" fmla="*/ 444500 h 2019300"/>
                <a:gd name="connsiteX13" fmla="*/ 159189 w 1594355"/>
                <a:gd name="connsiteY13" fmla="*/ 463550 h 2019300"/>
                <a:gd name="connsiteX14" fmla="*/ 152839 w 1594355"/>
                <a:gd name="connsiteY14" fmla="*/ 501650 h 2019300"/>
                <a:gd name="connsiteX15" fmla="*/ 133789 w 1594355"/>
                <a:gd name="connsiteY15" fmla="*/ 508000 h 2019300"/>
                <a:gd name="connsiteX16" fmla="*/ 32189 w 1594355"/>
                <a:gd name="connsiteY16" fmla="*/ 520700 h 2019300"/>
                <a:gd name="connsiteX17" fmla="*/ 38539 w 1594355"/>
                <a:gd name="connsiteY17" fmla="*/ 552450 h 2019300"/>
                <a:gd name="connsiteX18" fmla="*/ 57589 w 1594355"/>
                <a:gd name="connsiteY18" fmla="*/ 558800 h 2019300"/>
                <a:gd name="connsiteX19" fmla="*/ 102039 w 1594355"/>
                <a:gd name="connsiteY19" fmla="*/ 552450 h 2019300"/>
                <a:gd name="connsiteX20" fmla="*/ 178239 w 1594355"/>
                <a:gd name="connsiteY20" fmla="*/ 539750 h 2019300"/>
                <a:gd name="connsiteX21" fmla="*/ 197289 w 1594355"/>
                <a:gd name="connsiteY21" fmla="*/ 552450 h 2019300"/>
                <a:gd name="connsiteX22" fmla="*/ 216339 w 1594355"/>
                <a:gd name="connsiteY22" fmla="*/ 596900 h 2019300"/>
                <a:gd name="connsiteX23" fmla="*/ 229039 w 1594355"/>
                <a:gd name="connsiteY23" fmla="*/ 635000 h 2019300"/>
                <a:gd name="connsiteX24" fmla="*/ 216339 w 1594355"/>
                <a:gd name="connsiteY24" fmla="*/ 698500 h 2019300"/>
                <a:gd name="connsiteX25" fmla="*/ 197289 w 1594355"/>
                <a:gd name="connsiteY25" fmla="*/ 717550 h 2019300"/>
                <a:gd name="connsiteX26" fmla="*/ 190939 w 1594355"/>
                <a:gd name="connsiteY26" fmla="*/ 762000 h 2019300"/>
                <a:gd name="connsiteX27" fmla="*/ 209989 w 1594355"/>
                <a:gd name="connsiteY27" fmla="*/ 768350 h 2019300"/>
                <a:gd name="connsiteX28" fmla="*/ 235389 w 1594355"/>
                <a:gd name="connsiteY28" fmla="*/ 806450 h 2019300"/>
                <a:gd name="connsiteX29" fmla="*/ 248089 w 1594355"/>
                <a:gd name="connsiteY29" fmla="*/ 844550 h 2019300"/>
                <a:gd name="connsiteX30" fmla="*/ 254439 w 1594355"/>
                <a:gd name="connsiteY30" fmla="*/ 863600 h 2019300"/>
                <a:gd name="connsiteX31" fmla="*/ 216339 w 1594355"/>
                <a:gd name="connsiteY31" fmla="*/ 882650 h 2019300"/>
                <a:gd name="connsiteX32" fmla="*/ 197289 w 1594355"/>
                <a:gd name="connsiteY32" fmla="*/ 889000 h 2019300"/>
                <a:gd name="connsiteX33" fmla="*/ 203639 w 1594355"/>
                <a:gd name="connsiteY33" fmla="*/ 927100 h 2019300"/>
                <a:gd name="connsiteX34" fmla="*/ 216339 w 1594355"/>
                <a:gd name="connsiteY34" fmla="*/ 946150 h 2019300"/>
                <a:gd name="connsiteX35" fmla="*/ 222689 w 1594355"/>
                <a:gd name="connsiteY35" fmla="*/ 996950 h 2019300"/>
                <a:gd name="connsiteX36" fmla="*/ 209989 w 1594355"/>
                <a:gd name="connsiteY36" fmla="*/ 1035050 h 2019300"/>
                <a:gd name="connsiteX37" fmla="*/ 190939 w 1594355"/>
                <a:gd name="connsiteY37" fmla="*/ 1041400 h 2019300"/>
                <a:gd name="connsiteX38" fmla="*/ 165539 w 1594355"/>
                <a:gd name="connsiteY38" fmla="*/ 1054100 h 2019300"/>
                <a:gd name="connsiteX39" fmla="*/ 70289 w 1594355"/>
                <a:gd name="connsiteY39" fmla="*/ 1047750 h 2019300"/>
                <a:gd name="connsiteX40" fmla="*/ 44889 w 1594355"/>
                <a:gd name="connsiteY40" fmla="*/ 1035050 h 2019300"/>
                <a:gd name="connsiteX41" fmla="*/ 25839 w 1594355"/>
                <a:gd name="connsiteY41" fmla="*/ 1028700 h 2019300"/>
                <a:gd name="connsiteX42" fmla="*/ 439 w 1594355"/>
                <a:gd name="connsiteY42" fmla="*/ 1066800 h 2019300"/>
                <a:gd name="connsiteX43" fmla="*/ 6789 w 1594355"/>
                <a:gd name="connsiteY43" fmla="*/ 1092200 h 2019300"/>
                <a:gd name="connsiteX44" fmla="*/ 25839 w 1594355"/>
                <a:gd name="connsiteY44" fmla="*/ 1111250 h 2019300"/>
                <a:gd name="connsiteX45" fmla="*/ 38539 w 1594355"/>
                <a:gd name="connsiteY45" fmla="*/ 1130300 h 2019300"/>
                <a:gd name="connsiteX46" fmla="*/ 57589 w 1594355"/>
                <a:gd name="connsiteY46" fmla="*/ 1149350 h 2019300"/>
                <a:gd name="connsiteX47" fmla="*/ 89339 w 1594355"/>
                <a:gd name="connsiteY47" fmla="*/ 1206500 h 2019300"/>
                <a:gd name="connsiteX48" fmla="*/ 63939 w 1594355"/>
                <a:gd name="connsiteY48" fmla="*/ 1231900 h 2019300"/>
                <a:gd name="connsiteX49" fmla="*/ 82989 w 1594355"/>
                <a:gd name="connsiteY49" fmla="*/ 1238250 h 2019300"/>
                <a:gd name="connsiteX50" fmla="*/ 133789 w 1594355"/>
                <a:gd name="connsiteY50" fmla="*/ 1257300 h 2019300"/>
                <a:gd name="connsiteX51" fmla="*/ 171889 w 1594355"/>
                <a:gd name="connsiteY51" fmla="*/ 1289050 h 2019300"/>
                <a:gd name="connsiteX52" fmla="*/ 190939 w 1594355"/>
                <a:gd name="connsiteY52" fmla="*/ 1308100 h 2019300"/>
                <a:gd name="connsiteX53" fmla="*/ 229039 w 1594355"/>
                <a:gd name="connsiteY53" fmla="*/ 1333500 h 2019300"/>
                <a:gd name="connsiteX54" fmla="*/ 298889 w 1594355"/>
                <a:gd name="connsiteY54" fmla="*/ 1327150 h 2019300"/>
                <a:gd name="connsiteX55" fmla="*/ 317939 w 1594355"/>
                <a:gd name="connsiteY55" fmla="*/ 1320800 h 2019300"/>
                <a:gd name="connsiteX56" fmla="*/ 324289 w 1594355"/>
                <a:gd name="connsiteY56" fmla="*/ 1301750 h 2019300"/>
                <a:gd name="connsiteX57" fmla="*/ 343339 w 1594355"/>
                <a:gd name="connsiteY57" fmla="*/ 1225550 h 2019300"/>
                <a:gd name="connsiteX58" fmla="*/ 362389 w 1594355"/>
                <a:gd name="connsiteY58" fmla="*/ 1212850 h 2019300"/>
                <a:gd name="connsiteX59" fmla="*/ 368739 w 1594355"/>
                <a:gd name="connsiteY59" fmla="*/ 1193800 h 2019300"/>
                <a:gd name="connsiteX60" fmla="*/ 394139 w 1594355"/>
                <a:gd name="connsiteY60" fmla="*/ 1187450 h 2019300"/>
                <a:gd name="connsiteX61" fmla="*/ 413189 w 1594355"/>
                <a:gd name="connsiteY61" fmla="*/ 1181100 h 2019300"/>
                <a:gd name="connsiteX62" fmla="*/ 451289 w 1594355"/>
                <a:gd name="connsiteY62" fmla="*/ 1187450 h 2019300"/>
                <a:gd name="connsiteX63" fmla="*/ 444939 w 1594355"/>
                <a:gd name="connsiteY63" fmla="*/ 1244600 h 2019300"/>
                <a:gd name="connsiteX64" fmla="*/ 413189 w 1594355"/>
                <a:gd name="connsiteY64" fmla="*/ 1276350 h 2019300"/>
                <a:gd name="connsiteX65" fmla="*/ 394139 w 1594355"/>
                <a:gd name="connsiteY65" fmla="*/ 1282700 h 2019300"/>
                <a:gd name="connsiteX66" fmla="*/ 375089 w 1594355"/>
                <a:gd name="connsiteY66" fmla="*/ 1295400 h 2019300"/>
                <a:gd name="connsiteX67" fmla="*/ 362389 w 1594355"/>
                <a:gd name="connsiteY67" fmla="*/ 1314450 h 2019300"/>
                <a:gd name="connsiteX68" fmla="*/ 356039 w 1594355"/>
                <a:gd name="connsiteY68" fmla="*/ 1333500 h 2019300"/>
                <a:gd name="connsiteX69" fmla="*/ 336989 w 1594355"/>
                <a:gd name="connsiteY69" fmla="*/ 1346200 h 2019300"/>
                <a:gd name="connsiteX70" fmla="*/ 356039 w 1594355"/>
                <a:gd name="connsiteY70" fmla="*/ 1352550 h 2019300"/>
                <a:gd name="connsiteX71" fmla="*/ 387789 w 1594355"/>
                <a:gd name="connsiteY71" fmla="*/ 1390650 h 2019300"/>
                <a:gd name="connsiteX72" fmla="*/ 400489 w 1594355"/>
                <a:gd name="connsiteY72" fmla="*/ 1409700 h 2019300"/>
                <a:gd name="connsiteX73" fmla="*/ 400489 w 1594355"/>
                <a:gd name="connsiteY73" fmla="*/ 1460500 h 2019300"/>
                <a:gd name="connsiteX74" fmla="*/ 381439 w 1594355"/>
                <a:gd name="connsiteY74" fmla="*/ 1473200 h 2019300"/>
                <a:gd name="connsiteX75" fmla="*/ 273489 w 1594355"/>
                <a:gd name="connsiteY75" fmla="*/ 1479550 h 2019300"/>
                <a:gd name="connsiteX76" fmla="*/ 267139 w 1594355"/>
                <a:gd name="connsiteY76" fmla="*/ 1498600 h 2019300"/>
                <a:gd name="connsiteX77" fmla="*/ 279839 w 1594355"/>
                <a:gd name="connsiteY77" fmla="*/ 1517650 h 2019300"/>
                <a:gd name="connsiteX78" fmla="*/ 292539 w 1594355"/>
                <a:gd name="connsiteY78" fmla="*/ 1555750 h 2019300"/>
                <a:gd name="connsiteX79" fmla="*/ 311589 w 1594355"/>
                <a:gd name="connsiteY79" fmla="*/ 1562100 h 2019300"/>
                <a:gd name="connsiteX80" fmla="*/ 349689 w 1594355"/>
                <a:gd name="connsiteY80" fmla="*/ 1587500 h 2019300"/>
                <a:gd name="connsiteX81" fmla="*/ 343339 w 1594355"/>
                <a:gd name="connsiteY81" fmla="*/ 1606550 h 2019300"/>
                <a:gd name="connsiteX82" fmla="*/ 279839 w 1594355"/>
                <a:gd name="connsiteY82" fmla="*/ 1625600 h 2019300"/>
                <a:gd name="connsiteX83" fmla="*/ 267139 w 1594355"/>
                <a:gd name="connsiteY83" fmla="*/ 1663700 h 2019300"/>
                <a:gd name="connsiteX84" fmla="*/ 273489 w 1594355"/>
                <a:gd name="connsiteY84" fmla="*/ 1701800 h 2019300"/>
                <a:gd name="connsiteX85" fmla="*/ 305239 w 1594355"/>
                <a:gd name="connsiteY85" fmla="*/ 1733550 h 2019300"/>
                <a:gd name="connsiteX86" fmla="*/ 324289 w 1594355"/>
                <a:gd name="connsiteY86" fmla="*/ 1752600 h 2019300"/>
                <a:gd name="connsiteX87" fmla="*/ 336989 w 1594355"/>
                <a:gd name="connsiteY87" fmla="*/ 1790700 h 2019300"/>
                <a:gd name="connsiteX88" fmla="*/ 349689 w 1594355"/>
                <a:gd name="connsiteY88" fmla="*/ 1809750 h 2019300"/>
                <a:gd name="connsiteX89" fmla="*/ 362389 w 1594355"/>
                <a:gd name="connsiteY89" fmla="*/ 1847850 h 2019300"/>
                <a:gd name="connsiteX90" fmla="*/ 368739 w 1594355"/>
                <a:gd name="connsiteY90" fmla="*/ 1866900 h 2019300"/>
                <a:gd name="connsiteX91" fmla="*/ 375089 w 1594355"/>
                <a:gd name="connsiteY91" fmla="*/ 1866900 h 2019300"/>
                <a:gd name="connsiteX92" fmla="*/ 356039 w 1594355"/>
                <a:gd name="connsiteY92" fmla="*/ 1873250 h 2019300"/>
                <a:gd name="connsiteX93" fmla="*/ 343339 w 1594355"/>
                <a:gd name="connsiteY93" fmla="*/ 1892300 h 2019300"/>
                <a:gd name="connsiteX94" fmla="*/ 349689 w 1594355"/>
                <a:gd name="connsiteY94" fmla="*/ 1955800 h 2019300"/>
                <a:gd name="connsiteX95" fmla="*/ 375089 w 1594355"/>
                <a:gd name="connsiteY95" fmla="*/ 1962150 h 2019300"/>
                <a:gd name="connsiteX96" fmla="*/ 425889 w 1594355"/>
                <a:gd name="connsiteY96" fmla="*/ 1968500 h 2019300"/>
                <a:gd name="connsiteX97" fmla="*/ 432239 w 1594355"/>
                <a:gd name="connsiteY97" fmla="*/ 1993900 h 2019300"/>
                <a:gd name="connsiteX98" fmla="*/ 476689 w 1594355"/>
                <a:gd name="connsiteY98" fmla="*/ 2012950 h 2019300"/>
                <a:gd name="connsiteX99" fmla="*/ 495739 w 1594355"/>
                <a:gd name="connsiteY99" fmla="*/ 2019300 h 2019300"/>
                <a:gd name="connsiteX100" fmla="*/ 514789 w 1594355"/>
                <a:gd name="connsiteY100" fmla="*/ 2012950 h 2019300"/>
                <a:gd name="connsiteX101" fmla="*/ 533839 w 1594355"/>
                <a:gd name="connsiteY101" fmla="*/ 1943100 h 2019300"/>
                <a:gd name="connsiteX102" fmla="*/ 546539 w 1594355"/>
                <a:gd name="connsiteY102" fmla="*/ 1924050 h 2019300"/>
                <a:gd name="connsiteX103" fmla="*/ 584639 w 1594355"/>
                <a:gd name="connsiteY103" fmla="*/ 1892300 h 2019300"/>
                <a:gd name="connsiteX104" fmla="*/ 603689 w 1594355"/>
                <a:gd name="connsiteY104" fmla="*/ 1854200 h 2019300"/>
                <a:gd name="connsiteX105" fmla="*/ 597339 w 1594355"/>
                <a:gd name="connsiteY105" fmla="*/ 1771650 h 2019300"/>
                <a:gd name="connsiteX106" fmla="*/ 571939 w 1594355"/>
                <a:gd name="connsiteY106" fmla="*/ 1714500 h 2019300"/>
                <a:gd name="connsiteX107" fmla="*/ 559239 w 1594355"/>
                <a:gd name="connsiteY107" fmla="*/ 1670050 h 2019300"/>
                <a:gd name="connsiteX108" fmla="*/ 565589 w 1594355"/>
                <a:gd name="connsiteY108" fmla="*/ 1638300 h 2019300"/>
                <a:gd name="connsiteX109" fmla="*/ 603689 w 1594355"/>
                <a:gd name="connsiteY109" fmla="*/ 1625600 h 2019300"/>
                <a:gd name="connsiteX110" fmla="*/ 667189 w 1594355"/>
                <a:gd name="connsiteY110" fmla="*/ 1631950 h 2019300"/>
                <a:gd name="connsiteX111" fmla="*/ 698939 w 1594355"/>
                <a:gd name="connsiteY111" fmla="*/ 1663700 h 2019300"/>
                <a:gd name="connsiteX112" fmla="*/ 717989 w 1594355"/>
                <a:gd name="connsiteY112" fmla="*/ 1676400 h 2019300"/>
                <a:gd name="connsiteX113" fmla="*/ 781489 w 1594355"/>
                <a:gd name="connsiteY113" fmla="*/ 1670050 h 2019300"/>
                <a:gd name="connsiteX114" fmla="*/ 800539 w 1594355"/>
                <a:gd name="connsiteY114" fmla="*/ 1663700 h 2019300"/>
                <a:gd name="connsiteX115" fmla="*/ 876739 w 1594355"/>
                <a:gd name="connsiteY115" fmla="*/ 1670050 h 2019300"/>
                <a:gd name="connsiteX116" fmla="*/ 889439 w 1594355"/>
                <a:gd name="connsiteY116" fmla="*/ 1689100 h 2019300"/>
                <a:gd name="connsiteX117" fmla="*/ 908489 w 1594355"/>
                <a:gd name="connsiteY117" fmla="*/ 1727200 h 2019300"/>
                <a:gd name="connsiteX118" fmla="*/ 933889 w 1594355"/>
                <a:gd name="connsiteY118" fmla="*/ 1733550 h 2019300"/>
                <a:gd name="connsiteX119" fmla="*/ 978339 w 1594355"/>
                <a:gd name="connsiteY119" fmla="*/ 1746250 h 2019300"/>
                <a:gd name="connsiteX120" fmla="*/ 1022789 w 1594355"/>
                <a:gd name="connsiteY120" fmla="*/ 1752600 h 2019300"/>
                <a:gd name="connsiteX121" fmla="*/ 1105339 w 1594355"/>
                <a:gd name="connsiteY121" fmla="*/ 1746250 h 2019300"/>
                <a:gd name="connsiteX122" fmla="*/ 1124389 w 1594355"/>
                <a:gd name="connsiteY122" fmla="*/ 1739900 h 2019300"/>
                <a:gd name="connsiteX123" fmla="*/ 1168839 w 1594355"/>
                <a:gd name="connsiteY123" fmla="*/ 1682750 h 2019300"/>
                <a:gd name="connsiteX124" fmla="*/ 1187889 w 1594355"/>
                <a:gd name="connsiteY124" fmla="*/ 1676400 h 2019300"/>
                <a:gd name="connsiteX125" fmla="*/ 1206939 w 1594355"/>
                <a:gd name="connsiteY125" fmla="*/ 1663700 h 2019300"/>
                <a:gd name="connsiteX126" fmla="*/ 1257739 w 1594355"/>
                <a:gd name="connsiteY126" fmla="*/ 1644650 h 2019300"/>
                <a:gd name="connsiteX127" fmla="*/ 1264089 w 1594355"/>
                <a:gd name="connsiteY127" fmla="*/ 1428750 h 2019300"/>
                <a:gd name="connsiteX128" fmla="*/ 1270439 w 1594355"/>
                <a:gd name="connsiteY128" fmla="*/ 1409700 h 2019300"/>
                <a:gd name="connsiteX129" fmla="*/ 1283139 w 1594355"/>
                <a:gd name="connsiteY129" fmla="*/ 1390650 h 2019300"/>
                <a:gd name="connsiteX130" fmla="*/ 1283139 w 1594355"/>
                <a:gd name="connsiteY130" fmla="*/ 1327150 h 2019300"/>
                <a:gd name="connsiteX131" fmla="*/ 1264089 w 1594355"/>
                <a:gd name="connsiteY131" fmla="*/ 1314450 h 2019300"/>
                <a:gd name="connsiteX132" fmla="*/ 1251389 w 1594355"/>
                <a:gd name="connsiteY132" fmla="*/ 1289050 h 2019300"/>
                <a:gd name="connsiteX133" fmla="*/ 1276789 w 1594355"/>
                <a:gd name="connsiteY133" fmla="*/ 1257300 h 2019300"/>
                <a:gd name="connsiteX134" fmla="*/ 1289489 w 1594355"/>
                <a:gd name="connsiteY134" fmla="*/ 1238250 h 2019300"/>
                <a:gd name="connsiteX135" fmla="*/ 1308539 w 1594355"/>
                <a:gd name="connsiteY135" fmla="*/ 1181100 h 2019300"/>
                <a:gd name="connsiteX136" fmla="*/ 1314889 w 1594355"/>
                <a:gd name="connsiteY136" fmla="*/ 1162050 h 2019300"/>
                <a:gd name="connsiteX137" fmla="*/ 1327589 w 1594355"/>
                <a:gd name="connsiteY137" fmla="*/ 1111250 h 2019300"/>
                <a:gd name="connsiteX138" fmla="*/ 1340289 w 1594355"/>
                <a:gd name="connsiteY138" fmla="*/ 1066800 h 2019300"/>
                <a:gd name="connsiteX139" fmla="*/ 1327589 w 1594355"/>
                <a:gd name="connsiteY139" fmla="*/ 1009650 h 2019300"/>
                <a:gd name="connsiteX140" fmla="*/ 1314889 w 1594355"/>
                <a:gd name="connsiteY140" fmla="*/ 990600 h 2019300"/>
                <a:gd name="connsiteX141" fmla="*/ 1302189 w 1594355"/>
                <a:gd name="connsiteY141" fmla="*/ 952500 h 2019300"/>
                <a:gd name="connsiteX142" fmla="*/ 1289489 w 1594355"/>
                <a:gd name="connsiteY142" fmla="*/ 927100 h 2019300"/>
                <a:gd name="connsiteX143" fmla="*/ 1283139 w 1594355"/>
                <a:gd name="connsiteY143" fmla="*/ 901700 h 2019300"/>
                <a:gd name="connsiteX144" fmla="*/ 1276789 w 1594355"/>
                <a:gd name="connsiteY144" fmla="*/ 882650 h 2019300"/>
                <a:gd name="connsiteX145" fmla="*/ 1283139 w 1594355"/>
                <a:gd name="connsiteY145" fmla="*/ 666750 h 2019300"/>
                <a:gd name="connsiteX146" fmla="*/ 1289489 w 1594355"/>
                <a:gd name="connsiteY146" fmla="*/ 635000 h 2019300"/>
                <a:gd name="connsiteX147" fmla="*/ 1302189 w 1594355"/>
                <a:gd name="connsiteY147" fmla="*/ 615950 h 2019300"/>
                <a:gd name="connsiteX148" fmla="*/ 1321239 w 1594355"/>
                <a:gd name="connsiteY148" fmla="*/ 577850 h 2019300"/>
                <a:gd name="connsiteX149" fmla="*/ 1327589 w 1594355"/>
                <a:gd name="connsiteY149" fmla="*/ 520700 h 2019300"/>
                <a:gd name="connsiteX150" fmla="*/ 1333939 w 1594355"/>
                <a:gd name="connsiteY150" fmla="*/ 501650 h 2019300"/>
                <a:gd name="connsiteX151" fmla="*/ 1340289 w 1594355"/>
                <a:gd name="connsiteY151" fmla="*/ 450850 h 2019300"/>
                <a:gd name="connsiteX152" fmla="*/ 1378389 w 1594355"/>
                <a:gd name="connsiteY152" fmla="*/ 431800 h 2019300"/>
                <a:gd name="connsiteX153" fmla="*/ 1403789 w 1594355"/>
                <a:gd name="connsiteY153" fmla="*/ 425450 h 2019300"/>
                <a:gd name="connsiteX154" fmla="*/ 1422839 w 1594355"/>
                <a:gd name="connsiteY154" fmla="*/ 419100 h 2019300"/>
                <a:gd name="connsiteX155" fmla="*/ 1460939 w 1594355"/>
                <a:gd name="connsiteY155" fmla="*/ 412750 h 2019300"/>
                <a:gd name="connsiteX156" fmla="*/ 1486339 w 1594355"/>
                <a:gd name="connsiteY156" fmla="*/ 406400 h 2019300"/>
                <a:gd name="connsiteX157" fmla="*/ 1448239 w 1594355"/>
                <a:gd name="connsiteY157" fmla="*/ 368300 h 2019300"/>
                <a:gd name="connsiteX158" fmla="*/ 1410139 w 1594355"/>
                <a:gd name="connsiteY158" fmla="*/ 349250 h 2019300"/>
                <a:gd name="connsiteX159" fmla="*/ 1372039 w 1594355"/>
                <a:gd name="connsiteY159" fmla="*/ 330200 h 2019300"/>
                <a:gd name="connsiteX160" fmla="*/ 1352989 w 1594355"/>
                <a:gd name="connsiteY160" fmla="*/ 285750 h 2019300"/>
                <a:gd name="connsiteX161" fmla="*/ 1333939 w 1594355"/>
                <a:gd name="connsiteY161" fmla="*/ 279400 h 2019300"/>
                <a:gd name="connsiteX162" fmla="*/ 1340289 w 1594355"/>
                <a:gd name="connsiteY162" fmla="*/ 228600 h 2019300"/>
                <a:gd name="connsiteX163" fmla="*/ 1359339 w 1594355"/>
                <a:gd name="connsiteY163" fmla="*/ 222250 h 2019300"/>
                <a:gd name="connsiteX164" fmla="*/ 1410139 w 1594355"/>
                <a:gd name="connsiteY164" fmla="*/ 228600 h 2019300"/>
                <a:gd name="connsiteX165" fmla="*/ 1467289 w 1594355"/>
                <a:gd name="connsiteY165" fmla="*/ 273050 h 2019300"/>
                <a:gd name="connsiteX166" fmla="*/ 1505389 w 1594355"/>
                <a:gd name="connsiteY166" fmla="*/ 285750 h 2019300"/>
                <a:gd name="connsiteX167" fmla="*/ 1524439 w 1594355"/>
                <a:gd name="connsiteY167" fmla="*/ 298450 h 2019300"/>
                <a:gd name="connsiteX168" fmla="*/ 1594289 w 1594355"/>
                <a:gd name="connsiteY168" fmla="*/ 292100 h 2019300"/>
                <a:gd name="connsiteX169" fmla="*/ 1511739 w 1594355"/>
                <a:gd name="connsiteY169" fmla="*/ 304800 h 2019300"/>
                <a:gd name="connsiteX170" fmla="*/ 1518089 w 1594355"/>
                <a:gd name="connsiteY170" fmla="*/ 260350 h 2019300"/>
                <a:gd name="connsiteX171" fmla="*/ 1556189 w 1594355"/>
                <a:gd name="connsiteY171" fmla="*/ 228600 h 2019300"/>
                <a:gd name="connsiteX172" fmla="*/ 1575239 w 1594355"/>
                <a:gd name="connsiteY172" fmla="*/ 184150 h 2019300"/>
                <a:gd name="connsiteX173" fmla="*/ 1568889 w 1594355"/>
                <a:gd name="connsiteY173" fmla="*/ 165100 h 2019300"/>
                <a:gd name="connsiteX174" fmla="*/ 1479989 w 1594355"/>
                <a:gd name="connsiteY174" fmla="*/ 158750 h 2019300"/>
                <a:gd name="connsiteX175" fmla="*/ 1460939 w 1594355"/>
                <a:gd name="connsiteY175" fmla="*/ 146050 h 2019300"/>
                <a:gd name="connsiteX176" fmla="*/ 1479989 w 1594355"/>
                <a:gd name="connsiteY176" fmla="*/ 69850 h 2019300"/>
                <a:gd name="connsiteX177" fmla="*/ 1499039 w 1594355"/>
                <a:gd name="connsiteY177" fmla="*/ 63500 h 2019300"/>
                <a:gd name="connsiteX178" fmla="*/ 1479989 w 1594355"/>
                <a:gd name="connsiteY178" fmla="*/ 50800 h 2019300"/>
                <a:gd name="connsiteX179" fmla="*/ 1454589 w 1594355"/>
                <a:gd name="connsiteY179" fmla="*/ 44450 h 2019300"/>
                <a:gd name="connsiteX180" fmla="*/ 1397439 w 1594355"/>
                <a:gd name="connsiteY180" fmla="*/ 31750 h 2019300"/>
                <a:gd name="connsiteX181" fmla="*/ 1378389 w 1594355"/>
                <a:gd name="connsiteY181" fmla="*/ 19050 h 2019300"/>
                <a:gd name="connsiteX182" fmla="*/ 1321239 w 1594355"/>
                <a:gd name="connsiteY182" fmla="*/ 6350 h 2019300"/>
                <a:gd name="connsiteX183" fmla="*/ 1289489 w 1594355"/>
                <a:gd name="connsiteY183" fmla="*/ 0 h 2019300"/>
                <a:gd name="connsiteX184" fmla="*/ 1225989 w 1594355"/>
                <a:gd name="connsiteY184" fmla="*/ 6350 h 2019300"/>
                <a:gd name="connsiteX185" fmla="*/ 1225989 w 1594355"/>
                <a:gd name="connsiteY185" fmla="*/ 50800 h 2019300"/>
                <a:gd name="connsiteX186" fmla="*/ 1264089 w 1594355"/>
                <a:gd name="connsiteY186" fmla="*/ 57150 h 2019300"/>
                <a:gd name="connsiteX187" fmla="*/ 1264089 w 1594355"/>
                <a:gd name="connsiteY187" fmla="*/ 127000 h 2019300"/>
                <a:gd name="connsiteX188" fmla="*/ 1225989 w 1594355"/>
                <a:gd name="connsiteY188" fmla="*/ 120650 h 2019300"/>
                <a:gd name="connsiteX189" fmla="*/ 1187889 w 1594355"/>
                <a:gd name="connsiteY189" fmla="*/ 82550 h 2019300"/>
                <a:gd name="connsiteX190" fmla="*/ 1168839 w 1594355"/>
                <a:gd name="connsiteY190" fmla="*/ 63500 h 2019300"/>
                <a:gd name="connsiteX191" fmla="*/ 1137089 w 1594355"/>
                <a:gd name="connsiteY191" fmla="*/ 57150 h 2019300"/>
                <a:gd name="connsiteX192" fmla="*/ 1060889 w 1594355"/>
                <a:gd name="connsiteY192" fmla="*/ 50800 h 2019300"/>
                <a:gd name="connsiteX193" fmla="*/ 978339 w 1594355"/>
                <a:gd name="connsiteY193" fmla="*/ 50800 h 2019300"/>
                <a:gd name="connsiteX194" fmla="*/ 959289 w 1594355"/>
                <a:gd name="connsiteY194" fmla="*/ 63500 h 2019300"/>
                <a:gd name="connsiteX195" fmla="*/ 940239 w 1594355"/>
                <a:gd name="connsiteY195" fmla="*/ 101600 h 2019300"/>
                <a:gd name="connsiteX196" fmla="*/ 927539 w 1594355"/>
                <a:gd name="connsiteY196" fmla="*/ 120650 h 2019300"/>
                <a:gd name="connsiteX197" fmla="*/ 921189 w 1594355"/>
                <a:gd name="connsiteY197" fmla="*/ 139700 h 2019300"/>
                <a:gd name="connsiteX198" fmla="*/ 883089 w 1594355"/>
                <a:gd name="connsiteY198" fmla="*/ 184150 h 2019300"/>
                <a:gd name="connsiteX199" fmla="*/ 844989 w 1594355"/>
                <a:gd name="connsiteY199" fmla="*/ 177800 h 2019300"/>
                <a:gd name="connsiteX200" fmla="*/ 832289 w 1594355"/>
                <a:gd name="connsiteY200" fmla="*/ 158750 h 2019300"/>
                <a:gd name="connsiteX201" fmla="*/ 813239 w 1594355"/>
                <a:gd name="connsiteY201" fmla="*/ 139700 h 2019300"/>
                <a:gd name="connsiteX202" fmla="*/ 794189 w 1594355"/>
                <a:gd name="connsiteY202" fmla="*/ 95250 h 2019300"/>
                <a:gd name="connsiteX203" fmla="*/ 787839 w 1594355"/>
                <a:gd name="connsiteY203" fmla="*/ 69850 h 2019300"/>
                <a:gd name="connsiteX204" fmla="*/ 775139 w 1594355"/>
                <a:gd name="connsiteY204" fmla="*/ 50800 h 2019300"/>
                <a:gd name="connsiteX205" fmla="*/ 768789 w 1594355"/>
                <a:gd name="connsiteY205" fmla="*/ 31750 h 2019300"/>
                <a:gd name="connsiteX206" fmla="*/ 730689 w 1594355"/>
                <a:gd name="connsiteY206" fmla="*/ 12700 h 2019300"/>
                <a:gd name="connsiteX207" fmla="*/ 559239 w 1594355"/>
                <a:gd name="connsiteY207" fmla="*/ 25400 h 2019300"/>
                <a:gd name="connsiteX208" fmla="*/ 533839 w 1594355"/>
                <a:gd name="connsiteY208" fmla="*/ 31750 h 2019300"/>
                <a:gd name="connsiteX209" fmla="*/ 521139 w 1594355"/>
                <a:gd name="connsiteY209" fmla="*/ 50800 h 2019300"/>
                <a:gd name="connsiteX210" fmla="*/ 502089 w 1594355"/>
                <a:gd name="connsiteY210" fmla="*/ 63500 h 2019300"/>
                <a:gd name="connsiteX0" fmla="*/ 502089 w 1575239"/>
                <a:gd name="connsiteY0" fmla="*/ 63500 h 2019300"/>
                <a:gd name="connsiteX1" fmla="*/ 514789 w 1575239"/>
                <a:gd name="connsiteY1" fmla="*/ 228600 h 2019300"/>
                <a:gd name="connsiteX2" fmla="*/ 495739 w 1575239"/>
                <a:gd name="connsiteY2" fmla="*/ 273050 h 2019300"/>
                <a:gd name="connsiteX3" fmla="*/ 476689 w 1575239"/>
                <a:gd name="connsiteY3" fmla="*/ 285750 h 2019300"/>
                <a:gd name="connsiteX4" fmla="*/ 451289 w 1575239"/>
                <a:gd name="connsiteY4" fmla="*/ 241300 h 2019300"/>
                <a:gd name="connsiteX5" fmla="*/ 394139 w 1575239"/>
                <a:gd name="connsiteY5" fmla="*/ 209550 h 2019300"/>
                <a:gd name="connsiteX6" fmla="*/ 336989 w 1575239"/>
                <a:gd name="connsiteY6" fmla="*/ 254000 h 2019300"/>
                <a:gd name="connsiteX7" fmla="*/ 292539 w 1575239"/>
                <a:gd name="connsiteY7" fmla="*/ 311150 h 2019300"/>
                <a:gd name="connsiteX8" fmla="*/ 254439 w 1575239"/>
                <a:gd name="connsiteY8" fmla="*/ 323850 h 2019300"/>
                <a:gd name="connsiteX9" fmla="*/ 235389 w 1575239"/>
                <a:gd name="connsiteY9" fmla="*/ 330200 h 2019300"/>
                <a:gd name="connsiteX10" fmla="*/ 203639 w 1575239"/>
                <a:gd name="connsiteY10" fmla="*/ 368300 h 2019300"/>
                <a:gd name="connsiteX11" fmla="*/ 190939 w 1575239"/>
                <a:gd name="connsiteY11" fmla="*/ 406400 h 2019300"/>
                <a:gd name="connsiteX12" fmla="*/ 165539 w 1575239"/>
                <a:gd name="connsiteY12" fmla="*/ 444500 h 2019300"/>
                <a:gd name="connsiteX13" fmla="*/ 159189 w 1575239"/>
                <a:gd name="connsiteY13" fmla="*/ 463550 h 2019300"/>
                <a:gd name="connsiteX14" fmla="*/ 152839 w 1575239"/>
                <a:gd name="connsiteY14" fmla="*/ 501650 h 2019300"/>
                <a:gd name="connsiteX15" fmla="*/ 133789 w 1575239"/>
                <a:gd name="connsiteY15" fmla="*/ 508000 h 2019300"/>
                <a:gd name="connsiteX16" fmla="*/ 32189 w 1575239"/>
                <a:gd name="connsiteY16" fmla="*/ 520700 h 2019300"/>
                <a:gd name="connsiteX17" fmla="*/ 38539 w 1575239"/>
                <a:gd name="connsiteY17" fmla="*/ 552450 h 2019300"/>
                <a:gd name="connsiteX18" fmla="*/ 57589 w 1575239"/>
                <a:gd name="connsiteY18" fmla="*/ 558800 h 2019300"/>
                <a:gd name="connsiteX19" fmla="*/ 102039 w 1575239"/>
                <a:gd name="connsiteY19" fmla="*/ 552450 h 2019300"/>
                <a:gd name="connsiteX20" fmla="*/ 178239 w 1575239"/>
                <a:gd name="connsiteY20" fmla="*/ 539750 h 2019300"/>
                <a:gd name="connsiteX21" fmla="*/ 197289 w 1575239"/>
                <a:gd name="connsiteY21" fmla="*/ 552450 h 2019300"/>
                <a:gd name="connsiteX22" fmla="*/ 216339 w 1575239"/>
                <a:gd name="connsiteY22" fmla="*/ 596900 h 2019300"/>
                <a:gd name="connsiteX23" fmla="*/ 229039 w 1575239"/>
                <a:gd name="connsiteY23" fmla="*/ 635000 h 2019300"/>
                <a:gd name="connsiteX24" fmla="*/ 216339 w 1575239"/>
                <a:gd name="connsiteY24" fmla="*/ 698500 h 2019300"/>
                <a:gd name="connsiteX25" fmla="*/ 197289 w 1575239"/>
                <a:gd name="connsiteY25" fmla="*/ 717550 h 2019300"/>
                <a:gd name="connsiteX26" fmla="*/ 190939 w 1575239"/>
                <a:gd name="connsiteY26" fmla="*/ 762000 h 2019300"/>
                <a:gd name="connsiteX27" fmla="*/ 209989 w 1575239"/>
                <a:gd name="connsiteY27" fmla="*/ 768350 h 2019300"/>
                <a:gd name="connsiteX28" fmla="*/ 235389 w 1575239"/>
                <a:gd name="connsiteY28" fmla="*/ 806450 h 2019300"/>
                <a:gd name="connsiteX29" fmla="*/ 248089 w 1575239"/>
                <a:gd name="connsiteY29" fmla="*/ 844550 h 2019300"/>
                <a:gd name="connsiteX30" fmla="*/ 254439 w 1575239"/>
                <a:gd name="connsiteY30" fmla="*/ 863600 h 2019300"/>
                <a:gd name="connsiteX31" fmla="*/ 216339 w 1575239"/>
                <a:gd name="connsiteY31" fmla="*/ 882650 h 2019300"/>
                <a:gd name="connsiteX32" fmla="*/ 197289 w 1575239"/>
                <a:gd name="connsiteY32" fmla="*/ 889000 h 2019300"/>
                <a:gd name="connsiteX33" fmla="*/ 203639 w 1575239"/>
                <a:gd name="connsiteY33" fmla="*/ 927100 h 2019300"/>
                <a:gd name="connsiteX34" fmla="*/ 216339 w 1575239"/>
                <a:gd name="connsiteY34" fmla="*/ 946150 h 2019300"/>
                <a:gd name="connsiteX35" fmla="*/ 222689 w 1575239"/>
                <a:gd name="connsiteY35" fmla="*/ 996950 h 2019300"/>
                <a:gd name="connsiteX36" fmla="*/ 209989 w 1575239"/>
                <a:gd name="connsiteY36" fmla="*/ 1035050 h 2019300"/>
                <a:gd name="connsiteX37" fmla="*/ 190939 w 1575239"/>
                <a:gd name="connsiteY37" fmla="*/ 1041400 h 2019300"/>
                <a:gd name="connsiteX38" fmla="*/ 165539 w 1575239"/>
                <a:gd name="connsiteY38" fmla="*/ 1054100 h 2019300"/>
                <a:gd name="connsiteX39" fmla="*/ 70289 w 1575239"/>
                <a:gd name="connsiteY39" fmla="*/ 1047750 h 2019300"/>
                <a:gd name="connsiteX40" fmla="*/ 44889 w 1575239"/>
                <a:gd name="connsiteY40" fmla="*/ 1035050 h 2019300"/>
                <a:gd name="connsiteX41" fmla="*/ 25839 w 1575239"/>
                <a:gd name="connsiteY41" fmla="*/ 1028700 h 2019300"/>
                <a:gd name="connsiteX42" fmla="*/ 439 w 1575239"/>
                <a:gd name="connsiteY42" fmla="*/ 1066800 h 2019300"/>
                <a:gd name="connsiteX43" fmla="*/ 6789 w 1575239"/>
                <a:gd name="connsiteY43" fmla="*/ 1092200 h 2019300"/>
                <a:gd name="connsiteX44" fmla="*/ 25839 w 1575239"/>
                <a:gd name="connsiteY44" fmla="*/ 1111250 h 2019300"/>
                <a:gd name="connsiteX45" fmla="*/ 38539 w 1575239"/>
                <a:gd name="connsiteY45" fmla="*/ 1130300 h 2019300"/>
                <a:gd name="connsiteX46" fmla="*/ 57589 w 1575239"/>
                <a:gd name="connsiteY46" fmla="*/ 1149350 h 2019300"/>
                <a:gd name="connsiteX47" fmla="*/ 89339 w 1575239"/>
                <a:gd name="connsiteY47" fmla="*/ 1206500 h 2019300"/>
                <a:gd name="connsiteX48" fmla="*/ 63939 w 1575239"/>
                <a:gd name="connsiteY48" fmla="*/ 1231900 h 2019300"/>
                <a:gd name="connsiteX49" fmla="*/ 82989 w 1575239"/>
                <a:gd name="connsiteY49" fmla="*/ 1238250 h 2019300"/>
                <a:gd name="connsiteX50" fmla="*/ 133789 w 1575239"/>
                <a:gd name="connsiteY50" fmla="*/ 1257300 h 2019300"/>
                <a:gd name="connsiteX51" fmla="*/ 171889 w 1575239"/>
                <a:gd name="connsiteY51" fmla="*/ 1289050 h 2019300"/>
                <a:gd name="connsiteX52" fmla="*/ 190939 w 1575239"/>
                <a:gd name="connsiteY52" fmla="*/ 1308100 h 2019300"/>
                <a:gd name="connsiteX53" fmla="*/ 229039 w 1575239"/>
                <a:gd name="connsiteY53" fmla="*/ 1333500 h 2019300"/>
                <a:gd name="connsiteX54" fmla="*/ 298889 w 1575239"/>
                <a:gd name="connsiteY54" fmla="*/ 1327150 h 2019300"/>
                <a:gd name="connsiteX55" fmla="*/ 317939 w 1575239"/>
                <a:gd name="connsiteY55" fmla="*/ 1320800 h 2019300"/>
                <a:gd name="connsiteX56" fmla="*/ 324289 w 1575239"/>
                <a:gd name="connsiteY56" fmla="*/ 1301750 h 2019300"/>
                <a:gd name="connsiteX57" fmla="*/ 343339 w 1575239"/>
                <a:gd name="connsiteY57" fmla="*/ 1225550 h 2019300"/>
                <a:gd name="connsiteX58" fmla="*/ 362389 w 1575239"/>
                <a:gd name="connsiteY58" fmla="*/ 1212850 h 2019300"/>
                <a:gd name="connsiteX59" fmla="*/ 368739 w 1575239"/>
                <a:gd name="connsiteY59" fmla="*/ 1193800 h 2019300"/>
                <a:gd name="connsiteX60" fmla="*/ 394139 w 1575239"/>
                <a:gd name="connsiteY60" fmla="*/ 1187450 h 2019300"/>
                <a:gd name="connsiteX61" fmla="*/ 413189 w 1575239"/>
                <a:gd name="connsiteY61" fmla="*/ 1181100 h 2019300"/>
                <a:gd name="connsiteX62" fmla="*/ 451289 w 1575239"/>
                <a:gd name="connsiteY62" fmla="*/ 1187450 h 2019300"/>
                <a:gd name="connsiteX63" fmla="*/ 444939 w 1575239"/>
                <a:gd name="connsiteY63" fmla="*/ 1244600 h 2019300"/>
                <a:gd name="connsiteX64" fmla="*/ 413189 w 1575239"/>
                <a:gd name="connsiteY64" fmla="*/ 1276350 h 2019300"/>
                <a:gd name="connsiteX65" fmla="*/ 394139 w 1575239"/>
                <a:gd name="connsiteY65" fmla="*/ 1282700 h 2019300"/>
                <a:gd name="connsiteX66" fmla="*/ 375089 w 1575239"/>
                <a:gd name="connsiteY66" fmla="*/ 1295400 h 2019300"/>
                <a:gd name="connsiteX67" fmla="*/ 362389 w 1575239"/>
                <a:gd name="connsiteY67" fmla="*/ 1314450 h 2019300"/>
                <a:gd name="connsiteX68" fmla="*/ 356039 w 1575239"/>
                <a:gd name="connsiteY68" fmla="*/ 1333500 h 2019300"/>
                <a:gd name="connsiteX69" fmla="*/ 336989 w 1575239"/>
                <a:gd name="connsiteY69" fmla="*/ 1346200 h 2019300"/>
                <a:gd name="connsiteX70" fmla="*/ 356039 w 1575239"/>
                <a:gd name="connsiteY70" fmla="*/ 1352550 h 2019300"/>
                <a:gd name="connsiteX71" fmla="*/ 387789 w 1575239"/>
                <a:gd name="connsiteY71" fmla="*/ 1390650 h 2019300"/>
                <a:gd name="connsiteX72" fmla="*/ 400489 w 1575239"/>
                <a:gd name="connsiteY72" fmla="*/ 1409700 h 2019300"/>
                <a:gd name="connsiteX73" fmla="*/ 400489 w 1575239"/>
                <a:gd name="connsiteY73" fmla="*/ 1460500 h 2019300"/>
                <a:gd name="connsiteX74" fmla="*/ 381439 w 1575239"/>
                <a:gd name="connsiteY74" fmla="*/ 1473200 h 2019300"/>
                <a:gd name="connsiteX75" fmla="*/ 273489 w 1575239"/>
                <a:gd name="connsiteY75" fmla="*/ 1479550 h 2019300"/>
                <a:gd name="connsiteX76" fmla="*/ 267139 w 1575239"/>
                <a:gd name="connsiteY76" fmla="*/ 1498600 h 2019300"/>
                <a:gd name="connsiteX77" fmla="*/ 279839 w 1575239"/>
                <a:gd name="connsiteY77" fmla="*/ 1517650 h 2019300"/>
                <a:gd name="connsiteX78" fmla="*/ 292539 w 1575239"/>
                <a:gd name="connsiteY78" fmla="*/ 1555750 h 2019300"/>
                <a:gd name="connsiteX79" fmla="*/ 311589 w 1575239"/>
                <a:gd name="connsiteY79" fmla="*/ 1562100 h 2019300"/>
                <a:gd name="connsiteX80" fmla="*/ 349689 w 1575239"/>
                <a:gd name="connsiteY80" fmla="*/ 1587500 h 2019300"/>
                <a:gd name="connsiteX81" fmla="*/ 343339 w 1575239"/>
                <a:gd name="connsiteY81" fmla="*/ 1606550 h 2019300"/>
                <a:gd name="connsiteX82" fmla="*/ 279839 w 1575239"/>
                <a:gd name="connsiteY82" fmla="*/ 1625600 h 2019300"/>
                <a:gd name="connsiteX83" fmla="*/ 267139 w 1575239"/>
                <a:gd name="connsiteY83" fmla="*/ 1663700 h 2019300"/>
                <a:gd name="connsiteX84" fmla="*/ 273489 w 1575239"/>
                <a:gd name="connsiteY84" fmla="*/ 1701800 h 2019300"/>
                <a:gd name="connsiteX85" fmla="*/ 305239 w 1575239"/>
                <a:gd name="connsiteY85" fmla="*/ 1733550 h 2019300"/>
                <a:gd name="connsiteX86" fmla="*/ 324289 w 1575239"/>
                <a:gd name="connsiteY86" fmla="*/ 1752600 h 2019300"/>
                <a:gd name="connsiteX87" fmla="*/ 336989 w 1575239"/>
                <a:gd name="connsiteY87" fmla="*/ 1790700 h 2019300"/>
                <a:gd name="connsiteX88" fmla="*/ 349689 w 1575239"/>
                <a:gd name="connsiteY88" fmla="*/ 1809750 h 2019300"/>
                <a:gd name="connsiteX89" fmla="*/ 362389 w 1575239"/>
                <a:gd name="connsiteY89" fmla="*/ 1847850 h 2019300"/>
                <a:gd name="connsiteX90" fmla="*/ 368739 w 1575239"/>
                <a:gd name="connsiteY90" fmla="*/ 1866900 h 2019300"/>
                <a:gd name="connsiteX91" fmla="*/ 375089 w 1575239"/>
                <a:gd name="connsiteY91" fmla="*/ 1866900 h 2019300"/>
                <a:gd name="connsiteX92" fmla="*/ 356039 w 1575239"/>
                <a:gd name="connsiteY92" fmla="*/ 1873250 h 2019300"/>
                <a:gd name="connsiteX93" fmla="*/ 343339 w 1575239"/>
                <a:gd name="connsiteY93" fmla="*/ 1892300 h 2019300"/>
                <a:gd name="connsiteX94" fmla="*/ 349689 w 1575239"/>
                <a:gd name="connsiteY94" fmla="*/ 1955800 h 2019300"/>
                <a:gd name="connsiteX95" fmla="*/ 375089 w 1575239"/>
                <a:gd name="connsiteY95" fmla="*/ 1962150 h 2019300"/>
                <a:gd name="connsiteX96" fmla="*/ 425889 w 1575239"/>
                <a:gd name="connsiteY96" fmla="*/ 1968500 h 2019300"/>
                <a:gd name="connsiteX97" fmla="*/ 432239 w 1575239"/>
                <a:gd name="connsiteY97" fmla="*/ 1993900 h 2019300"/>
                <a:gd name="connsiteX98" fmla="*/ 476689 w 1575239"/>
                <a:gd name="connsiteY98" fmla="*/ 2012950 h 2019300"/>
                <a:gd name="connsiteX99" fmla="*/ 495739 w 1575239"/>
                <a:gd name="connsiteY99" fmla="*/ 2019300 h 2019300"/>
                <a:gd name="connsiteX100" fmla="*/ 514789 w 1575239"/>
                <a:gd name="connsiteY100" fmla="*/ 2012950 h 2019300"/>
                <a:gd name="connsiteX101" fmla="*/ 533839 w 1575239"/>
                <a:gd name="connsiteY101" fmla="*/ 1943100 h 2019300"/>
                <a:gd name="connsiteX102" fmla="*/ 546539 w 1575239"/>
                <a:gd name="connsiteY102" fmla="*/ 1924050 h 2019300"/>
                <a:gd name="connsiteX103" fmla="*/ 584639 w 1575239"/>
                <a:gd name="connsiteY103" fmla="*/ 1892300 h 2019300"/>
                <a:gd name="connsiteX104" fmla="*/ 603689 w 1575239"/>
                <a:gd name="connsiteY104" fmla="*/ 1854200 h 2019300"/>
                <a:gd name="connsiteX105" fmla="*/ 597339 w 1575239"/>
                <a:gd name="connsiteY105" fmla="*/ 1771650 h 2019300"/>
                <a:gd name="connsiteX106" fmla="*/ 571939 w 1575239"/>
                <a:gd name="connsiteY106" fmla="*/ 1714500 h 2019300"/>
                <a:gd name="connsiteX107" fmla="*/ 559239 w 1575239"/>
                <a:gd name="connsiteY107" fmla="*/ 1670050 h 2019300"/>
                <a:gd name="connsiteX108" fmla="*/ 565589 w 1575239"/>
                <a:gd name="connsiteY108" fmla="*/ 1638300 h 2019300"/>
                <a:gd name="connsiteX109" fmla="*/ 603689 w 1575239"/>
                <a:gd name="connsiteY109" fmla="*/ 1625600 h 2019300"/>
                <a:gd name="connsiteX110" fmla="*/ 667189 w 1575239"/>
                <a:gd name="connsiteY110" fmla="*/ 1631950 h 2019300"/>
                <a:gd name="connsiteX111" fmla="*/ 698939 w 1575239"/>
                <a:gd name="connsiteY111" fmla="*/ 1663700 h 2019300"/>
                <a:gd name="connsiteX112" fmla="*/ 717989 w 1575239"/>
                <a:gd name="connsiteY112" fmla="*/ 1676400 h 2019300"/>
                <a:gd name="connsiteX113" fmla="*/ 781489 w 1575239"/>
                <a:gd name="connsiteY113" fmla="*/ 1670050 h 2019300"/>
                <a:gd name="connsiteX114" fmla="*/ 800539 w 1575239"/>
                <a:gd name="connsiteY114" fmla="*/ 1663700 h 2019300"/>
                <a:gd name="connsiteX115" fmla="*/ 876739 w 1575239"/>
                <a:gd name="connsiteY115" fmla="*/ 1670050 h 2019300"/>
                <a:gd name="connsiteX116" fmla="*/ 889439 w 1575239"/>
                <a:gd name="connsiteY116" fmla="*/ 1689100 h 2019300"/>
                <a:gd name="connsiteX117" fmla="*/ 908489 w 1575239"/>
                <a:gd name="connsiteY117" fmla="*/ 1727200 h 2019300"/>
                <a:gd name="connsiteX118" fmla="*/ 933889 w 1575239"/>
                <a:gd name="connsiteY118" fmla="*/ 1733550 h 2019300"/>
                <a:gd name="connsiteX119" fmla="*/ 978339 w 1575239"/>
                <a:gd name="connsiteY119" fmla="*/ 1746250 h 2019300"/>
                <a:gd name="connsiteX120" fmla="*/ 1022789 w 1575239"/>
                <a:gd name="connsiteY120" fmla="*/ 1752600 h 2019300"/>
                <a:gd name="connsiteX121" fmla="*/ 1105339 w 1575239"/>
                <a:gd name="connsiteY121" fmla="*/ 1746250 h 2019300"/>
                <a:gd name="connsiteX122" fmla="*/ 1124389 w 1575239"/>
                <a:gd name="connsiteY122" fmla="*/ 1739900 h 2019300"/>
                <a:gd name="connsiteX123" fmla="*/ 1168839 w 1575239"/>
                <a:gd name="connsiteY123" fmla="*/ 1682750 h 2019300"/>
                <a:gd name="connsiteX124" fmla="*/ 1187889 w 1575239"/>
                <a:gd name="connsiteY124" fmla="*/ 1676400 h 2019300"/>
                <a:gd name="connsiteX125" fmla="*/ 1206939 w 1575239"/>
                <a:gd name="connsiteY125" fmla="*/ 1663700 h 2019300"/>
                <a:gd name="connsiteX126" fmla="*/ 1257739 w 1575239"/>
                <a:gd name="connsiteY126" fmla="*/ 1644650 h 2019300"/>
                <a:gd name="connsiteX127" fmla="*/ 1264089 w 1575239"/>
                <a:gd name="connsiteY127" fmla="*/ 1428750 h 2019300"/>
                <a:gd name="connsiteX128" fmla="*/ 1270439 w 1575239"/>
                <a:gd name="connsiteY128" fmla="*/ 1409700 h 2019300"/>
                <a:gd name="connsiteX129" fmla="*/ 1283139 w 1575239"/>
                <a:gd name="connsiteY129" fmla="*/ 1390650 h 2019300"/>
                <a:gd name="connsiteX130" fmla="*/ 1283139 w 1575239"/>
                <a:gd name="connsiteY130" fmla="*/ 1327150 h 2019300"/>
                <a:gd name="connsiteX131" fmla="*/ 1264089 w 1575239"/>
                <a:gd name="connsiteY131" fmla="*/ 1314450 h 2019300"/>
                <a:gd name="connsiteX132" fmla="*/ 1251389 w 1575239"/>
                <a:gd name="connsiteY132" fmla="*/ 1289050 h 2019300"/>
                <a:gd name="connsiteX133" fmla="*/ 1276789 w 1575239"/>
                <a:gd name="connsiteY133" fmla="*/ 1257300 h 2019300"/>
                <a:gd name="connsiteX134" fmla="*/ 1289489 w 1575239"/>
                <a:gd name="connsiteY134" fmla="*/ 1238250 h 2019300"/>
                <a:gd name="connsiteX135" fmla="*/ 1308539 w 1575239"/>
                <a:gd name="connsiteY135" fmla="*/ 1181100 h 2019300"/>
                <a:gd name="connsiteX136" fmla="*/ 1314889 w 1575239"/>
                <a:gd name="connsiteY136" fmla="*/ 1162050 h 2019300"/>
                <a:gd name="connsiteX137" fmla="*/ 1327589 w 1575239"/>
                <a:gd name="connsiteY137" fmla="*/ 1111250 h 2019300"/>
                <a:gd name="connsiteX138" fmla="*/ 1340289 w 1575239"/>
                <a:gd name="connsiteY138" fmla="*/ 1066800 h 2019300"/>
                <a:gd name="connsiteX139" fmla="*/ 1327589 w 1575239"/>
                <a:gd name="connsiteY139" fmla="*/ 1009650 h 2019300"/>
                <a:gd name="connsiteX140" fmla="*/ 1314889 w 1575239"/>
                <a:gd name="connsiteY140" fmla="*/ 990600 h 2019300"/>
                <a:gd name="connsiteX141" fmla="*/ 1302189 w 1575239"/>
                <a:gd name="connsiteY141" fmla="*/ 952500 h 2019300"/>
                <a:gd name="connsiteX142" fmla="*/ 1289489 w 1575239"/>
                <a:gd name="connsiteY142" fmla="*/ 927100 h 2019300"/>
                <a:gd name="connsiteX143" fmla="*/ 1283139 w 1575239"/>
                <a:gd name="connsiteY143" fmla="*/ 901700 h 2019300"/>
                <a:gd name="connsiteX144" fmla="*/ 1276789 w 1575239"/>
                <a:gd name="connsiteY144" fmla="*/ 882650 h 2019300"/>
                <a:gd name="connsiteX145" fmla="*/ 1283139 w 1575239"/>
                <a:gd name="connsiteY145" fmla="*/ 666750 h 2019300"/>
                <a:gd name="connsiteX146" fmla="*/ 1289489 w 1575239"/>
                <a:gd name="connsiteY146" fmla="*/ 635000 h 2019300"/>
                <a:gd name="connsiteX147" fmla="*/ 1302189 w 1575239"/>
                <a:gd name="connsiteY147" fmla="*/ 615950 h 2019300"/>
                <a:gd name="connsiteX148" fmla="*/ 1321239 w 1575239"/>
                <a:gd name="connsiteY148" fmla="*/ 577850 h 2019300"/>
                <a:gd name="connsiteX149" fmla="*/ 1327589 w 1575239"/>
                <a:gd name="connsiteY149" fmla="*/ 520700 h 2019300"/>
                <a:gd name="connsiteX150" fmla="*/ 1333939 w 1575239"/>
                <a:gd name="connsiteY150" fmla="*/ 501650 h 2019300"/>
                <a:gd name="connsiteX151" fmla="*/ 1340289 w 1575239"/>
                <a:gd name="connsiteY151" fmla="*/ 450850 h 2019300"/>
                <a:gd name="connsiteX152" fmla="*/ 1378389 w 1575239"/>
                <a:gd name="connsiteY152" fmla="*/ 431800 h 2019300"/>
                <a:gd name="connsiteX153" fmla="*/ 1403789 w 1575239"/>
                <a:gd name="connsiteY153" fmla="*/ 425450 h 2019300"/>
                <a:gd name="connsiteX154" fmla="*/ 1422839 w 1575239"/>
                <a:gd name="connsiteY154" fmla="*/ 419100 h 2019300"/>
                <a:gd name="connsiteX155" fmla="*/ 1460939 w 1575239"/>
                <a:gd name="connsiteY155" fmla="*/ 412750 h 2019300"/>
                <a:gd name="connsiteX156" fmla="*/ 1486339 w 1575239"/>
                <a:gd name="connsiteY156" fmla="*/ 406400 h 2019300"/>
                <a:gd name="connsiteX157" fmla="*/ 1448239 w 1575239"/>
                <a:gd name="connsiteY157" fmla="*/ 368300 h 2019300"/>
                <a:gd name="connsiteX158" fmla="*/ 1410139 w 1575239"/>
                <a:gd name="connsiteY158" fmla="*/ 349250 h 2019300"/>
                <a:gd name="connsiteX159" fmla="*/ 1372039 w 1575239"/>
                <a:gd name="connsiteY159" fmla="*/ 330200 h 2019300"/>
                <a:gd name="connsiteX160" fmla="*/ 1352989 w 1575239"/>
                <a:gd name="connsiteY160" fmla="*/ 285750 h 2019300"/>
                <a:gd name="connsiteX161" fmla="*/ 1333939 w 1575239"/>
                <a:gd name="connsiteY161" fmla="*/ 279400 h 2019300"/>
                <a:gd name="connsiteX162" fmla="*/ 1340289 w 1575239"/>
                <a:gd name="connsiteY162" fmla="*/ 228600 h 2019300"/>
                <a:gd name="connsiteX163" fmla="*/ 1359339 w 1575239"/>
                <a:gd name="connsiteY163" fmla="*/ 222250 h 2019300"/>
                <a:gd name="connsiteX164" fmla="*/ 1410139 w 1575239"/>
                <a:gd name="connsiteY164" fmla="*/ 228600 h 2019300"/>
                <a:gd name="connsiteX165" fmla="*/ 1467289 w 1575239"/>
                <a:gd name="connsiteY165" fmla="*/ 273050 h 2019300"/>
                <a:gd name="connsiteX166" fmla="*/ 1505389 w 1575239"/>
                <a:gd name="connsiteY166" fmla="*/ 285750 h 2019300"/>
                <a:gd name="connsiteX167" fmla="*/ 1524439 w 1575239"/>
                <a:gd name="connsiteY167" fmla="*/ 298450 h 2019300"/>
                <a:gd name="connsiteX168" fmla="*/ 1511739 w 1575239"/>
                <a:gd name="connsiteY168" fmla="*/ 304800 h 2019300"/>
                <a:gd name="connsiteX169" fmla="*/ 1518089 w 1575239"/>
                <a:gd name="connsiteY169" fmla="*/ 260350 h 2019300"/>
                <a:gd name="connsiteX170" fmla="*/ 1556189 w 1575239"/>
                <a:gd name="connsiteY170" fmla="*/ 228600 h 2019300"/>
                <a:gd name="connsiteX171" fmla="*/ 1575239 w 1575239"/>
                <a:gd name="connsiteY171" fmla="*/ 184150 h 2019300"/>
                <a:gd name="connsiteX172" fmla="*/ 1568889 w 1575239"/>
                <a:gd name="connsiteY172" fmla="*/ 165100 h 2019300"/>
                <a:gd name="connsiteX173" fmla="*/ 1479989 w 1575239"/>
                <a:gd name="connsiteY173" fmla="*/ 158750 h 2019300"/>
                <a:gd name="connsiteX174" fmla="*/ 1460939 w 1575239"/>
                <a:gd name="connsiteY174" fmla="*/ 146050 h 2019300"/>
                <a:gd name="connsiteX175" fmla="*/ 1479989 w 1575239"/>
                <a:gd name="connsiteY175" fmla="*/ 69850 h 2019300"/>
                <a:gd name="connsiteX176" fmla="*/ 1499039 w 1575239"/>
                <a:gd name="connsiteY176" fmla="*/ 63500 h 2019300"/>
                <a:gd name="connsiteX177" fmla="*/ 1479989 w 1575239"/>
                <a:gd name="connsiteY177" fmla="*/ 50800 h 2019300"/>
                <a:gd name="connsiteX178" fmla="*/ 1454589 w 1575239"/>
                <a:gd name="connsiteY178" fmla="*/ 44450 h 2019300"/>
                <a:gd name="connsiteX179" fmla="*/ 1397439 w 1575239"/>
                <a:gd name="connsiteY179" fmla="*/ 31750 h 2019300"/>
                <a:gd name="connsiteX180" fmla="*/ 1378389 w 1575239"/>
                <a:gd name="connsiteY180" fmla="*/ 19050 h 2019300"/>
                <a:gd name="connsiteX181" fmla="*/ 1321239 w 1575239"/>
                <a:gd name="connsiteY181" fmla="*/ 6350 h 2019300"/>
                <a:gd name="connsiteX182" fmla="*/ 1289489 w 1575239"/>
                <a:gd name="connsiteY182" fmla="*/ 0 h 2019300"/>
                <a:gd name="connsiteX183" fmla="*/ 1225989 w 1575239"/>
                <a:gd name="connsiteY183" fmla="*/ 6350 h 2019300"/>
                <a:gd name="connsiteX184" fmla="*/ 1225989 w 1575239"/>
                <a:gd name="connsiteY184" fmla="*/ 50800 h 2019300"/>
                <a:gd name="connsiteX185" fmla="*/ 1264089 w 1575239"/>
                <a:gd name="connsiteY185" fmla="*/ 57150 h 2019300"/>
                <a:gd name="connsiteX186" fmla="*/ 1264089 w 1575239"/>
                <a:gd name="connsiteY186" fmla="*/ 127000 h 2019300"/>
                <a:gd name="connsiteX187" fmla="*/ 1225989 w 1575239"/>
                <a:gd name="connsiteY187" fmla="*/ 120650 h 2019300"/>
                <a:gd name="connsiteX188" fmla="*/ 1187889 w 1575239"/>
                <a:gd name="connsiteY188" fmla="*/ 82550 h 2019300"/>
                <a:gd name="connsiteX189" fmla="*/ 1168839 w 1575239"/>
                <a:gd name="connsiteY189" fmla="*/ 63500 h 2019300"/>
                <a:gd name="connsiteX190" fmla="*/ 1137089 w 1575239"/>
                <a:gd name="connsiteY190" fmla="*/ 57150 h 2019300"/>
                <a:gd name="connsiteX191" fmla="*/ 1060889 w 1575239"/>
                <a:gd name="connsiteY191" fmla="*/ 50800 h 2019300"/>
                <a:gd name="connsiteX192" fmla="*/ 978339 w 1575239"/>
                <a:gd name="connsiteY192" fmla="*/ 50800 h 2019300"/>
                <a:gd name="connsiteX193" fmla="*/ 959289 w 1575239"/>
                <a:gd name="connsiteY193" fmla="*/ 63500 h 2019300"/>
                <a:gd name="connsiteX194" fmla="*/ 940239 w 1575239"/>
                <a:gd name="connsiteY194" fmla="*/ 101600 h 2019300"/>
                <a:gd name="connsiteX195" fmla="*/ 927539 w 1575239"/>
                <a:gd name="connsiteY195" fmla="*/ 120650 h 2019300"/>
                <a:gd name="connsiteX196" fmla="*/ 921189 w 1575239"/>
                <a:gd name="connsiteY196" fmla="*/ 139700 h 2019300"/>
                <a:gd name="connsiteX197" fmla="*/ 883089 w 1575239"/>
                <a:gd name="connsiteY197" fmla="*/ 184150 h 2019300"/>
                <a:gd name="connsiteX198" fmla="*/ 844989 w 1575239"/>
                <a:gd name="connsiteY198" fmla="*/ 177800 h 2019300"/>
                <a:gd name="connsiteX199" fmla="*/ 832289 w 1575239"/>
                <a:gd name="connsiteY199" fmla="*/ 158750 h 2019300"/>
                <a:gd name="connsiteX200" fmla="*/ 813239 w 1575239"/>
                <a:gd name="connsiteY200" fmla="*/ 139700 h 2019300"/>
                <a:gd name="connsiteX201" fmla="*/ 794189 w 1575239"/>
                <a:gd name="connsiteY201" fmla="*/ 95250 h 2019300"/>
                <a:gd name="connsiteX202" fmla="*/ 787839 w 1575239"/>
                <a:gd name="connsiteY202" fmla="*/ 69850 h 2019300"/>
                <a:gd name="connsiteX203" fmla="*/ 775139 w 1575239"/>
                <a:gd name="connsiteY203" fmla="*/ 50800 h 2019300"/>
                <a:gd name="connsiteX204" fmla="*/ 768789 w 1575239"/>
                <a:gd name="connsiteY204" fmla="*/ 31750 h 2019300"/>
                <a:gd name="connsiteX205" fmla="*/ 730689 w 1575239"/>
                <a:gd name="connsiteY205" fmla="*/ 12700 h 2019300"/>
                <a:gd name="connsiteX206" fmla="*/ 559239 w 1575239"/>
                <a:gd name="connsiteY206" fmla="*/ 25400 h 2019300"/>
                <a:gd name="connsiteX207" fmla="*/ 533839 w 1575239"/>
                <a:gd name="connsiteY207" fmla="*/ 31750 h 2019300"/>
                <a:gd name="connsiteX208" fmla="*/ 521139 w 1575239"/>
                <a:gd name="connsiteY208" fmla="*/ 50800 h 2019300"/>
                <a:gd name="connsiteX209" fmla="*/ 502089 w 1575239"/>
                <a:gd name="connsiteY209" fmla="*/ 63500 h 2019300"/>
                <a:gd name="connsiteX0" fmla="*/ 502089 w 1575239"/>
                <a:gd name="connsiteY0" fmla="*/ 63500 h 2019300"/>
                <a:gd name="connsiteX1" fmla="*/ 514789 w 1575239"/>
                <a:gd name="connsiteY1" fmla="*/ 228600 h 2019300"/>
                <a:gd name="connsiteX2" fmla="*/ 495739 w 1575239"/>
                <a:gd name="connsiteY2" fmla="*/ 273050 h 2019300"/>
                <a:gd name="connsiteX3" fmla="*/ 476689 w 1575239"/>
                <a:gd name="connsiteY3" fmla="*/ 285750 h 2019300"/>
                <a:gd name="connsiteX4" fmla="*/ 451289 w 1575239"/>
                <a:gd name="connsiteY4" fmla="*/ 241300 h 2019300"/>
                <a:gd name="connsiteX5" fmla="*/ 394139 w 1575239"/>
                <a:gd name="connsiteY5" fmla="*/ 209550 h 2019300"/>
                <a:gd name="connsiteX6" fmla="*/ 336989 w 1575239"/>
                <a:gd name="connsiteY6" fmla="*/ 254000 h 2019300"/>
                <a:gd name="connsiteX7" fmla="*/ 292539 w 1575239"/>
                <a:gd name="connsiteY7" fmla="*/ 311150 h 2019300"/>
                <a:gd name="connsiteX8" fmla="*/ 254439 w 1575239"/>
                <a:gd name="connsiteY8" fmla="*/ 323850 h 2019300"/>
                <a:gd name="connsiteX9" fmla="*/ 235389 w 1575239"/>
                <a:gd name="connsiteY9" fmla="*/ 330200 h 2019300"/>
                <a:gd name="connsiteX10" fmla="*/ 203639 w 1575239"/>
                <a:gd name="connsiteY10" fmla="*/ 368300 h 2019300"/>
                <a:gd name="connsiteX11" fmla="*/ 190939 w 1575239"/>
                <a:gd name="connsiteY11" fmla="*/ 406400 h 2019300"/>
                <a:gd name="connsiteX12" fmla="*/ 165539 w 1575239"/>
                <a:gd name="connsiteY12" fmla="*/ 444500 h 2019300"/>
                <a:gd name="connsiteX13" fmla="*/ 159189 w 1575239"/>
                <a:gd name="connsiteY13" fmla="*/ 463550 h 2019300"/>
                <a:gd name="connsiteX14" fmla="*/ 152839 w 1575239"/>
                <a:gd name="connsiteY14" fmla="*/ 501650 h 2019300"/>
                <a:gd name="connsiteX15" fmla="*/ 133789 w 1575239"/>
                <a:gd name="connsiteY15" fmla="*/ 508000 h 2019300"/>
                <a:gd name="connsiteX16" fmla="*/ 32189 w 1575239"/>
                <a:gd name="connsiteY16" fmla="*/ 520700 h 2019300"/>
                <a:gd name="connsiteX17" fmla="*/ 38539 w 1575239"/>
                <a:gd name="connsiteY17" fmla="*/ 552450 h 2019300"/>
                <a:gd name="connsiteX18" fmla="*/ 57589 w 1575239"/>
                <a:gd name="connsiteY18" fmla="*/ 558800 h 2019300"/>
                <a:gd name="connsiteX19" fmla="*/ 102039 w 1575239"/>
                <a:gd name="connsiteY19" fmla="*/ 552450 h 2019300"/>
                <a:gd name="connsiteX20" fmla="*/ 178239 w 1575239"/>
                <a:gd name="connsiteY20" fmla="*/ 539750 h 2019300"/>
                <a:gd name="connsiteX21" fmla="*/ 197289 w 1575239"/>
                <a:gd name="connsiteY21" fmla="*/ 552450 h 2019300"/>
                <a:gd name="connsiteX22" fmla="*/ 216339 w 1575239"/>
                <a:gd name="connsiteY22" fmla="*/ 596900 h 2019300"/>
                <a:gd name="connsiteX23" fmla="*/ 229039 w 1575239"/>
                <a:gd name="connsiteY23" fmla="*/ 635000 h 2019300"/>
                <a:gd name="connsiteX24" fmla="*/ 216339 w 1575239"/>
                <a:gd name="connsiteY24" fmla="*/ 698500 h 2019300"/>
                <a:gd name="connsiteX25" fmla="*/ 197289 w 1575239"/>
                <a:gd name="connsiteY25" fmla="*/ 717550 h 2019300"/>
                <a:gd name="connsiteX26" fmla="*/ 190939 w 1575239"/>
                <a:gd name="connsiteY26" fmla="*/ 762000 h 2019300"/>
                <a:gd name="connsiteX27" fmla="*/ 209989 w 1575239"/>
                <a:gd name="connsiteY27" fmla="*/ 768350 h 2019300"/>
                <a:gd name="connsiteX28" fmla="*/ 235389 w 1575239"/>
                <a:gd name="connsiteY28" fmla="*/ 806450 h 2019300"/>
                <a:gd name="connsiteX29" fmla="*/ 248089 w 1575239"/>
                <a:gd name="connsiteY29" fmla="*/ 844550 h 2019300"/>
                <a:gd name="connsiteX30" fmla="*/ 254439 w 1575239"/>
                <a:gd name="connsiteY30" fmla="*/ 863600 h 2019300"/>
                <a:gd name="connsiteX31" fmla="*/ 216339 w 1575239"/>
                <a:gd name="connsiteY31" fmla="*/ 882650 h 2019300"/>
                <a:gd name="connsiteX32" fmla="*/ 197289 w 1575239"/>
                <a:gd name="connsiteY32" fmla="*/ 889000 h 2019300"/>
                <a:gd name="connsiteX33" fmla="*/ 203639 w 1575239"/>
                <a:gd name="connsiteY33" fmla="*/ 927100 h 2019300"/>
                <a:gd name="connsiteX34" fmla="*/ 216339 w 1575239"/>
                <a:gd name="connsiteY34" fmla="*/ 946150 h 2019300"/>
                <a:gd name="connsiteX35" fmla="*/ 222689 w 1575239"/>
                <a:gd name="connsiteY35" fmla="*/ 996950 h 2019300"/>
                <a:gd name="connsiteX36" fmla="*/ 209989 w 1575239"/>
                <a:gd name="connsiteY36" fmla="*/ 1035050 h 2019300"/>
                <a:gd name="connsiteX37" fmla="*/ 190939 w 1575239"/>
                <a:gd name="connsiteY37" fmla="*/ 1041400 h 2019300"/>
                <a:gd name="connsiteX38" fmla="*/ 165539 w 1575239"/>
                <a:gd name="connsiteY38" fmla="*/ 1054100 h 2019300"/>
                <a:gd name="connsiteX39" fmla="*/ 70289 w 1575239"/>
                <a:gd name="connsiteY39" fmla="*/ 1047750 h 2019300"/>
                <a:gd name="connsiteX40" fmla="*/ 44889 w 1575239"/>
                <a:gd name="connsiteY40" fmla="*/ 1035050 h 2019300"/>
                <a:gd name="connsiteX41" fmla="*/ 25839 w 1575239"/>
                <a:gd name="connsiteY41" fmla="*/ 1028700 h 2019300"/>
                <a:gd name="connsiteX42" fmla="*/ 439 w 1575239"/>
                <a:gd name="connsiteY42" fmla="*/ 1066800 h 2019300"/>
                <a:gd name="connsiteX43" fmla="*/ 6789 w 1575239"/>
                <a:gd name="connsiteY43" fmla="*/ 1092200 h 2019300"/>
                <a:gd name="connsiteX44" fmla="*/ 25839 w 1575239"/>
                <a:gd name="connsiteY44" fmla="*/ 1111250 h 2019300"/>
                <a:gd name="connsiteX45" fmla="*/ 38539 w 1575239"/>
                <a:gd name="connsiteY45" fmla="*/ 1130300 h 2019300"/>
                <a:gd name="connsiteX46" fmla="*/ 57589 w 1575239"/>
                <a:gd name="connsiteY46" fmla="*/ 1149350 h 2019300"/>
                <a:gd name="connsiteX47" fmla="*/ 89339 w 1575239"/>
                <a:gd name="connsiteY47" fmla="*/ 1206500 h 2019300"/>
                <a:gd name="connsiteX48" fmla="*/ 63939 w 1575239"/>
                <a:gd name="connsiteY48" fmla="*/ 1231900 h 2019300"/>
                <a:gd name="connsiteX49" fmla="*/ 82989 w 1575239"/>
                <a:gd name="connsiteY49" fmla="*/ 1238250 h 2019300"/>
                <a:gd name="connsiteX50" fmla="*/ 133789 w 1575239"/>
                <a:gd name="connsiteY50" fmla="*/ 1257300 h 2019300"/>
                <a:gd name="connsiteX51" fmla="*/ 171889 w 1575239"/>
                <a:gd name="connsiteY51" fmla="*/ 1289050 h 2019300"/>
                <a:gd name="connsiteX52" fmla="*/ 190939 w 1575239"/>
                <a:gd name="connsiteY52" fmla="*/ 1308100 h 2019300"/>
                <a:gd name="connsiteX53" fmla="*/ 229039 w 1575239"/>
                <a:gd name="connsiteY53" fmla="*/ 1333500 h 2019300"/>
                <a:gd name="connsiteX54" fmla="*/ 298889 w 1575239"/>
                <a:gd name="connsiteY54" fmla="*/ 1327150 h 2019300"/>
                <a:gd name="connsiteX55" fmla="*/ 317939 w 1575239"/>
                <a:gd name="connsiteY55" fmla="*/ 1320800 h 2019300"/>
                <a:gd name="connsiteX56" fmla="*/ 324289 w 1575239"/>
                <a:gd name="connsiteY56" fmla="*/ 1301750 h 2019300"/>
                <a:gd name="connsiteX57" fmla="*/ 343339 w 1575239"/>
                <a:gd name="connsiteY57" fmla="*/ 1225550 h 2019300"/>
                <a:gd name="connsiteX58" fmla="*/ 362389 w 1575239"/>
                <a:gd name="connsiteY58" fmla="*/ 1212850 h 2019300"/>
                <a:gd name="connsiteX59" fmla="*/ 368739 w 1575239"/>
                <a:gd name="connsiteY59" fmla="*/ 1193800 h 2019300"/>
                <a:gd name="connsiteX60" fmla="*/ 394139 w 1575239"/>
                <a:gd name="connsiteY60" fmla="*/ 1187450 h 2019300"/>
                <a:gd name="connsiteX61" fmla="*/ 413189 w 1575239"/>
                <a:gd name="connsiteY61" fmla="*/ 1181100 h 2019300"/>
                <a:gd name="connsiteX62" fmla="*/ 451289 w 1575239"/>
                <a:gd name="connsiteY62" fmla="*/ 1187450 h 2019300"/>
                <a:gd name="connsiteX63" fmla="*/ 444939 w 1575239"/>
                <a:gd name="connsiteY63" fmla="*/ 1244600 h 2019300"/>
                <a:gd name="connsiteX64" fmla="*/ 413189 w 1575239"/>
                <a:gd name="connsiteY64" fmla="*/ 1276350 h 2019300"/>
                <a:gd name="connsiteX65" fmla="*/ 394139 w 1575239"/>
                <a:gd name="connsiteY65" fmla="*/ 1282700 h 2019300"/>
                <a:gd name="connsiteX66" fmla="*/ 375089 w 1575239"/>
                <a:gd name="connsiteY66" fmla="*/ 1295400 h 2019300"/>
                <a:gd name="connsiteX67" fmla="*/ 362389 w 1575239"/>
                <a:gd name="connsiteY67" fmla="*/ 1314450 h 2019300"/>
                <a:gd name="connsiteX68" fmla="*/ 356039 w 1575239"/>
                <a:gd name="connsiteY68" fmla="*/ 1333500 h 2019300"/>
                <a:gd name="connsiteX69" fmla="*/ 336989 w 1575239"/>
                <a:gd name="connsiteY69" fmla="*/ 1346200 h 2019300"/>
                <a:gd name="connsiteX70" fmla="*/ 356039 w 1575239"/>
                <a:gd name="connsiteY70" fmla="*/ 1352550 h 2019300"/>
                <a:gd name="connsiteX71" fmla="*/ 387789 w 1575239"/>
                <a:gd name="connsiteY71" fmla="*/ 1390650 h 2019300"/>
                <a:gd name="connsiteX72" fmla="*/ 400489 w 1575239"/>
                <a:gd name="connsiteY72" fmla="*/ 1409700 h 2019300"/>
                <a:gd name="connsiteX73" fmla="*/ 400489 w 1575239"/>
                <a:gd name="connsiteY73" fmla="*/ 1460500 h 2019300"/>
                <a:gd name="connsiteX74" fmla="*/ 381439 w 1575239"/>
                <a:gd name="connsiteY74" fmla="*/ 1473200 h 2019300"/>
                <a:gd name="connsiteX75" fmla="*/ 273489 w 1575239"/>
                <a:gd name="connsiteY75" fmla="*/ 1479550 h 2019300"/>
                <a:gd name="connsiteX76" fmla="*/ 267139 w 1575239"/>
                <a:gd name="connsiteY76" fmla="*/ 1498600 h 2019300"/>
                <a:gd name="connsiteX77" fmla="*/ 279839 w 1575239"/>
                <a:gd name="connsiteY77" fmla="*/ 1517650 h 2019300"/>
                <a:gd name="connsiteX78" fmla="*/ 292539 w 1575239"/>
                <a:gd name="connsiteY78" fmla="*/ 1555750 h 2019300"/>
                <a:gd name="connsiteX79" fmla="*/ 311589 w 1575239"/>
                <a:gd name="connsiteY79" fmla="*/ 1562100 h 2019300"/>
                <a:gd name="connsiteX80" fmla="*/ 349689 w 1575239"/>
                <a:gd name="connsiteY80" fmla="*/ 1587500 h 2019300"/>
                <a:gd name="connsiteX81" fmla="*/ 343339 w 1575239"/>
                <a:gd name="connsiteY81" fmla="*/ 1606550 h 2019300"/>
                <a:gd name="connsiteX82" fmla="*/ 279839 w 1575239"/>
                <a:gd name="connsiteY82" fmla="*/ 1625600 h 2019300"/>
                <a:gd name="connsiteX83" fmla="*/ 267139 w 1575239"/>
                <a:gd name="connsiteY83" fmla="*/ 1663700 h 2019300"/>
                <a:gd name="connsiteX84" fmla="*/ 273489 w 1575239"/>
                <a:gd name="connsiteY84" fmla="*/ 1701800 h 2019300"/>
                <a:gd name="connsiteX85" fmla="*/ 305239 w 1575239"/>
                <a:gd name="connsiteY85" fmla="*/ 1733550 h 2019300"/>
                <a:gd name="connsiteX86" fmla="*/ 324289 w 1575239"/>
                <a:gd name="connsiteY86" fmla="*/ 1752600 h 2019300"/>
                <a:gd name="connsiteX87" fmla="*/ 336989 w 1575239"/>
                <a:gd name="connsiteY87" fmla="*/ 1790700 h 2019300"/>
                <a:gd name="connsiteX88" fmla="*/ 349689 w 1575239"/>
                <a:gd name="connsiteY88" fmla="*/ 1809750 h 2019300"/>
                <a:gd name="connsiteX89" fmla="*/ 362389 w 1575239"/>
                <a:gd name="connsiteY89" fmla="*/ 1847850 h 2019300"/>
                <a:gd name="connsiteX90" fmla="*/ 368739 w 1575239"/>
                <a:gd name="connsiteY90" fmla="*/ 1866900 h 2019300"/>
                <a:gd name="connsiteX91" fmla="*/ 375089 w 1575239"/>
                <a:gd name="connsiteY91" fmla="*/ 1866900 h 2019300"/>
                <a:gd name="connsiteX92" fmla="*/ 356039 w 1575239"/>
                <a:gd name="connsiteY92" fmla="*/ 1873250 h 2019300"/>
                <a:gd name="connsiteX93" fmla="*/ 343339 w 1575239"/>
                <a:gd name="connsiteY93" fmla="*/ 1892300 h 2019300"/>
                <a:gd name="connsiteX94" fmla="*/ 349689 w 1575239"/>
                <a:gd name="connsiteY94" fmla="*/ 1955800 h 2019300"/>
                <a:gd name="connsiteX95" fmla="*/ 375089 w 1575239"/>
                <a:gd name="connsiteY95" fmla="*/ 1962150 h 2019300"/>
                <a:gd name="connsiteX96" fmla="*/ 425889 w 1575239"/>
                <a:gd name="connsiteY96" fmla="*/ 1968500 h 2019300"/>
                <a:gd name="connsiteX97" fmla="*/ 432239 w 1575239"/>
                <a:gd name="connsiteY97" fmla="*/ 1993900 h 2019300"/>
                <a:gd name="connsiteX98" fmla="*/ 476689 w 1575239"/>
                <a:gd name="connsiteY98" fmla="*/ 2012950 h 2019300"/>
                <a:gd name="connsiteX99" fmla="*/ 495739 w 1575239"/>
                <a:gd name="connsiteY99" fmla="*/ 2019300 h 2019300"/>
                <a:gd name="connsiteX100" fmla="*/ 514789 w 1575239"/>
                <a:gd name="connsiteY100" fmla="*/ 2012950 h 2019300"/>
                <a:gd name="connsiteX101" fmla="*/ 533839 w 1575239"/>
                <a:gd name="connsiteY101" fmla="*/ 1943100 h 2019300"/>
                <a:gd name="connsiteX102" fmla="*/ 546539 w 1575239"/>
                <a:gd name="connsiteY102" fmla="*/ 1924050 h 2019300"/>
                <a:gd name="connsiteX103" fmla="*/ 584639 w 1575239"/>
                <a:gd name="connsiteY103" fmla="*/ 1892300 h 2019300"/>
                <a:gd name="connsiteX104" fmla="*/ 603689 w 1575239"/>
                <a:gd name="connsiteY104" fmla="*/ 1854200 h 2019300"/>
                <a:gd name="connsiteX105" fmla="*/ 597339 w 1575239"/>
                <a:gd name="connsiteY105" fmla="*/ 1771650 h 2019300"/>
                <a:gd name="connsiteX106" fmla="*/ 571939 w 1575239"/>
                <a:gd name="connsiteY106" fmla="*/ 1714500 h 2019300"/>
                <a:gd name="connsiteX107" fmla="*/ 559239 w 1575239"/>
                <a:gd name="connsiteY107" fmla="*/ 1670050 h 2019300"/>
                <a:gd name="connsiteX108" fmla="*/ 565589 w 1575239"/>
                <a:gd name="connsiteY108" fmla="*/ 1638300 h 2019300"/>
                <a:gd name="connsiteX109" fmla="*/ 603689 w 1575239"/>
                <a:gd name="connsiteY109" fmla="*/ 1625600 h 2019300"/>
                <a:gd name="connsiteX110" fmla="*/ 667189 w 1575239"/>
                <a:gd name="connsiteY110" fmla="*/ 1631950 h 2019300"/>
                <a:gd name="connsiteX111" fmla="*/ 698939 w 1575239"/>
                <a:gd name="connsiteY111" fmla="*/ 1663700 h 2019300"/>
                <a:gd name="connsiteX112" fmla="*/ 717989 w 1575239"/>
                <a:gd name="connsiteY112" fmla="*/ 1676400 h 2019300"/>
                <a:gd name="connsiteX113" fmla="*/ 781489 w 1575239"/>
                <a:gd name="connsiteY113" fmla="*/ 1670050 h 2019300"/>
                <a:gd name="connsiteX114" fmla="*/ 800539 w 1575239"/>
                <a:gd name="connsiteY114" fmla="*/ 1663700 h 2019300"/>
                <a:gd name="connsiteX115" fmla="*/ 876739 w 1575239"/>
                <a:gd name="connsiteY115" fmla="*/ 1670050 h 2019300"/>
                <a:gd name="connsiteX116" fmla="*/ 889439 w 1575239"/>
                <a:gd name="connsiteY116" fmla="*/ 1689100 h 2019300"/>
                <a:gd name="connsiteX117" fmla="*/ 908489 w 1575239"/>
                <a:gd name="connsiteY117" fmla="*/ 1727200 h 2019300"/>
                <a:gd name="connsiteX118" fmla="*/ 933889 w 1575239"/>
                <a:gd name="connsiteY118" fmla="*/ 1733550 h 2019300"/>
                <a:gd name="connsiteX119" fmla="*/ 978339 w 1575239"/>
                <a:gd name="connsiteY119" fmla="*/ 1746250 h 2019300"/>
                <a:gd name="connsiteX120" fmla="*/ 1022789 w 1575239"/>
                <a:gd name="connsiteY120" fmla="*/ 1752600 h 2019300"/>
                <a:gd name="connsiteX121" fmla="*/ 1105339 w 1575239"/>
                <a:gd name="connsiteY121" fmla="*/ 1746250 h 2019300"/>
                <a:gd name="connsiteX122" fmla="*/ 1124389 w 1575239"/>
                <a:gd name="connsiteY122" fmla="*/ 1739900 h 2019300"/>
                <a:gd name="connsiteX123" fmla="*/ 1168839 w 1575239"/>
                <a:gd name="connsiteY123" fmla="*/ 1682750 h 2019300"/>
                <a:gd name="connsiteX124" fmla="*/ 1187889 w 1575239"/>
                <a:gd name="connsiteY124" fmla="*/ 1676400 h 2019300"/>
                <a:gd name="connsiteX125" fmla="*/ 1206939 w 1575239"/>
                <a:gd name="connsiteY125" fmla="*/ 1663700 h 2019300"/>
                <a:gd name="connsiteX126" fmla="*/ 1257739 w 1575239"/>
                <a:gd name="connsiteY126" fmla="*/ 1644650 h 2019300"/>
                <a:gd name="connsiteX127" fmla="*/ 1264089 w 1575239"/>
                <a:gd name="connsiteY127" fmla="*/ 1428750 h 2019300"/>
                <a:gd name="connsiteX128" fmla="*/ 1270439 w 1575239"/>
                <a:gd name="connsiteY128" fmla="*/ 1409700 h 2019300"/>
                <a:gd name="connsiteX129" fmla="*/ 1283139 w 1575239"/>
                <a:gd name="connsiteY129" fmla="*/ 1390650 h 2019300"/>
                <a:gd name="connsiteX130" fmla="*/ 1283139 w 1575239"/>
                <a:gd name="connsiteY130" fmla="*/ 1327150 h 2019300"/>
                <a:gd name="connsiteX131" fmla="*/ 1264089 w 1575239"/>
                <a:gd name="connsiteY131" fmla="*/ 1314450 h 2019300"/>
                <a:gd name="connsiteX132" fmla="*/ 1251389 w 1575239"/>
                <a:gd name="connsiteY132" fmla="*/ 1289050 h 2019300"/>
                <a:gd name="connsiteX133" fmla="*/ 1276789 w 1575239"/>
                <a:gd name="connsiteY133" fmla="*/ 1257300 h 2019300"/>
                <a:gd name="connsiteX134" fmla="*/ 1289489 w 1575239"/>
                <a:gd name="connsiteY134" fmla="*/ 1238250 h 2019300"/>
                <a:gd name="connsiteX135" fmla="*/ 1308539 w 1575239"/>
                <a:gd name="connsiteY135" fmla="*/ 1181100 h 2019300"/>
                <a:gd name="connsiteX136" fmla="*/ 1314889 w 1575239"/>
                <a:gd name="connsiteY136" fmla="*/ 1162050 h 2019300"/>
                <a:gd name="connsiteX137" fmla="*/ 1327589 w 1575239"/>
                <a:gd name="connsiteY137" fmla="*/ 1111250 h 2019300"/>
                <a:gd name="connsiteX138" fmla="*/ 1340289 w 1575239"/>
                <a:gd name="connsiteY138" fmla="*/ 1066800 h 2019300"/>
                <a:gd name="connsiteX139" fmla="*/ 1327589 w 1575239"/>
                <a:gd name="connsiteY139" fmla="*/ 1009650 h 2019300"/>
                <a:gd name="connsiteX140" fmla="*/ 1314889 w 1575239"/>
                <a:gd name="connsiteY140" fmla="*/ 990600 h 2019300"/>
                <a:gd name="connsiteX141" fmla="*/ 1302189 w 1575239"/>
                <a:gd name="connsiteY141" fmla="*/ 952500 h 2019300"/>
                <a:gd name="connsiteX142" fmla="*/ 1289489 w 1575239"/>
                <a:gd name="connsiteY142" fmla="*/ 927100 h 2019300"/>
                <a:gd name="connsiteX143" fmla="*/ 1283139 w 1575239"/>
                <a:gd name="connsiteY143" fmla="*/ 901700 h 2019300"/>
                <a:gd name="connsiteX144" fmla="*/ 1276789 w 1575239"/>
                <a:gd name="connsiteY144" fmla="*/ 882650 h 2019300"/>
                <a:gd name="connsiteX145" fmla="*/ 1283139 w 1575239"/>
                <a:gd name="connsiteY145" fmla="*/ 666750 h 2019300"/>
                <a:gd name="connsiteX146" fmla="*/ 1289489 w 1575239"/>
                <a:gd name="connsiteY146" fmla="*/ 635000 h 2019300"/>
                <a:gd name="connsiteX147" fmla="*/ 1302189 w 1575239"/>
                <a:gd name="connsiteY147" fmla="*/ 615950 h 2019300"/>
                <a:gd name="connsiteX148" fmla="*/ 1321239 w 1575239"/>
                <a:gd name="connsiteY148" fmla="*/ 577850 h 2019300"/>
                <a:gd name="connsiteX149" fmla="*/ 1327589 w 1575239"/>
                <a:gd name="connsiteY149" fmla="*/ 520700 h 2019300"/>
                <a:gd name="connsiteX150" fmla="*/ 1333939 w 1575239"/>
                <a:gd name="connsiteY150" fmla="*/ 501650 h 2019300"/>
                <a:gd name="connsiteX151" fmla="*/ 1340289 w 1575239"/>
                <a:gd name="connsiteY151" fmla="*/ 450850 h 2019300"/>
                <a:gd name="connsiteX152" fmla="*/ 1378389 w 1575239"/>
                <a:gd name="connsiteY152" fmla="*/ 431800 h 2019300"/>
                <a:gd name="connsiteX153" fmla="*/ 1403789 w 1575239"/>
                <a:gd name="connsiteY153" fmla="*/ 425450 h 2019300"/>
                <a:gd name="connsiteX154" fmla="*/ 1422839 w 1575239"/>
                <a:gd name="connsiteY154" fmla="*/ 419100 h 2019300"/>
                <a:gd name="connsiteX155" fmla="*/ 1460939 w 1575239"/>
                <a:gd name="connsiteY155" fmla="*/ 412750 h 2019300"/>
                <a:gd name="connsiteX156" fmla="*/ 1486339 w 1575239"/>
                <a:gd name="connsiteY156" fmla="*/ 406400 h 2019300"/>
                <a:gd name="connsiteX157" fmla="*/ 1448239 w 1575239"/>
                <a:gd name="connsiteY157" fmla="*/ 368300 h 2019300"/>
                <a:gd name="connsiteX158" fmla="*/ 1410139 w 1575239"/>
                <a:gd name="connsiteY158" fmla="*/ 349250 h 2019300"/>
                <a:gd name="connsiteX159" fmla="*/ 1372039 w 1575239"/>
                <a:gd name="connsiteY159" fmla="*/ 330200 h 2019300"/>
                <a:gd name="connsiteX160" fmla="*/ 1352989 w 1575239"/>
                <a:gd name="connsiteY160" fmla="*/ 285750 h 2019300"/>
                <a:gd name="connsiteX161" fmla="*/ 1333939 w 1575239"/>
                <a:gd name="connsiteY161" fmla="*/ 279400 h 2019300"/>
                <a:gd name="connsiteX162" fmla="*/ 1340289 w 1575239"/>
                <a:gd name="connsiteY162" fmla="*/ 228600 h 2019300"/>
                <a:gd name="connsiteX163" fmla="*/ 1359339 w 1575239"/>
                <a:gd name="connsiteY163" fmla="*/ 222250 h 2019300"/>
                <a:gd name="connsiteX164" fmla="*/ 1410139 w 1575239"/>
                <a:gd name="connsiteY164" fmla="*/ 228600 h 2019300"/>
                <a:gd name="connsiteX165" fmla="*/ 1467289 w 1575239"/>
                <a:gd name="connsiteY165" fmla="*/ 273050 h 2019300"/>
                <a:gd name="connsiteX166" fmla="*/ 1505389 w 1575239"/>
                <a:gd name="connsiteY166" fmla="*/ 285750 h 2019300"/>
                <a:gd name="connsiteX167" fmla="*/ 1524439 w 1575239"/>
                <a:gd name="connsiteY167" fmla="*/ 298450 h 2019300"/>
                <a:gd name="connsiteX168" fmla="*/ 1511739 w 1575239"/>
                <a:gd name="connsiteY168" fmla="*/ 304800 h 2019300"/>
                <a:gd name="connsiteX169" fmla="*/ 1518089 w 1575239"/>
                <a:gd name="connsiteY169" fmla="*/ 260350 h 2019300"/>
                <a:gd name="connsiteX170" fmla="*/ 1556189 w 1575239"/>
                <a:gd name="connsiteY170" fmla="*/ 228600 h 2019300"/>
                <a:gd name="connsiteX171" fmla="*/ 1575239 w 1575239"/>
                <a:gd name="connsiteY171" fmla="*/ 184150 h 2019300"/>
                <a:gd name="connsiteX172" fmla="*/ 1568889 w 1575239"/>
                <a:gd name="connsiteY172" fmla="*/ 165100 h 2019300"/>
                <a:gd name="connsiteX173" fmla="*/ 1479989 w 1575239"/>
                <a:gd name="connsiteY173" fmla="*/ 158750 h 2019300"/>
                <a:gd name="connsiteX174" fmla="*/ 1511739 w 1575239"/>
                <a:gd name="connsiteY174" fmla="*/ 127000 h 2019300"/>
                <a:gd name="connsiteX175" fmla="*/ 1479989 w 1575239"/>
                <a:gd name="connsiteY175" fmla="*/ 69850 h 2019300"/>
                <a:gd name="connsiteX176" fmla="*/ 1499039 w 1575239"/>
                <a:gd name="connsiteY176" fmla="*/ 63500 h 2019300"/>
                <a:gd name="connsiteX177" fmla="*/ 1479989 w 1575239"/>
                <a:gd name="connsiteY177" fmla="*/ 50800 h 2019300"/>
                <a:gd name="connsiteX178" fmla="*/ 1454589 w 1575239"/>
                <a:gd name="connsiteY178" fmla="*/ 44450 h 2019300"/>
                <a:gd name="connsiteX179" fmla="*/ 1397439 w 1575239"/>
                <a:gd name="connsiteY179" fmla="*/ 31750 h 2019300"/>
                <a:gd name="connsiteX180" fmla="*/ 1378389 w 1575239"/>
                <a:gd name="connsiteY180" fmla="*/ 19050 h 2019300"/>
                <a:gd name="connsiteX181" fmla="*/ 1321239 w 1575239"/>
                <a:gd name="connsiteY181" fmla="*/ 6350 h 2019300"/>
                <a:gd name="connsiteX182" fmla="*/ 1289489 w 1575239"/>
                <a:gd name="connsiteY182" fmla="*/ 0 h 2019300"/>
                <a:gd name="connsiteX183" fmla="*/ 1225989 w 1575239"/>
                <a:gd name="connsiteY183" fmla="*/ 6350 h 2019300"/>
                <a:gd name="connsiteX184" fmla="*/ 1225989 w 1575239"/>
                <a:gd name="connsiteY184" fmla="*/ 50800 h 2019300"/>
                <a:gd name="connsiteX185" fmla="*/ 1264089 w 1575239"/>
                <a:gd name="connsiteY185" fmla="*/ 57150 h 2019300"/>
                <a:gd name="connsiteX186" fmla="*/ 1264089 w 1575239"/>
                <a:gd name="connsiteY186" fmla="*/ 127000 h 2019300"/>
                <a:gd name="connsiteX187" fmla="*/ 1225989 w 1575239"/>
                <a:gd name="connsiteY187" fmla="*/ 120650 h 2019300"/>
                <a:gd name="connsiteX188" fmla="*/ 1187889 w 1575239"/>
                <a:gd name="connsiteY188" fmla="*/ 82550 h 2019300"/>
                <a:gd name="connsiteX189" fmla="*/ 1168839 w 1575239"/>
                <a:gd name="connsiteY189" fmla="*/ 63500 h 2019300"/>
                <a:gd name="connsiteX190" fmla="*/ 1137089 w 1575239"/>
                <a:gd name="connsiteY190" fmla="*/ 57150 h 2019300"/>
                <a:gd name="connsiteX191" fmla="*/ 1060889 w 1575239"/>
                <a:gd name="connsiteY191" fmla="*/ 50800 h 2019300"/>
                <a:gd name="connsiteX192" fmla="*/ 978339 w 1575239"/>
                <a:gd name="connsiteY192" fmla="*/ 50800 h 2019300"/>
                <a:gd name="connsiteX193" fmla="*/ 959289 w 1575239"/>
                <a:gd name="connsiteY193" fmla="*/ 63500 h 2019300"/>
                <a:gd name="connsiteX194" fmla="*/ 940239 w 1575239"/>
                <a:gd name="connsiteY194" fmla="*/ 101600 h 2019300"/>
                <a:gd name="connsiteX195" fmla="*/ 927539 w 1575239"/>
                <a:gd name="connsiteY195" fmla="*/ 120650 h 2019300"/>
                <a:gd name="connsiteX196" fmla="*/ 921189 w 1575239"/>
                <a:gd name="connsiteY196" fmla="*/ 139700 h 2019300"/>
                <a:gd name="connsiteX197" fmla="*/ 883089 w 1575239"/>
                <a:gd name="connsiteY197" fmla="*/ 184150 h 2019300"/>
                <a:gd name="connsiteX198" fmla="*/ 844989 w 1575239"/>
                <a:gd name="connsiteY198" fmla="*/ 177800 h 2019300"/>
                <a:gd name="connsiteX199" fmla="*/ 832289 w 1575239"/>
                <a:gd name="connsiteY199" fmla="*/ 158750 h 2019300"/>
                <a:gd name="connsiteX200" fmla="*/ 813239 w 1575239"/>
                <a:gd name="connsiteY200" fmla="*/ 139700 h 2019300"/>
                <a:gd name="connsiteX201" fmla="*/ 794189 w 1575239"/>
                <a:gd name="connsiteY201" fmla="*/ 95250 h 2019300"/>
                <a:gd name="connsiteX202" fmla="*/ 787839 w 1575239"/>
                <a:gd name="connsiteY202" fmla="*/ 69850 h 2019300"/>
                <a:gd name="connsiteX203" fmla="*/ 775139 w 1575239"/>
                <a:gd name="connsiteY203" fmla="*/ 50800 h 2019300"/>
                <a:gd name="connsiteX204" fmla="*/ 768789 w 1575239"/>
                <a:gd name="connsiteY204" fmla="*/ 31750 h 2019300"/>
                <a:gd name="connsiteX205" fmla="*/ 730689 w 1575239"/>
                <a:gd name="connsiteY205" fmla="*/ 12700 h 2019300"/>
                <a:gd name="connsiteX206" fmla="*/ 559239 w 1575239"/>
                <a:gd name="connsiteY206" fmla="*/ 25400 h 2019300"/>
                <a:gd name="connsiteX207" fmla="*/ 533839 w 1575239"/>
                <a:gd name="connsiteY207" fmla="*/ 31750 h 2019300"/>
                <a:gd name="connsiteX208" fmla="*/ 521139 w 1575239"/>
                <a:gd name="connsiteY208" fmla="*/ 50800 h 2019300"/>
                <a:gd name="connsiteX209" fmla="*/ 502089 w 1575239"/>
                <a:gd name="connsiteY209" fmla="*/ 63500 h 2019300"/>
                <a:gd name="connsiteX0" fmla="*/ 502089 w 1575239"/>
                <a:gd name="connsiteY0" fmla="*/ 63500 h 2019300"/>
                <a:gd name="connsiteX1" fmla="*/ 514789 w 1575239"/>
                <a:gd name="connsiteY1" fmla="*/ 228600 h 2019300"/>
                <a:gd name="connsiteX2" fmla="*/ 495739 w 1575239"/>
                <a:gd name="connsiteY2" fmla="*/ 273050 h 2019300"/>
                <a:gd name="connsiteX3" fmla="*/ 476689 w 1575239"/>
                <a:gd name="connsiteY3" fmla="*/ 285750 h 2019300"/>
                <a:gd name="connsiteX4" fmla="*/ 451289 w 1575239"/>
                <a:gd name="connsiteY4" fmla="*/ 241300 h 2019300"/>
                <a:gd name="connsiteX5" fmla="*/ 394139 w 1575239"/>
                <a:gd name="connsiteY5" fmla="*/ 209550 h 2019300"/>
                <a:gd name="connsiteX6" fmla="*/ 336989 w 1575239"/>
                <a:gd name="connsiteY6" fmla="*/ 254000 h 2019300"/>
                <a:gd name="connsiteX7" fmla="*/ 292539 w 1575239"/>
                <a:gd name="connsiteY7" fmla="*/ 311150 h 2019300"/>
                <a:gd name="connsiteX8" fmla="*/ 254439 w 1575239"/>
                <a:gd name="connsiteY8" fmla="*/ 323850 h 2019300"/>
                <a:gd name="connsiteX9" fmla="*/ 235389 w 1575239"/>
                <a:gd name="connsiteY9" fmla="*/ 330200 h 2019300"/>
                <a:gd name="connsiteX10" fmla="*/ 203639 w 1575239"/>
                <a:gd name="connsiteY10" fmla="*/ 368300 h 2019300"/>
                <a:gd name="connsiteX11" fmla="*/ 190939 w 1575239"/>
                <a:gd name="connsiteY11" fmla="*/ 406400 h 2019300"/>
                <a:gd name="connsiteX12" fmla="*/ 165539 w 1575239"/>
                <a:gd name="connsiteY12" fmla="*/ 444500 h 2019300"/>
                <a:gd name="connsiteX13" fmla="*/ 159189 w 1575239"/>
                <a:gd name="connsiteY13" fmla="*/ 463550 h 2019300"/>
                <a:gd name="connsiteX14" fmla="*/ 152839 w 1575239"/>
                <a:gd name="connsiteY14" fmla="*/ 501650 h 2019300"/>
                <a:gd name="connsiteX15" fmla="*/ 133789 w 1575239"/>
                <a:gd name="connsiteY15" fmla="*/ 508000 h 2019300"/>
                <a:gd name="connsiteX16" fmla="*/ 32189 w 1575239"/>
                <a:gd name="connsiteY16" fmla="*/ 520700 h 2019300"/>
                <a:gd name="connsiteX17" fmla="*/ 38539 w 1575239"/>
                <a:gd name="connsiteY17" fmla="*/ 552450 h 2019300"/>
                <a:gd name="connsiteX18" fmla="*/ 57589 w 1575239"/>
                <a:gd name="connsiteY18" fmla="*/ 558800 h 2019300"/>
                <a:gd name="connsiteX19" fmla="*/ 102039 w 1575239"/>
                <a:gd name="connsiteY19" fmla="*/ 552450 h 2019300"/>
                <a:gd name="connsiteX20" fmla="*/ 178239 w 1575239"/>
                <a:gd name="connsiteY20" fmla="*/ 539750 h 2019300"/>
                <a:gd name="connsiteX21" fmla="*/ 197289 w 1575239"/>
                <a:gd name="connsiteY21" fmla="*/ 552450 h 2019300"/>
                <a:gd name="connsiteX22" fmla="*/ 216339 w 1575239"/>
                <a:gd name="connsiteY22" fmla="*/ 596900 h 2019300"/>
                <a:gd name="connsiteX23" fmla="*/ 229039 w 1575239"/>
                <a:gd name="connsiteY23" fmla="*/ 635000 h 2019300"/>
                <a:gd name="connsiteX24" fmla="*/ 216339 w 1575239"/>
                <a:gd name="connsiteY24" fmla="*/ 698500 h 2019300"/>
                <a:gd name="connsiteX25" fmla="*/ 197289 w 1575239"/>
                <a:gd name="connsiteY25" fmla="*/ 717550 h 2019300"/>
                <a:gd name="connsiteX26" fmla="*/ 190939 w 1575239"/>
                <a:gd name="connsiteY26" fmla="*/ 762000 h 2019300"/>
                <a:gd name="connsiteX27" fmla="*/ 209989 w 1575239"/>
                <a:gd name="connsiteY27" fmla="*/ 768350 h 2019300"/>
                <a:gd name="connsiteX28" fmla="*/ 235389 w 1575239"/>
                <a:gd name="connsiteY28" fmla="*/ 806450 h 2019300"/>
                <a:gd name="connsiteX29" fmla="*/ 248089 w 1575239"/>
                <a:gd name="connsiteY29" fmla="*/ 844550 h 2019300"/>
                <a:gd name="connsiteX30" fmla="*/ 254439 w 1575239"/>
                <a:gd name="connsiteY30" fmla="*/ 863600 h 2019300"/>
                <a:gd name="connsiteX31" fmla="*/ 216339 w 1575239"/>
                <a:gd name="connsiteY31" fmla="*/ 882650 h 2019300"/>
                <a:gd name="connsiteX32" fmla="*/ 197289 w 1575239"/>
                <a:gd name="connsiteY32" fmla="*/ 889000 h 2019300"/>
                <a:gd name="connsiteX33" fmla="*/ 203639 w 1575239"/>
                <a:gd name="connsiteY33" fmla="*/ 927100 h 2019300"/>
                <a:gd name="connsiteX34" fmla="*/ 216339 w 1575239"/>
                <a:gd name="connsiteY34" fmla="*/ 946150 h 2019300"/>
                <a:gd name="connsiteX35" fmla="*/ 222689 w 1575239"/>
                <a:gd name="connsiteY35" fmla="*/ 996950 h 2019300"/>
                <a:gd name="connsiteX36" fmla="*/ 209989 w 1575239"/>
                <a:gd name="connsiteY36" fmla="*/ 1035050 h 2019300"/>
                <a:gd name="connsiteX37" fmla="*/ 190939 w 1575239"/>
                <a:gd name="connsiteY37" fmla="*/ 1041400 h 2019300"/>
                <a:gd name="connsiteX38" fmla="*/ 165539 w 1575239"/>
                <a:gd name="connsiteY38" fmla="*/ 1054100 h 2019300"/>
                <a:gd name="connsiteX39" fmla="*/ 70289 w 1575239"/>
                <a:gd name="connsiteY39" fmla="*/ 1047750 h 2019300"/>
                <a:gd name="connsiteX40" fmla="*/ 44889 w 1575239"/>
                <a:gd name="connsiteY40" fmla="*/ 1035050 h 2019300"/>
                <a:gd name="connsiteX41" fmla="*/ 25839 w 1575239"/>
                <a:gd name="connsiteY41" fmla="*/ 1028700 h 2019300"/>
                <a:gd name="connsiteX42" fmla="*/ 439 w 1575239"/>
                <a:gd name="connsiteY42" fmla="*/ 1066800 h 2019300"/>
                <a:gd name="connsiteX43" fmla="*/ 6789 w 1575239"/>
                <a:gd name="connsiteY43" fmla="*/ 1092200 h 2019300"/>
                <a:gd name="connsiteX44" fmla="*/ 25839 w 1575239"/>
                <a:gd name="connsiteY44" fmla="*/ 1111250 h 2019300"/>
                <a:gd name="connsiteX45" fmla="*/ 38539 w 1575239"/>
                <a:gd name="connsiteY45" fmla="*/ 1130300 h 2019300"/>
                <a:gd name="connsiteX46" fmla="*/ 57589 w 1575239"/>
                <a:gd name="connsiteY46" fmla="*/ 1149350 h 2019300"/>
                <a:gd name="connsiteX47" fmla="*/ 89339 w 1575239"/>
                <a:gd name="connsiteY47" fmla="*/ 1206500 h 2019300"/>
                <a:gd name="connsiteX48" fmla="*/ 63939 w 1575239"/>
                <a:gd name="connsiteY48" fmla="*/ 1231900 h 2019300"/>
                <a:gd name="connsiteX49" fmla="*/ 82989 w 1575239"/>
                <a:gd name="connsiteY49" fmla="*/ 1238250 h 2019300"/>
                <a:gd name="connsiteX50" fmla="*/ 133789 w 1575239"/>
                <a:gd name="connsiteY50" fmla="*/ 1257300 h 2019300"/>
                <a:gd name="connsiteX51" fmla="*/ 171889 w 1575239"/>
                <a:gd name="connsiteY51" fmla="*/ 1289050 h 2019300"/>
                <a:gd name="connsiteX52" fmla="*/ 190939 w 1575239"/>
                <a:gd name="connsiteY52" fmla="*/ 1308100 h 2019300"/>
                <a:gd name="connsiteX53" fmla="*/ 229039 w 1575239"/>
                <a:gd name="connsiteY53" fmla="*/ 1333500 h 2019300"/>
                <a:gd name="connsiteX54" fmla="*/ 298889 w 1575239"/>
                <a:gd name="connsiteY54" fmla="*/ 1327150 h 2019300"/>
                <a:gd name="connsiteX55" fmla="*/ 317939 w 1575239"/>
                <a:gd name="connsiteY55" fmla="*/ 1320800 h 2019300"/>
                <a:gd name="connsiteX56" fmla="*/ 324289 w 1575239"/>
                <a:gd name="connsiteY56" fmla="*/ 1301750 h 2019300"/>
                <a:gd name="connsiteX57" fmla="*/ 343339 w 1575239"/>
                <a:gd name="connsiteY57" fmla="*/ 1225550 h 2019300"/>
                <a:gd name="connsiteX58" fmla="*/ 362389 w 1575239"/>
                <a:gd name="connsiteY58" fmla="*/ 1212850 h 2019300"/>
                <a:gd name="connsiteX59" fmla="*/ 368739 w 1575239"/>
                <a:gd name="connsiteY59" fmla="*/ 1193800 h 2019300"/>
                <a:gd name="connsiteX60" fmla="*/ 394139 w 1575239"/>
                <a:gd name="connsiteY60" fmla="*/ 1187450 h 2019300"/>
                <a:gd name="connsiteX61" fmla="*/ 413189 w 1575239"/>
                <a:gd name="connsiteY61" fmla="*/ 1181100 h 2019300"/>
                <a:gd name="connsiteX62" fmla="*/ 451289 w 1575239"/>
                <a:gd name="connsiteY62" fmla="*/ 1187450 h 2019300"/>
                <a:gd name="connsiteX63" fmla="*/ 444939 w 1575239"/>
                <a:gd name="connsiteY63" fmla="*/ 1244600 h 2019300"/>
                <a:gd name="connsiteX64" fmla="*/ 413189 w 1575239"/>
                <a:gd name="connsiteY64" fmla="*/ 1276350 h 2019300"/>
                <a:gd name="connsiteX65" fmla="*/ 394139 w 1575239"/>
                <a:gd name="connsiteY65" fmla="*/ 1282700 h 2019300"/>
                <a:gd name="connsiteX66" fmla="*/ 375089 w 1575239"/>
                <a:gd name="connsiteY66" fmla="*/ 1295400 h 2019300"/>
                <a:gd name="connsiteX67" fmla="*/ 362389 w 1575239"/>
                <a:gd name="connsiteY67" fmla="*/ 1314450 h 2019300"/>
                <a:gd name="connsiteX68" fmla="*/ 356039 w 1575239"/>
                <a:gd name="connsiteY68" fmla="*/ 1333500 h 2019300"/>
                <a:gd name="connsiteX69" fmla="*/ 336989 w 1575239"/>
                <a:gd name="connsiteY69" fmla="*/ 1346200 h 2019300"/>
                <a:gd name="connsiteX70" fmla="*/ 356039 w 1575239"/>
                <a:gd name="connsiteY70" fmla="*/ 1352550 h 2019300"/>
                <a:gd name="connsiteX71" fmla="*/ 387789 w 1575239"/>
                <a:gd name="connsiteY71" fmla="*/ 1390650 h 2019300"/>
                <a:gd name="connsiteX72" fmla="*/ 400489 w 1575239"/>
                <a:gd name="connsiteY72" fmla="*/ 1409700 h 2019300"/>
                <a:gd name="connsiteX73" fmla="*/ 400489 w 1575239"/>
                <a:gd name="connsiteY73" fmla="*/ 1460500 h 2019300"/>
                <a:gd name="connsiteX74" fmla="*/ 381439 w 1575239"/>
                <a:gd name="connsiteY74" fmla="*/ 1473200 h 2019300"/>
                <a:gd name="connsiteX75" fmla="*/ 273489 w 1575239"/>
                <a:gd name="connsiteY75" fmla="*/ 1479550 h 2019300"/>
                <a:gd name="connsiteX76" fmla="*/ 267139 w 1575239"/>
                <a:gd name="connsiteY76" fmla="*/ 1498600 h 2019300"/>
                <a:gd name="connsiteX77" fmla="*/ 279839 w 1575239"/>
                <a:gd name="connsiteY77" fmla="*/ 1517650 h 2019300"/>
                <a:gd name="connsiteX78" fmla="*/ 292539 w 1575239"/>
                <a:gd name="connsiteY78" fmla="*/ 1555750 h 2019300"/>
                <a:gd name="connsiteX79" fmla="*/ 311589 w 1575239"/>
                <a:gd name="connsiteY79" fmla="*/ 1562100 h 2019300"/>
                <a:gd name="connsiteX80" fmla="*/ 349689 w 1575239"/>
                <a:gd name="connsiteY80" fmla="*/ 1587500 h 2019300"/>
                <a:gd name="connsiteX81" fmla="*/ 343339 w 1575239"/>
                <a:gd name="connsiteY81" fmla="*/ 1606550 h 2019300"/>
                <a:gd name="connsiteX82" fmla="*/ 279839 w 1575239"/>
                <a:gd name="connsiteY82" fmla="*/ 1625600 h 2019300"/>
                <a:gd name="connsiteX83" fmla="*/ 267139 w 1575239"/>
                <a:gd name="connsiteY83" fmla="*/ 1663700 h 2019300"/>
                <a:gd name="connsiteX84" fmla="*/ 273489 w 1575239"/>
                <a:gd name="connsiteY84" fmla="*/ 1701800 h 2019300"/>
                <a:gd name="connsiteX85" fmla="*/ 305239 w 1575239"/>
                <a:gd name="connsiteY85" fmla="*/ 1733550 h 2019300"/>
                <a:gd name="connsiteX86" fmla="*/ 324289 w 1575239"/>
                <a:gd name="connsiteY86" fmla="*/ 1752600 h 2019300"/>
                <a:gd name="connsiteX87" fmla="*/ 336989 w 1575239"/>
                <a:gd name="connsiteY87" fmla="*/ 1790700 h 2019300"/>
                <a:gd name="connsiteX88" fmla="*/ 349689 w 1575239"/>
                <a:gd name="connsiteY88" fmla="*/ 1809750 h 2019300"/>
                <a:gd name="connsiteX89" fmla="*/ 362389 w 1575239"/>
                <a:gd name="connsiteY89" fmla="*/ 1847850 h 2019300"/>
                <a:gd name="connsiteX90" fmla="*/ 368739 w 1575239"/>
                <a:gd name="connsiteY90" fmla="*/ 1866900 h 2019300"/>
                <a:gd name="connsiteX91" fmla="*/ 375089 w 1575239"/>
                <a:gd name="connsiteY91" fmla="*/ 1866900 h 2019300"/>
                <a:gd name="connsiteX92" fmla="*/ 356039 w 1575239"/>
                <a:gd name="connsiteY92" fmla="*/ 1873250 h 2019300"/>
                <a:gd name="connsiteX93" fmla="*/ 343339 w 1575239"/>
                <a:gd name="connsiteY93" fmla="*/ 1892300 h 2019300"/>
                <a:gd name="connsiteX94" fmla="*/ 349689 w 1575239"/>
                <a:gd name="connsiteY94" fmla="*/ 1955800 h 2019300"/>
                <a:gd name="connsiteX95" fmla="*/ 375089 w 1575239"/>
                <a:gd name="connsiteY95" fmla="*/ 1962150 h 2019300"/>
                <a:gd name="connsiteX96" fmla="*/ 425889 w 1575239"/>
                <a:gd name="connsiteY96" fmla="*/ 1968500 h 2019300"/>
                <a:gd name="connsiteX97" fmla="*/ 432239 w 1575239"/>
                <a:gd name="connsiteY97" fmla="*/ 1993900 h 2019300"/>
                <a:gd name="connsiteX98" fmla="*/ 476689 w 1575239"/>
                <a:gd name="connsiteY98" fmla="*/ 2012950 h 2019300"/>
                <a:gd name="connsiteX99" fmla="*/ 495739 w 1575239"/>
                <a:gd name="connsiteY99" fmla="*/ 2019300 h 2019300"/>
                <a:gd name="connsiteX100" fmla="*/ 514789 w 1575239"/>
                <a:gd name="connsiteY100" fmla="*/ 2012950 h 2019300"/>
                <a:gd name="connsiteX101" fmla="*/ 533839 w 1575239"/>
                <a:gd name="connsiteY101" fmla="*/ 1943100 h 2019300"/>
                <a:gd name="connsiteX102" fmla="*/ 546539 w 1575239"/>
                <a:gd name="connsiteY102" fmla="*/ 1924050 h 2019300"/>
                <a:gd name="connsiteX103" fmla="*/ 584639 w 1575239"/>
                <a:gd name="connsiteY103" fmla="*/ 1892300 h 2019300"/>
                <a:gd name="connsiteX104" fmla="*/ 603689 w 1575239"/>
                <a:gd name="connsiteY104" fmla="*/ 1854200 h 2019300"/>
                <a:gd name="connsiteX105" fmla="*/ 597339 w 1575239"/>
                <a:gd name="connsiteY105" fmla="*/ 1771650 h 2019300"/>
                <a:gd name="connsiteX106" fmla="*/ 571939 w 1575239"/>
                <a:gd name="connsiteY106" fmla="*/ 1714500 h 2019300"/>
                <a:gd name="connsiteX107" fmla="*/ 559239 w 1575239"/>
                <a:gd name="connsiteY107" fmla="*/ 1670050 h 2019300"/>
                <a:gd name="connsiteX108" fmla="*/ 565589 w 1575239"/>
                <a:gd name="connsiteY108" fmla="*/ 1638300 h 2019300"/>
                <a:gd name="connsiteX109" fmla="*/ 603689 w 1575239"/>
                <a:gd name="connsiteY109" fmla="*/ 1625600 h 2019300"/>
                <a:gd name="connsiteX110" fmla="*/ 667189 w 1575239"/>
                <a:gd name="connsiteY110" fmla="*/ 1631950 h 2019300"/>
                <a:gd name="connsiteX111" fmla="*/ 698939 w 1575239"/>
                <a:gd name="connsiteY111" fmla="*/ 1663700 h 2019300"/>
                <a:gd name="connsiteX112" fmla="*/ 717989 w 1575239"/>
                <a:gd name="connsiteY112" fmla="*/ 1676400 h 2019300"/>
                <a:gd name="connsiteX113" fmla="*/ 781489 w 1575239"/>
                <a:gd name="connsiteY113" fmla="*/ 1670050 h 2019300"/>
                <a:gd name="connsiteX114" fmla="*/ 794189 w 1575239"/>
                <a:gd name="connsiteY114" fmla="*/ 1720850 h 2019300"/>
                <a:gd name="connsiteX115" fmla="*/ 876739 w 1575239"/>
                <a:gd name="connsiteY115" fmla="*/ 1670050 h 2019300"/>
                <a:gd name="connsiteX116" fmla="*/ 889439 w 1575239"/>
                <a:gd name="connsiteY116" fmla="*/ 1689100 h 2019300"/>
                <a:gd name="connsiteX117" fmla="*/ 908489 w 1575239"/>
                <a:gd name="connsiteY117" fmla="*/ 1727200 h 2019300"/>
                <a:gd name="connsiteX118" fmla="*/ 933889 w 1575239"/>
                <a:gd name="connsiteY118" fmla="*/ 1733550 h 2019300"/>
                <a:gd name="connsiteX119" fmla="*/ 978339 w 1575239"/>
                <a:gd name="connsiteY119" fmla="*/ 1746250 h 2019300"/>
                <a:gd name="connsiteX120" fmla="*/ 1022789 w 1575239"/>
                <a:gd name="connsiteY120" fmla="*/ 1752600 h 2019300"/>
                <a:gd name="connsiteX121" fmla="*/ 1105339 w 1575239"/>
                <a:gd name="connsiteY121" fmla="*/ 1746250 h 2019300"/>
                <a:gd name="connsiteX122" fmla="*/ 1124389 w 1575239"/>
                <a:gd name="connsiteY122" fmla="*/ 1739900 h 2019300"/>
                <a:gd name="connsiteX123" fmla="*/ 1168839 w 1575239"/>
                <a:gd name="connsiteY123" fmla="*/ 1682750 h 2019300"/>
                <a:gd name="connsiteX124" fmla="*/ 1187889 w 1575239"/>
                <a:gd name="connsiteY124" fmla="*/ 1676400 h 2019300"/>
                <a:gd name="connsiteX125" fmla="*/ 1206939 w 1575239"/>
                <a:gd name="connsiteY125" fmla="*/ 1663700 h 2019300"/>
                <a:gd name="connsiteX126" fmla="*/ 1257739 w 1575239"/>
                <a:gd name="connsiteY126" fmla="*/ 1644650 h 2019300"/>
                <a:gd name="connsiteX127" fmla="*/ 1264089 w 1575239"/>
                <a:gd name="connsiteY127" fmla="*/ 1428750 h 2019300"/>
                <a:gd name="connsiteX128" fmla="*/ 1270439 w 1575239"/>
                <a:gd name="connsiteY128" fmla="*/ 1409700 h 2019300"/>
                <a:gd name="connsiteX129" fmla="*/ 1283139 w 1575239"/>
                <a:gd name="connsiteY129" fmla="*/ 1390650 h 2019300"/>
                <a:gd name="connsiteX130" fmla="*/ 1283139 w 1575239"/>
                <a:gd name="connsiteY130" fmla="*/ 1327150 h 2019300"/>
                <a:gd name="connsiteX131" fmla="*/ 1264089 w 1575239"/>
                <a:gd name="connsiteY131" fmla="*/ 1314450 h 2019300"/>
                <a:gd name="connsiteX132" fmla="*/ 1251389 w 1575239"/>
                <a:gd name="connsiteY132" fmla="*/ 1289050 h 2019300"/>
                <a:gd name="connsiteX133" fmla="*/ 1276789 w 1575239"/>
                <a:gd name="connsiteY133" fmla="*/ 1257300 h 2019300"/>
                <a:gd name="connsiteX134" fmla="*/ 1289489 w 1575239"/>
                <a:gd name="connsiteY134" fmla="*/ 1238250 h 2019300"/>
                <a:gd name="connsiteX135" fmla="*/ 1308539 w 1575239"/>
                <a:gd name="connsiteY135" fmla="*/ 1181100 h 2019300"/>
                <a:gd name="connsiteX136" fmla="*/ 1314889 w 1575239"/>
                <a:gd name="connsiteY136" fmla="*/ 1162050 h 2019300"/>
                <a:gd name="connsiteX137" fmla="*/ 1327589 w 1575239"/>
                <a:gd name="connsiteY137" fmla="*/ 1111250 h 2019300"/>
                <a:gd name="connsiteX138" fmla="*/ 1340289 w 1575239"/>
                <a:gd name="connsiteY138" fmla="*/ 1066800 h 2019300"/>
                <a:gd name="connsiteX139" fmla="*/ 1327589 w 1575239"/>
                <a:gd name="connsiteY139" fmla="*/ 1009650 h 2019300"/>
                <a:gd name="connsiteX140" fmla="*/ 1314889 w 1575239"/>
                <a:gd name="connsiteY140" fmla="*/ 990600 h 2019300"/>
                <a:gd name="connsiteX141" fmla="*/ 1302189 w 1575239"/>
                <a:gd name="connsiteY141" fmla="*/ 952500 h 2019300"/>
                <a:gd name="connsiteX142" fmla="*/ 1289489 w 1575239"/>
                <a:gd name="connsiteY142" fmla="*/ 927100 h 2019300"/>
                <a:gd name="connsiteX143" fmla="*/ 1283139 w 1575239"/>
                <a:gd name="connsiteY143" fmla="*/ 901700 h 2019300"/>
                <a:gd name="connsiteX144" fmla="*/ 1276789 w 1575239"/>
                <a:gd name="connsiteY144" fmla="*/ 882650 h 2019300"/>
                <a:gd name="connsiteX145" fmla="*/ 1283139 w 1575239"/>
                <a:gd name="connsiteY145" fmla="*/ 666750 h 2019300"/>
                <a:gd name="connsiteX146" fmla="*/ 1289489 w 1575239"/>
                <a:gd name="connsiteY146" fmla="*/ 635000 h 2019300"/>
                <a:gd name="connsiteX147" fmla="*/ 1302189 w 1575239"/>
                <a:gd name="connsiteY147" fmla="*/ 615950 h 2019300"/>
                <a:gd name="connsiteX148" fmla="*/ 1321239 w 1575239"/>
                <a:gd name="connsiteY148" fmla="*/ 577850 h 2019300"/>
                <a:gd name="connsiteX149" fmla="*/ 1327589 w 1575239"/>
                <a:gd name="connsiteY149" fmla="*/ 520700 h 2019300"/>
                <a:gd name="connsiteX150" fmla="*/ 1333939 w 1575239"/>
                <a:gd name="connsiteY150" fmla="*/ 501650 h 2019300"/>
                <a:gd name="connsiteX151" fmla="*/ 1340289 w 1575239"/>
                <a:gd name="connsiteY151" fmla="*/ 450850 h 2019300"/>
                <a:gd name="connsiteX152" fmla="*/ 1378389 w 1575239"/>
                <a:gd name="connsiteY152" fmla="*/ 431800 h 2019300"/>
                <a:gd name="connsiteX153" fmla="*/ 1403789 w 1575239"/>
                <a:gd name="connsiteY153" fmla="*/ 425450 h 2019300"/>
                <a:gd name="connsiteX154" fmla="*/ 1422839 w 1575239"/>
                <a:gd name="connsiteY154" fmla="*/ 419100 h 2019300"/>
                <a:gd name="connsiteX155" fmla="*/ 1460939 w 1575239"/>
                <a:gd name="connsiteY155" fmla="*/ 412750 h 2019300"/>
                <a:gd name="connsiteX156" fmla="*/ 1486339 w 1575239"/>
                <a:gd name="connsiteY156" fmla="*/ 406400 h 2019300"/>
                <a:gd name="connsiteX157" fmla="*/ 1448239 w 1575239"/>
                <a:gd name="connsiteY157" fmla="*/ 368300 h 2019300"/>
                <a:gd name="connsiteX158" fmla="*/ 1410139 w 1575239"/>
                <a:gd name="connsiteY158" fmla="*/ 349250 h 2019300"/>
                <a:gd name="connsiteX159" fmla="*/ 1372039 w 1575239"/>
                <a:gd name="connsiteY159" fmla="*/ 330200 h 2019300"/>
                <a:gd name="connsiteX160" fmla="*/ 1352989 w 1575239"/>
                <a:gd name="connsiteY160" fmla="*/ 285750 h 2019300"/>
                <a:gd name="connsiteX161" fmla="*/ 1333939 w 1575239"/>
                <a:gd name="connsiteY161" fmla="*/ 279400 h 2019300"/>
                <a:gd name="connsiteX162" fmla="*/ 1340289 w 1575239"/>
                <a:gd name="connsiteY162" fmla="*/ 228600 h 2019300"/>
                <a:gd name="connsiteX163" fmla="*/ 1359339 w 1575239"/>
                <a:gd name="connsiteY163" fmla="*/ 222250 h 2019300"/>
                <a:gd name="connsiteX164" fmla="*/ 1410139 w 1575239"/>
                <a:gd name="connsiteY164" fmla="*/ 228600 h 2019300"/>
                <a:gd name="connsiteX165" fmla="*/ 1467289 w 1575239"/>
                <a:gd name="connsiteY165" fmla="*/ 273050 h 2019300"/>
                <a:gd name="connsiteX166" fmla="*/ 1505389 w 1575239"/>
                <a:gd name="connsiteY166" fmla="*/ 285750 h 2019300"/>
                <a:gd name="connsiteX167" fmla="*/ 1524439 w 1575239"/>
                <a:gd name="connsiteY167" fmla="*/ 298450 h 2019300"/>
                <a:gd name="connsiteX168" fmla="*/ 1511739 w 1575239"/>
                <a:gd name="connsiteY168" fmla="*/ 304800 h 2019300"/>
                <a:gd name="connsiteX169" fmla="*/ 1518089 w 1575239"/>
                <a:gd name="connsiteY169" fmla="*/ 260350 h 2019300"/>
                <a:gd name="connsiteX170" fmla="*/ 1556189 w 1575239"/>
                <a:gd name="connsiteY170" fmla="*/ 228600 h 2019300"/>
                <a:gd name="connsiteX171" fmla="*/ 1575239 w 1575239"/>
                <a:gd name="connsiteY171" fmla="*/ 184150 h 2019300"/>
                <a:gd name="connsiteX172" fmla="*/ 1568889 w 1575239"/>
                <a:gd name="connsiteY172" fmla="*/ 165100 h 2019300"/>
                <a:gd name="connsiteX173" fmla="*/ 1479989 w 1575239"/>
                <a:gd name="connsiteY173" fmla="*/ 158750 h 2019300"/>
                <a:gd name="connsiteX174" fmla="*/ 1511739 w 1575239"/>
                <a:gd name="connsiteY174" fmla="*/ 127000 h 2019300"/>
                <a:gd name="connsiteX175" fmla="*/ 1479989 w 1575239"/>
                <a:gd name="connsiteY175" fmla="*/ 69850 h 2019300"/>
                <a:gd name="connsiteX176" fmla="*/ 1499039 w 1575239"/>
                <a:gd name="connsiteY176" fmla="*/ 63500 h 2019300"/>
                <a:gd name="connsiteX177" fmla="*/ 1479989 w 1575239"/>
                <a:gd name="connsiteY177" fmla="*/ 50800 h 2019300"/>
                <a:gd name="connsiteX178" fmla="*/ 1454589 w 1575239"/>
                <a:gd name="connsiteY178" fmla="*/ 44450 h 2019300"/>
                <a:gd name="connsiteX179" fmla="*/ 1397439 w 1575239"/>
                <a:gd name="connsiteY179" fmla="*/ 31750 h 2019300"/>
                <a:gd name="connsiteX180" fmla="*/ 1378389 w 1575239"/>
                <a:gd name="connsiteY180" fmla="*/ 19050 h 2019300"/>
                <a:gd name="connsiteX181" fmla="*/ 1321239 w 1575239"/>
                <a:gd name="connsiteY181" fmla="*/ 6350 h 2019300"/>
                <a:gd name="connsiteX182" fmla="*/ 1289489 w 1575239"/>
                <a:gd name="connsiteY182" fmla="*/ 0 h 2019300"/>
                <a:gd name="connsiteX183" fmla="*/ 1225989 w 1575239"/>
                <a:gd name="connsiteY183" fmla="*/ 6350 h 2019300"/>
                <a:gd name="connsiteX184" fmla="*/ 1225989 w 1575239"/>
                <a:gd name="connsiteY184" fmla="*/ 50800 h 2019300"/>
                <a:gd name="connsiteX185" fmla="*/ 1264089 w 1575239"/>
                <a:gd name="connsiteY185" fmla="*/ 57150 h 2019300"/>
                <a:gd name="connsiteX186" fmla="*/ 1264089 w 1575239"/>
                <a:gd name="connsiteY186" fmla="*/ 127000 h 2019300"/>
                <a:gd name="connsiteX187" fmla="*/ 1225989 w 1575239"/>
                <a:gd name="connsiteY187" fmla="*/ 120650 h 2019300"/>
                <a:gd name="connsiteX188" fmla="*/ 1187889 w 1575239"/>
                <a:gd name="connsiteY188" fmla="*/ 82550 h 2019300"/>
                <a:gd name="connsiteX189" fmla="*/ 1168839 w 1575239"/>
                <a:gd name="connsiteY189" fmla="*/ 63500 h 2019300"/>
                <a:gd name="connsiteX190" fmla="*/ 1137089 w 1575239"/>
                <a:gd name="connsiteY190" fmla="*/ 57150 h 2019300"/>
                <a:gd name="connsiteX191" fmla="*/ 1060889 w 1575239"/>
                <a:gd name="connsiteY191" fmla="*/ 50800 h 2019300"/>
                <a:gd name="connsiteX192" fmla="*/ 978339 w 1575239"/>
                <a:gd name="connsiteY192" fmla="*/ 50800 h 2019300"/>
                <a:gd name="connsiteX193" fmla="*/ 959289 w 1575239"/>
                <a:gd name="connsiteY193" fmla="*/ 63500 h 2019300"/>
                <a:gd name="connsiteX194" fmla="*/ 940239 w 1575239"/>
                <a:gd name="connsiteY194" fmla="*/ 101600 h 2019300"/>
                <a:gd name="connsiteX195" fmla="*/ 927539 w 1575239"/>
                <a:gd name="connsiteY195" fmla="*/ 120650 h 2019300"/>
                <a:gd name="connsiteX196" fmla="*/ 921189 w 1575239"/>
                <a:gd name="connsiteY196" fmla="*/ 139700 h 2019300"/>
                <a:gd name="connsiteX197" fmla="*/ 883089 w 1575239"/>
                <a:gd name="connsiteY197" fmla="*/ 184150 h 2019300"/>
                <a:gd name="connsiteX198" fmla="*/ 844989 w 1575239"/>
                <a:gd name="connsiteY198" fmla="*/ 177800 h 2019300"/>
                <a:gd name="connsiteX199" fmla="*/ 832289 w 1575239"/>
                <a:gd name="connsiteY199" fmla="*/ 158750 h 2019300"/>
                <a:gd name="connsiteX200" fmla="*/ 813239 w 1575239"/>
                <a:gd name="connsiteY200" fmla="*/ 139700 h 2019300"/>
                <a:gd name="connsiteX201" fmla="*/ 794189 w 1575239"/>
                <a:gd name="connsiteY201" fmla="*/ 95250 h 2019300"/>
                <a:gd name="connsiteX202" fmla="*/ 787839 w 1575239"/>
                <a:gd name="connsiteY202" fmla="*/ 69850 h 2019300"/>
                <a:gd name="connsiteX203" fmla="*/ 775139 w 1575239"/>
                <a:gd name="connsiteY203" fmla="*/ 50800 h 2019300"/>
                <a:gd name="connsiteX204" fmla="*/ 768789 w 1575239"/>
                <a:gd name="connsiteY204" fmla="*/ 31750 h 2019300"/>
                <a:gd name="connsiteX205" fmla="*/ 730689 w 1575239"/>
                <a:gd name="connsiteY205" fmla="*/ 12700 h 2019300"/>
                <a:gd name="connsiteX206" fmla="*/ 559239 w 1575239"/>
                <a:gd name="connsiteY206" fmla="*/ 25400 h 2019300"/>
                <a:gd name="connsiteX207" fmla="*/ 533839 w 1575239"/>
                <a:gd name="connsiteY207" fmla="*/ 31750 h 2019300"/>
                <a:gd name="connsiteX208" fmla="*/ 521139 w 1575239"/>
                <a:gd name="connsiteY208" fmla="*/ 50800 h 2019300"/>
                <a:gd name="connsiteX209" fmla="*/ 502089 w 1575239"/>
                <a:gd name="connsiteY209" fmla="*/ 63500 h 2019300"/>
                <a:gd name="connsiteX0" fmla="*/ 502089 w 1575239"/>
                <a:gd name="connsiteY0" fmla="*/ 63500 h 2019300"/>
                <a:gd name="connsiteX1" fmla="*/ 514789 w 1575239"/>
                <a:gd name="connsiteY1" fmla="*/ 228600 h 2019300"/>
                <a:gd name="connsiteX2" fmla="*/ 495739 w 1575239"/>
                <a:gd name="connsiteY2" fmla="*/ 273050 h 2019300"/>
                <a:gd name="connsiteX3" fmla="*/ 476689 w 1575239"/>
                <a:gd name="connsiteY3" fmla="*/ 285750 h 2019300"/>
                <a:gd name="connsiteX4" fmla="*/ 451289 w 1575239"/>
                <a:gd name="connsiteY4" fmla="*/ 241300 h 2019300"/>
                <a:gd name="connsiteX5" fmla="*/ 394139 w 1575239"/>
                <a:gd name="connsiteY5" fmla="*/ 209550 h 2019300"/>
                <a:gd name="connsiteX6" fmla="*/ 336989 w 1575239"/>
                <a:gd name="connsiteY6" fmla="*/ 254000 h 2019300"/>
                <a:gd name="connsiteX7" fmla="*/ 292539 w 1575239"/>
                <a:gd name="connsiteY7" fmla="*/ 311150 h 2019300"/>
                <a:gd name="connsiteX8" fmla="*/ 254439 w 1575239"/>
                <a:gd name="connsiteY8" fmla="*/ 323850 h 2019300"/>
                <a:gd name="connsiteX9" fmla="*/ 235389 w 1575239"/>
                <a:gd name="connsiteY9" fmla="*/ 330200 h 2019300"/>
                <a:gd name="connsiteX10" fmla="*/ 203639 w 1575239"/>
                <a:gd name="connsiteY10" fmla="*/ 368300 h 2019300"/>
                <a:gd name="connsiteX11" fmla="*/ 190939 w 1575239"/>
                <a:gd name="connsiteY11" fmla="*/ 406400 h 2019300"/>
                <a:gd name="connsiteX12" fmla="*/ 165539 w 1575239"/>
                <a:gd name="connsiteY12" fmla="*/ 444500 h 2019300"/>
                <a:gd name="connsiteX13" fmla="*/ 159189 w 1575239"/>
                <a:gd name="connsiteY13" fmla="*/ 463550 h 2019300"/>
                <a:gd name="connsiteX14" fmla="*/ 152839 w 1575239"/>
                <a:gd name="connsiteY14" fmla="*/ 501650 h 2019300"/>
                <a:gd name="connsiteX15" fmla="*/ 133789 w 1575239"/>
                <a:gd name="connsiteY15" fmla="*/ 508000 h 2019300"/>
                <a:gd name="connsiteX16" fmla="*/ 32189 w 1575239"/>
                <a:gd name="connsiteY16" fmla="*/ 520700 h 2019300"/>
                <a:gd name="connsiteX17" fmla="*/ 38539 w 1575239"/>
                <a:gd name="connsiteY17" fmla="*/ 552450 h 2019300"/>
                <a:gd name="connsiteX18" fmla="*/ 57589 w 1575239"/>
                <a:gd name="connsiteY18" fmla="*/ 558800 h 2019300"/>
                <a:gd name="connsiteX19" fmla="*/ 102039 w 1575239"/>
                <a:gd name="connsiteY19" fmla="*/ 552450 h 2019300"/>
                <a:gd name="connsiteX20" fmla="*/ 178239 w 1575239"/>
                <a:gd name="connsiteY20" fmla="*/ 539750 h 2019300"/>
                <a:gd name="connsiteX21" fmla="*/ 197289 w 1575239"/>
                <a:gd name="connsiteY21" fmla="*/ 552450 h 2019300"/>
                <a:gd name="connsiteX22" fmla="*/ 216339 w 1575239"/>
                <a:gd name="connsiteY22" fmla="*/ 596900 h 2019300"/>
                <a:gd name="connsiteX23" fmla="*/ 229039 w 1575239"/>
                <a:gd name="connsiteY23" fmla="*/ 635000 h 2019300"/>
                <a:gd name="connsiteX24" fmla="*/ 216339 w 1575239"/>
                <a:gd name="connsiteY24" fmla="*/ 698500 h 2019300"/>
                <a:gd name="connsiteX25" fmla="*/ 197289 w 1575239"/>
                <a:gd name="connsiteY25" fmla="*/ 717550 h 2019300"/>
                <a:gd name="connsiteX26" fmla="*/ 190939 w 1575239"/>
                <a:gd name="connsiteY26" fmla="*/ 762000 h 2019300"/>
                <a:gd name="connsiteX27" fmla="*/ 209989 w 1575239"/>
                <a:gd name="connsiteY27" fmla="*/ 768350 h 2019300"/>
                <a:gd name="connsiteX28" fmla="*/ 235389 w 1575239"/>
                <a:gd name="connsiteY28" fmla="*/ 806450 h 2019300"/>
                <a:gd name="connsiteX29" fmla="*/ 248089 w 1575239"/>
                <a:gd name="connsiteY29" fmla="*/ 844550 h 2019300"/>
                <a:gd name="connsiteX30" fmla="*/ 254439 w 1575239"/>
                <a:gd name="connsiteY30" fmla="*/ 863600 h 2019300"/>
                <a:gd name="connsiteX31" fmla="*/ 216339 w 1575239"/>
                <a:gd name="connsiteY31" fmla="*/ 882650 h 2019300"/>
                <a:gd name="connsiteX32" fmla="*/ 197289 w 1575239"/>
                <a:gd name="connsiteY32" fmla="*/ 889000 h 2019300"/>
                <a:gd name="connsiteX33" fmla="*/ 203639 w 1575239"/>
                <a:gd name="connsiteY33" fmla="*/ 927100 h 2019300"/>
                <a:gd name="connsiteX34" fmla="*/ 216339 w 1575239"/>
                <a:gd name="connsiteY34" fmla="*/ 946150 h 2019300"/>
                <a:gd name="connsiteX35" fmla="*/ 222689 w 1575239"/>
                <a:gd name="connsiteY35" fmla="*/ 996950 h 2019300"/>
                <a:gd name="connsiteX36" fmla="*/ 209989 w 1575239"/>
                <a:gd name="connsiteY36" fmla="*/ 1035050 h 2019300"/>
                <a:gd name="connsiteX37" fmla="*/ 190939 w 1575239"/>
                <a:gd name="connsiteY37" fmla="*/ 1041400 h 2019300"/>
                <a:gd name="connsiteX38" fmla="*/ 165539 w 1575239"/>
                <a:gd name="connsiteY38" fmla="*/ 1054100 h 2019300"/>
                <a:gd name="connsiteX39" fmla="*/ 70289 w 1575239"/>
                <a:gd name="connsiteY39" fmla="*/ 1047750 h 2019300"/>
                <a:gd name="connsiteX40" fmla="*/ 44889 w 1575239"/>
                <a:gd name="connsiteY40" fmla="*/ 1035050 h 2019300"/>
                <a:gd name="connsiteX41" fmla="*/ 25839 w 1575239"/>
                <a:gd name="connsiteY41" fmla="*/ 1028700 h 2019300"/>
                <a:gd name="connsiteX42" fmla="*/ 439 w 1575239"/>
                <a:gd name="connsiteY42" fmla="*/ 1066800 h 2019300"/>
                <a:gd name="connsiteX43" fmla="*/ 6789 w 1575239"/>
                <a:gd name="connsiteY43" fmla="*/ 1092200 h 2019300"/>
                <a:gd name="connsiteX44" fmla="*/ 25839 w 1575239"/>
                <a:gd name="connsiteY44" fmla="*/ 1111250 h 2019300"/>
                <a:gd name="connsiteX45" fmla="*/ 38539 w 1575239"/>
                <a:gd name="connsiteY45" fmla="*/ 1130300 h 2019300"/>
                <a:gd name="connsiteX46" fmla="*/ 57589 w 1575239"/>
                <a:gd name="connsiteY46" fmla="*/ 1149350 h 2019300"/>
                <a:gd name="connsiteX47" fmla="*/ 89339 w 1575239"/>
                <a:gd name="connsiteY47" fmla="*/ 1206500 h 2019300"/>
                <a:gd name="connsiteX48" fmla="*/ 63939 w 1575239"/>
                <a:gd name="connsiteY48" fmla="*/ 1231900 h 2019300"/>
                <a:gd name="connsiteX49" fmla="*/ 82989 w 1575239"/>
                <a:gd name="connsiteY49" fmla="*/ 1238250 h 2019300"/>
                <a:gd name="connsiteX50" fmla="*/ 133789 w 1575239"/>
                <a:gd name="connsiteY50" fmla="*/ 1257300 h 2019300"/>
                <a:gd name="connsiteX51" fmla="*/ 171889 w 1575239"/>
                <a:gd name="connsiteY51" fmla="*/ 1289050 h 2019300"/>
                <a:gd name="connsiteX52" fmla="*/ 190939 w 1575239"/>
                <a:gd name="connsiteY52" fmla="*/ 1308100 h 2019300"/>
                <a:gd name="connsiteX53" fmla="*/ 229039 w 1575239"/>
                <a:gd name="connsiteY53" fmla="*/ 1333500 h 2019300"/>
                <a:gd name="connsiteX54" fmla="*/ 298889 w 1575239"/>
                <a:gd name="connsiteY54" fmla="*/ 1327150 h 2019300"/>
                <a:gd name="connsiteX55" fmla="*/ 317939 w 1575239"/>
                <a:gd name="connsiteY55" fmla="*/ 1320800 h 2019300"/>
                <a:gd name="connsiteX56" fmla="*/ 324289 w 1575239"/>
                <a:gd name="connsiteY56" fmla="*/ 1301750 h 2019300"/>
                <a:gd name="connsiteX57" fmla="*/ 343339 w 1575239"/>
                <a:gd name="connsiteY57" fmla="*/ 1225550 h 2019300"/>
                <a:gd name="connsiteX58" fmla="*/ 362389 w 1575239"/>
                <a:gd name="connsiteY58" fmla="*/ 1212850 h 2019300"/>
                <a:gd name="connsiteX59" fmla="*/ 368739 w 1575239"/>
                <a:gd name="connsiteY59" fmla="*/ 1193800 h 2019300"/>
                <a:gd name="connsiteX60" fmla="*/ 394139 w 1575239"/>
                <a:gd name="connsiteY60" fmla="*/ 1187450 h 2019300"/>
                <a:gd name="connsiteX61" fmla="*/ 413189 w 1575239"/>
                <a:gd name="connsiteY61" fmla="*/ 1181100 h 2019300"/>
                <a:gd name="connsiteX62" fmla="*/ 451289 w 1575239"/>
                <a:gd name="connsiteY62" fmla="*/ 1187450 h 2019300"/>
                <a:gd name="connsiteX63" fmla="*/ 444939 w 1575239"/>
                <a:gd name="connsiteY63" fmla="*/ 1244600 h 2019300"/>
                <a:gd name="connsiteX64" fmla="*/ 413189 w 1575239"/>
                <a:gd name="connsiteY64" fmla="*/ 1276350 h 2019300"/>
                <a:gd name="connsiteX65" fmla="*/ 394139 w 1575239"/>
                <a:gd name="connsiteY65" fmla="*/ 1282700 h 2019300"/>
                <a:gd name="connsiteX66" fmla="*/ 375089 w 1575239"/>
                <a:gd name="connsiteY66" fmla="*/ 1295400 h 2019300"/>
                <a:gd name="connsiteX67" fmla="*/ 362389 w 1575239"/>
                <a:gd name="connsiteY67" fmla="*/ 1314450 h 2019300"/>
                <a:gd name="connsiteX68" fmla="*/ 356039 w 1575239"/>
                <a:gd name="connsiteY68" fmla="*/ 1333500 h 2019300"/>
                <a:gd name="connsiteX69" fmla="*/ 336989 w 1575239"/>
                <a:gd name="connsiteY69" fmla="*/ 1346200 h 2019300"/>
                <a:gd name="connsiteX70" fmla="*/ 356039 w 1575239"/>
                <a:gd name="connsiteY70" fmla="*/ 1352550 h 2019300"/>
                <a:gd name="connsiteX71" fmla="*/ 387789 w 1575239"/>
                <a:gd name="connsiteY71" fmla="*/ 1390650 h 2019300"/>
                <a:gd name="connsiteX72" fmla="*/ 400489 w 1575239"/>
                <a:gd name="connsiteY72" fmla="*/ 1409700 h 2019300"/>
                <a:gd name="connsiteX73" fmla="*/ 400489 w 1575239"/>
                <a:gd name="connsiteY73" fmla="*/ 1460500 h 2019300"/>
                <a:gd name="connsiteX74" fmla="*/ 381439 w 1575239"/>
                <a:gd name="connsiteY74" fmla="*/ 1473200 h 2019300"/>
                <a:gd name="connsiteX75" fmla="*/ 273489 w 1575239"/>
                <a:gd name="connsiteY75" fmla="*/ 1479550 h 2019300"/>
                <a:gd name="connsiteX76" fmla="*/ 267139 w 1575239"/>
                <a:gd name="connsiteY76" fmla="*/ 1498600 h 2019300"/>
                <a:gd name="connsiteX77" fmla="*/ 279839 w 1575239"/>
                <a:gd name="connsiteY77" fmla="*/ 1517650 h 2019300"/>
                <a:gd name="connsiteX78" fmla="*/ 292539 w 1575239"/>
                <a:gd name="connsiteY78" fmla="*/ 1555750 h 2019300"/>
                <a:gd name="connsiteX79" fmla="*/ 311589 w 1575239"/>
                <a:gd name="connsiteY79" fmla="*/ 1562100 h 2019300"/>
                <a:gd name="connsiteX80" fmla="*/ 349689 w 1575239"/>
                <a:gd name="connsiteY80" fmla="*/ 1587500 h 2019300"/>
                <a:gd name="connsiteX81" fmla="*/ 343339 w 1575239"/>
                <a:gd name="connsiteY81" fmla="*/ 1606550 h 2019300"/>
                <a:gd name="connsiteX82" fmla="*/ 279839 w 1575239"/>
                <a:gd name="connsiteY82" fmla="*/ 1625600 h 2019300"/>
                <a:gd name="connsiteX83" fmla="*/ 267139 w 1575239"/>
                <a:gd name="connsiteY83" fmla="*/ 1663700 h 2019300"/>
                <a:gd name="connsiteX84" fmla="*/ 273489 w 1575239"/>
                <a:gd name="connsiteY84" fmla="*/ 1701800 h 2019300"/>
                <a:gd name="connsiteX85" fmla="*/ 305239 w 1575239"/>
                <a:gd name="connsiteY85" fmla="*/ 1733550 h 2019300"/>
                <a:gd name="connsiteX86" fmla="*/ 324289 w 1575239"/>
                <a:gd name="connsiteY86" fmla="*/ 1752600 h 2019300"/>
                <a:gd name="connsiteX87" fmla="*/ 336989 w 1575239"/>
                <a:gd name="connsiteY87" fmla="*/ 1790700 h 2019300"/>
                <a:gd name="connsiteX88" fmla="*/ 349689 w 1575239"/>
                <a:gd name="connsiteY88" fmla="*/ 1809750 h 2019300"/>
                <a:gd name="connsiteX89" fmla="*/ 362389 w 1575239"/>
                <a:gd name="connsiteY89" fmla="*/ 1847850 h 2019300"/>
                <a:gd name="connsiteX90" fmla="*/ 368739 w 1575239"/>
                <a:gd name="connsiteY90" fmla="*/ 1866900 h 2019300"/>
                <a:gd name="connsiteX91" fmla="*/ 375089 w 1575239"/>
                <a:gd name="connsiteY91" fmla="*/ 1866900 h 2019300"/>
                <a:gd name="connsiteX92" fmla="*/ 356039 w 1575239"/>
                <a:gd name="connsiteY92" fmla="*/ 1873250 h 2019300"/>
                <a:gd name="connsiteX93" fmla="*/ 343339 w 1575239"/>
                <a:gd name="connsiteY93" fmla="*/ 1892300 h 2019300"/>
                <a:gd name="connsiteX94" fmla="*/ 349689 w 1575239"/>
                <a:gd name="connsiteY94" fmla="*/ 1955800 h 2019300"/>
                <a:gd name="connsiteX95" fmla="*/ 375089 w 1575239"/>
                <a:gd name="connsiteY95" fmla="*/ 1962150 h 2019300"/>
                <a:gd name="connsiteX96" fmla="*/ 425889 w 1575239"/>
                <a:gd name="connsiteY96" fmla="*/ 1968500 h 2019300"/>
                <a:gd name="connsiteX97" fmla="*/ 432239 w 1575239"/>
                <a:gd name="connsiteY97" fmla="*/ 1993900 h 2019300"/>
                <a:gd name="connsiteX98" fmla="*/ 476689 w 1575239"/>
                <a:gd name="connsiteY98" fmla="*/ 2012950 h 2019300"/>
                <a:gd name="connsiteX99" fmla="*/ 495739 w 1575239"/>
                <a:gd name="connsiteY99" fmla="*/ 2019300 h 2019300"/>
                <a:gd name="connsiteX100" fmla="*/ 514789 w 1575239"/>
                <a:gd name="connsiteY100" fmla="*/ 2012950 h 2019300"/>
                <a:gd name="connsiteX101" fmla="*/ 533839 w 1575239"/>
                <a:gd name="connsiteY101" fmla="*/ 1943100 h 2019300"/>
                <a:gd name="connsiteX102" fmla="*/ 546539 w 1575239"/>
                <a:gd name="connsiteY102" fmla="*/ 1924050 h 2019300"/>
                <a:gd name="connsiteX103" fmla="*/ 584639 w 1575239"/>
                <a:gd name="connsiteY103" fmla="*/ 1892300 h 2019300"/>
                <a:gd name="connsiteX104" fmla="*/ 603689 w 1575239"/>
                <a:gd name="connsiteY104" fmla="*/ 1854200 h 2019300"/>
                <a:gd name="connsiteX105" fmla="*/ 597339 w 1575239"/>
                <a:gd name="connsiteY105" fmla="*/ 1771650 h 2019300"/>
                <a:gd name="connsiteX106" fmla="*/ 571939 w 1575239"/>
                <a:gd name="connsiteY106" fmla="*/ 1714500 h 2019300"/>
                <a:gd name="connsiteX107" fmla="*/ 559239 w 1575239"/>
                <a:gd name="connsiteY107" fmla="*/ 1670050 h 2019300"/>
                <a:gd name="connsiteX108" fmla="*/ 565589 w 1575239"/>
                <a:gd name="connsiteY108" fmla="*/ 1638300 h 2019300"/>
                <a:gd name="connsiteX109" fmla="*/ 603689 w 1575239"/>
                <a:gd name="connsiteY109" fmla="*/ 1625600 h 2019300"/>
                <a:gd name="connsiteX110" fmla="*/ 667189 w 1575239"/>
                <a:gd name="connsiteY110" fmla="*/ 1631950 h 2019300"/>
                <a:gd name="connsiteX111" fmla="*/ 698939 w 1575239"/>
                <a:gd name="connsiteY111" fmla="*/ 1663700 h 2019300"/>
                <a:gd name="connsiteX112" fmla="*/ 717989 w 1575239"/>
                <a:gd name="connsiteY112" fmla="*/ 1676400 h 2019300"/>
                <a:gd name="connsiteX113" fmla="*/ 737039 w 1575239"/>
                <a:gd name="connsiteY113" fmla="*/ 1708150 h 2019300"/>
                <a:gd name="connsiteX114" fmla="*/ 794189 w 1575239"/>
                <a:gd name="connsiteY114" fmla="*/ 1720850 h 2019300"/>
                <a:gd name="connsiteX115" fmla="*/ 876739 w 1575239"/>
                <a:gd name="connsiteY115" fmla="*/ 1670050 h 2019300"/>
                <a:gd name="connsiteX116" fmla="*/ 889439 w 1575239"/>
                <a:gd name="connsiteY116" fmla="*/ 1689100 h 2019300"/>
                <a:gd name="connsiteX117" fmla="*/ 908489 w 1575239"/>
                <a:gd name="connsiteY117" fmla="*/ 1727200 h 2019300"/>
                <a:gd name="connsiteX118" fmla="*/ 933889 w 1575239"/>
                <a:gd name="connsiteY118" fmla="*/ 1733550 h 2019300"/>
                <a:gd name="connsiteX119" fmla="*/ 978339 w 1575239"/>
                <a:gd name="connsiteY119" fmla="*/ 1746250 h 2019300"/>
                <a:gd name="connsiteX120" fmla="*/ 1022789 w 1575239"/>
                <a:gd name="connsiteY120" fmla="*/ 1752600 h 2019300"/>
                <a:gd name="connsiteX121" fmla="*/ 1105339 w 1575239"/>
                <a:gd name="connsiteY121" fmla="*/ 1746250 h 2019300"/>
                <a:gd name="connsiteX122" fmla="*/ 1124389 w 1575239"/>
                <a:gd name="connsiteY122" fmla="*/ 1739900 h 2019300"/>
                <a:gd name="connsiteX123" fmla="*/ 1168839 w 1575239"/>
                <a:gd name="connsiteY123" fmla="*/ 1682750 h 2019300"/>
                <a:gd name="connsiteX124" fmla="*/ 1187889 w 1575239"/>
                <a:gd name="connsiteY124" fmla="*/ 1676400 h 2019300"/>
                <a:gd name="connsiteX125" fmla="*/ 1206939 w 1575239"/>
                <a:gd name="connsiteY125" fmla="*/ 1663700 h 2019300"/>
                <a:gd name="connsiteX126" fmla="*/ 1257739 w 1575239"/>
                <a:gd name="connsiteY126" fmla="*/ 1644650 h 2019300"/>
                <a:gd name="connsiteX127" fmla="*/ 1264089 w 1575239"/>
                <a:gd name="connsiteY127" fmla="*/ 1428750 h 2019300"/>
                <a:gd name="connsiteX128" fmla="*/ 1270439 w 1575239"/>
                <a:gd name="connsiteY128" fmla="*/ 1409700 h 2019300"/>
                <a:gd name="connsiteX129" fmla="*/ 1283139 w 1575239"/>
                <a:gd name="connsiteY129" fmla="*/ 1390650 h 2019300"/>
                <a:gd name="connsiteX130" fmla="*/ 1283139 w 1575239"/>
                <a:gd name="connsiteY130" fmla="*/ 1327150 h 2019300"/>
                <a:gd name="connsiteX131" fmla="*/ 1264089 w 1575239"/>
                <a:gd name="connsiteY131" fmla="*/ 1314450 h 2019300"/>
                <a:gd name="connsiteX132" fmla="*/ 1251389 w 1575239"/>
                <a:gd name="connsiteY132" fmla="*/ 1289050 h 2019300"/>
                <a:gd name="connsiteX133" fmla="*/ 1276789 w 1575239"/>
                <a:gd name="connsiteY133" fmla="*/ 1257300 h 2019300"/>
                <a:gd name="connsiteX134" fmla="*/ 1289489 w 1575239"/>
                <a:gd name="connsiteY134" fmla="*/ 1238250 h 2019300"/>
                <a:gd name="connsiteX135" fmla="*/ 1308539 w 1575239"/>
                <a:gd name="connsiteY135" fmla="*/ 1181100 h 2019300"/>
                <a:gd name="connsiteX136" fmla="*/ 1314889 w 1575239"/>
                <a:gd name="connsiteY136" fmla="*/ 1162050 h 2019300"/>
                <a:gd name="connsiteX137" fmla="*/ 1327589 w 1575239"/>
                <a:gd name="connsiteY137" fmla="*/ 1111250 h 2019300"/>
                <a:gd name="connsiteX138" fmla="*/ 1340289 w 1575239"/>
                <a:gd name="connsiteY138" fmla="*/ 1066800 h 2019300"/>
                <a:gd name="connsiteX139" fmla="*/ 1327589 w 1575239"/>
                <a:gd name="connsiteY139" fmla="*/ 1009650 h 2019300"/>
                <a:gd name="connsiteX140" fmla="*/ 1314889 w 1575239"/>
                <a:gd name="connsiteY140" fmla="*/ 990600 h 2019300"/>
                <a:gd name="connsiteX141" fmla="*/ 1302189 w 1575239"/>
                <a:gd name="connsiteY141" fmla="*/ 952500 h 2019300"/>
                <a:gd name="connsiteX142" fmla="*/ 1289489 w 1575239"/>
                <a:gd name="connsiteY142" fmla="*/ 927100 h 2019300"/>
                <a:gd name="connsiteX143" fmla="*/ 1283139 w 1575239"/>
                <a:gd name="connsiteY143" fmla="*/ 901700 h 2019300"/>
                <a:gd name="connsiteX144" fmla="*/ 1276789 w 1575239"/>
                <a:gd name="connsiteY144" fmla="*/ 882650 h 2019300"/>
                <a:gd name="connsiteX145" fmla="*/ 1283139 w 1575239"/>
                <a:gd name="connsiteY145" fmla="*/ 666750 h 2019300"/>
                <a:gd name="connsiteX146" fmla="*/ 1289489 w 1575239"/>
                <a:gd name="connsiteY146" fmla="*/ 635000 h 2019300"/>
                <a:gd name="connsiteX147" fmla="*/ 1302189 w 1575239"/>
                <a:gd name="connsiteY147" fmla="*/ 615950 h 2019300"/>
                <a:gd name="connsiteX148" fmla="*/ 1321239 w 1575239"/>
                <a:gd name="connsiteY148" fmla="*/ 577850 h 2019300"/>
                <a:gd name="connsiteX149" fmla="*/ 1327589 w 1575239"/>
                <a:gd name="connsiteY149" fmla="*/ 520700 h 2019300"/>
                <a:gd name="connsiteX150" fmla="*/ 1333939 w 1575239"/>
                <a:gd name="connsiteY150" fmla="*/ 501650 h 2019300"/>
                <a:gd name="connsiteX151" fmla="*/ 1340289 w 1575239"/>
                <a:gd name="connsiteY151" fmla="*/ 450850 h 2019300"/>
                <a:gd name="connsiteX152" fmla="*/ 1378389 w 1575239"/>
                <a:gd name="connsiteY152" fmla="*/ 431800 h 2019300"/>
                <a:gd name="connsiteX153" fmla="*/ 1403789 w 1575239"/>
                <a:gd name="connsiteY153" fmla="*/ 425450 h 2019300"/>
                <a:gd name="connsiteX154" fmla="*/ 1422839 w 1575239"/>
                <a:gd name="connsiteY154" fmla="*/ 419100 h 2019300"/>
                <a:gd name="connsiteX155" fmla="*/ 1460939 w 1575239"/>
                <a:gd name="connsiteY155" fmla="*/ 412750 h 2019300"/>
                <a:gd name="connsiteX156" fmla="*/ 1486339 w 1575239"/>
                <a:gd name="connsiteY156" fmla="*/ 406400 h 2019300"/>
                <a:gd name="connsiteX157" fmla="*/ 1448239 w 1575239"/>
                <a:gd name="connsiteY157" fmla="*/ 368300 h 2019300"/>
                <a:gd name="connsiteX158" fmla="*/ 1410139 w 1575239"/>
                <a:gd name="connsiteY158" fmla="*/ 349250 h 2019300"/>
                <a:gd name="connsiteX159" fmla="*/ 1372039 w 1575239"/>
                <a:gd name="connsiteY159" fmla="*/ 330200 h 2019300"/>
                <a:gd name="connsiteX160" fmla="*/ 1352989 w 1575239"/>
                <a:gd name="connsiteY160" fmla="*/ 285750 h 2019300"/>
                <a:gd name="connsiteX161" fmla="*/ 1333939 w 1575239"/>
                <a:gd name="connsiteY161" fmla="*/ 279400 h 2019300"/>
                <a:gd name="connsiteX162" fmla="*/ 1340289 w 1575239"/>
                <a:gd name="connsiteY162" fmla="*/ 228600 h 2019300"/>
                <a:gd name="connsiteX163" fmla="*/ 1359339 w 1575239"/>
                <a:gd name="connsiteY163" fmla="*/ 222250 h 2019300"/>
                <a:gd name="connsiteX164" fmla="*/ 1410139 w 1575239"/>
                <a:gd name="connsiteY164" fmla="*/ 228600 h 2019300"/>
                <a:gd name="connsiteX165" fmla="*/ 1467289 w 1575239"/>
                <a:gd name="connsiteY165" fmla="*/ 273050 h 2019300"/>
                <a:gd name="connsiteX166" fmla="*/ 1505389 w 1575239"/>
                <a:gd name="connsiteY166" fmla="*/ 285750 h 2019300"/>
                <a:gd name="connsiteX167" fmla="*/ 1524439 w 1575239"/>
                <a:gd name="connsiteY167" fmla="*/ 298450 h 2019300"/>
                <a:gd name="connsiteX168" fmla="*/ 1511739 w 1575239"/>
                <a:gd name="connsiteY168" fmla="*/ 304800 h 2019300"/>
                <a:gd name="connsiteX169" fmla="*/ 1518089 w 1575239"/>
                <a:gd name="connsiteY169" fmla="*/ 260350 h 2019300"/>
                <a:gd name="connsiteX170" fmla="*/ 1556189 w 1575239"/>
                <a:gd name="connsiteY170" fmla="*/ 228600 h 2019300"/>
                <a:gd name="connsiteX171" fmla="*/ 1575239 w 1575239"/>
                <a:gd name="connsiteY171" fmla="*/ 184150 h 2019300"/>
                <a:gd name="connsiteX172" fmla="*/ 1568889 w 1575239"/>
                <a:gd name="connsiteY172" fmla="*/ 165100 h 2019300"/>
                <a:gd name="connsiteX173" fmla="*/ 1479989 w 1575239"/>
                <a:gd name="connsiteY173" fmla="*/ 158750 h 2019300"/>
                <a:gd name="connsiteX174" fmla="*/ 1511739 w 1575239"/>
                <a:gd name="connsiteY174" fmla="*/ 127000 h 2019300"/>
                <a:gd name="connsiteX175" fmla="*/ 1479989 w 1575239"/>
                <a:gd name="connsiteY175" fmla="*/ 69850 h 2019300"/>
                <a:gd name="connsiteX176" fmla="*/ 1499039 w 1575239"/>
                <a:gd name="connsiteY176" fmla="*/ 63500 h 2019300"/>
                <a:gd name="connsiteX177" fmla="*/ 1479989 w 1575239"/>
                <a:gd name="connsiteY177" fmla="*/ 50800 h 2019300"/>
                <a:gd name="connsiteX178" fmla="*/ 1454589 w 1575239"/>
                <a:gd name="connsiteY178" fmla="*/ 44450 h 2019300"/>
                <a:gd name="connsiteX179" fmla="*/ 1397439 w 1575239"/>
                <a:gd name="connsiteY179" fmla="*/ 31750 h 2019300"/>
                <a:gd name="connsiteX180" fmla="*/ 1378389 w 1575239"/>
                <a:gd name="connsiteY180" fmla="*/ 19050 h 2019300"/>
                <a:gd name="connsiteX181" fmla="*/ 1321239 w 1575239"/>
                <a:gd name="connsiteY181" fmla="*/ 6350 h 2019300"/>
                <a:gd name="connsiteX182" fmla="*/ 1289489 w 1575239"/>
                <a:gd name="connsiteY182" fmla="*/ 0 h 2019300"/>
                <a:gd name="connsiteX183" fmla="*/ 1225989 w 1575239"/>
                <a:gd name="connsiteY183" fmla="*/ 6350 h 2019300"/>
                <a:gd name="connsiteX184" fmla="*/ 1225989 w 1575239"/>
                <a:gd name="connsiteY184" fmla="*/ 50800 h 2019300"/>
                <a:gd name="connsiteX185" fmla="*/ 1264089 w 1575239"/>
                <a:gd name="connsiteY185" fmla="*/ 57150 h 2019300"/>
                <a:gd name="connsiteX186" fmla="*/ 1264089 w 1575239"/>
                <a:gd name="connsiteY186" fmla="*/ 127000 h 2019300"/>
                <a:gd name="connsiteX187" fmla="*/ 1225989 w 1575239"/>
                <a:gd name="connsiteY187" fmla="*/ 120650 h 2019300"/>
                <a:gd name="connsiteX188" fmla="*/ 1187889 w 1575239"/>
                <a:gd name="connsiteY188" fmla="*/ 82550 h 2019300"/>
                <a:gd name="connsiteX189" fmla="*/ 1168839 w 1575239"/>
                <a:gd name="connsiteY189" fmla="*/ 63500 h 2019300"/>
                <a:gd name="connsiteX190" fmla="*/ 1137089 w 1575239"/>
                <a:gd name="connsiteY190" fmla="*/ 57150 h 2019300"/>
                <a:gd name="connsiteX191" fmla="*/ 1060889 w 1575239"/>
                <a:gd name="connsiteY191" fmla="*/ 50800 h 2019300"/>
                <a:gd name="connsiteX192" fmla="*/ 978339 w 1575239"/>
                <a:gd name="connsiteY192" fmla="*/ 50800 h 2019300"/>
                <a:gd name="connsiteX193" fmla="*/ 959289 w 1575239"/>
                <a:gd name="connsiteY193" fmla="*/ 63500 h 2019300"/>
                <a:gd name="connsiteX194" fmla="*/ 940239 w 1575239"/>
                <a:gd name="connsiteY194" fmla="*/ 101600 h 2019300"/>
                <a:gd name="connsiteX195" fmla="*/ 927539 w 1575239"/>
                <a:gd name="connsiteY195" fmla="*/ 120650 h 2019300"/>
                <a:gd name="connsiteX196" fmla="*/ 921189 w 1575239"/>
                <a:gd name="connsiteY196" fmla="*/ 139700 h 2019300"/>
                <a:gd name="connsiteX197" fmla="*/ 883089 w 1575239"/>
                <a:gd name="connsiteY197" fmla="*/ 184150 h 2019300"/>
                <a:gd name="connsiteX198" fmla="*/ 844989 w 1575239"/>
                <a:gd name="connsiteY198" fmla="*/ 177800 h 2019300"/>
                <a:gd name="connsiteX199" fmla="*/ 832289 w 1575239"/>
                <a:gd name="connsiteY199" fmla="*/ 158750 h 2019300"/>
                <a:gd name="connsiteX200" fmla="*/ 813239 w 1575239"/>
                <a:gd name="connsiteY200" fmla="*/ 139700 h 2019300"/>
                <a:gd name="connsiteX201" fmla="*/ 794189 w 1575239"/>
                <a:gd name="connsiteY201" fmla="*/ 95250 h 2019300"/>
                <a:gd name="connsiteX202" fmla="*/ 787839 w 1575239"/>
                <a:gd name="connsiteY202" fmla="*/ 69850 h 2019300"/>
                <a:gd name="connsiteX203" fmla="*/ 775139 w 1575239"/>
                <a:gd name="connsiteY203" fmla="*/ 50800 h 2019300"/>
                <a:gd name="connsiteX204" fmla="*/ 768789 w 1575239"/>
                <a:gd name="connsiteY204" fmla="*/ 31750 h 2019300"/>
                <a:gd name="connsiteX205" fmla="*/ 730689 w 1575239"/>
                <a:gd name="connsiteY205" fmla="*/ 12700 h 2019300"/>
                <a:gd name="connsiteX206" fmla="*/ 559239 w 1575239"/>
                <a:gd name="connsiteY206" fmla="*/ 25400 h 2019300"/>
                <a:gd name="connsiteX207" fmla="*/ 533839 w 1575239"/>
                <a:gd name="connsiteY207" fmla="*/ 31750 h 2019300"/>
                <a:gd name="connsiteX208" fmla="*/ 521139 w 1575239"/>
                <a:gd name="connsiteY208" fmla="*/ 50800 h 2019300"/>
                <a:gd name="connsiteX209" fmla="*/ 502089 w 1575239"/>
                <a:gd name="connsiteY209" fmla="*/ 63500 h 2019300"/>
                <a:gd name="connsiteX0" fmla="*/ 502089 w 1575239"/>
                <a:gd name="connsiteY0" fmla="*/ 63500 h 2019300"/>
                <a:gd name="connsiteX1" fmla="*/ 514789 w 1575239"/>
                <a:gd name="connsiteY1" fmla="*/ 228600 h 2019300"/>
                <a:gd name="connsiteX2" fmla="*/ 495739 w 1575239"/>
                <a:gd name="connsiteY2" fmla="*/ 273050 h 2019300"/>
                <a:gd name="connsiteX3" fmla="*/ 476689 w 1575239"/>
                <a:gd name="connsiteY3" fmla="*/ 285750 h 2019300"/>
                <a:gd name="connsiteX4" fmla="*/ 451289 w 1575239"/>
                <a:gd name="connsiteY4" fmla="*/ 241300 h 2019300"/>
                <a:gd name="connsiteX5" fmla="*/ 394139 w 1575239"/>
                <a:gd name="connsiteY5" fmla="*/ 209550 h 2019300"/>
                <a:gd name="connsiteX6" fmla="*/ 336989 w 1575239"/>
                <a:gd name="connsiteY6" fmla="*/ 254000 h 2019300"/>
                <a:gd name="connsiteX7" fmla="*/ 292539 w 1575239"/>
                <a:gd name="connsiteY7" fmla="*/ 311150 h 2019300"/>
                <a:gd name="connsiteX8" fmla="*/ 254439 w 1575239"/>
                <a:gd name="connsiteY8" fmla="*/ 323850 h 2019300"/>
                <a:gd name="connsiteX9" fmla="*/ 235389 w 1575239"/>
                <a:gd name="connsiteY9" fmla="*/ 330200 h 2019300"/>
                <a:gd name="connsiteX10" fmla="*/ 203639 w 1575239"/>
                <a:gd name="connsiteY10" fmla="*/ 368300 h 2019300"/>
                <a:gd name="connsiteX11" fmla="*/ 190939 w 1575239"/>
                <a:gd name="connsiteY11" fmla="*/ 406400 h 2019300"/>
                <a:gd name="connsiteX12" fmla="*/ 165539 w 1575239"/>
                <a:gd name="connsiteY12" fmla="*/ 444500 h 2019300"/>
                <a:gd name="connsiteX13" fmla="*/ 159189 w 1575239"/>
                <a:gd name="connsiteY13" fmla="*/ 463550 h 2019300"/>
                <a:gd name="connsiteX14" fmla="*/ 152839 w 1575239"/>
                <a:gd name="connsiteY14" fmla="*/ 501650 h 2019300"/>
                <a:gd name="connsiteX15" fmla="*/ 133789 w 1575239"/>
                <a:gd name="connsiteY15" fmla="*/ 508000 h 2019300"/>
                <a:gd name="connsiteX16" fmla="*/ 32189 w 1575239"/>
                <a:gd name="connsiteY16" fmla="*/ 520700 h 2019300"/>
                <a:gd name="connsiteX17" fmla="*/ 38539 w 1575239"/>
                <a:gd name="connsiteY17" fmla="*/ 552450 h 2019300"/>
                <a:gd name="connsiteX18" fmla="*/ 57589 w 1575239"/>
                <a:gd name="connsiteY18" fmla="*/ 558800 h 2019300"/>
                <a:gd name="connsiteX19" fmla="*/ 102039 w 1575239"/>
                <a:gd name="connsiteY19" fmla="*/ 552450 h 2019300"/>
                <a:gd name="connsiteX20" fmla="*/ 178239 w 1575239"/>
                <a:gd name="connsiteY20" fmla="*/ 539750 h 2019300"/>
                <a:gd name="connsiteX21" fmla="*/ 197289 w 1575239"/>
                <a:gd name="connsiteY21" fmla="*/ 552450 h 2019300"/>
                <a:gd name="connsiteX22" fmla="*/ 216339 w 1575239"/>
                <a:gd name="connsiteY22" fmla="*/ 596900 h 2019300"/>
                <a:gd name="connsiteX23" fmla="*/ 229039 w 1575239"/>
                <a:gd name="connsiteY23" fmla="*/ 635000 h 2019300"/>
                <a:gd name="connsiteX24" fmla="*/ 216339 w 1575239"/>
                <a:gd name="connsiteY24" fmla="*/ 698500 h 2019300"/>
                <a:gd name="connsiteX25" fmla="*/ 197289 w 1575239"/>
                <a:gd name="connsiteY25" fmla="*/ 717550 h 2019300"/>
                <a:gd name="connsiteX26" fmla="*/ 190939 w 1575239"/>
                <a:gd name="connsiteY26" fmla="*/ 762000 h 2019300"/>
                <a:gd name="connsiteX27" fmla="*/ 209989 w 1575239"/>
                <a:gd name="connsiteY27" fmla="*/ 768350 h 2019300"/>
                <a:gd name="connsiteX28" fmla="*/ 235389 w 1575239"/>
                <a:gd name="connsiteY28" fmla="*/ 806450 h 2019300"/>
                <a:gd name="connsiteX29" fmla="*/ 248089 w 1575239"/>
                <a:gd name="connsiteY29" fmla="*/ 844550 h 2019300"/>
                <a:gd name="connsiteX30" fmla="*/ 254439 w 1575239"/>
                <a:gd name="connsiteY30" fmla="*/ 863600 h 2019300"/>
                <a:gd name="connsiteX31" fmla="*/ 216339 w 1575239"/>
                <a:gd name="connsiteY31" fmla="*/ 882650 h 2019300"/>
                <a:gd name="connsiteX32" fmla="*/ 197289 w 1575239"/>
                <a:gd name="connsiteY32" fmla="*/ 889000 h 2019300"/>
                <a:gd name="connsiteX33" fmla="*/ 203639 w 1575239"/>
                <a:gd name="connsiteY33" fmla="*/ 927100 h 2019300"/>
                <a:gd name="connsiteX34" fmla="*/ 216339 w 1575239"/>
                <a:gd name="connsiteY34" fmla="*/ 946150 h 2019300"/>
                <a:gd name="connsiteX35" fmla="*/ 222689 w 1575239"/>
                <a:gd name="connsiteY35" fmla="*/ 996950 h 2019300"/>
                <a:gd name="connsiteX36" fmla="*/ 209989 w 1575239"/>
                <a:gd name="connsiteY36" fmla="*/ 1035050 h 2019300"/>
                <a:gd name="connsiteX37" fmla="*/ 190939 w 1575239"/>
                <a:gd name="connsiteY37" fmla="*/ 1041400 h 2019300"/>
                <a:gd name="connsiteX38" fmla="*/ 165539 w 1575239"/>
                <a:gd name="connsiteY38" fmla="*/ 1054100 h 2019300"/>
                <a:gd name="connsiteX39" fmla="*/ 70289 w 1575239"/>
                <a:gd name="connsiteY39" fmla="*/ 1047750 h 2019300"/>
                <a:gd name="connsiteX40" fmla="*/ 44889 w 1575239"/>
                <a:gd name="connsiteY40" fmla="*/ 1035050 h 2019300"/>
                <a:gd name="connsiteX41" fmla="*/ 25839 w 1575239"/>
                <a:gd name="connsiteY41" fmla="*/ 1028700 h 2019300"/>
                <a:gd name="connsiteX42" fmla="*/ 439 w 1575239"/>
                <a:gd name="connsiteY42" fmla="*/ 1066800 h 2019300"/>
                <a:gd name="connsiteX43" fmla="*/ 6789 w 1575239"/>
                <a:gd name="connsiteY43" fmla="*/ 1092200 h 2019300"/>
                <a:gd name="connsiteX44" fmla="*/ 25839 w 1575239"/>
                <a:gd name="connsiteY44" fmla="*/ 1111250 h 2019300"/>
                <a:gd name="connsiteX45" fmla="*/ 38539 w 1575239"/>
                <a:gd name="connsiteY45" fmla="*/ 1130300 h 2019300"/>
                <a:gd name="connsiteX46" fmla="*/ 57589 w 1575239"/>
                <a:gd name="connsiteY46" fmla="*/ 1149350 h 2019300"/>
                <a:gd name="connsiteX47" fmla="*/ 89339 w 1575239"/>
                <a:gd name="connsiteY47" fmla="*/ 1206500 h 2019300"/>
                <a:gd name="connsiteX48" fmla="*/ 63939 w 1575239"/>
                <a:gd name="connsiteY48" fmla="*/ 1231900 h 2019300"/>
                <a:gd name="connsiteX49" fmla="*/ 82989 w 1575239"/>
                <a:gd name="connsiteY49" fmla="*/ 1238250 h 2019300"/>
                <a:gd name="connsiteX50" fmla="*/ 133789 w 1575239"/>
                <a:gd name="connsiteY50" fmla="*/ 1257300 h 2019300"/>
                <a:gd name="connsiteX51" fmla="*/ 171889 w 1575239"/>
                <a:gd name="connsiteY51" fmla="*/ 1289050 h 2019300"/>
                <a:gd name="connsiteX52" fmla="*/ 190939 w 1575239"/>
                <a:gd name="connsiteY52" fmla="*/ 1308100 h 2019300"/>
                <a:gd name="connsiteX53" fmla="*/ 229039 w 1575239"/>
                <a:gd name="connsiteY53" fmla="*/ 1333500 h 2019300"/>
                <a:gd name="connsiteX54" fmla="*/ 298889 w 1575239"/>
                <a:gd name="connsiteY54" fmla="*/ 1327150 h 2019300"/>
                <a:gd name="connsiteX55" fmla="*/ 317939 w 1575239"/>
                <a:gd name="connsiteY55" fmla="*/ 1320800 h 2019300"/>
                <a:gd name="connsiteX56" fmla="*/ 324289 w 1575239"/>
                <a:gd name="connsiteY56" fmla="*/ 1301750 h 2019300"/>
                <a:gd name="connsiteX57" fmla="*/ 343339 w 1575239"/>
                <a:gd name="connsiteY57" fmla="*/ 1225550 h 2019300"/>
                <a:gd name="connsiteX58" fmla="*/ 362389 w 1575239"/>
                <a:gd name="connsiteY58" fmla="*/ 1212850 h 2019300"/>
                <a:gd name="connsiteX59" fmla="*/ 368739 w 1575239"/>
                <a:gd name="connsiteY59" fmla="*/ 1193800 h 2019300"/>
                <a:gd name="connsiteX60" fmla="*/ 394139 w 1575239"/>
                <a:gd name="connsiteY60" fmla="*/ 1187450 h 2019300"/>
                <a:gd name="connsiteX61" fmla="*/ 413189 w 1575239"/>
                <a:gd name="connsiteY61" fmla="*/ 1181100 h 2019300"/>
                <a:gd name="connsiteX62" fmla="*/ 451289 w 1575239"/>
                <a:gd name="connsiteY62" fmla="*/ 1187450 h 2019300"/>
                <a:gd name="connsiteX63" fmla="*/ 444939 w 1575239"/>
                <a:gd name="connsiteY63" fmla="*/ 1244600 h 2019300"/>
                <a:gd name="connsiteX64" fmla="*/ 413189 w 1575239"/>
                <a:gd name="connsiteY64" fmla="*/ 1276350 h 2019300"/>
                <a:gd name="connsiteX65" fmla="*/ 394139 w 1575239"/>
                <a:gd name="connsiteY65" fmla="*/ 1282700 h 2019300"/>
                <a:gd name="connsiteX66" fmla="*/ 375089 w 1575239"/>
                <a:gd name="connsiteY66" fmla="*/ 1295400 h 2019300"/>
                <a:gd name="connsiteX67" fmla="*/ 362389 w 1575239"/>
                <a:gd name="connsiteY67" fmla="*/ 1314450 h 2019300"/>
                <a:gd name="connsiteX68" fmla="*/ 356039 w 1575239"/>
                <a:gd name="connsiteY68" fmla="*/ 1333500 h 2019300"/>
                <a:gd name="connsiteX69" fmla="*/ 336989 w 1575239"/>
                <a:gd name="connsiteY69" fmla="*/ 1346200 h 2019300"/>
                <a:gd name="connsiteX70" fmla="*/ 356039 w 1575239"/>
                <a:gd name="connsiteY70" fmla="*/ 1352550 h 2019300"/>
                <a:gd name="connsiteX71" fmla="*/ 387789 w 1575239"/>
                <a:gd name="connsiteY71" fmla="*/ 1390650 h 2019300"/>
                <a:gd name="connsiteX72" fmla="*/ 400489 w 1575239"/>
                <a:gd name="connsiteY72" fmla="*/ 1409700 h 2019300"/>
                <a:gd name="connsiteX73" fmla="*/ 400489 w 1575239"/>
                <a:gd name="connsiteY73" fmla="*/ 1460500 h 2019300"/>
                <a:gd name="connsiteX74" fmla="*/ 381439 w 1575239"/>
                <a:gd name="connsiteY74" fmla="*/ 1473200 h 2019300"/>
                <a:gd name="connsiteX75" fmla="*/ 273489 w 1575239"/>
                <a:gd name="connsiteY75" fmla="*/ 1479550 h 2019300"/>
                <a:gd name="connsiteX76" fmla="*/ 267139 w 1575239"/>
                <a:gd name="connsiteY76" fmla="*/ 1498600 h 2019300"/>
                <a:gd name="connsiteX77" fmla="*/ 279839 w 1575239"/>
                <a:gd name="connsiteY77" fmla="*/ 1517650 h 2019300"/>
                <a:gd name="connsiteX78" fmla="*/ 292539 w 1575239"/>
                <a:gd name="connsiteY78" fmla="*/ 1555750 h 2019300"/>
                <a:gd name="connsiteX79" fmla="*/ 311589 w 1575239"/>
                <a:gd name="connsiteY79" fmla="*/ 1562100 h 2019300"/>
                <a:gd name="connsiteX80" fmla="*/ 349689 w 1575239"/>
                <a:gd name="connsiteY80" fmla="*/ 1587500 h 2019300"/>
                <a:gd name="connsiteX81" fmla="*/ 343339 w 1575239"/>
                <a:gd name="connsiteY81" fmla="*/ 1606550 h 2019300"/>
                <a:gd name="connsiteX82" fmla="*/ 279839 w 1575239"/>
                <a:gd name="connsiteY82" fmla="*/ 1625600 h 2019300"/>
                <a:gd name="connsiteX83" fmla="*/ 267139 w 1575239"/>
                <a:gd name="connsiteY83" fmla="*/ 1663700 h 2019300"/>
                <a:gd name="connsiteX84" fmla="*/ 273489 w 1575239"/>
                <a:gd name="connsiteY84" fmla="*/ 1701800 h 2019300"/>
                <a:gd name="connsiteX85" fmla="*/ 305239 w 1575239"/>
                <a:gd name="connsiteY85" fmla="*/ 1733550 h 2019300"/>
                <a:gd name="connsiteX86" fmla="*/ 324289 w 1575239"/>
                <a:gd name="connsiteY86" fmla="*/ 1752600 h 2019300"/>
                <a:gd name="connsiteX87" fmla="*/ 336989 w 1575239"/>
                <a:gd name="connsiteY87" fmla="*/ 1790700 h 2019300"/>
                <a:gd name="connsiteX88" fmla="*/ 349689 w 1575239"/>
                <a:gd name="connsiteY88" fmla="*/ 1809750 h 2019300"/>
                <a:gd name="connsiteX89" fmla="*/ 362389 w 1575239"/>
                <a:gd name="connsiteY89" fmla="*/ 1847850 h 2019300"/>
                <a:gd name="connsiteX90" fmla="*/ 368739 w 1575239"/>
                <a:gd name="connsiteY90" fmla="*/ 1866900 h 2019300"/>
                <a:gd name="connsiteX91" fmla="*/ 375089 w 1575239"/>
                <a:gd name="connsiteY91" fmla="*/ 1866900 h 2019300"/>
                <a:gd name="connsiteX92" fmla="*/ 317939 w 1575239"/>
                <a:gd name="connsiteY92" fmla="*/ 1866900 h 2019300"/>
                <a:gd name="connsiteX93" fmla="*/ 343339 w 1575239"/>
                <a:gd name="connsiteY93" fmla="*/ 1892300 h 2019300"/>
                <a:gd name="connsiteX94" fmla="*/ 349689 w 1575239"/>
                <a:gd name="connsiteY94" fmla="*/ 1955800 h 2019300"/>
                <a:gd name="connsiteX95" fmla="*/ 375089 w 1575239"/>
                <a:gd name="connsiteY95" fmla="*/ 1962150 h 2019300"/>
                <a:gd name="connsiteX96" fmla="*/ 425889 w 1575239"/>
                <a:gd name="connsiteY96" fmla="*/ 1968500 h 2019300"/>
                <a:gd name="connsiteX97" fmla="*/ 432239 w 1575239"/>
                <a:gd name="connsiteY97" fmla="*/ 1993900 h 2019300"/>
                <a:gd name="connsiteX98" fmla="*/ 476689 w 1575239"/>
                <a:gd name="connsiteY98" fmla="*/ 2012950 h 2019300"/>
                <a:gd name="connsiteX99" fmla="*/ 495739 w 1575239"/>
                <a:gd name="connsiteY99" fmla="*/ 2019300 h 2019300"/>
                <a:gd name="connsiteX100" fmla="*/ 514789 w 1575239"/>
                <a:gd name="connsiteY100" fmla="*/ 2012950 h 2019300"/>
                <a:gd name="connsiteX101" fmla="*/ 533839 w 1575239"/>
                <a:gd name="connsiteY101" fmla="*/ 1943100 h 2019300"/>
                <a:gd name="connsiteX102" fmla="*/ 546539 w 1575239"/>
                <a:gd name="connsiteY102" fmla="*/ 1924050 h 2019300"/>
                <a:gd name="connsiteX103" fmla="*/ 584639 w 1575239"/>
                <a:gd name="connsiteY103" fmla="*/ 1892300 h 2019300"/>
                <a:gd name="connsiteX104" fmla="*/ 603689 w 1575239"/>
                <a:gd name="connsiteY104" fmla="*/ 1854200 h 2019300"/>
                <a:gd name="connsiteX105" fmla="*/ 597339 w 1575239"/>
                <a:gd name="connsiteY105" fmla="*/ 1771650 h 2019300"/>
                <a:gd name="connsiteX106" fmla="*/ 571939 w 1575239"/>
                <a:gd name="connsiteY106" fmla="*/ 1714500 h 2019300"/>
                <a:gd name="connsiteX107" fmla="*/ 559239 w 1575239"/>
                <a:gd name="connsiteY107" fmla="*/ 1670050 h 2019300"/>
                <a:gd name="connsiteX108" fmla="*/ 565589 w 1575239"/>
                <a:gd name="connsiteY108" fmla="*/ 1638300 h 2019300"/>
                <a:gd name="connsiteX109" fmla="*/ 603689 w 1575239"/>
                <a:gd name="connsiteY109" fmla="*/ 1625600 h 2019300"/>
                <a:gd name="connsiteX110" fmla="*/ 667189 w 1575239"/>
                <a:gd name="connsiteY110" fmla="*/ 1631950 h 2019300"/>
                <a:gd name="connsiteX111" fmla="*/ 698939 w 1575239"/>
                <a:gd name="connsiteY111" fmla="*/ 1663700 h 2019300"/>
                <a:gd name="connsiteX112" fmla="*/ 717989 w 1575239"/>
                <a:gd name="connsiteY112" fmla="*/ 1676400 h 2019300"/>
                <a:gd name="connsiteX113" fmla="*/ 737039 w 1575239"/>
                <a:gd name="connsiteY113" fmla="*/ 1708150 h 2019300"/>
                <a:gd name="connsiteX114" fmla="*/ 794189 w 1575239"/>
                <a:gd name="connsiteY114" fmla="*/ 1720850 h 2019300"/>
                <a:gd name="connsiteX115" fmla="*/ 876739 w 1575239"/>
                <a:gd name="connsiteY115" fmla="*/ 1670050 h 2019300"/>
                <a:gd name="connsiteX116" fmla="*/ 889439 w 1575239"/>
                <a:gd name="connsiteY116" fmla="*/ 1689100 h 2019300"/>
                <a:gd name="connsiteX117" fmla="*/ 908489 w 1575239"/>
                <a:gd name="connsiteY117" fmla="*/ 1727200 h 2019300"/>
                <a:gd name="connsiteX118" fmla="*/ 933889 w 1575239"/>
                <a:gd name="connsiteY118" fmla="*/ 1733550 h 2019300"/>
                <a:gd name="connsiteX119" fmla="*/ 978339 w 1575239"/>
                <a:gd name="connsiteY119" fmla="*/ 1746250 h 2019300"/>
                <a:gd name="connsiteX120" fmla="*/ 1022789 w 1575239"/>
                <a:gd name="connsiteY120" fmla="*/ 1752600 h 2019300"/>
                <a:gd name="connsiteX121" fmla="*/ 1105339 w 1575239"/>
                <a:gd name="connsiteY121" fmla="*/ 1746250 h 2019300"/>
                <a:gd name="connsiteX122" fmla="*/ 1124389 w 1575239"/>
                <a:gd name="connsiteY122" fmla="*/ 1739900 h 2019300"/>
                <a:gd name="connsiteX123" fmla="*/ 1168839 w 1575239"/>
                <a:gd name="connsiteY123" fmla="*/ 1682750 h 2019300"/>
                <a:gd name="connsiteX124" fmla="*/ 1187889 w 1575239"/>
                <a:gd name="connsiteY124" fmla="*/ 1676400 h 2019300"/>
                <a:gd name="connsiteX125" fmla="*/ 1206939 w 1575239"/>
                <a:gd name="connsiteY125" fmla="*/ 1663700 h 2019300"/>
                <a:gd name="connsiteX126" fmla="*/ 1257739 w 1575239"/>
                <a:gd name="connsiteY126" fmla="*/ 1644650 h 2019300"/>
                <a:gd name="connsiteX127" fmla="*/ 1264089 w 1575239"/>
                <a:gd name="connsiteY127" fmla="*/ 1428750 h 2019300"/>
                <a:gd name="connsiteX128" fmla="*/ 1270439 w 1575239"/>
                <a:gd name="connsiteY128" fmla="*/ 1409700 h 2019300"/>
                <a:gd name="connsiteX129" fmla="*/ 1283139 w 1575239"/>
                <a:gd name="connsiteY129" fmla="*/ 1390650 h 2019300"/>
                <a:gd name="connsiteX130" fmla="*/ 1283139 w 1575239"/>
                <a:gd name="connsiteY130" fmla="*/ 1327150 h 2019300"/>
                <a:gd name="connsiteX131" fmla="*/ 1264089 w 1575239"/>
                <a:gd name="connsiteY131" fmla="*/ 1314450 h 2019300"/>
                <a:gd name="connsiteX132" fmla="*/ 1251389 w 1575239"/>
                <a:gd name="connsiteY132" fmla="*/ 1289050 h 2019300"/>
                <a:gd name="connsiteX133" fmla="*/ 1276789 w 1575239"/>
                <a:gd name="connsiteY133" fmla="*/ 1257300 h 2019300"/>
                <a:gd name="connsiteX134" fmla="*/ 1289489 w 1575239"/>
                <a:gd name="connsiteY134" fmla="*/ 1238250 h 2019300"/>
                <a:gd name="connsiteX135" fmla="*/ 1308539 w 1575239"/>
                <a:gd name="connsiteY135" fmla="*/ 1181100 h 2019300"/>
                <a:gd name="connsiteX136" fmla="*/ 1314889 w 1575239"/>
                <a:gd name="connsiteY136" fmla="*/ 1162050 h 2019300"/>
                <a:gd name="connsiteX137" fmla="*/ 1327589 w 1575239"/>
                <a:gd name="connsiteY137" fmla="*/ 1111250 h 2019300"/>
                <a:gd name="connsiteX138" fmla="*/ 1340289 w 1575239"/>
                <a:gd name="connsiteY138" fmla="*/ 1066800 h 2019300"/>
                <a:gd name="connsiteX139" fmla="*/ 1327589 w 1575239"/>
                <a:gd name="connsiteY139" fmla="*/ 1009650 h 2019300"/>
                <a:gd name="connsiteX140" fmla="*/ 1314889 w 1575239"/>
                <a:gd name="connsiteY140" fmla="*/ 990600 h 2019300"/>
                <a:gd name="connsiteX141" fmla="*/ 1302189 w 1575239"/>
                <a:gd name="connsiteY141" fmla="*/ 952500 h 2019300"/>
                <a:gd name="connsiteX142" fmla="*/ 1289489 w 1575239"/>
                <a:gd name="connsiteY142" fmla="*/ 927100 h 2019300"/>
                <a:gd name="connsiteX143" fmla="*/ 1283139 w 1575239"/>
                <a:gd name="connsiteY143" fmla="*/ 901700 h 2019300"/>
                <a:gd name="connsiteX144" fmla="*/ 1276789 w 1575239"/>
                <a:gd name="connsiteY144" fmla="*/ 882650 h 2019300"/>
                <a:gd name="connsiteX145" fmla="*/ 1283139 w 1575239"/>
                <a:gd name="connsiteY145" fmla="*/ 666750 h 2019300"/>
                <a:gd name="connsiteX146" fmla="*/ 1289489 w 1575239"/>
                <a:gd name="connsiteY146" fmla="*/ 635000 h 2019300"/>
                <a:gd name="connsiteX147" fmla="*/ 1302189 w 1575239"/>
                <a:gd name="connsiteY147" fmla="*/ 615950 h 2019300"/>
                <a:gd name="connsiteX148" fmla="*/ 1321239 w 1575239"/>
                <a:gd name="connsiteY148" fmla="*/ 577850 h 2019300"/>
                <a:gd name="connsiteX149" fmla="*/ 1327589 w 1575239"/>
                <a:gd name="connsiteY149" fmla="*/ 520700 h 2019300"/>
                <a:gd name="connsiteX150" fmla="*/ 1333939 w 1575239"/>
                <a:gd name="connsiteY150" fmla="*/ 501650 h 2019300"/>
                <a:gd name="connsiteX151" fmla="*/ 1340289 w 1575239"/>
                <a:gd name="connsiteY151" fmla="*/ 450850 h 2019300"/>
                <a:gd name="connsiteX152" fmla="*/ 1378389 w 1575239"/>
                <a:gd name="connsiteY152" fmla="*/ 431800 h 2019300"/>
                <a:gd name="connsiteX153" fmla="*/ 1403789 w 1575239"/>
                <a:gd name="connsiteY153" fmla="*/ 425450 h 2019300"/>
                <a:gd name="connsiteX154" fmla="*/ 1422839 w 1575239"/>
                <a:gd name="connsiteY154" fmla="*/ 419100 h 2019300"/>
                <a:gd name="connsiteX155" fmla="*/ 1460939 w 1575239"/>
                <a:gd name="connsiteY155" fmla="*/ 412750 h 2019300"/>
                <a:gd name="connsiteX156" fmla="*/ 1486339 w 1575239"/>
                <a:gd name="connsiteY156" fmla="*/ 406400 h 2019300"/>
                <a:gd name="connsiteX157" fmla="*/ 1448239 w 1575239"/>
                <a:gd name="connsiteY157" fmla="*/ 368300 h 2019300"/>
                <a:gd name="connsiteX158" fmla="*/ 1410139 w 1575239"/>
                <a:gd name="connsiteY158" fmla="*/ 349250 h 2019300"/>
                <a:gd name="connsiteX159" fmla="*/ 1372039 w 1575239"/>
                <a:gd name="connsiteY159" fmla="*/ 330200 h 2019300"/>
                <a:gd name="connsiteX160" fmla="*/ 1352989 w 1575239"/>
                <a:gd name="connsiteY160" fmla="*/ 285750 h 2019300"/>
                <a:gd name="connsiteX161" fmla="*/ 1333939 w 1575239"/>
                <a:gd name="connsiteY161" fmla="*/ 279400 h 2019300"/>
                <a:gd name="connsiteX162" fmla="*/ 1340289 w 1575239"/>
                <a:gd name="connsiteY162" fmla="*/ 228600 h 2019300"/>
                <a:gd name="connsiteX163" fmla="*/ 1359339 w 1575239"/>
                <a:gd name="connsiteY163" fmla="*/ 222250 h 2019300"/>
                <a:gd name="connsiteX164" fmla="*/ 1410139 w 1575239"/>
                <a:gd name="connsiteY164" fmla="*/ 228600 h 2019300"/>
                <a:gd name="connsiteX165" fmla="*/ 1467289 w 1575239"/>
                <a:gd name="connsiteY165" fmla="*/ 273050 h 2019300"/>
                <a:gd name="connsiteX166" fmla="*/ 1505389 w 1575239"/>
                <a:gd name="connsiteY166" fmla="*/ 285750 h 2019300"/>
                <a:gd name="connsiteX167" fmla="*/ 1524439 w 1575239"/>
                <a:gd name="connsiteY167" fmla="*/ 298450 h 2019300"/>
                <a:gd name="connsiteX168" fmla="*/ 1511739 w 1575239"/>
                <a:gd name="connsiteY168" fmla="*/ 304800 h 2019300"/>
                <a:gd name="connsiteX169" fmla="*/ 1518089 w 1575239"/>
                <a:gd name="connsiteY169" fmla="*/ 260350 h 2019300"/>
                <a:gd name="connsiteX170" fmla="*/ 1556189 w 1575239"/>
                <a:gd name="connsiteY170" fmla="*/ 228600 h 2019300"/>
                <a:gd name="connsiteX171" fmla="*/ 1575239 w 1575239"/>
                <a:gd name="connsiteY171" fmla="*/ 184150 h 2019300"/>
                <a:gd name="connsiteX172" fmla="*/ 1568889 w 1575239"/>
                <a:gd name="connsiteY172" fmla="*/ 165100 h 2019300"/>
                <a:gd name="connsiteX173" fmla="*/ 1479989 w 1575239"/>
                <a:gd name="connsiteY173" fmla="*/ 158750 h 2019300"/>
                <a:gd name="connsiteX174" fmla="*/ 1511739 w 1575239"/>
                <a:gd name="connsiteY174" fmla="*/ 127000 h 2019300"/>
                <a:gd name="connsiteX175" fmla="*/ 1479989 w 1575239"/>
                <a:gd name="connsiteY175" fmla="*/ 69850 h 2019300"/>
                <a:gd name="connsiteX176" fmla="*/ 1499039 w 1575239"/>
                <a:gd name="connsiteY176" fmla="*/ 63500 h 2019300"/>
                <a:gd name="connsiteX177" fmla="*/ 1479989 w 1575239"/>
                <a:gd name="connsiteY177" fmla="*/ 50800 h 2019300"/>
                <a:gd name="connsiteX178" fmla="*/ 1454589 w 1575239"/>
                <a:gd name="connsiteY178" fmla="*/ 44450 h 2019300"/>
                <a:gd name="connsiteX179" fmla="*/ 1397439 w 1575239"/>
                <a:gd name="connsiteY179" fmla="*/ 31750 h 2019300"/>
                <a:gd name="connsiteX180" fmla="*/ 1378389 w 1575239"/>
                <a:gd name="connsiteY180" fmla="*/ 19050 h 2019300"/>
                <a:gd name="connsiteX181" fmla="*/ 1321239 w 1575239"/>
                <a:gd name="connsiteY181" fmla="*/ 6350 h 2019300"/>
                <a:gd name="connsiteX182" fmla="*/ 1289489 w 1575239"/>
                <a:gd name="connsiteY182" fmla="*/ 0 h 2019300"/>
                <a:gd name="connsiteX183" fmla="*/ 1225989 w 1575239"/>
                <a:gd name="connsiteY183" fmla="*/ 6350 h 2019300"/>
                <a:gd name="connsiteX184" fmla="*/ 1225989 w 1575239"/>
                <a:gd name="connsiteY184" fmla="*/ 50800 h 2019300"/>
                <a:gd name="connsiteX185" fmla="*/ 1264089 w 1575239"/>
                <a:gd name="connsiteY185" fmla="*/ 57150 h 2019300"/>
                <a:gd name="connsiteX186" fmla="*/ 1264089 w 1575239"/>
                <a:gd name="connsiteY186" fmla="*/ 127000 h 2019300"/>
                <a:gd name="connsiteX187" fmla="*/ 1225989 w 1575239"/>
                <a:gd name="connsiteY187" fmla="*/ 120650 h 2019300"/>
                <a:gd name="connsiteX188" fmla="*/ 1187889 w 1575239"/>
                <a:gd name="connsiteY188" fmla="*/ 82550 h 2019300"/>
                <a:gd name="connsiteX189" fmla="*/ 1168839 w 1575239"/>
                <a:gd name="connsiteY189" fmla="*/ 63500 h 2019300"/>
                <a:gd name="connsiteX190" fmla="*/ 1137089 w 1575239"/>
                <a:gd name="connsiteY190" fmla="*/ 57150 h 2019300"/>
                <a:gd name="connsiteX191" fmla="*/ 1060889 w 1575239"/>
                <a:gd name="connsiteY191" fmla="*/ 50800 h 2019300"/>
                <a:gd name="connsiteX192" fmla="*/ 978339 w 1575239"/>
                <a:gd name="connsiteY192" fmla="*/ 50800 h 2019300"/>
                <a:gd name="connsiteX193" fmla="*/ 959289 w 1575239"/>
                <a:gd name="connsiteY193" fmla="*/ 63500 h 2019300"/>
                <a:gd name="connsiteX194" fmla="*/ 940239 w 1575239"/>
                <a:gd name="connsiteY194" fmla="*/ 101600 h 2019300"/>
                <a:gd name="connsiteX195" fmla="*/ 927539 w 1575239"/>
                <a:gd name="connsiteY195" fmla="*/ 120650 h 2019300"/>
                <a:gd name="connsiteX196" fmla="*/ 921189 w 1575239"/>
                <a:gd name="connsiteY196" fmla="*/ 139700 h 2019300"/>
                <a:gd name="connsiteX197" fmla="*/ 883089 w 1575239"/>
                <a:gd name="connsiteY197" fmla="*/ 184150 h 2019300"/>
                <a:gd name="connsiteX198" fmla="*/ 844989 w 1575239"/>
                <a:gd name="connsiteY198" fmla="*/ 177800 h 2019300"/>
                <a:gd name="connsiteX199" fmla="*/ 832289 w 1575239"/>
                <a:gd name="connsiteY199" fmla="*/ 158750 h 2019300"/>
                <a:gd name="connsiteX200" fmla="*/ 813239 w 1575239"/>
                <a:gd name="connsiteY200" fmla="*/ 139700 h 2019300"/>
                <a:gd name="connsiteX201" fmla="*/ 794189 w 1575239"/>
                <a:gd name="connsiteY201" fmla="*/ 95250 h 2019300"/>
                <a:gd name="connsiteX202" fmla="*/ 787839 w 1575239"/>
                <a:gd name="connsiteY202" fmla="*/ 69850 h 2019300"/>
                <a:gd name="connsiteX203" fmla="*/ 775139 w 1575239"/>
                <a:gd name="connsiteY203" fmla="*/ 50800 h 2019300"/>
                <a:gd name="connsiteX204" fmla="*/ 768789 w 1575239"/>
                <a:gd name="connsiteY204" fmla="*/ 31750 h 2019300"/>
                <a:gd name="connsiteX205" fmla="*/ 730689 w 1575239"/>
                <a:gd name="connsiteY205" fmla="*/ 12700 h 2019300"/>
                <a:gd name="connsiteX206" fmla="*/ 559239 w 1575239"/>
                <a:gd name="connsiteY206" fmla="*/ 25400 h 2019300"/>
                <a:gd name="connsiteX207" fmla="*/ 533839 w 1575239"/>
                <a:gd name="connsiteY207" fmla="*/ 31750 h 2019300"/>
                <a:gd name="connsiteX208" fmla="*/ 521139 w 1575239"/>
                <a:gd name="connsiteY208" fmla="*/ 50800 h 2019300"/>
                <a:gd name="connsiteX209" fmla="*/ 502089 w 1575239"/>
                <a:gd name="connsiteY209" fmla="*/ 63500 h 2019300"/>
                <a:gd name="connsiteX0" fmla="*/ 502089 w 1575239"/>
                <a:gd name="connsiteY0" fmla="*/ 63500 h 2019300"/>
                <a:gd name="connsiteX1" fmla="*/ 514789 w 1575239"/>
                <a:gd name="connsiteY1" fmla="*/ 228600 h 2019300"/>
                <a:gd name="connsiteX2" fmla="*/ 495739 w 1575239"/>
                <a:gd name="connsiteY2" fmla="*/ 273050 h 2019300"/>
                <a:gd name="connsiteX3" fmla="*/ 476689 w 1575239"/>
                <a:gd name="connsiteY3" fmla="*/ 285750 h 2019300"/>
                <a:gd name="connsiteX4" fmla="*/ 451289 w 1575239"/>
                <a:gd name="connsiteY4" fmla="*/ 241300 h 2019300"/>
                <a:gd name="connsiteX5" fmla="*/ 394139 w 1575239"/>
                <a:gd name="connsiteY5" fmla="*/ 209550 h 2019300"/>
                <a:gd name="connsiteX6" fmla="*/ 336989 w 1575239"/>
                <a:gd name="connsiteY6" fmla="*/ 254000 h 2019300"/>
                <a:gd name="connsiteX7" fmla="*/ 292539 w 1575239"/>
                <a:gd name="connsiteY7" fmla="*/ 311150 h 2019300"/>
                <a:gd name="connsiteX8" fmla="*/ 254439 w 1575239"/>
                <a:gd name="connsiteY8" fmla="*/ 323850 h 2019300"/>
                <a:gd name="connsiteX9" fmla="*/ 235389 w 1575239"/>
                <a:gd name="connsiteY9" fmla="*/ 330200 h 2019300"/>
                <a:gd name="connsiteX10" fmla="*/ 203639 w 1575239"/>
                <a:gd name="connsiteY10" fmla="*/ 368300 h 2019300"/>
                <a:gd name="connsiteX11" fmla="*/ 190939 w 1575239"/>
                <a:gd name="connsiteY11" fmla="*/ 406400 h 2019300"/>
                <a:gd name="connsiteX12" fmla="*/ 165539 w 1575239"/>
                <a:gd name="connsiteY12" fmla="*/ 444500 h 2019300"/>
                <a:gd name="connsiteX13" fmla="*/ 159189 w 1575239"/>
                <a:gd name="connsiteY13" fmla="*/ 463550 h 2019300"/>
                <a:gd name="connsiteX14" fmla="*/ 152839 w 1575239"/>
                <a:gd name="connsiteY14" fmla="*/ 501650 h 2019300"/>
                <a:gd name="connsiteX15" fmla="*/ 133789 w 1575239"/>
                <a:gd name="connsiteY15" fmla="*/ 508000 h 2019300"/>
                <a:gd name="connsiteX16" fmla="*/ 32189 w 1575239"/>
                <a:gd name="connsiteY16" fmla="*/ 520700 h 2019300"/>
                <a:gd name="connsiteX17" fmla="*/ 38539 w 1575239"/>
                <a:gd name="connsiteY17" fmla="*/ 552450 h 2019300"/>
                <a:gd name="connsiteX18" fmla="*/ 57589 w 1575239"/>
                <a:gd name="connsiteY18" fmla="*/ 558800 h 2019300"/>
                <a:gd name="connsiteX19" fmla="*/ 102039 w 1575239"/>
                <a:gd name="connsiteY19" fmla="*/ 552450 h 2019300"/>
                <a:gd name="connsiteX20" fmla="*/ 178239 w 1575239"/>
                <a:gd name="connsiteY20" fmla="*/ 539750 h 2019300"/>
                <a:gd name="connsiteX21" fmla="*/ 197289 w 1575239"/>
                <a:gd name="connsiteY21" fmla="*/ 552450 h 2019300"/>
                <a:gd name="connsiteX22" fmla="*/ 216339 w 1575239"/>
                <a:gd name="connsiteY22" fmla="*/ 596900 h 2019300"/>
                <a:gd name="connsiteX23" fmla="*/ 229039 w 1575239"/>
                <a:gd name="connsiteY23" fmla="*/ 635000 h 2019300"/>
                <a:gd name="connsiteX24" fmla="*/ 216339 w 1575239"/>
                <a:gd name="connsiteY24" fmla="*/ 698500 h 2019300"/>
                <a:gd name="connsiteX25" fmla="*/ 197289 w 1575239"/>
                <a:gd name="connsiteY25" fmla="*/ 717550 h 2019300"/>
                <a:gd name="connsiteX26" fmla="*/ 190939 w 1575239"/>
                <a:gd name="connsiteY26" fmla="*/ 762000 h 2019300"/>
                <a:gd name="connsiteX27" fmla="*/ 209989 w 1575239"/>
                <a:gd name="connsiteY27" fmla="*/ 768350 h 2019300"/>
                <a:gd name="connsiteX28" fmla="*/ 235389 w 1575239"/>
                <a:gd name="connsiteY28" fmla="*/ 806450 h 2019300"/>
                <a:gd name="connsiteX29" fmla="*/ 248089 w 1575239"/>
                <a:gd name="connsiteY29" fmla="*/ 844550 h 2019300"/>
                <a:gd name="connsiteX30" fmla="*/ 254439 w 1575239"/>
                <a:gd name="connsiteY30" fmla="*/ 863600 h 2019300"/>
                <a:gd name="connsiteX31" fmla="*/ 216339 w 1575239"/>
                <a:gd name="connsiteY31" fmla="*/ 882650 h 2019300"/>
                <a:gd name="connsiteX32" fmla="*/ 197289 w 1575239"/>
                <a:gd name="connsiteY32" fmla="*/ 889000 h 2019300"/>
                <a:gd name="connsiteX33" fmla="*/ 203639 w 1575239"/>
                <a:gd name="connsiteY33" fmla="*/ 927100 h 2019300"/>
                <a:gd name="connsiteX34" fmla="*/ 216339 w 1575239"/>
                <a:gd name="connsiteY34" fmla="*/ 946150 h 2019300"/>
                <a:gd name="connsiteX35" fmla="*/ 222689 w 1575239"/>
                <a:gd name="connsiteY35" fmla="*/ 996950 h 2019300"/>
                <a:gd name="connsiteX36" fmla="*/ 209989 w 1575239"/>
                <a:gd name="connsiteY36" fmla="*/ 1035050 h 2019300"/>
                <a:gd name="connsiteX37" fmla="*/ 190939 w 1575239"/>
                <a:gd name="connsiteY37" fmla="*/ 1041400 h 2019300"/>
                <a:gd name="connsiteX38" fmla="*/ 165539 w 1575239"/>
                <a:gd name="connsiteY38" fmla="*/ 1054100 h 2019300"/>
                <a:gd name="connsiteX39" fmla="*/ 70289 w 1575239"/>
                <a:gd name="connsiteY39" fmla="*/ 1047750 h 2019300"/>
                <a:gd name="connsiteX40" fmla="*/ 44889 w 1575239"/>
                <a:gd name="connsiteY40" fmla="*/ 1035050 h 2019300"/>
                <a:gd name="connsiteX41" fmla="*/ 25839 w 1575239"/>
                <a:gd name="connsiteY41" fmla="*/ 1028700 h 2019300"/>
                <a:gd name="connsiteX42" fmla="*/ 439 w 1575239"/>
                <a:gd name="connsiteY42" fmla="*/ 1066800 h 2019300"/>
                <a:gd name="connsiteX43" fmla="*/ 6789 w 1575239"/>
                <a:gd name="connsiteY43" fmla="*/ 1092200 h 2019300"/>
                <a:gd name="connsiteX44" fmla="*/ 25839 w 1575239"/>
                <a:gd name="connsiteY44" fmla="*/ 1111250 h 2019300"/>
                <a:gd name="connsiteX45" fmla="*/ 38539 w 1575239"/>
                <a:gd name="connsiteY45" fmla="*/ 1130300 h 2019300"/>
                <a:gd name="connsiteX46" fmla="*/ 57589 w 1575239"/>
                <a:gd name="connsiteY46" fmla="*/ 1149350 h 2019300"/>
                <a:gd name="connsiteX47" fmla="*/ 89339 w 1575239"/>
                <a:gd name="connsiteY47" fmla="*/ 1206500 h 2019300"/>
                <a:gd name="connsiteX48" fmla="*/ 63939 w 1575239"/>
                <a:gd name="connsiteY48" fmla="*/ 1231900 h 2019300"/>
                <a:gd name="connsiteX49" fmla="*/ 82989 w 1575239"/>
                <a:gd name="connsiteY49" fmla="*/ 1238250 h 2019300"/>
                <a:gd name="connsiteX50" fmla="*/ 133789 w 1575239"/>
                <a:gd name="connsiteY50" fmla="*/ 1257300 h 2019300"/>
                <a:gd name="connsiteX51" fmla="*/ 171889 w 1575239"/>
                <a:gd name="connsiteY51" fmla="*/ 1289050 h 2019300"/>
                <a:gd name="connsiteX52" fmla="*/ 190939 w 1575239"/>
                <a:gd name="connsiteY52" fmla="*/ 1308100 h 2019300"/>
                <a:gd name="connsiteX53" fmla="*/ 229039 w 1575239"/>
                <a:gd name="connsiteY53" fmla="*/ 1333500 h 2019300"/>
                <a:gd name="connsiteX54" fmla="*/ 298889 w 1575239"/>
                <a:gd name="connsiteY54" fmla="*/ 1327150 h 2019300"/>
                <a:gd name="connsiteX55" fmla="*/ 317939 w 1575239"/>
                <a:gd name="connsiteY55" fmla="*/ 1320800 h 2019300"/>
                <a:gd name="connsiteX56" fmla="*/ 324289 w 1575239"/>
                <a:gd name="connsiteY56" fmla="*/ 1301750 h 2019300"/>
                <a:gd name="connsiteX57" fmla="*/ 343339 w 1575239"/>
                <a:gd name="connsiteY57" fmla="*/ 1225550 h 2019300"/>
                <a:gd name="connsiteX58" fmla="*/ 362389 w 1575239"/>
                <a:gd name="connsiteY58" fmla="*/ 1212850 h 2019300"/>
                <a:gd name="connsiteX59" fmla="*/ 368739 w 1575239"/>
                <a:gd name="connsiteY59" fmla="*/ 1193800 h 2019300"/>
                <a:gd name="connsiteX60" fmla="*/ 394139 w 1575239"/>
                <a:gd name="connsiteY60" fmla="*/ 1187450 h 2019300"/>
                <a:gd name="connsiteX61" fmla="*/ 413189 w 1575239"/>
                <a:gd name="connsiteY61" fmla="*/ 1181100 h 2019300"/>
                <a:gd name="connsiteX62" fmla="*/ 451289 w 1575239"/>
                <a:gd name="connsiteY62" fmla="*/ 1187450 h 2019300"/>
                <a:gd name="connsiteX63" fmla="*/ 444939 w 1575239"/>
                <a:gd name="connsiteY63" fmla="*/ 1244600 h 2019300"/>
                <a:gd name="connsiteX64" fmla="*/ 413189 w 1575239"/>
                <a:gd name="connsiteY64" fmla="*/ 1276350 h 2019300"/>
                <a:gd name="connsiteX65" fmla="*/ 394139 w 1575239"/>
                <a:gd name="connsiteY65" fmla="*/ 1282700 h 2019300"/>
                <a:gd name="connsiteX66" fmla="*/ 375089 w 1575239"/>
                <a:gd name="connsiteY66" fmla="*/ 1295400 h 2019300"/>
                <a:gd name="connsiteX67" fmla="*/ 362389 w 1575239"/>
                <a:gd name="connsiteY67" fmla="*/ 1314450 h 2019300"/>
                <a:gd name="connsiteX68" fmla="*/ 356039 w 1575239"/>
                <a:gd name="connsiteY68" fmla="*/ 1333500 h 2019300"/>
                <a:gd name="connsiteX69" fmla="*/ 336989 w 1575239"/>
                <a:gd name="connsiteY69" fmla="*/ 1346200 h 2019300"/>
                <a:gd name="connsiteX70" fmla="*/ 356039 w 1575239"/>
                <a:gd name="connsiteY70" fmla="*/ 1352550 h 2019300"/>
                <a:gd name="connsiteX71" fmla="*/ 387789 w 1575239"/>
                <a:gd name="connsiteY71" fmla="*/ 1390650 h 2019300"/>
                <a:gd name="connsiteX72" fmla="*/ 400489 w 1575239"/>
                <a:gd name="connsiteY72" fmla="*/ 1409700 h 2019300"/>
                <a:gd name="connsiteX73" fmla="*/ 400489 w 1575239"/>
                <a:gd name="connsiteY73" fmla="*/ 1460500 h 2019300"/>
                <a:gd name="connsiteX74" fmla="*/ 381439 w 1575239"/>
                <a:gd name="connsiteY74" fmla="*/ 1473200 h 2019300"/>
                <a:gd name="connsiteX75" fmla="*/ 273489 w 1575239"/>
                <a:gd name="connsiteY75" fmla="*/ 1479550 h 2019300"/>
                <a:gd name="connsiteX76" fmla="*/ 267139 w 1575239"/>
                <a:gd name="connsiteY76" fmla="*/ 1498600 h 2019300"/>
                <a:gd name="connsiteX77" fmla="*/ 279839 w 1575239"/>
                <a:gd name="connsiteY77" fmla="*/ 1517650 h 2019300"/>
                <a:gd name="connsiteX78" fmla="*/ 292539 w 1575239"/>
                <a:gd name="connsiteY78" fmla="*/ 1555750 h 2019300"/>
                <a:gd name="connsiteX79" fmla="*/ 311589 w 1575239"/>
                <a:gd name="connsiteY79" fmla="*/ 1562100 h 2019300"/>
                <a:gd name="connsiteX80" fmla="*/ 349689 w 1575239"/>
                <a:gd name="connsiteY80" fmla="*/ 1587500 h 2019300"/>
                <a:gd name="connsiteX81" fmla="*/ 343339 w 1575239"/>
                <a:gd name="connsiteY81" fmla="*/ 1606550 h 2019300"/>
                <a:gd name="connsiteX82" fmla="*/ 279839 w 1575239"/>
                <a:gd name="connsiteY82" fmla="*/ 1625600 h 2019300"/>
                <a:gd name="connsiteX83" fmla="*/ 267139 w 1575239"/>
                <a:gd name="connsiteY83" fmla="*/ 1663700 h 2019300"/>
                <a:gd name="connsiteX84" fmla="*/ 273489 w 1575239"/>
                <a:gd name="connsiteY84" fmla="*/ 1701800 h 2019300"/>
                <a:gd name="connsiteX85" fmla="*/ 305239 w 1575239"/>
                <a:gd name="connsiteY85" fmla="*/ 1733550 h 2019300"/>
                <a:gd name="connsiteX86" fmla="*/ 324289 w 1575239"/>
                <a:gd name="connsiteY86" fmla="*/ 1752600 h 2019300"/>
                <a:gd name="connsiteX87" fmla="*/ 336989 w 1575239"/>
                <a:gd name="connsiteY87" fmla="*/ 1790700 h 2019300"/>
                <a:gd name="connsiteX88" fmla="*/ 349689 w 1575239"/>
                <a:gd name="connsiteY88" fmla="*/ 1809750 h 2019300"/>
                <a:gd name="connsiteX89" fmla="*/ 362389 w 1575239"/>
                <a:gd name="connsiteY89" fmla="*/ 1847850 h 2019300"/>
                <a:gd name="connsiteX90" fmla="*/ 368739 w 1575239"/>
                <a:gd name="connsiteY90" fmla="*/ 1866900 h 2019300"/>
                <a:gd name="connsiteX91" fmla="*/ 375089 w 1575239"/>
                <a:gd name="connsiteY91" fmla="*/ 1866900 h 2019300"/>
                <a:gd name="connsiteX92" fmla="*/ 317939 w 1575239"/>
                <a:gd name="connsiteY92" fmla="*/ 1866900 h 2019300"/>
                <a:gd name="connsiteX93" fmla="*/ 349689 w 1575239"/>
                <a:gd name="connsiteY93" fmla="*/ 1955800 h 2019300"/>
                <a:gd name="connsiteX94" fmla="*/ 375089 w 1575239"/>
                <a:gd name="connsiteY94" fmla="*/ 1962150 h 2019300"/>
                <a:gd name="connsiteX95" fmla="*/ 425889 w 1575239"/>
                <a:gd name="connsiteY95" fmla="*/ 1968500 h 2019300"/>
                <a:gd name="connsiteX96" fmla="*/ 432239 w 1575239"/>
                <a:gd name="connsiteY96" fmla="*/ 1993900 h 2019300"/>
                <a:gd name="connsiteX97" fmla="*/ 476689 w 1575239"/>
                <a:gd name="connsiteY97" fmla="*/ 2012950 h 2019300"/>
                <a:gd name="connsiteX98" fmla="*/ 495739 w 1575239"/>
                <a:gd name="connsiteY98" fmla="*/ 2019300 h 2019300"/>
                <a:gd name="connsiteX99" fmla="*/ 514789 w 1575239"/>
                <a:gd name="connsiteY99" fmla="*/ 2012950 h 2019300"/>
                <a:gd name="connsiteX100" fmla="*/ 533839 w 1575239"/>
                <a:gd name="connsiteY100" fmla="*/ 1943100 h 2019300"/>
                <a:gd name="connsiteX101" fmla="*/ 546539 w 1575239"/>
                <a:gd name="connsiteY101" fmla="*/ 1924050 h 2019300"/>
                <a:gd name="connsiteX102" fmla="*/ 584639 w 1575239"/>
                <a:gd name="connsiteY102" fmla="*/ 1892300 h 2019300"/>
                <a:gd name="connsiteX103" fmla="*/ 603689 w 1575239"/>
                <a:gd name="connsiteY103" fmla="*/ 1854200 h 2019300"/>
                <a:gd name="connsiteX104" fmla="*/ 597339 w 1575239"/>
                <a:gd name="connsiteY104" fmla="*/ 1771650 h 2019300"/>
                <a:gd name="connsiteX105" fmla="*/ 571939 w 1575239"/>
                <a:gd name="connsiteY105" fmla="*/ 1714500 h 2019300"/>
                <a:gd name="connsiteX106" fmla="*/ 559239 w 1575239"/>
                <a:gd name="connsiteY106" fmla="*/ 1670050 h 2019300"/>
                <a:gd name="connsiteX107" fmla="*/ 565589 w 1575239"/>
                <a:gd name="connsiteY107" fmla="*/ 1638300 h 2019300"/>
                <a:gd name="connsiteX108" fmla="*/ 603689 w 1575239"/>
                <a:gd name="connsiteY108" fmla="*/ 1625600 h 2019300"/>
                <a:gd name="connsiteX109" fmla="*/ 667189 w 1575239"/>
                <a:gd name="connsiteY109" fmla="*/ 1631950 h 2019300"/>
                <a:gd name="connsiteX110" fmla="*/ 698939 w 1575239"/>
                <a:gd name="connsiteY110" fmla="*/ 1663700 h 2019300"/>
                <a:gd name="connsiteX111" fmla="*/ 717989 w 1575239"/>
                <a:gd name="connsiteY111" fmla="*/ 1676400 h 2019300"/>
                <a:gd name="connsiteX112" fmla="*/ 737039 w 1575239"/>
                <a:gd name="connsiteY112" fmla="*/ 1708150 h 2019300"/>
                <a:gd name="connsiteX113" fmla="*/ 794189 w 1575239"/>
                <a:gd name="connsiteY113" fmla="*/ 1720850 h 2019300"/>
                <a:gd name="connsiteX114" fmla="*/ 876739 w 1575239"/>
                <a:gd name="connsiteY114" fmla="*/ 1670050 h 2019300"/>
                <a:gd name="connsiteX115" fmla="*/ 889439 w 1575239"/>
                <a:gd name="connsiteY115" fmla="*/ 1689100 h 2019300"/>
                <a:gd name="connsiteX116" fmla="*/ 908489 w 1575239"/>
                <a:gd name="connsiteY116" fmla="*/ 1727200 h 2019300"/>
                <a:gd name="connsiteX117" fmla="*/ 933889 w 1575239"/>
                <a:gd name="connsiteY117" fmla="*/ 1733550 h 2019300"/>
                <a:gd name="connsiteX118" fmla="*/ 978339 w 1575239"/>
                <a:gd name="connsiteY118" fmla="*/ 1746250 h 2019300"/>
                <a:gd name="connsiteX119" fmla="*/ 1022789 w 1575239"/>
                <a:gd name="connsiteY119" fmla="*/ 1752600 h 2019300"/>
                <a:gd name="connsiteX120" fmla="*/ 1105339 w 1575239"/>
                <a:gd name="connsiteY120" fmla="*/ 1746250 h 2019300"/>
                <a:gd name="connsiteX121" fmla="*/ 1124389 w 1575239"/>
                <a:gd name="connsiteY121" fmla="*/ 1739900 h 2019300"/>
                <a:gd name="connsiteX122" fmla="*/ 1168839 w 1575239"/>
                <a:gd name="connsiteY122" fmla="*/ 1682750 h 2019300"/>
                <a:gd name="connsiteX123" fmla="*/ 1187889 w 1575239"/>
                <a:gd name="connsiteY123" fmla="*/ 1676400 h 2019300"/>
                <a:gd name="connsiteX124" fmla="*/ 1206939 w 1575239"/>
                <a:gd name="connsiteY124" fmla="*/ 1663700 h 2019300"/>
                <a:gd name="connsiteX125" fmla="*/ 1257739 w 1575239"/>
                <a:gd name="connsiteY125" fmla="*/ 1644650 h 2019300"/>
                <a:gd name="connsiteX126" fmla="*/ 1264089 w 1575239"/>
                <a:gd name="connsiteY126" fmla="*/ 1428750 h 2019300"/>
                <a:gd name="connsiteX127" fmla="*/ 1270439 w 1575239"/>
                <a:gd name="connsiteY127" fmla="*/ 1409700 h 2019300"/>
                <a:gd name="connsiteX128" fmla="*/ 1283139 w 1575239"/>
                <a:gd name="connsiteY128" fmla="*/ 1390650 h 2019300"/>
                <a:gd name="connsiteX129" fmla="*/ 1283139 w 1575239"/>
                <a:gd name="connsiteY129" fmla="*/ 1327150 h 2019300"/>
                <a:gd name="connsiteX130" fmla="*/ 1264089 w 1575239"/>
                <a:gd name="connsiteY130" fmla="*/ 1314450 h 2019300"/>
                <a:gd name="connsiteX131" fmla="*/ 1251389 w 1575239"/>
                <a:gd name="connsiteY131" fmla="*/ 1289050 h 2019300"/>
                <a:gd name="connsiteX132" fmla="*/ 1276789 w 1575239"/>
                <a:gd name="connsiteY132" fmla="*/ 1257300 h 2019300"/>
                <a:gd name="connsiteX133" fmla="*/ 1289489 w 1575239"/>
                <a:gd name="connsiteY133" fmla="*/ 1238250 h 2019300"/>
                <a:gd name="connsiteX134" fmla="*/ 1308539 w 1575239"/>
                <a:gd name="connsiteY134" fmla="*/ 1181100 h 2019300"/>
                <a:gd name="connsiteX135" fmla="*/ 1314889 w 1575239"/>
                <a:gd name="connsiteY135" fmla="*/ 1162050 h 2019300"/>
                <a:gd name="connsiteX136" fmla="*/ 1327589 w 1575239"/>
                <a:gd name="connsiteY136" fmla="*/ 1111250 h 2019300"/>
                <a:gd name="connsiteX137" fmla="*/ 1340289 w 1575239"/>
                <a:gd name="connsiteY137" fmla="*/ 1066800 h 2019300"/>
                <a:gd name="connsiteX138" fmla="*/ 1327589 w 1575239"/>
                <a:gd name="connsiteY138" fmla="*/ 1009650 h 2019300"/>
                <a:gd name="connsiteX139" fmla="*/ 1314889 w 1575239"/>
                <a:gd name="connsiteY139" fmla="*/ 990600 h 2019300"/>
                <a:gd name="connsiteX140" fmla="*/ 1302189 w 1575239"/>
                <a:gd name="connsiteY140" fmla="*/ 952500 h 2019300"/>
                <a:gd name="connsiteX141" fmla="*/ 1289489 w 1575239"/>
                <a:gd name="connsiteY141" fmla="*/ 927100 h 2019300"/>
                <a:gd name="connsiteX142" fmla="*/ 1283139 w 1575239"/>
                <a:gd name="connsiteY142" fmla="*/ 901700 h 2019300"/>
                <a:gd name="connsiteX143" fmla="*/ 1276789 w 1575239"/>
                <a:gd name="connsiteY143" fmla="*/ 882650 h 2019300"/>
                <a:gd name="connsiteX144" fmla="*/ 1283139 w 1575239"/>
                <a:gd name="connsiteY144" fmla="*/ 666750 h 2019300"/>
                <a:gd name="connsiteX145" fmla="*/ 1289489 w 1575239"/>
                <a:gd name="connsiteY145" fmla="*/ 635000 h 2019300"/>
                <a:gd name="connsiteX146" fmla="*/ 1302189 w 1575239"/>
                <a:gd name="connsiteY146" fmla="*/ 615950 h 2019300"/>
                <a:gd name="connsiteX147" fmla="*/ 1321239 w 1575239"/>
                <a:gd name="connsiteY147" fmla="*/ 577850 h 2019300"/>
                <a:gd name="connsiteX148" fmla="*/ 1327589 w 1575239"/>
                <a:gd name="connsiteY148" fmla="*/ 520700 h 2019300"/>
                <a:gd name="connsiteX149" fmla="*/ 1333939 w 1575239"/>
                <a:gd name="connsiteY149" fmla="*/ 501650 h 2019300"/>
                <a:gd name="connsiteX150" fmla="*/ 1340289 w 1575239"/>
                <a:gd name="connsiteY150" fmla="*/ 450850 h 2019300"/>
                <a:gd name="connsiteX151" fmla="*/ 1378389 w 1575239"/>
                <a:gd name="connsiteY151" fmla="*/ 431800 h 2019300"/>
                <a:gd name="connsiteX152" fmla="*/ 1403789 w 1575239"/>
                <a:gd name="connsiteY152" fmla="*/ 425450 h 2019300"/>
                <a:gd name="connsiteX153" fmla="*/ 1422839 w 1575239"/>
                <a:gd name="connsiteY153" fmla="*/ 419100 h 2019300"/>
                <a:gd name="connsiteX154" fmla="*/ 1460939 w 1575239"/>
                <a:gd name="connsiteY154" fmla="*/ 412750 h 2019300"/>
                <a:gd name="connsiteX155" fmla="*/ 1486339 w 1575239"/>
                <a:gd name="connsiteY155" fmla="*/ 406400 h 2019300"/>
                <a:gd name="connsiteX156" fmla="*/ 1448239 w 1575239"/>
                <a:gd name="connsiteY156" fmla="*/ 368300 h 2019300"/>
                <a:gd name="connsiteX157" fmla="*/ 1410139 w 1575239"/>
                <a:gd name="connsiteY157" fmla="*/ 349250 h 2019300"/>
                <a:gd name="connsiteX158" fmla="*/ 1372039 w 1575239"/>
                <a:gd name="connsiteY158" fmla="*/ 330200 h 2019300"/>
                <a:gd name="connsiteX159" fmla="*/ 1352989 w 1575239"/>
                <a:gd name="connsiteY159" fmla="*/ 285750 h 2019300"/>
                <a:gd name="connsiteX160" fmla="*/ 1333939 w 1575239"/>
                <a:gd name="connsiteY160" fmla="*/ 279400 h 2019300"/>
                <a:gd name="connsiteX161" fmla="*/ 1340289 w 1575239"/>
                <a:gd name="connsiteY161" fmla="*/ 228600 h 2019300"/>
                <a:gd name="connsiteX162" fmla="*/ 1359339 w 1575239"/>
                <a:gd name="connsiteY162" fmla="*/ 222250 h 2019300"/>
                <a:gd name="connsiteX163" fmla="*/ 1410139 w 1575239"/>
                <a:gd name="connsiteY163" fmla="*/ 228600 h 2019300"/>
                <a:gd name="connsiteX164" fmla="*/ 1467289 w 1575239"/>
                <a:gd name="connsiteY164" fmla="*/ 273050 h 2019300"/>
                <a:gd name="connsiteX165" fmla="*/ 1505389 w 1575239"/>
                <a:gd name="connsiteY165" fmla="*/ 285750 h 2019300"/>
                <a:gd name="connsiteX166" fmla="*/ 1524439 w 1575239"/>
                <a:gd name="connsiteY166" fmla="*/ 298450 h 2019300"/>
                <a:gd name="connsiteX167" fmla="*/ 1511739 w 1575239"/>
                <a:gd name="connsiteY167" fmla="*/ 304800 h 2019300"/>
                <a:gd name="connsiteX168" fmla="*/ 1518089 w 1575239"/>
                <a:gd name="connsiteY168" fmla="*/ 260350 h 2019300"/>
                <a:gd name="connsiteX169" fmla="*/ 1556189 w 1575239"/>
                <a:gd name="connsiteY169" fmla="*/ 228600 h 2019300"/>
                <a:gd name="connsiteX170" fmla="*/ 1575239 w 1575239"/>
                <a:gd name="connsiteY170" fmla="*/ 184150 h 2019300"/>
                <a:gd name="connsiteX171" fmla="*/ 1568889 w 1575239"/>
                <a:gd name="connsiteY171" fmla="*/ 165100 h 2019300"/>
                <a:gd name="connsiteX172" fmla="*/ 1479989 w 1575239"/>
                <a:gd name="connsiteY172" fmla="*/ 158750 h 2019300"/>
                <a:gd name="connsiteX173" fmla="*/ 1511739 w 1575239"/>
                <a:gd name="connsiteY173" fmla="*/ 127000 h 2019300"/>
                <a:gd name="connsiteX174" fmla="*/ 1479989 w 1575239"/>
                <a:gd name="connsiteY174" fmla="*/ 69850 h 2019300"/>
                <a:gd name="connsiteX175" fmla="*/ 1499039 w 1575239"/>
                <a:gd name="connsiteY175" fmla="*/ 63500 h 2019300"/>
                <a:gd name="connsiteX176" fmla="*/ 1479989 w 1575239"/>
                <a:gd name="connsiteY176" fmla="*/ 50800 h 2019300"/>
                <a:gd name="connsiteX177" fmla="*/ 1454589 w 1575239"/>
                <a:gd name="connsiteY177" fmla="*/ 44450 h 2019300"/>
                <a:gd name="connsiteX178" fmla="*/ 1397439 w 1575239"/>
                <a:gd name="connsiteY178" fmla="*/ 31750 h 2019300"/>
                <a:gd name="connsiteX179" fmla="*/ 1378389 w 1575239"/>
                <a:gd name="connsiteY179" fmla="*/ 19050 h 2019300"/>
                <a:gd name="connsiteX180" fmla="*/ 1321239 w 1575239"/>
                <a:gd name="connsiteY180" fmla="*/ 6350 h 2019300"/>
                <a:gd name="connsiteX181" fmla="*/ 1289489 w 1575239"/>
                <a:gd name="connsiteY181" fmla="*/ 0 h 2019300"/>
                <a:gd name="connsiteX182" fmla="*/ 1225989 w 1575239"/>
                <a:gd name="connsiteY182" fmla="*/ 6350 h 2019300"/>
                <a:gd name="connsiteX183" fmla="*/ 1225989 w 1575239"/>
                <a:gd name="connsiteY183" fmla="*/ 50800 h 2019300"/>
                <a:gd name="connsiteX184" fmla="*/ 1264089 w 1575239"/>
                <a:gd name="connsiteY184" fmla="*/ 57150 h 2019300"/>
                <a:gd name="connsiteX185" fmla="*/ 1264089 w 1575239"/>
                <a:gd name="connsiteY185" fmla="*/ 127000 h 2019300"/>
                <a:gd name="connsiteX186" fmla="*/ 1225989 w 1575239"/>
                <a:gd name="connsiteY186" fmla="*/ 120650 h 2019300"/>
                <a:gd name="connsiteX187" fmla="*/ 1187889 w 1575239"/>
                <a:gd name="connsiteY187" fmla="*/ 82550 h 2019300"/>
                <a:gd name="connsiteX188" fmla="*/ 1168839 w 1575239"/>
                <a:gd name="connsiteY188" fmla="*/ 63500 h 2019300"/>
                <a:gd name="connsiteX189" fmla="*/ 1137089 w 1575239"/>
                <a:gd name="connsiteY189" fmla="*/ 57150 h 2019300"/>
                <a:gd name="connsiteX190" fmla="*/ 1060889 w 1575239"/>
                <a:gd name="connsiteY190" fmla="*/ 50800 h 2019300"/>
                <a:gd name="connsiteX191" fmla="*/ 978339 w 1575239"/>
                <a:gd name="connsiteY191" fmla="*/ 50800 h 2019300"/>
                <a:gd name="connsiteX192" fmla="*/ 959289 w 1575239"/>
                <a:gd name="connsiteY192" fmla="*/ 63500 h 2019300"/>
                <a:gd name="connsiteX193" fmla="*/ 940239 w 1575239"/>
                <a:gd name="connsiteY193" fmla="*/ 101600 h 2019300"/>
                <a:gd name="connsiteX194" fmla="*/ 927539 w 1575239"/>
                <a:gd name="connsiteY194" fmla="*/ 120650 h 2019300"/>
                <a:gd name="connsiteX195" fmla="*/ 921189 w 1575239"/>
                <a:gd name="connsiteY195" fmla="*/ 139700 h 2019300"/>
                <a:gd name="connsiteX196" fmla="*/ 883089 w 1575239"/>
                <a:gd name="connsiteY196" fmla="*/ 184150 h 2019300"/>
                <a:gd name="connsiteX197" fmla="*/ 844989 w 1575239"/>
                <a:gd name="connsiteY197" fmla="*/ 177800 h 2019300"/>
                <a:gd name="connsiteX198" fmla="*/ 832289 w 1575239"/>
                <a:gd name="connsiteY198" fmla="*/ 158750 h 2019300"/>
                <a:gd name="connsiteX199" fmla="*/ 813239 w 1575239"/>
                <a:gd name="connsiteY199" fmla="*/ 139700 h 2019300"/>
                <a:gd name="connsiteX200" fmla="*/ 794189 w 1575239"/>
                <a:gd name="connsiteY200" fmla="*/ 95250 h 2019300"/>
                <a:gd name="connsiteX201" fmla="*/ 787839 w 1575239"/>
                <a:gd name="connsiteY201" fmla="*/ 69850 h 2019300"/>
                <a:gd name="connsiteX202" fmla="*/ 775139 w 1575239"/>
                <a:gd name="connsiteY202" fmla="*/ 50800 h 2019300"/>
                <a:gd name="connsiteX203" fmla="*/ 768789 w 1575239"/>
                <a:gd name="connsiteY203" fmla="*/ 31750 h 2019300"/>
                <a:gd name="connsiteX204" fmla="*/ 730689 w 1575239"/>
                <a:gd name="connsiteY204" fmla="*/ 12700 h 2019300"/>
                <a:gd name="connsiteX205" fmla="*/ 559239 w 1575239"/>
                <a:gd name="connsiteY205" fmla="*/ 25400 h 2019300"/>
                <a:gd name="connsiteX206" fmla="*/ 533839 w 1575239"/>
                <a:gd name="connsiteY206" fmla="*/ 31750 h 2019300"/>
                <a:gd name="connsiteX207" fmla="*/ 521139 w 1575239"/>
                <a:gd name="connsiteY207" fmla="*/ 50800 h 2019300"/>
                <a:gd name="connsiteX208" fmla="*/ 502089 w 1575239"/>
                <a:gd name="connsiteY208" fmla="*/ 63500 h 2019300"/>
                <a:gd name="connsiteX0" fmla="*/ 502089 w 1575239"/>
                <a:gd name="connsiteY0" fmla="*/ 63500 h 2019300"/>
                <a:gd name="connsiteX1" fmla="*/ 514789 w 1575239"/>
                <a:gd name="connsiteY1" fmla="*/ 228600 h 2019300"/>
                <a:gd name="connsiteX2" fmla="*/ 495739 w 1575239"/>
                <a:gd name="connsiteY2" fmla="*/ 273050 h 2019300"/>
                <a:gd name="connsiteX3" fmla="*/ 476689 w 1575239"/>
                <a:gd name="connsiteY3" fmla="*/ 285750 h 2019300"/>
                <a:gd name="connsiteX4" fmla="*/ 451289 w 1575239"/>
                <a:gd name="connsiteY4" fmla="*/ 241300 h 2019300"/>
                <a:gd name="connsiteX5" fmla="*/ 394139 w 1575239"/>
                <a:gd name="connsiteY5" fmla="*/ 209550 h 2019300"/>
                <a:gd name="connsiteX6" fmla="*/ 336989 w 1575239"/>
                <a:gd name="connsiteY6" fmla="*/ 254000 h 2019300"/>
                <a:gd name="connsiteX7" fmla="*/ 292539 w 1575239"/>
                <a:gd name="connsiteY7" fmla="*/ 311150 h 2019300"/>
                <a:gd name="connsiteX8" fmla="*/ 254439 w 1575239"/>
                <a:gd name="connsiteY8" fmla="*/ 323850 h 2019300"/>
                <a:gd name="connsiteX9" fmla="*/ 235389 w 1575239"/>
                <a:gd name="connsiteY9" fmla="*/ 330200 h 2019300"/>
                <a:gd name="connsiteX10" fmla="*/ 203639 w 1575239"/>
                <a:gd name="connsiteY10" fmla="*/ 368300 h 2019300"/>
                <a:gd name="connsiteX11" fmla="*/ 190939 w 1575239"/>
                <a:gd name="connsiteY11" fmla="*/ 406400 h 2019300"/>
                <a:gd name="connsiteX12" fmla="*/ 165539 w 1575239"/>
                <a:gd name="connsiteY12" fmla="*/ 444500 h 2019300"/>
                <a:gd name="connsiteX13" fmla="*/ 159189 w 1575239"/>
                <a:gd name="connsiteY13" fmla="*/ 463550 h 2019300"/>
                <a:gd name="connsiteX14" fmla="*/ 152839 w 1575239"/>
                <a:gd name="connsiteY14" fmla="*/ 501650 h 2019300"/>
                <a:gd name="connsiteX15" fmla="*/ 133789 w 1575239"/>
                <a:gd name="connsiteY15" fmla="*/ 508000 h 2019300"/>
                <a:gd name="connsiteX16" fmla="*/ 32189 w 1575239"/>
                <a:gd name="connsiteY16" fmla="*/ 520700 h 2019300"/>
                <a:gd name="connsiteX17" fmla="*/ 38539 w 1575239"/>
                <a:gd name="connsiteY17" fmla="*/ 552450 h 2019300"/>
                <a:gd name="connsiteX18" fmla="*/ 57589 w 1575239"/>
                <a:gd name="connsiteY18" fmla="*/ 558800 h 2019300"/>
                <a:gd name="connsiteX19" fmla="*/ 102039 w 1575239"/>
                <a:gd name="connsiteY19" fmla="*/ 552450 h 2019300"/>
                <a:gd name="connsiteX20" fmla="*/ 178239 w 1575239"/>
                <a:gd name="connsiteY20" fmla="*/ 539750 h 2019300"/>
                <a:gd name="connsiteX21" fmla="*/ 197289 w 1575239"/>
                <a:gd name="connsiteY21" fmla="*/ 552450 h 2019300"/>
                <a:gd name="connsiteX22" fmla="*/ 216339 w 1575239"/>
                <a:gd name="connsiteY22" fmla="*/ 596900 h 2019300"/>
                <a:gd name="connsiteX23" fmla="*/ 229039 w 1575239"/>
                <a:gd name="connsiteY23" fmla="*/ 635000 h 2019300"/>
                <a:gd name="connsiteX24" fmla="*/ 216339 w 1575239"/>
                <a:gd name="connsiteY24" fmla="*/ 698500 h 2019300"/>
                <a:gd name="connsiteX25" fmla="*/ 197289 w 1575239"/>
                <a:gd name="connsiteY25" fmla="*/ 717550 h 2019300"/>
                <a:gd name="connsiteX26" fmla="*/ 190939 w 1575239"/>
                <a:gd name="connsiteY26" fmla="*/ 762000 h 2019300"/>
                <a:gd name="connsiteX27" fmla="*/ 209989 w 1575239"/>
                <a:gd name="connsiteY27" fmla="*/ 768350 h 2019300"/>
                <a:gd name="connsiteX28" fmla="*/ 235389 w 1575239"/>
                <a:gd name="connsiteY28" fmla="*/ 806450 h 2019300"/>
                <a:gd name="connsiteX29" fmla="*/ 248089 w 1575239"/>
                <a:gd name="connsiteY29" fmla="*/ 844550 h 2019300"/>
                <a:gd name="connsiteX30" fmla="*/ 254439 w 1575239"/>
                <a:gd name="connsiteY30" fmla="*/ 863600 h 2019300"/>
                <a:gd name="connsiteX31" fmla="*/ 216339 w 1575239"/>
                <a:gd name="connsiteY31" fmla="*/ 882650 h 2019300"/>
                <a:gd name="connsiteX32" fmla="*/ 197289 w 1575239"/>
                <a:gd name="connsiteY32" fmla="*/ 889000 h 2019300"/>
                <a:gd name="connsiteX33" fmla="*/ 203639 w 1575239"/>
                <a:gd name="connsiteY33" fmla="*/ 927100 h 2019300"/>
                <a:gd name="connsiteX34" fmla="*/ 216339 w 1575239"/>
                <a:gd name="connsiteY34" fmla="*/ 946150 h 2019300"/>
                <a:gd name="connsiteX35" fmla="*/ 222689 w 1575239"/>
                <a:gd name="connsiteY35" fmla="*/ 996950 h 2019300"/>
                <a:gd name="connsiteX36" fmla="*/ 209989 w 1575239"/>
                <a:gd name="connsiteY36" fmla="*/ 1035050 h 2019300"/>
                <a:gd name="connsiteX37" fmla="*/ 190939 w 1575239"/>
                <a:gd name="connsiteY37" fmla="*/ 1041400 h 2019300"/>
                <a:gd name="connsiteX38" fmla="*/ 165539 w 1575239"/>
                <a:gd name="connsiteY38" fmla="*/ 1054100 h 2019300"/>
                <a:gd name="connsiteX39" fmla="*/ 70289 w 1575239"/>
                <a:gd name="connsiteY39" fmla="*/ 1047750 h 2019300"/>
                <a:gd name="connsiteX40" fmla="*/ 44889 w 1575239"/>
                <a:gd name="connsiteY40" fmla="*/ 1035050 h 2019300"/>
                <a:gd name="connsiteX41" fmla="*/ 25839 w 1575239"/>
                <a:gd name="connsiteY41" fmla="*/ 1028700 h 2019300"/>
                <a:gd name="connsiteX42" fmla="*/ 439 w 1575239"/>
                <a:gd name="connsiteY42" fmla="*/ 1066800 h 2019300"/>
                <a:gd name="connsiteX43" fmla="*/ 6789 w 1575239"/>
                <a:gd name="connsiteY43" fmla="*/ 1092200 h 2019300"/>
                <a:gd name="connsiteX44" fmla="*/ 25839 w 1575239"/>
                <a:gd name="connsiteY44" fmla="*/ 1111250 h 2019300"/>
                <a:gd name="connsiteX45" fmla="*/ 38539 w 1575239"/>
                <a:gd name="connsiteY45" fmla="*/ 1130300 h 2019300"/>
                <a:gd name="connsiteX46" fmla="*/ 57589 w 1575239"/>
                <a:gd name="connsiteY46" fmla="*/ 1149350 h 2019300"/>
                <a:gd name="connsiteX47" fmla="*/ 89339 w 1575239"/>
                <a:gd name="connsiteY47" fmla="*/ 1206500 h 2019300"/>
                <a:gd name="connsiteX48" fmla="*/ 63939 w 1575239"/>
                <a:gd name="connsiteY48" fmla="*/ 1231900 h 2019300"/>
                <a:gd name="connsiteX49" fmla="*/ 82989 w 1575239"/>
                <a:gd name="connsiteY49" fmla="*/ 1238250 h 2019300"/>
                <a:gd name="connsiteX50" fmla="*/ 133789 w 1575239"/>
                <a:gd name="connsiteY50" fmla="*/ 1257300 h 2019300"/>
                <a:gd name="connsiteX51" fmla="*/ 171889 w 1575239"/>
                <a:gd name="connsiteY51" fmla="*/ 1289050 h 2019300"/>
                <a:gd name="connsiteX52" fmla="*/ 190939 w 1575239"/>
                <a:gd name="connsiteY52" fmla="*/ 1308100 h 2019300"/>
                <a:gd name="connsiteX53" fmla="*/ 229039 w 1575239"/>
                <a:gd name="connsiteY53" fmla="*/ 1333500 h 2019300"/>
                <a:gd name="connsiteX54" fmla="*/ 298889 w 1575239"/>
                <a:gd name="connsiteY54" fmla="*/ 1327150 h 2019300"/>
                <a:gd name="connsiteX55" fmla="*/ 317939 w 1575239"/>
                <a:gd name="connsiteY55" fmla="*/ 1320800 h 2019300"/>
                <a:gd name="connsiteX56" fmla="*/ 324289 w 1575239"/>
                <a:gd name="connsiteY56" fmla="*/ 1301750 h 2019300"/>
                <a:gd name="connsiteX57" fmla="*/ 343339 w 1575239"/>
                <a:gd name="connsiteY57" fmla="*/ 1225550 h 2019300"/>
                <a:gd name="connsiteX58" fmla="*/ 362389 w 1575239"/>
                <a:gd name="connsiteY58" fmla="*/ 1212850 h 2019300"/>
                <a:gd name="connsiteX59" fmla="*/ 368739 w 1575239"/>
                <a:gd name="connsiteY59" fmla="*/ 1193800 h 2019300"/>
                <a:gd name="connsiteX60" fmla="*/ 394139 w 1575239"/>
                <a:gd name="connsiteY60" fmla="*/ 1187450 h 2019300"/>
                <a:gd name="connsiteX61" fmla="*/ 413189 w 1575239"/>
                <a:gd name="connsiteY61" fmla="*/ 1181100 h 2019300"/>
                <a:gd name="connsiteX62" fmla="*/ 451289 w 1575239"/>
                <a:gd name="connsiteY62" fmla="*/ 1187450 h 2019300"/>
                <a:gd name="connsiteX63" fmla="*/ 444939 w 1575239"/>
                <a:gd name="connsiteY63" fmla="*/ 1244600 h 2019300"/>
                <a:gd name="connsiteX64" fmla="*/ 413189 w 1575239"/>
                <a:gd name="connsiteY64" fmla="*/ 1276350 h 2019300"/>
                <a:gd name="connsiteX65" fmla="*/ 394139 w 1575239"/>
                <a:gd name="connsiteY65" fmla="*/ 1282700 h 2019300"/>
                <a:gd name="connsiteX66" fmla="*/ 375089 w 1575239"/>
                <a:gd name="connsiteY66" fmla="*/ 1295400 h 2019300"/>
                <a:gd name="connsiteX67" fmla="*/ 362389 w 1575239"/>
                <a:gd name="connsiteY67" fmla="*/ 1314450 h 2019300"/>
                <a:gd name="connsiteX68" fmla="*/ 356039 w 1575239"/>
                <a:gd name="connsiteY68" fmla="*/ 1333500 h 2019300"/>
                <a:gd name="connsiteX69" fmla="*/ 336989 w 1575239"/>
                <a:gd name="connsiteY69" fmla="*/ 1346200 h 2019300"/>
                <a:gd name="connsiteX70" fmla="*/ 356039 w 1575239"/>
                <a:gd name="connsiteY70" fmla="*/ 1352550 h 2019300"/>
                <a:gd name="connsiteX71" fmla="*/ 387789 w 1575239"/>
                <a:gd name="connsiteY71" fmla="*/ 1390650 h 2019300"/>
                <a:gd name="connsiteX72" fmla="*/ 400489 w 1575239"/>
                <a:gd name="connsiteY72" fmla="*/ 1409700 h 2019300"/>
                <a:gd name="connsiteX73" fmla="*/ 400489 w 1575239"/>
                <a:gd name="connsiteY73" fmla="*/ 1460500 h 2019300"/>
                <a:gd name="connsiteX74" fmla="*/ 381439 w 1575239"/>
                <a:gd name="connsiteY74" fmla="*/ 1473200 h 2019300"/>
                <a:gd name="connsiteX75" fmla="*/ 273489 w 1575239"/>
                <a:gd name="connsiteY75" fmla="*/ 1479550 h 2019300"/>
                <a:gd name="connsiteX76" fmla="*/ 267139 w 1575239"/>
                <a:gd name="connsiteY76" fmla="*/ 1498600 h 2019300"/>
                <a:gd name="connsiteX77" fmla="*/ 279839 w 1575239"/>
                <a:gd name="connsiteY77" fmla="*/ 1517650 h 2019300"/>
                <a:gd name="connsiteX78" fmla="*/ 292539 w 1575239"/>
                <a:gd name="connsiteY78" fmla="*/ 1555750 h 2019300"/>
                <a:gd name="connsiteX79" fmla="*/ 311589 w 1575239"/>
                <a:gd name="connsiteY79" fmla="*/ 1562100 h 2019300"/>
                <a:gd name="connsiteX80" fmla="*/ 349689 w 1575239"/>
                <a:gd name="connsiteY80" fmla="*/ 1587500 h 2019300"/>
                <a:gd name="connsiteX81" fmla="*/ 343339 w 1575239"/>
                <a:gd name="connsiteY81" fmla="*/ 1606550 h 2019300"/>
                <a:gd name="connsiteX82" fmla="*/ 279839 w 1575239"/>
                <a:gd name="connsiteY82" fmla="*/ 1625600 h 2019300"/>
                <a:gd name="connsiteX83" fmla="*/ 267139 w 1575239"/>
                <a:gd name="connsiteY83" fmla="*/ 1663700 h 2019300"/>
                <a:gd name="connsiteX84" fmla="*/ 273489 w 1575239"/>
                <a:gd name="connsiteY84" fmla="*/ 1701800 h 2019300"/>
                <a:gd name="connsiteX85" fmla="*/ 305239 w 1575239"/>
                <a:gd name="connsiteY85" fmla="*/ 1733550 h 2019300"/>
                <a:gd name="connsiteX86" fmla="*/ 324289 w 1575239"/>
                <a:gd name="connsiteY86" fmla="*/ 1752600 h 2019300"/>
                <a:gd name="connsiteX87" fmla="*/ 336989 w 1575239"/>
                <a:gd name="connsiteY87" fmla="*/ 1790700 h 2019300"/>
                <a:gd name="connsiteX88" fmla="*/ 349689 w 1575239"/>
                <a:gd name="connsiteY88" fmla="*/ 1809750 h 2019300"/>
                <a:gd name="connsiteX89" fmla="*/ 362389 w 1575239"/>
                <a:gd name="connsiteY89" fmla="*/ 1847850 h 2019300"/>
                <a:gd name="connsiteX90" fmla="*/ 368739 w 1575239"/>
                <a:gd name="connsiteY90" fmla="*/ 1866900 h 2019300"/>
                <a:gd name="connsiteX91" fmla="*/ 317939 w 1575239"/>
                <a:gd name="connsiteY91" fmla="*/ 1866900 h 2019300"/>
                <a:gd name="connsiteX92" fmla="*/ 349689 w 1575239"/>
                <a:gd name="connsiteY92" fmla="*/ 1955800 h 2019300"/>
                <a:gd name="connsiteX93" fmla="*/ 375089 w 1575239"/>
                <a:gd name="connsiteY93" fmla="*/ 1962150 h 2019300"/>
                <a:gd name="connsiteX94" fmla="*/ 425889 w 1575239"/>
                <a:gd name="connsiteY94" fmla="*/ 1968500 h 2019300"/>
                <a:gd name="connsiteX95" fmla="*/ 432239 w 1575239"/>
                <a:gd name="connsiteY95" fmla="*/ 1993900 h 2019300"/>
                <a:gd name="connsiteX96" fmla="*/ 476689 w 1575239"/>
                <a:gd name="connsiteY96" fmla="*/ 2012950 h 2019300"/>
                <a:gd name="connsiteX97" fmla="*/ 495739 w 1575239"/>
                <a:gd name="connsiteY97" fmla="*/ 2019300 h 2019300"/>
                <a:gd name="connsiteX98" fmla="*/ 514789 w 1575239"/>
                <a:gd name="connsiteY98" fmla="*/ 2012950 h 2019300"/>
                <a:gd name="connsiteX99" fmla="*/ 533839 w 1575239"/>
                <a:gd name="connsiteY99" fmla="*/ 1943100 h 2019300"/>
                <a:gd name="connsiteX100" fmla="*/ 546539 w 1575239"/>
                <a:gd name="connsiteY100" fmla="*/ 1924050 h 2019300"/>
                <a:gd name="connsiteX101" fmla="*/ 584639 w 1575239"/>
                <a:gd name="connsiteY101" fmla="*/ 1892300 h 2019300"/>
                <a:gd name="connsiteX102" fmla="*/ 603689 w 1575239"/>
                <a:gd name="connsiteY102" fmla="*/ 1854200 h 2019300"/>
                <a:gd name="connsiteX103" fmla="*/ 597339 w 1575239"/>
                <a:gd name="connsiteY103" fmla="*/ 1771650 h 2019300"/>
                <a:gd name="connsiteX104" fmla="*/ 571939 w 1575239"/>
                <a:gd name="connsiteY104" fmla="*/ 1714500 h 2019300"/>
                <a:gd name="connsiteX105" fmla="*/ 559239 w 1575239"/>
                <a:gd name="connsiteY105" fmla="*/ 1670050 h 2019300"/>
                <a:gd name="connsiteX106" fmla="*/ 565589 w 1575239"/>
                <a:gd name="connsiteY106" fmla="*/ 1638300 h 2019300"/>
                <a:gd name="connsiteX107" fmla="*/ 603689 w 1575239"/>
                <a:gd name="connsiteY107" fmla="*/ 1625600 h 2019300"/>
                <a:gd name="connsiteX108" fmla="*/ 667189 w 1575239"/>
                <a:gd name="connsiteY108" fmla="*/ 1631950 h 2019300"/>
                <a:gd name="connsiteX109" fmla="*/ 698939 w 1575239"/>
                <a:gd name="connsiteY109" fmla="*/ 1663700 h 2019300"/>
                <a:gd name="connsiteX110" fmla="*/ 717989 w 1575239"/>
                <a:gd name="connsiteY110" fmla="*/ 1676400 h 2019300"/>
                <a:gd name="connsiteX111" fmla="*/ 737039 w 1575239"/>
                <a:gd name="connsiteY111" fmla="*/ 1708150 h 2019300"/>
                <a:gd name="connsiteX112" fmla="*/ 794189 w 1575239"/>
                <a:gd name="connsiteY112" fmla="*/ 1720850 h 2019300"/>
                <a:gd name="connsiteX113" fmla="*/ 876739 w 1575239"/>
                <a:gd name="connsiteY113" fmla="*/ 1670050 h 2019300"/>
                <a:gd name="connsiteX114" fmla="*/ 889439 w 1575239"/>
                <a:gd name="connsiteY114" fmla="*/ 1689100 h 2019300"/>
                <a:gd name="connsiteX115" fmla="*/ 908489 w 1575239"/>
                <a:gd name="connsiteY115" fmla="*/ 1727200 h 2019300"/>
                <a:gd name="connsiteX116" fmla="*/ 933889 w 1575239"/>
                <a:gd name="connsiteY116" fmla="*/ 1733550 h 2019300"/>
                <a:gd name="connsiteX117" fmla="*/ 978339 w 1575239"/>
                <a:gd name="connsiteY117" fmla="*/ 1746250 h 2019300"/>
                <a:gd name="connsiteX118" fmla="*/ 1022789 w 1575239"/>
                <a:gd name="connsiteY118" fmla="*/ 1752600 h 2019300"/>
                <a:gd name="connsiteX119" fmla="*/ 1105339 w 1575239"/>
                <a:gd name="connsiteY119" fmla="*/ 1746250 h 2019300"/>
                <a:gd name="connsiteX120" fmla="*/ 1124389 w 1575239"/>
                <a:gd name="connsiteY120" fmla="*/ 1739900 h 2019300"/>
                <a:gd name="connsiteX121" fmla="*/ 1168839 w 1575239"/>
                <a:gd name="connsiteY121" fmla="*/ 1682750 h 2019300"/>
                <a:gd name="connsiteX122" fmla="*/ 1187889 w 1575239"/>
                <a:gd name="connsiteY122" fmla="*/ 1676400 h 2019300"/>
                <a:gd name="connsiteX123" fmla="*/ 1206939 w 1575239"/>
                <a:gd name="connsiteY123" fmla="*/ 1663700 h 2019300"/>
                <a:gd name="connsiteX124" fmla="*/ 1257739 w 1575239"/>
                <a:gd name="connsiteY124" fmla="*/ 1644650 h 2019300"/>
                <a:gd name="connsiteX125" fmla="*/ 1264089 w 1575239"/>
                <a:gd name="connsiteY125" fmla="*/ 1428750 h 2019300"/>
                <a:gd name="connsiteX126" fmla="*/ 1270439 w 1575239"/>
                <a:gd name="connsiteY126" fmla="*/ 1409700 h 2019300"/>
                <a:gd name="connsiteX127" fmla="*/ 1283139 w 1575239"/>
                <a:gd name="connsiteY127" fmla="*/ 1390650 h 2019300"/>
                <a:gd name="connsiteX128" fmla="*/ 1283139 w 1575239"/>
                <a:gd name="connsiteY128" fmla="*/ 1327150 h 2019300"/>
                <a:gd name="connsiteX129" fmla="*/ 1264089 w 1575239"/>
                <a:gd name="connsiteY129" fmla="*/ 1314450 h 2019300"/>
                <a:gd name="connsiteX130" fmla="*/ 1251389 w 1575239"/>
                <a:gd name="connsiteY130" fmla="*/ 1289050 h 2019300"/>
                <a:gd name="connsiteX131" fmla="*/ 1276789 w 1575239"/>
                <a:gd name="connsiteY131" fmla="*/ 1257300 h 2019300"/>
                <a:gd name="connsiteX132" fmla="*/ 1289489 w 1575239"/>
                <a:gd name="connsiteY132" fmla="*/ 1238250 h 2019300"/>
                <a:gd name="connsiteX133" fmla="*/ 1308539 w 1575239"/>
                <a:gd name="connsiteY133" fmla="*/ 1181100 h 2019300"/>
                <a:gd name="connsiteX134" fmla="*/ 1314889 w 1575239"/>
                <a:gd name="connsiteY134" fmla="*/ 1162050 h 2019300"/>
                <a:gd name="connsiteX135" fmla="*/ 1327589 w 1575239"/>
                <a:gd name="connsiteY135" fmla="*/ 1111250 h 2019300"/>
                <a:gd name="connsiteX136" fmla="*/ 1340289 w 1575239"/>
                <a:gd name="connsiteY136" fmla="*/ 1066800 h 2019300"/>
                <a:gd name="connsiteX137" fmla="*/ 1327589 w 1575239"/>
                <a:gd name="connsiteY137" fmla="*/ 1009650 h 2019300"/>
                <a:gd name="connsiteX138" fmla="*/ 1314889 w 1575239"/>
                <a:gd name="connsiteY138" fmla="*/ 990600 h 2019300"/>
                <a:gd name="connsiteX139" fmla="*/ 1302189 w 1575239"/>
                <a:gd name="connsiteY139" fmla="*/ 952500 h 2019300"/>
                <a:gd name="connsiteX140" fmla="*/ 1289489 w 1575239"/>
                <a:gd name="connsiteY140" fmla="*/ 927100 h 2019300"/>
                <a:gd name="connsiteX141" fmla="*/ 1283139 w 1575239"/>
                <a:gd name="connsiteY141" fmla="*/ 901700 h 2019300"/>
                <a:gd name="connsiteX142" fmla="*/ 1276789 w 1575239"/>
                <a:gd name="connsiteY142" fmla="*/ 882650 h 2019300"/>
                <a:gd name="connsiteX143" fmla="*/ 1283139 w 1575239"/>
                <a:gd name="connsiteY143" fmla="*/ 666750 h 2019300"/>
                <a:gd name="connsiteX144" fmla="*/ 1289489 w 1575239"/>
                <a:gd name="connsiteY144" fmla="*/ 635000 h 2019300"/>
                <a:gd name="connsiteX145" fmla="*/ 1302189 w 1575239"/>
                <a:gd name="connsiteY145" fmla="*/ 615950 h 2019300"/>
                <a:gd name="connsiteX146" fmla="*/ 1321239 w 1575239"/>
                <a:gd name="connsiteY146" fmla="*/ 577850 h 2019300"/>
                <a:gd name="connsiteX147" fmla="*/ 1327589 w 1575239"/>
                <a:gd name="connsiteY147" fmla="*/ 520700 h 2019300"/>
                <a:gd name="connsiteX148" fmla="*/ 1333939 w 1575239"/>
                <a:gd name="connsiteY148" fmla="*/ 501650 h 2019300"/>
                <a:gd name="connsiteX149" fmla="*/ 1340289 w 1575239"/>
                <a:gd name="connsiteY149" fmla="*/ 450850 h 2019300"/>
                <a:gd name="connsiteX150" fmla="*/ 1378389 w 1575239"/>
                <a:gd name="connsiteY150" fmla="*/ 431800 h 2019300"/>
                <a:gd name="connsiteX151" fmla="*/ 1403789 w 1575239"/>
                <a:gd name="connsiteY151" fmla="*/ 425450 h 2019300"/>
                <a:gd name="connsiteX152" fmla="*/ 1422839 w 1575239"/>
                <a:gd name="connsiteY152" fmla="*/ 419100 h 2019300"/>
                <a:gd name="connsiteX153" fmla="*/ 1460939 w 1575239"/>
                <a:gd name="connsiteY153" fmla="*/ 412750 h 2019300"/>
                <a:gd name="connsiteX154" fmla="*/ 1486339 w 1575239"/>
                <a:gd name="connsiteY154" fmla="*/ 406400 h 2019300"/>
                <a:gd name="connsiteX155" fmla="*/ 1448239 w 1575239"/>
                <a:gd name="connsiteY155" fmla="*/ 368300 h 2019300"/>
                <a:gd name="connsiteX156" fmla="*/ 1410139 w 1575239"/>
                <a:gd name="connsiteY156" fmla="*/ 349250 h 2019300"/>
                <a:gd name="connsiteX157" fmla="*/ 1372039 w 1575239"/>
                <a:gd name="connsiteY157" fmla="*/ 330200 h 2019300"/>
                <a:gd name="connsiteX158" fmla="*/ 1352989 w 1575239"/>
                <a:gd name="connsiteY158" fmla="*/ 285750 h 2019300"/>
                <a:gd name="connsiteX159" fmla="*/ 1333939 w 1575239"/>
                <a:gd name="connsiteY159" fmla="*/ 279400 h 2019300"/>
                <a:gd name="connsiteX160" fmla="*/ 1340289 w 1575239"/>
                <a:gd name="connsiteY160" fmla="*/ 228600 h 2019300"/>
                <a:gd name="connsiteX161" fmla="*/ 1359339 w 1575239"/>
                <a:gd name="connsiteY161" fmla="*/ 222250 h 2019300"/>
                <a:gd name="connsiteX162" fmla="*/ 1410139 w 1575239"/>
                <a:gd name="connsiteY162" fmla="*/ 228600 h 2019300"/>
                <a:gd name="connsiteX163" fmla="*/ 1467289 w 1575239"/>
                <a:gd name="connsiteY163" fmla="*/ 273050 h 2019300"/>
                <a:gd name="connsiteX164" fmla="*/ 1505389 w 1575239"/>
                <a:gd name="connsiteY164" fmla="*/ 285750 h 2019300"/>
                <a:gd name="connsiteX165" fmla="*/ 1524439 w 1575239"/>
                <a:gd name="connsiteY165" fmla="*/ 298450 h 2019300"/>
                <a:gd name="connsiteX166" fmla="*/ 1511739 w 1575239"/>
                <a:gd name="connsiteY166" fmla="*/ 304800 h 2019300"/>
                <a:gd name="connsiteX167" fmla="*/ 1518089 w 1575239"/>
                <a:gd name="connsiteY167" fmla="*/ 260350 h 2019300"/>
                <a:gd name="connsiteX168" fmla="*/ 1556189 w 1575239"/>
                <a:gd name="connsiteY168" fmla="*/ 228600 h 2019300"/>
                <a:gd name="connsiteX169" fmla="*/ 1575239 w 1575239"/>
                <a:gd name="connsiteY169" fmla="*/ 184150 h 2019300"/>
                <a:gd name="connsiteX170" fmla="*/ 1568889 w 1575239"/>
                <a:gd name="connsiteY170" fmla="*/ 165100 h 2019300"/>
                <a:gd name="connsiteX171" fmla="*/ 1479989 w 1575239"/>
                <a:gd name="connsiteY171" fmla="*/ 158750 h 2019300"/>
                <a:gd name="connsiteX172" fmla="*/ 1511739 w 1575239"/>
                <a:gd name="connsiteY172" fmla="*/ 127000 h 2019300"/>
                <a:gd name="connsiteX173" fmla="*/ 1479989 w 1575239"/>
                <a:gd name="connsiteY173" fmla="*/ 69850 h 2019300"/>
                <a:gd name="connsiteX174" fmla="*/ 1499039 w 1575239"/>
                <a:gd name="connsiteY174" fmla="*/ 63500 h 2019300"/>
                <a:gd name="connsiteX175" fmla="*/ 1479989 w 1575239"/>
                <a:gd name="connsiteY175" fmla="*/ 50800 h 2019300"/>
                <a:gd name="connsiteX176" fmla="*/ 1454589 w 1575239"/>
                <a:gd name="connsiteY176" fmla="*/ 44450 h 2019300"/>
                <a:gd name="connsiteX177" fmla="*/ 1397439 w 1575239"/>
                <a:gd name="connsiteY177" fmla="*/ 31750 h 2019300"/>
                <a:gd name="connsiteX178" fmla="*/ 1378389 w 1575239"/>
                <a:gd name="connsiteY178" fmla="*/ 19050 h 2019300"/>
                <a:gd name="connsiteX179" fmla="*/ 1321239 w 1575239"/>
                <a:gd name="connsiteY179" fmla="*/ 6350 h 2019300"/>
                <a:gd name="connsiteX180" fmla="*/ 1289489 w 1575239"/>
                <a:gd name="connsiteY180" fmla="*/ 0 h 2019300"/>
                <a:gd name="connsiteX181" fmla="*/ 1225989 w 1575239"/>
                <a:gd name="connsiteY181" fmla="*/ 6350 h 2019300"/>
                <a:gd name="connsiteX182" fmla="*/ 1225989 w 1575239"/>
                <a:gd name="connsiteY182" fmla="*/ 50800 h 2019300"/>
                <a:gd name="connsiteX183" fmla="*/ 1264089 w 1575239"/>
                <a:gd name="connsiteY183" fmla="*/ 57150 h 2019300"/>
                <a:gd name="connsiteX184" fmla="*/ 1264089 w 1575239"/>
                <a:gd name="connsiteY184" fmla="*/ 127000 h 2019300"/>
                <a:gd name="connsiteX185" fmla="*/ 1225989 w 1575239"/>
                <a:gd name="connsiteY185" fmla="*/ 120650 h 2019300"/>
                <a:gd name="connsiteX186" fmla="*/ 1187889 w 1575239"/>
                <a:gd name="connsiteY186" fmla="*/ 82550 h 2019300"/>
                <a:gd name="connsiteX187" fmla="*/ 1168839 w 1575239"/>
                <a:gd name="connsiteY187" fmla="*/ 63500 h 2019300"/>
                <a:gd name="connsiteX188" fmla="*/ 1137089 w 1575239"/>
                <a:gd name="connsiteY188" fmla="*/ 57150 h 2019300"/>
                <a:gd name="connsiteX189" fmla="*/ 1060889 w 1575239"/>
                <a:gd name="connsiteY189" fmla="*/ 50800 h 2019300"/>
                <a:gd name="connsiteX190" fmla="*/ 978339 w 1575239"/>
                <a:gd name="connsiteY190" fmla="*/ 50800 h 2019300"/>
                <a:gd name="connsiteX191" fmla="*/ 959289 w 1575239"/>
                <a:gd name="connsiteY191" fmla="*/ 63500 h 2019300"/>
                <a:gd name="connsiteX192" fmla="*/ 940239 w 1575239"/>
                <a:gd name="connsiteY192" fmla="*/ 101600 h 2019300"/>
                <a:gd name="connsiteX193" fmla="*/ 927539 w 1575239"/>
                <a:gd name="connsiteY193" fmla="*/ 120650 h 2019300"/>
                <a:gd name="connsiteX194" fmla="*/ 921189 w 1575239"/>
                <a:gd name="connsiteY194" fmla="*/ 139700 h 2019300"/>
                <a:gd name="connsiteX195" fmla="*/ 883089 w 1575239"/>
                <a:gd name="connsiteY195" fmla="*/ 184150 h 2019300"/>
                <a:gd name="connsiteX196" fmla="*/ 844989 w 1575239"/>
                <a:gd name="connsiteY196" fmla="*/ 177800 h 2019300"/>
                <a:gd name="connsiteX197" fmla="*/ 832289 w 1575239"/>
                <a:gd name="connsiteY197" fmla="*/ 158750 h 2019300"/>
                <a:gd name="connsiteX198" fmla="*/ 813239 w 1575239"/>
                <a:gd name="connsiteY198" fmla="*/ 139700 h 2019300"/>
                <a:gd name="connsiteX199" fmla="*/ 794189 w 1575239"/>
                <a:gd name="connsiteY199" fmla="*/ 95250 h 2019300"/>
                <a:gd name="connsiteX200" fmla="*/ 787839 w 1575239"/>
                <a:gd name="connsiteY200" fmla="*/ 69850 h 2019300"/>
                <a:gd name="connsiteX201" fmla="*/ 775139 w 1575239"/>
                <a:gd name="connsiteY201" fmla="*/ 50800 h 2019300"/>
                <a:gd name="connsiteX202" fmla="*/ 768789 w 1575239"/>
                <a:gd name="connsiteY202" fmla="*/ 31750 h 2019300"/>
                <a:gd name="connsiteX203" fmla="*/ 730689 w 1575239"/>
                <a:gd name="connsiteY203" fmla="*/ 12700 h 2019300"/>
                <a:gd name="connsiteX204" fmla="*/ 559239 w 1575239"/>
                <a:gd name="connsiteY204" fmla="*/ 25400 h 2019300"/>
                <a:gd name="connsiteX205" fmla="*/ 533839 w 1575239"/>
                <a:gd name="connsiteY205" fmla="*/ 31750 h 2019300"/>
                <a:gd name="connsiteX206" fmla="*/ 521139 w 1575239"/>
                <a:gd name="connsiteY206" fmla="*/ 50800 h 2019300"/>
                <a:gd name="connsiteX207" fmla="*/ 502089 w 1575239"/>
                <a:gd name="connsiteY207" fmla="*/ 63500 h 2019300"/>
                <a:gd name="connsiteX0" fmla="*/ 502089 w 1575239"/>
                <a:gd name="connsiteY0" fmla="*/ 63500 h 2019300"/>
                <a:gd name="connsiteX1" fmla="*/ 514789 w 1575239"/>
                <a:gd name="connsiteY1" fmla="*/ 228600 h 2019300"/>
                <a:gd name="connsiteX2" fmla="*/ 495739 w 1575239"/>
                <a:gd name="connsiteY2" fmla="*/ 273050 h 2019300"/>
                <a:gd name="connsiteX3" fmla="*/ 476689 w 1575239"/>
                <a:gd name="connsiteY3" fmla="*/ 285750 h 2019300"/>
                <a:gd name="connsiteX4" fmla="*/ 451289 w 1575239"/>
                <a:gd name="connsiteY4" fmla="*/ 241300 h 2019300"/>
                <a:gd name="connsiteX5" fmla="*/ 394139 w 1575239"/>
                <a:gd name="connsiteY5" fmla="*/ 209550 h 2019300"/>
                <a:gd name="connsiteX6" fmla="*/ 336989 w 1575239"/>
                <a:gd name="connsiteY6" fmla="*/ 254000 h 2019300"/>
                <a:gd name="connsiteX7" fmla="*/ 292539 w 1575239"/>
                <a:gd name="connsiteY7" fmla="*/ 311150 h 2019300"/>
                <a:gd name="connsiteX8" fmla="*/ 254439 w 1575239"/>
                <a:gd name="connsiteY8" fmla="*/ 323850 h 2019300"/>
                <a:gd name="connsiteX9" fmla="*/ 235389 w 1575239"/>
                <a:gd name="connsiteY9" fmla="*/ 330200 h 2019300"/>
                <a:gd name="connsiteX10" fmla="*/ 203639 w 1575239"/>
                <a:gd name="connsiteY10" fmla="*/ 368300 h 2019300"/>
                <a:gd name="connsiteX11" fmla="*/ 190939 w 1575239"/>
                <a:gd name="connsiteY11" fmla="*/ 406400 h 2019300"/>
                <a:gd name="connsiteX12" fmla="*/ 165539 w 1575239"/>
                <a:gd name="connsiteY12" fmla="*/ 444500 h 2019300"/>
                <a:gd name="connsiteX13" fmla="*/ 159189 w 1575239"/>
                <a:gd name="connsiteY13" fmla="*/ 463550 h 2019300"/>
                <a:gd name="connsiteX14" fmla="*/ 152839 w 1575239"/>
                <a:gd name="connsiteY14" fmla="*/ 501650 h 2019300"/>
                <a:gd name="connsiteX15" fmla="*/ 133789 w 1575239"/>
                <a:gd name="connsiteY15" fmla="*/ 508000 h 2019300"/>
                <a:gd name="connsiteX16" fmla="*/ 32189 w 1575239"/>
                <a:gd name="connsiteY16" fmla="*/ 520700 h 2019300"/>
                <a:gd name="connsiteX17" fmla="*/ 38539 w 1575239"/>
                <a:gd name="connsiteY17" fmla="*/ 552450 h 2019300"/>
                <a:gd name="connsiteX18" fmla="*/ 57589 w 1575239"/>
                <a:gd name="connsiteY18" fmla="*/ 558800 h 2019300"/>
                <a:gd name="connsiteX19" fmla="*/ 102039 w 1575239"/>
                <a:gd name="connsiteY19" fmla="*/ 552450 h 2019300"/>
                <a:gd name="connsiteX20" fmla="*/ 178239 w 1575239"/>
                <a:gd name="connsiteY20" fmla="*/ 539750 h 2019300"/>
                <a:gd name="connsiteX21" fmla="*/ 197289 w 1575239"/>
                <a:gd name="connsiteY21" fmla="*/ 552450 h 2019300"/>
                <a:gd name="connsiteX22" fmla="*/ 216339 w 1575239"/>
                <a:gd name="connsiteY22" fmla="*/ 596900 h 2019300"/>
                <a:gd name="connsiteX23" fmla="*/ 229039 w 1575239"/>
                <a:gd name="connsiteY23" fmla="*/ 635000 h 2019300"/>
                <a:gd name="connsiteX24" fmla="*/ 216339 w 1575239"/>
                <a:gd name="connsiteY24" fmla="*/ 698500 h 2019300"/>
                <a:gd name="connsiteX25" fmla="*/ 197289 w 1575239"/>
                <a:gd name="connsiteY25" fmla="*/ 717550 h 2019300"/>
                <a:gd name="connsiteX26" fmla="*/ 190939 w 1575239"/>
                <a:gd name="connsiteY26" fmla="*/ 762000 h 2019300"/>
                <a:gd name="connsiteX27" fmla="*/ 209989 w 1575239"/>
                <a:gd name="connsiteY27" fmla="*/ 768350 h 2019300"/>
                <a:gd name="connsiteX28" fmla="*/ 235389 w 1575239"/>
                <a:gd name="connsiteY28" fmla="*/ 806450 h 2019300"/>
                <a:gd name="connsiteX29" fmla="*/ 248089 w 1575239"/>
                <a:gd name="connsiteY29" fmla="*/ 844550 h 2019300"/>
                <a:gd name="connsiteX30" fmla="*/ 254439 w 1575239"/>
                <a:gd name="connsiteY30" fmla="*/ 863600 h 2019300"/>
                <a:gd name="connsiteX31" fmla="*/ 216339 w 1575239"/>
                <a:gd name="connsiteY31" fmla="*/ 882650 h 2019300"/>
                <a:gd name="connsiteX32" fmla="*/ 197289 w 1575239"/>
                <a:gd name="connsiteY32" fmla="*/ 889000 h 2019300"/>
                <a:gd name="connsiteX33" fmla="*/ 203639 w 1575239"/>
                <a:gd name="connsiteY33" fmla="*/ 927100 h 2019300"/>
                <a:gd name="connsiteX34" fmla="*/ 216339 w 1575239"/>
                <a:gd name="connsiteY34" fmla="*/ 946150 h 2019300"/>
                <a:gd name="connsiteX35" fmla="*/ 222689 w 1575239"/>
                <a:gd name="connsiteY35" fmla="*/ 996950 h 2019300"/>
                <a:gd name="connsiteX36" fmla="*/ 209989 w 1575239"/>
                <a:gd name="connsiteY36" fmla="*/ 1035050 h 2019300"/>
                <a:gd name="connsiteX37" fmla="*/ 190939 w 1575239"/>
                <a:gd name="connsiteY37" fmla="*/ 1041400 h 2019300"/>
                <a:gd name="connsiteX38" fmla="*/ 165539 w 1575239"/>
                <a:gd name="connsiteY38" fmla="*/ 1054100 h 2019300"/>
                <a:gd name="connsiteX39" fmla="*/ 70289 w 1575239"/>
                <a:gd name="connsiteY39" fmla="*/ 1047750 h 2019300"/>
                <a:gd name="connsiteX40" fmla="*/ 44889 w 1575239"/>
                <a:gd name="connsiteY40" fmla="*/ 1035050 h 2019300"/>
                <a:gd name="connsiteX41" fmla="*/ 25839 w 1575239"/>
                <a:gd name="connsiteY41" fmla="*/ 1028700 h 2019300"/>
                <a:gd name="connsiteX42" fmla="*/ 439 w 1575239"/>
                <a:gd name="connsiteY42" fmla="*/ 1066800 h 2019300"/>
                <a:gd name="connsiteX43" fmla="*/ 6789 w 1575239"/>
                <a:gd name="connsiteY43" fmla="*/ 1092200 h 2019300"/>
                <a:gd name="connsiteX44" fmla="*/ 25839 w 1575239"/>
                <a:gd name="connsiteY44" fmla="*/ 1111250 h 2019300"/>
                <a:gd name="connsiteX45" fmla="*/ 38539 w 1575239"/>
                <a:gd name="connsiteY45" fmla="*/ 1130300 h 2019300"/>
                <a:gd name="connsiteX46" fmla="*/ 57589 w 1575239"/>
                <a:gd name="connsiteY46" fmla="*/ 1149350 h 2019300"/>
                <a:gd name="connsiteX47" fmla="*/ 89339 w 1575239"/>
                <a:gd name="connsiteY47" fmla="*/ 1206500 h 2019300"/>
                <a:gd name="connsiteX48" fmla="*/ 63939 w 1575239"/>
                <a:gd name="connsiteY48" fmla="*/ 1231900 h 2019300"/>
                <a:gd name="connsiteX49" fmla="*/ 82989 w 1575239"/>
                <a:gd name="connsiteY49" fmla="*/ 1238250 h 2019300"/>
                <a:gd name="connsiteX50" fmla="*/ 133789 w 1575239"/>
                <a:gd name="connsiteY50" fmla="*/ 1257300 h 2019300"/>
                <a:gd name="connsiteX51" fmla="*/ 171889 w 1575239"/>
                <a:gd name="connsiteY51" fmla="*/ 1289050 h 2019300"/>
                <a:gd name="connsiteX52" fmla="*/ 190939 w 1575239"/>
                <a:gd name="connsiteY52" fmla="*/ 1308100 h 2019300"/>
                <a:gd name="connsiteX53" fmla="*/ 229039 w 1575239"/>
                <a:gd name="connsiteY53" fmla="*/ 1333500 h 2019300"/>
                <a:gd name="connsiteX54" fmla="*/ 298889 w 1575239"/>
                <a:gd name="connsiteY54" fmla="*/ 1327150 h 2019300"/>
                <a:gd name="connsiteX55" fmla="*/ 317939 w 1575239"/>
                <a:gd name="connsiteY55" fmla="*/ 1320800 h 2019300"/>
                <a:gd name="connsiteX56" fmla="*/ 324289 w 1575239"/>
                <a:gd name="connsiteY56" fmla="*/ 1301750 h 2019300"/>
                <a:gd name="connsiteX57" fmla="*/ 343339 w 1575239"/>
                <a:gd name="connsiteY57" fmla="*/ 1225550 h 2019300"/>
                <a:gd name="connsiteX58" fmla="*/ 362389 w 1575239"/>
                <a:gd name="connsiteY58" fmla="*/ 1212850 h 2019300"/>
                <a:gd name="connsiteX59" fmla="*/ 368739 w 1575239"/>
                <a:gd name="connsiteY59" fmla="*/ 1193800 h 2019300"/>
                <a:gd name="connsiteX60" fmla="*/ 394139 w 1575239"/>
                <a:gd name="connsiteY60" fmla="*/ 1187450 h 2019300"/>
                <a:gd name="connsiteX61" fmla="*/ 413189 w 1575239"/>
                <a:gd name="connsiteY61" fmla="*/ 1181100 h 2019300"/>
                <a:gd name="connsiteX62" fmla="*/ 451289 w 1575239"/>
                <a:gd name="connsiteY62" fmla="*/ 1187450 h 2019300"/>
                <a:gd name="connsiteX63" fmla="*/ 444939 w 1575239"/>
                <a:gd name="connsiteY63" fmla="*/ 1244600 h 2019300"/>
                <a:gd name="connsiteX64" fmla="*/ 413189 w 1575239"/>
                <a:gd name="connsiteY64" fmla="*/ 1276350 h 2019300"/>
                <a:gd name="connsiteX65" fmla="*/ 394139 w 1575239"/>
                <a:gd name="connsiteY65" fmla="*/ 1282700 h 2019300"/>
                <a:gd name="connsiteX66" fmla="*/ 375089 w 1575239"/>
                <a:gd name="connsiteY66" fmla="*/ 1295400 h 2019300"/>
                <a:gd name="connsiteX67" fmla="*/ 362389 w 1575239"/>
                <a:gd name="connsiteY67" fmla="*/ 1314450 h 2019300"/>
                <a:gd name="connsiteX68" fmla="*/ 356039 w 1575239"/>
                <a:gd name="connsiteY68" fmla="*/ 1333500 h 2019300"/>
                <a:gd name="connsiteX69" fmla="*/ 336989 w 1575239"/>
                <a:gd name="connsiteY69" fmla="*/ 1346200 h 2019300"/>
                <a:gd name="connsiteX70" fmla="*/ 356039 w 1575239"/>
                <a:gd name="connsiteY70" fmla="*/ 1352550 h 2019300"/>
                <a:gd name="connsiteX71" fmla="*/ 387789 w 1575239"/>
                <a:gd name="connsiteY71" fmla="*/ 1390650 h 2019300"/>
                <a:gd name="connsiteX72" fmla="*/ 400489 w 1575239"/>
                <a:gd name="connsiteY72" fmla="*/ 1409700 h 2019300"/>
                <a:gd name="connsiteX73" fmla="*/ 400489 w 1575239"/>
                <a:gd name="connsiteY73" fmla="*/ 1460500 h 2019300"/>
                <a:gd name="connsiteX74" fmla="*/ 381439 w 1575239"/>
                <a:gd name="connsiteY74" fmla="*/ 1473200 h 2019300"/>
                <a:gd name="connsiteX75" fmla="*/ 273489 w 1575239"/>
                <a:gd name="connsiteY75" fmla="*/ 1479550 h 2019300"/>
                <a:gd name="connsiteX76" fmla="*/ 267139 w 1575239"/>
                <a:gd name="connsiteY76" fmla="*/ 1498600 h 2019300"/>
                <a:gd name="connsiteX77" fmla="*/ 279839 w 1575239"/>
                <a:gd name="connsiteY77" fmla="*/ 1517650 h 2019300"/>
                <a:gd name="connsiteX78" fmla="*/ 292539 w 1575239"/>
                <a:gd name="connsiteY78" fmla="*/ 1555750 h 2019300"/>
                <a:gd name="connsiteX79" fmla="*/ 311589 w 1575239"/>
                <a:gd name="connsiteY79" fmla="*/ 1562100 h 2019300"/>
                <a:gd name="connsiteX80" fmla="*/ 349689 w 1575239"/>
                <a:gd name="connsiteY80" fmla="*/ 1587500 h 2019300"/>
                <a:gd name="connsiteX81" fmla="*/ 343339 w 1575239"/>
                <a:gd name="connsiteY81" fmla="*/ 1606550 h 2019300"/>
                <a:gd name="connsiteX82" fmla="*/ 279839 w 1575239"/>
                <a:gd name="connsiteY82" fmla="*/ 1625600 h 2019300"/>
                <a:gd name="connsiteX83" fmla="*/ 267139 w 1575239"/>
                <a:gd name="connsiteY83" fmla="*/ 1663700 h 2019300"/>
                <a:gd name="connsiteX84" fmla="*/ 273489 w 1575239"/>
                <a:gd name="connsiteY84" fmla="*/ 1701800 h 2019300"/>
                <a:gd name="connsiteX85" fmla="*/ 305239 w 1575239"/>
                <a:gd name="connsiteY85" fmla="*/ 1733550 h 2019300"/>
                <a:gd name="connsiteX86" fmla="*/ 324289 w 1575239"/>
                <a:gd name="connsiteY86" fmla="*/ 1752600 h 2019300"/>
                <a:gd name="connsiteX87" fmla="*/ 336989 w 1575239"/>
                <a:gd name="connsiteY87" fmla="*/ 1790700 h 2019300"/>
                <a:gd name="connsiteX88" fmla="*/ 349689 w 1575239"/>
                <a:gd name="connsiteY88" fmla="*/ 1809750 h 2019300"/>
                <a:gd name="connsiteX89" fmla="*/ 362389 w 1575239"/>
                <a:gd name="connsiteY89" fmla="*/ 1847850 h 2019300"/>
                <a:gd name="connsiteX90" fmla="*/ 317939 w 1575239"/>
                <a:gd name="connsiteY90" fmla="*/ 1866900 h 2019300"/>
                <a:gd name="connsiteX91" fmla="*/ 349689 w 1575239"/>
                <a:gd name="connsiteY91" fmla="*/ 1955800 h 2019300"/>
                <a:gd name="connsiteX92" fmla="*/ 375089 w 1575239"/>
                <a:gd name="connsiteY92" fmla="*/ 1962150 h 2019300"/>
                <a:gd name="connsiteX93" fmla="*/ 425889 w 1575239"/>
                <a:gd name="connsiteY93" fmla="*/ 1968500 h 2019300"/>
                <a:gd name="connsiteX94" fmla="*/ 432239 w 1575239"/>
                <a:gd name="connsiteY94" fmla="*/ 1993900 h 2019300"/>
                <a:gd name="connsiteX95" fmla="*/ 476689 w 1575239"/>
                <a:gd name="connsiteY95" fmla="*/ 2012950 h 2019300"/>
                <a:gd name="connsiteX96" fmla="*/ 495739 w 1575239"/>
                <a:gd name="connsiteY96" fmla="*/ 2019300 h 2019300"/>
                <a:gd name="connsiteX97" fmla="*/ 514789 w 1575239"/>
                <a:gd name="connsiteY97" fmla="*/ 2012950 h 2019300"/>
                <a:gd name="connsiteX98" fmla="*/ 533839 w 1575239"/>
                <a:gd name="connsiteY98" fmla="*/ 1943100 h 2019300"/>
                <a:gd name="connsiteX99" fmla="*/ 546539 w 1575239"/>
                <a:gd name="connsiteY99" fmla="*/ 1924050 h 2019300"/>
                <a:gd name="connsiteX100" fmla="*/ 584639 w 1575239"/>
                <a:gd name="connsiteY100" fmla="*/ 1892300 h 2019300"/>
                <a:gd name="connsiteX101" fmla="*/ 603689 w 1575239"/>
                <a:gd name="connsiteY101" fmla="*/ 1854200 h 2019300"/>
                <a:gd name="connsiteX102" fmla="*/ 597339 w 1575239"/>
                <a:gd name="connsiteY102" fmla="*/ 1771650 h 2019300"/>
                <a:gd name="connsiteX103" fmla="*/ 571939 w 1575239"/>
                <a:gd name="connsiteY103" fmla="*/ 1714500 h 2019300"/>
                <a:gd name="connsiteX104" fmla="*/ 559239 w 1575239"/>
                <a:gd name="connsiteY104" fmla="*/ 1670050 h 2019300"/>
                <a:gd name="connsiteX105" fmla="*/ 565589 w 1575239"/>
                <a:gd name="connsiteY105" fmla="*/ 1638300 h 2019300"/>
                <a:gd name="connsiteX106" fmla="*/ 603689 w 1575239"/>
                <a:gd name="connsiteY106" fmla="*/ 1625600 h 2019300"/>
                <a:gd name="connsiteX107" fmla="*/ 667189 w 1575239"/>
                <a:gd name="connsiteY107" fmla="*/ 1631950 h 2019300"/>
                <a:gd name="connsiteX108" fmla="*/ 698939 w 1575239"/>
                <a:gd name="connsiteY108" fmla="*/ 1663700 h 2019300"/>
                <a:gd name="connsiteX109" fmla="*/ 717989 w 1575239"/>
                <a:gd name="connsiteY109" fmla="*/ 1676400 h 2019300"/>
                <a:gd name="connsiteX110" fmla="*/ 737039 w 1575239"/>
                <a:gd name="connsiteY110" fmla="*/ 1708150 h 2019300"/>
                <a:gd name="connsiteX111" fmla="*/ 794189 w 1575239"/>
                <a:gd name="connsiteY111" fmla="*/ 1720850 h 2019300"/>
                <a:gd name="connsiteX112" fmla="*/ 876739 w 1575239"/>
                <a:gd name="connsiteY112" fmla="*/ 1670050 h 2019300"/>
                <a:gd name="connsiteX113" fmla="*/ 889439 w 1575239"/>
                <a:gd name="connsiteY113" fmla="*/ 1689100 h 2019300"/>
                <a:gd name="connsiteX114" fmla="*/ 908489 w 1575239"/>
                <a:gd name="connsiteY114" fmla="*/ 1727200 h 2019300"/>
                <a:gd name="connsiteX115" fmla="*/ 933889 w 1575239"/>
                <a:gd name="connsiteY115" fmla="*/ 1733550 h 2019300"/>
                <a:gd name="connsiteX116" fmla="*/ 978339 w 1575239"/>
                <a:gd name="connsiteY116" fmla="*/ 1746250 h 2019300"/>
                <a:gd name="connsiteX117" fmla="*/ 1022789 w 1575239"/>
                <a:gd name="connsiteY117" fmla="*/ 1752600 h 2019300"/>
                <a:gd name="connsiteX118" fmla="*/ 1105339 w 1575239"/>
                <a:gd name="connsiteY118" fmla="*/ 1746250 h 2019300"/>
                <a:gd name="connsiteX119" fmla="*/ 1124389 w 1575239"/>
                <a:gd name="connsiteY119" fmla="*/ 1739900 h 2019300"/>
                <a:gd name="connsiteX120" fmla="*/ 1168839 w 1575239"/>
                <a:gd name="connsiteY120" fmla="*/ 1682750 h 2019300"/>
                <a:gd name="connsiteX121" fmla="*/ 1187889 w 1575239"/>
                <a:gd name="connsiteY121" fmla="*/ 1676400 h 2019300"/>
                <a:gd name="connsiteX122" fmla="*/ 1206939 w 1575239"/>
                <a:gd name="connsiteY122" fmla="*/ 1663700 h 2019300"/>
                <a:gd name="connsiteX123" fmla="*/ 1257739 w 1575239"/>
                <a:gd name="connsiteY123" fmla="*/ 1644650 h 2019300"/>
                <a:gd name="connsiteX124" fmla="*/ 1264089 w 1575239"/>
                <a:gd name="connsiteY124" fmla="*/ 1428750 h 2019300"/>
                <a:gd name="connsiteX125" fmla="*/ 1270439 w 1575239"/>
                <a:gd name="connsiteY125" fmla="*/ 1409700 h 2019300"/>
                <a:gd name="connsiteX126" fmla="*/ 1283139 w 1575239"/>
                <a:gd name="connsiteY126" fmla="*/ 1390650 h 2019300"/>
                <a:gd name="connsiteX127" fmla="*/ 1283139 w 1575239"/>
                <a:gd name="connsiteY127" fmla="*/ 1327150 h 2019300"/>
                <a:gd name="connsiteX128" fmla="*/ 1264089 w 1575239"/>
                <a:gd name="connsiteY128" fmla="*/ 1314450 h 2019300"/>
                <a:gd name="connsiteX129" fmla="*/ 1251389 w 1575239"/>
                <a:gd name="connsiteY129" fmla="*/ 1289050 h 2019300"/>
                <a:gd name="connsiteX130" fmla="*/ 1276789 w 1575239"/>
                <a:gd name="connsiteY130" fmla="*/ 1257300 h 2019300"/>
                <a:gd name="connsiteX131" fmla="*/ 1289489 w 1575239"/>
                <a:gd name="connsiteY131" fmla="*/ 1238250 h 2019300"/>
                <a:gd name="connsiteX132" fmla="*/ 1308539 w 1575239"/>
                <a:gd name="connsiteY132" fmla="*/ 1181100 h 2019300"/>
                <a:gd name="connsiteX133" fmla="*/ 1314889 w 1575239"/>
                <a:gd name="connsiteY133" fmla="*/ 1162050 h 2019300"/>
                <a:gd name="connsiteX134" fmla="*/ 1327589 w 1575239"/>
                <a:gd name="connsiteY134" fmla="*/ 1111250 h 2019300"/>
                <a:gd name="connsiteX135" fmla="*/ 1340289 w 1575239"/>
                <a:gd name="connsiteY135" fmla="*/ 1066800 h 2019300"/>
                <a:gd name="connsiteX136" fmla="*/ 1327589 w 1575239"/>
                <a:gd name="connsiteY136" fmla="*/ 1009650 h 2019300"/>
                <a:gd name="connsiteX137" fmla="*/ 1314889 w 1575239"/>
                <a:gd name="connsiteY137" fmla="*/ 990600 h 2019300"/>
                <a:gd name="connsiteX138" fmla="*/ 1302189 w 1575239"/>
                <a:gd name="connsiteY138" fmla="*/ 952500 h 2019300"/>
                <a:gd name="connsiteX139" fmla="*/ 1289489 w 1575239"/>
                <a:gd name="connsiteY139" fmla="*/ 927100 h 2019300"/>
                <a:gd name="connsiteX140" fmla="*/ 1283139 w 1575239"/>
                <a:gd name="connsiteY140" fmla="*/ 901700 h 2019300"/>
                <a:gd name="connsiteX141" fmla="*/ 1276789 w 1575239"/>
                <a:gd name="connsiteY141" fmla="*/ 882650 h 2019300"/>
                <a:gd name="connsiteX142" fmla="*/ 1283139 w 1575239"/>
                <a:gd name="connsiteY142" fmla="*/ 666750 h 2019300"/>
                <a:gd name="connsiteX143" fmla="*/ 1289489 w 1575239"/>
                <a:gd name="connsiteY143" fmla="*/ 635000 h 2019300"/>
                <a:gd name="connsiteX144" fmla="*/ 1302189 w 1575239"/>
                <a:gd name="connsiteY144" fmla="*/ 615950 h 2019300"/>
                <a:gd name="connsiteX145" fmla="*/ 1321239 w 1575239"/>
                <a:gd name="connsiteY145" fmla="*/ 577850 h 2019300"/>
                <a:gd name="connsiteX146" fmla="*/ 1327589 w 1575239"/>
                <a:gd name="connsiteY146" fmla="*/ 520700 h 2019300"/>
                <a:gd name="connsiteX147" fmla="*/ 1333939 w 1575239"/>
                <a:gd name="connsiteY147" fmla="*/ 501650 h 2019300"/>
                <a:gd name="connsiteX148" fmla="*/ 1340289 w 1575239"/>
                <a:gd name="connsiteY148" fmla="*/ 450850 h 2019300"/>
                <a:gd name="connsiteX149" fmla="*/ 1378389 w 1575239"/>
                <a:gd name="connsiteY149" fmla="*/ 431800 h 2019300"/>
                <a:gd name="connsiteX150" fmla="*/ 1403789 w 1575239"/>
                <a:gd name="connsiteY150" fmla="*/ 425450 h 2019300"/>
                <a:gd name="connsiteX151" fmla="*/ 1422839 w 1575239"/>
                <a:gd name="connsiteY151" fmla="*/ 419100 h 2019300"/>
                <a:gd name="connsiteX152" fmla="*/ 1460939 w 1575239"/>
                <a:gd name="connsiteY152" fmla="*/ 412750 h 2019300"/>
                <a:gd name="connsiteX153" fmla="*/ 1486339 w 1575239"/>
                <a:gd name="connsiteY153" fmla="*/ 406400 h 2019300"/>
                <a:gd name="connsiteX154" fmla="*/ 1448239 w 1575239"/>
                <a:gd name="connsiteY154" fmla="*/ 368300 h 2019300"/>
                <a:gd name="connsiteX155" fmla="*/ 1410139 w 1575239"/>
                <a:gd name="connsiteY155" fmla="*/ 349250 h 2019300"/>
                <a:gd name="connsiteX156" fmla="*/ 1372039 w 1575239"/>
                <a:gd name="connsiteY156" fmla="*/ 330200 h 2019300"/>
                <a:gd name="connsiteX157" fmla="*/ 1352989 w 1575239"/>
                <a:gd name="connsiteY157" fmla="*/ 285750 h 2019300"/>
                <a:gd name="connsiteX158" fmla="*/ 1333939 w 1575239"/>
                <a:gd name="connsiteY158" fmla="*/ 279400 h 2019300"/>
                <a:gd name="connsiteX159" fmla="*/ 1340289 w 1575239"/>
                <a:gd name="connsiteY159" fmla="*/ 228600 h 2019300"/>
                <a:gd name="connsiteX160" fmla="*/ 1359339 w 1575239"/>
                <a:gd name="connsiteY160" fmla="*/ 222250 h 2019300"/>
                <a:gd name="connsiteX161" fmla="*/ 1410139 w 1575239"/>
                <a:gd name="connsiteY161" fmla="*/ 228600 h 2019300"/>
                <a:gd name="connsiteX162" fmla="*/ 1467289 w 1575239"/>
                <a:gd name="connsiteY162" fmla="*/ 273050 h 2019300"/>
                <a:gd name="connsiteX163" fmla="*/ 1505389 w 1575239"/>
                <a:gd name="connsiteY163" fmla="*/ 285750 h 2019300"/>
                <a:gd name="connsiteX164" fmla="*/ 1524439 w 1575239"/>
                <a:gd name="connsiteY164" fmla="*/ 298450 h 2019300"/>
                <a:gd name="connsiteX165" fmla="*/ 1511739 w 1575239"/>
                <a:gd name="connsiteY165" fmla="*/ 304800 h 2019300"/>
                <a:gd name="connsiteX166" fmla="*/ 1518089 w 1575239"/>
                <a:gd name="connsiteY166" fmla="*/ 260350 h 2019300"/>
                <a:gd name="connsiteX167" fmla="*/ 1556189 w 1575239"/>
                <a:gd name="connsiteY167" fmla="*/ 228600 h 2019300"/>
                <a:gd name="connsiteX168" fmla="*/ 1575239 w 1575239"/>
                <a:gd name="connsiteY168" fmla="*/ 184150 h 2019300"/>
                <a:gd name="connsiteX169" fmla="*/ 1568889 w 1575239"/>
                <a:gd name="connsiteY169" fmla="*/ 165100 h 2019300"/>
                <a:gd name="connsiteX170" fmla="*/ 1479989 w 1575239"/>
                <a:gd name="connsiteY170" fmla="*/ 158750 h 2019300"/>
                <a:gd name="connsiteX171" fmla="*/ 1511739 w 1575239"/>
                <a:gd name="connsiteY171" fmla="*/ 127000 h 2019300"/>
                <a:gd name="connsiteX172" fmla="*/ 1479989 w 1575239"/>
                <a:gd name="connsiteY172" fmla="*/ 69850 h 2019300"/>
                <a:gd name="connsiteX173" fmla="*/ 1499039 w 1575239"/>
                <a:gd name="connsiteY173" fmla="*/ 63500 h 2019300"/>
                <a:gd name="connsiteX174" fmla="*/ 1479989 w 1575239"/>
                <a:gd name="connsiteY174" fmla="*/ 50800 h 2019300"/>
                <a:gd name="connsiteX175" fmla="*/ 1454589 w 1575239"/>
                <a:gd name="connsiteY175" fmla="*/ 44450 h 2019300"/>
                <a:gd name="connsiteX176" fmla="*/ 1397439 w 1575239"/>
                <a:gd name="connsiteY176" fmla="*/ 31750 h 2019300"/>
                <a:gd name="connsiteX177" fmla="*/ 1378389 w 1575239"/>
                <a:gd name="connsiteY177" fmla="*/ 19050 h 2019300"/>
                <a:gd name="connsiteX178" fmla="*/ 1321239 w 1575239"/>
                <a:gd name="connsiteY178" fmla="*/ 6350 h 2019300"/>
                <a:gd name="connsiteX179" fmla="*/ 1289489 w 1575239"/>
                <a:gd name="connsiteY179" fmla="*/ 0 h 2019300"/>
                <a:gd name="connsiteX180" fmla="*/ 1225989 w 1575239"/>
                <a:gd name="connsiteY180" fmla="*/ 6350 h 2019300"/>
                <a:gd name="connsiteX181" fmla="*/ 1225989 w 1575239"/>
                <a:gd name="connsiteY181" fmla="*/ 50800 h 2019300"/>
                <a:gd name="connsiteX182" fmla="*/ 1264089 w 1575239"/>
                <a:gd name="connsiteY182" fmla="*/ 57150 h 2019300"/>
                <a:gd name="connsiteX183" fmla="*/ 1264089 w 1575239"/>
                <a:gd name="connsiteY183" fmla="*/ 127000 h 2019300"/>
                <a:gd name="connsiteX184" fmla="*/ 1225989 w 1575239"/>
                <a:gd name="connsiteY184" fmla="*/ 120650 h 2019300"/>
                <a:gd name="connsiteX185" fmla="*/ 1187889 w 1575239"/>
                <a:gd name="connsiteY185" fmla="*/ 82550 h 2019300"/>
                <a:gd name="connsiteX186" fmla="*/ 1168839 w 1575239"/>
                <a:gd name="connsiteY186" fmla="*/ 63500 h 2019300"/>
                <a:gd name="connsiteX187" fmla="*/ 1137089 w 1575239"/>
                <a:gd name="connsiteY187" fmla="*/ 57150 h 2019300"/>
                <a:gd name="connsiteX188" fmla="*/ 1060889 w 1575239"/>
                <a:gd name="connsiteY188" fmla="*/ 50800 h 2019300"/>
                <a:gd name="connsiteX189" fmla="*/ 978339 w 1575239"/>
                <a:gd name="connsiteY189" fmla="*/ 50800 h 2019300"/>
                <a:gd name="connsiteX190" fmla="*/ 959289 w 1575239"/>
                <a:gd name="connsiteY190" fmla="*/ 63500 h 2019300"/>
                <a:gd name="connsiteX191" fmla="*/ 940239 w 1575239"/>
                <a:gd name="connsiteY191" fmla="*/ 101600 h 2019300"/>
                <a:gd name="connsiteX192" fmla="*/ 927539 w 1575239"/>
                <a:gd name="connsiteY192" fmla="*/ 120650 h 2019300"/>
                <a:gd name="connsiteX193" fmla="*/ 921189 w 1575239"/>
                <a:gd name="connsiteY193" fmla="*/ 139700 h 2019300"/>
                <a:gd name="connsiteX194" fmla="*/ 883089 w 1575239"/>
                <a:gd name="connsiteY194" fmla="*/ 184150 h 2019300"/>
                <a:gd name="connsiteX195" fmla="*/ 844989 w 1575239"/>
                <a:gd name="connsiteY195" fmla="*/ 177800 h 2019300"/>
                <a:gd name="connsiteX196" fmla="*/ 832289 w 1575239"/>
                <a:gd name="connsiteY196" fmla="*/ 158750 h 2019300"/>
                <a:gd name="connsiteX197" fmla="*/ 813239 w 1575239"/>
                <a:gd name="connsiteY197" fmla="*/ 139700 h 2019300"/>
                <a:gd name="connsiteX198" fmla="*/ 794189 w 1575239"/>
                <a:gd name="connsiteY198" fmla="*/ 95250 h 2019300"/>
                <a:gd name="connsiteX199" fmla="*/ 787839 w 1575239"/>
                <a:gd name="connsiteY199" fmla="*/ 69850 h 2019300"/>
                <a:gd name="connsiteX200" fmla="*/ 775139 w 1575239"/>
                <a:gd name="connsiteY200" fmla="*/ 50800 h 2019300"/>
                <a:gd name="connsiteX201" fmla="*/ 768789 w 1575239"/>
                <a:gd name="connsiteY201" fmla="*/ 31750 h 2019300"/>
                <a:gd name="connsiteX202" fmla="*/ 730689 w 1575239"/>
                <a:gd name="connsiteY202" fmla="*/ 12700 h 2019300"/>
                <a:gd name="connsiteX203" fmla="*/ 559239 w 1575239"/>
                <a:gd name="connsiteY203" fmla="*/ 25400 h 2019300"/>
                <a:gd name="connsiteX204" fmla="*/ 533839 w 1575239"/>
                <a:gd name="connsiteY204" fmla="*/ 31750 h 2019300"/>
                <a:gd name="connsiteX205" fmla="*/ 521139 w 1575239"/>
                <a:gd name="connsiteY205" fmla="*/ 50800 h 2019300"/>
                <a:gd name="connsiteX206" fmla="*/ 502089 w 1575239"/>
                <a:gd name="connsiteY206" fmla="*/ 63500 h 2019300"/>
                <a:gd name="connsiteX0" fmla="*/ 502089 w 1575239"/>
                <a:gd name="connsiteY0" fmla="*/ 63500 h 2019300"/>
                <a:gd name="connsiteX1" fmla="*/ 514789 w 1575239"/>
                <a:gd name="connsiteY1" fmla="*/ 228600 h 2019300"/>
                <a:gd name="connsiteX2" fmla="*/ 495739 w 1575239"/>
                <a:gd name="connsiteY2" fmla="*/ 273050 h 2019300"/>
                <a:gd name="connsiteX3" fmla="*/ 476689 w 1575239"/>
                <a:gd name="connsiteY3" fmla="*/ 285750 h 2019300"/>
                <a:gd name="connsiteX4" fmla="*/ 451289 w 1575239"/>
                <a:gd name="connsiteY4" fmla="*/ 241300 h 2019300"/>
                <a:gd name="connsiteX5" fmla="*/ 394139 w 1575239"/>
                <a:gd name="connsiteY5" fmla="*/ 209550 h 2019300"/>
                <a:gd name="connsiteX6" fmla="*/ 336989 w 1575239"/>
                <a:gd name="connsiteY6" fmla="*/ 254000 h 2019300"/>
                <a:gd name="connsiteX7" fmla="*/ 292539 w 1575239"/>
                <a:gd name="connsiteY7" fmla="*/ 311150 h 2019300"/>
                <a:gd name="connsiteX8" fmla="*/ 254439 w 1575239"/>
                <a:gd name="connsiteY8" fmla="*/ 323850 h 2019300"/>
                <a:gd name="connsiteX9" fmla="*/ 235389 w 1575239"/>
                <a:gd name="connsiteY9" fmla="*/ 330200 h 2019300"/>
                <a:gd name="connsiteX10" fmla="*/ 203639 w 1575239"/>
                <a:gd name="connsiteY10" fmla="*/ 368300 h 2019300"/>
                <a:gd name="connsiteX11" fmla="*/ 190939 w 1575239"/>
                <a:gd name="connsiteY11" fmla="*/ 406400 h 2019300"/>
                <a:gd name="connsiteX12" fmla="*/ 165539 w 1575239"/>
                <a:gd name="connsiteY12" fmla="*/ 444500 h 2019300"/>
                <a:gd name="connsiteX13" fmla="*/ 159189 w 1575239"/>
                <a:gd name="connsiteY13" fmla="*/ 463550 h 2019300"/>
                <a:gd name="connsiteX14" fmla="*/ 152839 w 1575239"/>
                <a:gd name="connsiteY14" fmla="*/ 501650 h 2019300"/>
                <a:gd name="connsiteX15" fmla="*/ 133789 w 1575239"/>
                <a:gd name="connsiteY15" fmla="*/ 508000 h 2019300"/>
                <a:gd name="connsiteX16" fmla="*/ 32189 w 1575239"/>
                <a:gd name="connsiteY16" fmla="*/ 520700 h 2019300"/>
                <a:gd name="connsiteX17" fmla="*/ 38539 w 1575239"/>
                <a:gd name="connsiteY17" fmla="*/ 552450 h 2019300"/>
                <a:gd name="connsiteX18" fmla="*/ 57589 w 1575239"/>
                <a:gd name="connsiteY18" fmla="*/ 558800 h 2019300"/>
                <a:gd name="connsiteX19" fmla="*/ 102039 w 1575239"/>
                <a:gd name="connsiteY19" fmla="*/ 552450 h 2019300"/>
                <a:gd name="connsiteX20" fmla="*/ 178239 w 1575239"/>
                <a:gd name="connsiteY20" fmla="*/ 539750 h 2019300"/>
                <a:gd name="connsiteX21" fmla="*/ 197289 w 1575239"/>
                <a:gd name="connsiteY21" fmla="*/ 552450 h 2019300"/>
                <a:gd name="connsiteX22" fmla="*/ 216339 w 1575239"/>
                <a:gd name="connsiteY22" fmla="*/ 596900 h 2019300"/>
                <a:gd name="connsiteX23" fmla="*/ 229039 w 1575239"/>
                <a:gd name="connsiteY23" fmla="*/ 635000 h 2019300"/>
                <a:gd name="connsiteX24" fmla="*/ 216339 w 1575239"/>
                <a:gd name="connsiteY24" fmla="*/ 698500 h 2019300"/>
                <a:gd name="connsiteX25" fmla="*/ 197289 w 1575239"/>
                <a:gd name="connsiteY25" fmla="*/ 717550 h 2019300"/>
                <a:gd name="connsiteX26" fmla="*/ 190939 w 1575239"/>
                <a:gd name="connsiteY26" fmla="*/ 762000 h 2019300"/>
                <a:gd name="connsiteX27" fmla="*/ 209989 w 1575239"/>
                <a:gd name="connsiteY27" fmla="*/ 768350 h 2019300"/>
                <a:gd name="connsiteX28" fmla="*/ 235389 w 1575239"/>
                <a:gd name="connsiteY28" fmla="*/ 806450 h 2019300"/>
                <a:gd name="connsiteX29" fmla="*/ 248089 w 1575239"/>
                <a:gd name="connsiteY29" fmla="*/ 844550 h 2019300"/>
                <a:gd name="connsiteX30" fmla="*/ 254439 w 1575239"/>
                <a:gd name="connsiteY30" fmla="*/ 863600 h 2019300"/>
                <a:gd name="connsiteX31" fmla="*/ 216339 w 1575239"/>
                <a:gd name="connsiteY31" fmla="*/ 882650 h 2019300"/>
                <a:gd name="connsiteX32" fmla="*/ 197289 w 1575239"/>
                <a:gd name="connsiteY32" fmla="*/ 889000 h 2019300"/>
                <a:gd name="connsiteX33" fmla="*/ 203639 w 1575239"/>
                <a:gd name="connsiteY33" fmla="*/ 927100 h 2019300"/>
                <a:gd name="connsiteX34" fmla="*/ 216339 w 1575239"/>
                <a:gd name="connsiteY34" fmla="*/ 946150 h 2019300"/>
                <a:gd name="connsiteX35" fmla="*/ 222689 w 1575239"/>
                <a:gd name="connsiteY35" fmla="*/ 996950 h 2019300"/>
                <a:gd name="connsiteX36" fmla="*/ 209989 w 1575239"/>
                <a:gd name="connsiteY36" fmla="*/ 1035050 h 2019300"/>
                <a:gd name="connsiteX37" fmla="*/ 190939 w 1575239"/>
                <a:gd name="connsiteY37" fmla="*/ 1041400 h 2019300"/>
                <a:gd name="connsiteX38" fmla="*/ 165539 w 1575239"/>
                <a:gd name="connsiteY38" fmla="*/ 1054100 h 2019300"/>
                <a:gd name="connsiteX39" fmla="*/ 70289 w 1575239"/>
                <a:gd name="connsiteY39" fmla="*/ 1047750 h 2019300"/>
                <a:gd name="connsiteX40" fmla="*/ 44889 w 1575239"/>
                <a:gd name="connsiteY40" fmla="*/ 1035050 h 2019300"/>
                <a:gd name="connsiteX41" fmla="*/ 25839 w 1575239"/>
                <a:gd name="connsiteY41" fmla="*/ 1028700 h 2019300"/>
                <a:gd name="connsiteX42" fmla="*/ 439 w 1575239"/>
                <a:gd name="connsiteY42" fmla="*/ 1066800 h 2019300"/>
                <a:gd name="connsiteX43" fmla="*/ 6789 w 1575239"/>
                <a:gd name="connsiteY43" fmla="*/ 1092200 h 2019300"/>
                <a:gd name="connsiteX44" fmla="*/ 25839 w 1575239"/>
                <a:gd name="connsiteY44" fmla="*/ 1111250 h 2019300"/>
                <a:gd name="connsiteX45" fmla="*/ 38539 w 1575239"/>
                <a:gd name="connsiteY45" fmla="*/ 1130300 h 2019300"/>
                <a:gd name="connsiteX46" fmla="*/ 57589 w 1575239"/>
                <a:gd name="connsiteY46" fmla="*/ 1149350 h 2019300"/>
                <a:gd name="connsiteX47" fmla="*/ 89339 w 1575239"/>
                <a:gd name="connsiteY47" fmla="*/ 1206500 h 2019300"/>
                <a:gd name="connsiteX48" fmla="*/ 63939 w 1575239"/>
                <a:gd name="connsiteY48" fmla="*/ 1231900 h 2019300"/>
                <a:gd name="connsiteX49" fmla="*/ 82989 w 1575239"/>
                <a:gd name="connsiteY49" fmla="*/ 1238250 h 2019300"/>
                <a:gd name="connsiteX50" fmla="*/ 133789 w 1575239"/>
                <a:gd name="connsiteY50" fmla="*/ 1257300 h 2019300"/>
                <a:gd name="connsiteX51" fmla="*/ 171889 w 1575239"/>
                <a:gd name="connsiteY51" fmla="*/ 1289050 h 2019300"/>
                <a:gd name="connsiteX52" fmla="*/ 190939 w 1575239"/>
                <a:gd name="connsiteY52" fmla="*/ 1308100 h 2019300"/>
                <a:gd name="connsiteX53" fmla="*/ 229039 w 1575239"/>
                <a:gd name="connsiteY53" fmla="*/ 1333500 h 2019300"/>
                <a:gd name="connsiteX54" fmla="*/ 298889 w 1575239"/>
                <a:gd name="connsiteY54" fmla="*/ 1327150 h 2019300"/>
                <a:gd name="connsiteX55" fmla="*/ 317939 w 1575239"/>
                <a:gd name="connsiteY55" fmla="*/ 1320800 h 2019300"/>
                <a:gd name="connsiteX56" fmla="*/ 324289 w 1575239"/>
                <a:gd name="connsiteY56" fmla="*/ 1301750 h 2019300"/>
                <a:gd name="connsiteX57" fmla="*/ 343339 w 1575239"/>
                <a:gd name="connsiteY57" fmla="*/ 1225550 h 2019300"/>
                <a:gd name="connsiteX58" fmla="*/ 362389 w 1575239"/>
                <a:gd name="connsiteY58" fmla="*/ 1212850 h 2019300"/>
                <a:gd name="connsiteX59" fmla="*/ 368739 w 1575239"/>
                <a:gd name="connsiteY59" fmla="*/ 1193800 h 2019300"/>
                <a:gd name="connsiteX60" fmla="*/ 394139 w 1575239"/>
                <a:gd name="connsiteY60" fmla="*/ 1187450 h 2019300"/>
                <a:gd name="connsiteX61" fmla="*/ 413189 w 1575239"/>
                <a:gd name="connsiteY61" fmla="*/ 1181100 h 2019300"/>
                <a:gd name="connsiteX62" fmla="*/ 451289 w 1575239"/>
                <a:gd name="connsiteY62" fmla="*/ 1187450 h 2019300"/>
                <a:gd name="connsiteX63" fmla="*/ 444939 w 1575239"/>
                <a:gd name="connsiteY63" fmla="*/ 1244600 h 2019300"/>
                <a:gd name="connsiteX64" fmla="*/ 413189 w 1575239"/>
                <a:gd name="connsiteY64" fmla="*/ 1276350 h 2019300"/>
                <a:gd name="connsiteX65" fmla="*/ 394139 w 1575239"/>
                <a:gd name="connsiteY65" fmla="*/ 1282700 h 2019300"/>
                <a:gd name="connsiteX66" fmla="*/ 375089 w 1575239"/>
                <a:gd name="connsiteY66" fmla="*/ 1295400 h 2019300"/>
                <a:gd name="connsiteX67" fmla="*/ 362389 w 1575239"/>
                <a:gd name="connsiteY67" fmla="*/ 1314450 h 2019300"/>
                <a:gd name="connsiteX68" fmla="*/ 356039 w 1575239"/>
                <a:gd name="connsiteY68" fmla="*/ 1333500 h 2019300"/>
                <a:gd name="connsiteX69" fmla="*/ 336989 w 1575239"/>
                <a:gd name="connsiteY69" fmla="*/ 1346200 h 2019300"/>
                <a:gd name="connsiteX70" fmla="*/ 356039 w 1575239"/>
                <a:gd name="connsiteY70" fmla="*/ 1352550 h 2019300"/>
                <a:gd name="connsiteX71" fmla="*/ 387789 w 1575239"/>
                <a:gd name="connsiteY71" fmla="*/ 1390650 h 2019300"/>
                <a:gd name="connsiteX72" fmla="*/ 400489 w 1575239"/>
                <a:gd name="connsiteY72" fmla="*/ 1409700 h 2019300"/>
                <a:gd name="connsiteX73" fmla="*/ 400489 w 1575239"/>
                <a:gd name="connsiteY73" fmla="*/ 1460500 h 2019300"/>
                <a:gd name="connsiteX74" fmla="*/ 381439 w 1575239"/>
                <a:gd name="connsiteY74" fmla="*/ 1473200 h 2019300"/>
                <a:gd name="connsiteX75" fmla="*/ 273489 w 1575239"/>
                <a:gd name="connsiteY75" fmla="*/ 1479550 h 2019300"/>
                <a:gd name="connsiteX76" fmla="*/ 267139 w 1575239"/>
                <a:gd name="connsiteY76" fmla="*/ 1498600 h 2019300"/>
                <a:gd name="connsiteX77" fmla="*/ 279839 w 1575239"/>
                <a:gd name="connsiteY77" fmla="*/ 1517650 h 2019300"/>
                <a:gd name="connsiteX78" fmla="*/ 292539 w 1575239"/>
                <a:gd name="connsiteY78" fmla="*/ 1555750 h 2019300"/>
                <a:gd name="connsiteX79" fmla="*/ 311589 w 1575239"/>
                <a:gd name="connsiteY79" fmla="*/ 1562100 h 2019300"/>
                <a:gd name="connsiteX80" fmla="*/ 349689 w 1575239"/>
                <a:gd name="connsiteY80" fmla="*/ 1587500 h 2019300"/>
                <a:gd name="connsiteX81" fmla="*/ 343339 w 1575239"/>
                <a:gd name="connsiteY81" fmla="*/ 1606550 h 2019300"/>
                <a:gd name="connsiteX82" fmla="*/ 279839 w 1575239"/>
                <a:gd name="connsiteY82" fmla="*/ 1625600 h 2019300"/>
                <a:gd name="connsiteX83" fmla="*/ 267139 w 1575239"/>
                <a:gd name="connsiteY83" fmla="*/ 1663700 h 2019300"/>
                <a:gd name="connsiteX84" fmla="*/ 273489 w 1575239"/>
                <a:gd name="connsiteY84" fmla="*/ 1701800 h 2019300"/>
                <a:gd name="connsiteX85" fmla="*/ 305239 w 1575239"/>
                <a:gd name="connsiteY85" fmla="*/ 1733550 h 2019300"/>
                <a:gd name="connsiteX86" fmla="*/ 324289 w 1575239"/>
                <a:gd name="connsiteY86" fmla="*/ 1752600 h 2019300"/>
                <a:gd name="connsiteX87" fmla="*/ 336989 w 1575239"/>
                <a:gd name="connsiteY87" fmla="*/ 1790700 h 2019300"/>
                <a:gd name="connsiteX88" fmla="*/ 362389 w 1575239"/>
                <a:gd name="connsiteY88" fmla="*/ 1847850 h 2019300"/>
                <a:gd name="connsiteX89" fmla="*/ 317939 w 1575239"/>
                <a:gd name="connsiteY89" fmla="*/ 1866900 h 2019300"/>
                <a:gd name="connsiteX90" fmla="*/ 349689 w 1575239"/>
                <a:gd name="connsiteY90" fmla="*/ 1955800 h 2019300"/>
                <a:gd name="connsiteX91" fmla="*/ 375089 w 1575239"/>
                <a:gd name="connsiteY91" fmla="*/ 1962150 h 2019300"/>
                <a:gd name="connsiteX92" fmla="*/ 425889 w 1575239"/>
                <a:gd name="connsiteY92" fmla="*/ 1968500 h 2019300"/>
                <a:gd name="connsiteX93" fmla="*/ 432239 w 1575239"/>
                <a:gd name="connsiteY93" fmla="*/ 1993900 h 2019300"/>
                <a:gd name="connsiteX94" fmla="*/ 476689 w 1575239"/>
                <a:gd name="connsiteY94" fmla="*/ 2012950 h 2019300"/>
                <a:gd name="connsiteX95" fmla="*/ 495739 w 1575239"/>
                <a:gd name="connsiteY95" fmla="*/ 2019300 h 2019300"/>
                <a:gd name="connsiteX96" fmla="*/ 514789 w 1575239"/>
                <a:gd name="connsiteY96" fmla="*/ 2012950 h 2019300"/>
                <a:gd name="connsiteX97" fmla="*/ 533839 w 1575239"/>
                <a:gd name="connsiteY97" fmla="*/ 1943100 h 2019300"/>
                <a:gd name="connsiteX98" fmla="*/ 546539 w 1575239"/>
                <a:gd name="connsiteY98" fmla="*/ 1924050 h 2019300"/>
                <a:gd name="connsiteX99" fmla="*/ 584639 w 1575239"/>
                <a:gd name="connsiteY99" fmla="*/ 1892300 h 2019300"/>
                <a:gd name="connsiteX100" fmla="*/ 603689 w 1575239"/>
                <a:gd name="connsiteY100" fmla="*/ 1854200 h 2019300"/>
                <a:gd name="connsiteX101" fmla="*/ 597339 w 1575239"/>
                <a:gd name="connsiteY101" fmla="*/ 1771650 h 2019300"/>
                <a:gd name="connsiteX102" fmla="*/ 571939 w 1575239"/>
                <a:gd name="connsiteY102" fmla="*/ 1714500 h 2019300"/>
                <a:gd name="connsiteX103" fmla="*/ 559239 w 1575239"/>
                <a:gd name="connsiteY103" fmla="*/ 1670050 h 2019300"/>
                <a:gd name="connsiteX104" fmla="*/ 565589 w 1575239"/>
                <a:gd name="connsiteY104" fmla="*/ 1638300 h 2019300"/>
                <a:gd name="connsiteX105" fmla="*/ 603689 w 1575239"/>
                <a:gd name="connsiteY105" fmla="*/ 1625600 h 2019300"/>
                <a:gd name="connsiteX106" fmla="*/ 667189 w 1575239"/>
                <a:gd name="connsiteY106" fmla="*/ 1631950 h 2019300"/>
                <a:gd name="connsiteX107" fmla="*/ 698939 w 1575239"/>
                <a:gd name="connsiteY107" fmla="*/ 1663700 h 2019300"/>
                <a:gd name="connsiteX108" fmla="*/ 717989 w 1575239"/>
                <a:gd name="connsiteY108" fmla="*/ 1676400 h 2019300"/>
                <a:gd name="connsiteX109" fmla="*/ 737039 w 1575239"/>
                <a:gd name="connsiteY109" fmla="*/ 1708150 h 2019300"/>
                <a:gd name="connsiteX110" fmla="*/ 794189 w 1575239"/>
                <a:gd name="connsiteY110" fmla="*/ 1720850 h 2019300"/>
                <a:gd name="connsiteX111" fmla="*/ 876739 w 1575239"/>
                <a:gd name="connsiteY111" fmla="*/ 1670050 h 2019300"/>
                <a:gd name="connsiteX112" fmla="*/ 889439 w 1575239"/>
                <a:gd name="connsiteY112" fmla="*/ 1689100 h 2019300"/>
                <a:gd name="connsiteX113" fmla="*/ 908489 w 1575239"/>
                <a:gd name="connsiteY113" fmla="*/ 1727200 h 2019300"/>
                <a:gd name="connsiteX114" fmla="*/ 933889 w 1575239"/>
                <a:gd name="connsiteY114" fmla="*/ 1733550 h 2019300"/>
                <a:gd name="connsiteX115" fmla="*/ 978339 w 1575239"/>
                <a:gd name="connsiteY115" fmla="*/ 1746250 h 2019300"/>
                <a:gd name="connsiteX116" fmla="*/ 1022789 w 1575239"/>
                <a:gd name="connsiteY116" fmla="*/ 1752600 h 2019300"/>
                <a:gd name="connsiteX117" fmla="*/ 1105339 w 1575239"/>
                <a:gd name="connsiteY117" fmla="*/ 1746250 h 2019300"/>
                <a:gd name="connsiteX118" fmla="*/ 1124389 w 1575239"/>
                <a:gd name="connsiteY118" fmla="*/ 1739900 h 2019300"/>
                <a:gd name="connsiteX119" fmla="*/ 1168839 w 1575239"/>
                <a:gd name="connsiteY119" fmla="*/ 1682750 h 2019300"/>
                <a:gd name="connsiteX120" fmla="*/ 1187889 w 1575239"/>
                <a:gd name="connsiteY120" fmla="*/ 1676400 h 2019300"/>
                <a:gd name="connsiteX121" fmla="*/ 1206939 w 1575239"/>
                <a:gd name="connsiteY121" fmla="*/ 1663700 h 2019300"/>
                <a:gd name="connsiteX122" fmla="*/ 1257739 w 1575239"/>
                <a:gd name="connsiteY122" fmla="*/ 1644650 h 2019300"/>
                <a:gd name="connsiteX123" fmla="*/ 1264089 w 1575239"/>
                <a:gd name="connsiteY123" fmla="*/ 1428750 h 2019300"/>
                <a:gd name="connsiteX124" fmla="*/ 1270439 w 1575239"/>
                <a:gd name="connsiteY124" fmla="*/ 1409700 h 2019300"/>
                <a:gd name="connsiteX125" fmla="*/ 1283139 w 1575239"/>
                <a:gd name="connsiteY125" fmla="*/ 1390650 h 2019300"/>
                <a:gd name="connsiteX126" fmla="*/ 1283139 w 1575239"/>
                <a:gd name="connsiteY126" fmla="*/ 1327150 h 2019300"/>
                <a:gd name="connsiteX127" fmla="*/ 1264089 w 1575239"/>
                <a:gd name="connsiteY127" fmla="*/ 1314450 h 2019300"/>
                <a:gd name="connsiteX128" fmla="*/ 1251389 w 1575239"/>
                <a:gd name="connsiteY128" fmla="*/ 1289050 h 2019300"/>
                <a:gd name="connsiteX129" fmla="*/ 1276789 w 1575239"/>
                <a:gd name="connsiteY129" fmla="*/ 1257300 h 2019300"/>
                <a:gd name="connsiteX130" fmla="*/ 1289489 w 1575239"/>
                <a:gd name="connsiteY130" fmla="*/ 1238250 h 2019300"/>
                <a:gd name="connsiteX131" fmla="*/ 1308539 w 1575239"/>
                <a:gd name="connsiteY131" fmla="*/ 1181100 h 2019300"/>
                <a:gd name="connsiteX132" fmla="*/ 1314889 w 1575239"/>
                <a:gd name="connsiteY132" fmla="*/ 1162050 h 2019300"/>
                <a:gd name="connsiteX133" fmla="*/ 1327589 w 1575239"/>
                <a:gd name="connsiteY133" fmla="*/ 1111250 h 2019300"/>
                <a:gd name="connsiteX134" fmla="*/ 1340289 w 1575239"/>
                <a:gd name="connsiteY134" fmla="*/ 1066800 h 2019300"/>
                <a:gd name="connsiteX135" fmla="*/ 1327589 w 1575239"/>
                <a:gd name="connsiteY135" fmla="*/ 1009650 h 2019300"/>
                <a:gd name="connsiteX136" fmla="*/ 1314889 w 1575239"/>
                <a:gd name="connsiteY136" fmla="*/ 990600 h 2019300"/>
                <a:gd name="connsiteX137" fmla="*/ 1302189 w 1575239"/>
                <a:gd name="connsiteY137" fmla="*/ 952500 h 2019300"/>
                <a:gd name="connsiteX138" fmla="*/ 1289489 w 1575239"/>
                <a:gd name="connsiteY138" fmla="*/ 927100 h 2019300"/>
                <a:gd name="connsiteX139" fmla="*/ 1283139 w 1575239"/>
                <a:gd name="connsiteY139" fmla="*/ 901700 h 2019300"/>
                <a:gd name="connsiteX140" fmla="*/ 1276789 w 1575239"/>
                <a:gd name="connsiteY140" fmla="*/ 882650 h 2019300"/>
                <a:gd name="connsiteX141" fmla="*/ 1283139 w 1575239"/>
                <a:gd name="connsiteY141" fmla="*/ 666750 h 2019300"/>
                <a:gd name="connsiteX142" fmla="*/ 1289489 w 1575239"/>
                <a:gd name="connsiteY142" fmla="*/ 635000 h 2019300"/>
                <a:gd name="connsiteX143" fmla="*/ 1302189 w 1575239"/>
                <a:gd name="connsiteY143" fmla="*/ 615950 h 2019300"/>
                <a:gd name="connsiteX144" fmla="*/ 1321239 w 1575239"/>
                <a:gd name="connsiteY144" fmla="*/ 577850 h 2019300"/>
                <a:gd name="connsiteX145" fmla="*/ 1327589 w 1575239"/>
                <a:gd name="connsiteY145" fmla="*/ 520700 h 2019300"/>
                <a:gd name="connsiteX146" fmla="*/ 1333939 w 1575239"/>
                <a:gd name="connsiteY146" fmla="*/ 501650 h 2019300"/>
                <a:gd name="connsiteX147" fmla="*/ 1340289 w 1575239"/>
                <a:gd name="connsiteY147" fmla="*/ 450850 h 2019300"/>
                <a:gd name="connsiteX148" fmla="*/ 1378389 w 1575239"/>
                <a:gd name="connsiteY148" fmla="*/ 431800 h 2019300"/>
                <a:gd name="connsiteX149" fmla="*/ 1403789 w 1575239"/>
                <a:gd name="connsiteY149" fmla="*/ 425450 h 2019300"/>
                <a:gd name="connsiteX150" fmla="*/ 1422839 w 1575239"/>
                <a:gd name="connsiteY150" fmla="*/ 419100 h 2019300"/>
                <a:gd name="connsiteX151" fmla="*/ 1460939 w 1575239"/>
                <a:gd name="connsiteY151" fmla="*/ 412750 h 2019300"/>
                <a:gd name="connsiteX152" fmla="*/ 1486339 w 1575239"/>
                <a:gd name="connsiteY152" fmla="*/ 406400 h 2019300"/>
                <a:gd name="connsiteX153" fmla="*/ 1448239 w 1575239"/>
                <a:gd name="connsiteY153" fmla="*/ 368300 h 2019300"/>
                <a:gd name="connsiteX154" fmla="*/ 1410139 w 1575239"/>
                <a:gd name="connsiteY154" fmla="*/ 349250 h 2019300"/>
                <a:gd name="connsiteX155" fmla="*/ 1372039 w 1575239"/>
                <a:gd name="connsiteY155" fmla="*/ 330200 h 2019300"/>
                <a:gd name="connsiteX156" fmla="*/ 1352989 w 1575239"/>
                <a:gd name="connsiteY156" fmla="*/ 285750 h 2019300"/>
                <a:gd name="connsiteX157" fmla="*/ 1333939 w 1575239"/>
                <a:gd name="connsiteY157" fmla="*/ 279400 h 2019300"/>
                <a:gd name="connsiteX158" fmla="*/ 1340289 w 1575239"/>
                <a:gd name="connsiteY158" fmla="*/ 228600 h 2019300"/>
                <a:gd name="connsiteX159" fmla="*/ 1359339 w 1575239"/>
                <a:gd name="connsiteY159" fmla="*/ 222250 h 2019300"/>
                <a:gd name="connsiteX160" fmla="*/ 1410139 w 1575239"/>
                <a:gd name="connsiteY160" fmla="*/ 228600 h 2019300"/>
                <a:gd name="connsiteX161" fmla="*/ 1467289 w 1575239"/>
                <a:gd name="connsiteY161" fmla="*/ 273050 h 2019300"/>
                <a:gd name="connsiteX162" fmla="*/ 1505389 w 1575239"/>
                <a:gd name="connsiteY162" fmla="*/ 285750 h 2019300"/>
                <a:gd name="connsiteX163" fmla="*/ 1524439 w 1575239"/>
                <a:gd name="connsiteY163" fmla="*/ 298450 h 2019300"/>
                <a:gd name="connsiteX164" fmla="*/ 1511739 w 1575239"/>
                <a:gd name="connsiteY164" fmla="*/ 304800 h 2019300"/>
                <a:gd name="connsiteX165" fmla="*/ 1518089 w 1575239"/>
                <a:gd name="connsiteY165" fmla="*/ 260350 h 2019300"/>
                <a:gd name="connsiteX166" fmla="*/ 1556189 w 1575239"/>
                <a:gd name="connsiteY166" fmla="*/ 228600 h 2019300"/>
                <a:gd name="connsiteX167" fmla="*/ 1575239 w 1575239"/>
                <a:gd name="connsiteY167" fmla="*/ 184150 h 2019300"/>
                <a:gd name="connsiteX168" fmla="*/ 1568889 w 1575239"/>
                <a:gd name="connsiteY168" fmla="*/ 165100 h 2019300"/>
                <a:gd name="connsiteX169" fmla="*/ 1479989 w 1575239"/>
                <a:gd name="connsiteY169" fmla="*/ 158750 h 2019300"/>
                <a:gd name="connsiteX170" fmla="*/ 1511739 w 1575239"/>
                <a:gd name="connsiteY170" fmla="*/ 127000 h 2019300"/>
                <a:gd name="connsiteX171" fmla="*/ 1479989 w 1575239"/>
                <a:gd name="connsiteY171" fmla="*/ 69850 h 2019300"/>
                <a:gd name="connsiteX172" fmla="*/ 1499039 w 1575239"/>
                <a:gd name="connsiteY172" fmla="*/ 63500 h 2019300"/>
                <a:gd name="connsiteX173" fmla="*/ 1479989 w 1575239"/>
                <a:gd name="connsiteY173" fmla="*/ 50800 h 2019300"/>
                <a:gd name="connsiteX174" fmla="*/ 1454589 w 1575239"/>
                <a:gd name="connsiteY174" fmla="*/ 44450 h 2019300"/>
                <a:gd name="connsiteX175" fmla="*/ 1397439 w 1575239"/>
                <a:gd name="connsiteY175" fmla="*/ 31750 h 2019300"/>
                <a:gd name="connsiteX176" fmla="*/ 1378389 w 1575239"/>
                <a:gd name="connsiteY176" fmla="*/ 19050 h 2019300"/>
                <a:gd name="connsiteX177" fmla="*/ 1321239 w 1575239"/>
                <a:gd name="connsiteY177" fmla="*/ 6350 h 2019300"/>
                <a:gd name="connsiteX178" fmla="*/ 1289489 w 1575239"/>
                <a:gd name="connsiteY178" fmla="*/ 0 h 2019300"/>
                <a:gd name="connsiteX179" fmla="*/ 1225989 w 1575239"/>
                <a:gd name="connsiteY179" fmla="*/ 6350 h 2019300"/>
                <a:gd name="connsiteX180" fmla="*/ 1225989 w 1575239"/>
                <a:gd name="connsiteY180" fmla="*/ 50800 h 2019300"/>
                <a:gd name="connsiteX181" fmla="*/ 1264089 w 1575239"/>
                <a:gd name="connsiteY181" fmla="*/ 57150 h 2019300"/>
                <a:gd name="connsiteX182" fmla="*/ 1264089 w 1575239"/>
                <a:gd name="connsiteY182" fmla="*/ 127000 h 2019300"/>
                <a:gd name="connsiteX183" fmla="*/ 1225989 w 1575239"/>
                <a:gd name="connsiteY183" fmla="*/ 120650 h 2019300"/>
                <a:gd name="connsiteX184" fmla="*/ 1187889 w 1575239"/>
                <a:gd name="connsiteY184" fmla="*/ 82550 h 2019300"/>
                <a:gd name="connsiteX185" fmla="*/ 1168839 w 1575239"/>
                <a:gd name="connsiteY185" fmla="*/ 63500 h 2019300"/>
                <a:gd name="connsiteX186" fmla="*/ 1137089 w 1575239"/>
                <a:gd name="connsiteY186" fmla="*/ 57150 h 2019300"/>
                <a:gd name="connsiteX187" fmla="*/ 1060889 w 1575239"/>
                <a:gd name="connsiteY187" fmla="*/ 50800 h 2019300"/>
                <a:gd name="connsiteX188" fmla="*/ 978339 w 1575239"/>
                <a:gd name="connsiteY188" fmla="*/ 50800 h 2019300"/>
                <a:gd name="connsiteX189" fmla="*/ 959289 w 1575239"/>
                <a:gd name="connsiteY189" fmla="*/ 63500 h 2019300"/>
                <a:gd name="connsiteX190" fmla="*/ 940239 w 1575239"/>
                <a:gd name="connsiteY190" fmla="*/ 101600 h 2019300"/>
                <a:gd name="connsiteX191" fmla="*/ 927539 w 1575239"/>
                <a:gd name="connsiteY191" fmla="*/ 120650 h 2019300"/>
                <a:gd name="connsiteX192" fmla="*/ 921189 w 1575239"/>
                <a:gd name="connsiteY192" fmla="*/ 139700 h 2019300"/>
                <a:gd name="connsiteX193" fmla="*/ 883089 w 1575239"/>
                <a:gd name="connsiteY193" fmla="*/ 184150 h 2019300"/>
                <a:gd name="connsiteX194" fmla="*/ 844989 w 1575239"/>
                <a:gd name="connsiteY194" fmla="*/ 177800 h 2019300"/>
                <a:gd name="connsiteX195" fmla="*/ 832289 w 1575239"/>
                <a:gd name="connsiteY195" fmla="*/ 158750 h 2019300"/>
                <a:gd name="connsiteX196" fmla="*/ 813239 w 1575239"/>
                <a:gd name="connsiteY196" fmla="*/ 139700 h 2019300"/>
                <a:gd name="connsiteX197" fmla="*/ 794189 w 1575239"/>
                <a:gd name="connsiteY197" fmla="*/ 95250 h 2019300"/>
                <a:gd name="connsiteX198" fmla="*/ 787839 w 1575239"/>
                <a:gd name="connsiteY198" fmla="*/ 69850 h 2019300"/>
                <a:gd name="connsiteX199" fmla="*/ 775139 w 1575239"/>
                <a:gd name="connsiteY199" fmla="*/ 50800 h 2019300"/>
                <a:gd name="connsiteX200" fmla="*/ 768789 w 1575239"/>
                <a:gd name="connsiteY200" fmla="*/ 31750 h 2019300"/>
                <a:gd name="connsiteX201" fmla="*/ 730689 w 1575239"/>
                <a:gd name="connsiteY201" fmla="*/ 12700 h 2019300"/>
                <a:gd name="connsiteX202" fmla="*/ 559239 w 1575239"/>
                <a:gd name="connsiteY202" fmla="*/ 25400 h 2019300"/>
                <a:gd name="connsiteX203" fmla="*/ 533839 w 1575239"/>
                <a:gd name="connsiteY203" fmla="*/ 31750 h 2019300"/>
                <a:gd name="connsiteX204" fmla="*/ 521139 w 1575239"/>
                <a:gd name="connsiteY204" fmla="*/ 50800 h 2019300"/>
                <a:gd name="connsiteX205" fmla="*/ 502089 w 1575239"/>
                <a:gd name="connsiteY205" fmla="*/ 63500 h 2019300"/>
                <a:gd name="connsiteX0" fmla="*/ 502089 w 1575239"/>
                <a:gd name="connsiteY0" fmla="*/ 63500 h 2019300"/>
                <a:gd name="connsiteX1" fmla="*/ 514789 w 1575239"/>
                <a:gd name="connsiteY1" fmla="*/ 228600 h 2019300"/>
                <a:gd name="connsiteX2" fmla="*/ 495739 w 1575239"/>
                <a:gd name="connsiteY2" fmla="*/ 273050 h 2019300"/>
                <a:gd name="connsiteX3" fmla="*/ 476689 w 1575239"/>
                <a:gd name="connsiteY3" fmla="*/ 285750 h 2019300"/>
                <a:gd name="connsiteX4" fmla="*/ 451289 w 1575239"/>
                <a:gd name="connsiteY4" fmla="*/ 241300 h 2019300"/>
                <a:gd name="connsiteX5" fmla="*/ 394139 w 1575239"/>
                <a:gd name="connsiteY5" fmla="*/ 209550 h 2019300"/>
                <a:gd name="connsiteX6" fmla="*/ 336989 w 1575239"/>
                <a:gd name="connsiteY6" fmla="*/ 254000 h 2019300"/>
                <a:gd name="connsiteX7" fmla="*/ 292539 w 1575239"/>
                <a:gd name="connsiteY7" fmla="*/ 311150 h 2019300"/>
                <a:gd name="connsiteX8" fmla="*/ 254439 w 1575239"/>
                <a:gd name="connsiteY8" fmla="*/ 323850 h 2019300"/>
                <a:gd name="connsiteX9" fmla="*/ 235389 w 1575239"/>
                <a:gd name="connsiteY9" fmla="*/ 330200 h 2019300"/>
                <a:gd name="connsiteX10" fmla="*/ 203639 w 1575239"/>
                <a:gd name="connsiteY10" fmla="*/ 368300 h 2019300"/>
                <a:gd name="connsiteX11" fmla="*/ 190939 w 1575239"/>
                <a:gd name="connsiteY11" fmla="*/ 406400 h 2019300"/>
                <a:gd name="connsiteX12" fmla="*/ 165539 w 1575239"/>
                <a:gd name="connsiteY12" fmla="*/ 444500 h 2019300"/>
                <a:gd name="connsiteX13" fmla="*/ 159189 w 1575239"/>
                <a:gd name="connsiteY13" fmla="*/ 463550 h 2019300"/>
                <a:gd name="connsiteX14" fmla="*/ 152839 w 1575239"/>
                <a:gd name="connsiteY14" fmla="*/ 501650 h 2019300"/>
                <a:gd name="connsiteX15" fmla="*/ 133789 w 1575239"/>
                <a:gd name="connsiteY15" fmla="*/ 508000 h 2019300"/>
                <a:gd name="connsiteX16" fmla="*/ 32189 w 1575239"/>
                <a:gd name="connsiteY16" fmla="*/ 520700 h 2019300"/>
                <a:gd name="connsiteX17" fmla="*/ 38539 w 1575239"/>
                <a:gd name="connsiteY17" fmla="*/ 552450 h 2019300"/>
                <a:gd name="connsiteX18" fmla="*/ 57589 w 1575239"/>
                <a:gd name="connsiteY18" fmla="*/ 558800 h 2019300"/>
                <a:gd name="connsiteX19" fmla="*/ 102039 w 1575239"/>
                <a:gd name="connsiteY19" fmla="*/ 552450 h 2019300"/>
                <a:gd name="connsiteX20" fmla="*/ 178239 w 1575239"/>
                <a:gd name="connsiteY20" fmla="*/ 539750 h 2019300"/>
                <a:gd name="connsiteX21" fmla="*/ 197289 w 1575239"/>
                <a:gd name="connsiteY21" fmla="*/ 552450 h 2019300"/>
                <a:gd name="connsiteX22" fmla="*/ 216339 w 1575239"/>
                <a:gd name="connsiteY22" fmla="*/ 596900 h 2019300"/>
                <a:gd name="connsiteX23" fmla="*/ 229039 w 1575239"/>
                <a:gd name="connsiteY23" fmla="*/ 635000 h 2019300"/>
                <a:gd name="connsiteX24" fmla="*/ 216339 w 1575239"/>
                <a:gd name="connsiteY24" fmla="*/ 698500 h 2019300"/>
                <a:gd name="connsiteX25" fmla="*/ 197289 w 1575239"/>
                <a:gd name="connsiteY25" fmla="*/ 717550 h 2019300"/>
                <a:gd name="connsiteX26" fmla="*/ 190939 w 1575239"/>
                <a:gd name="connsiteY26" fmla="*/ 762000 h 2019300"/>
                <a:gd name="connsiteX27" fmla="*/ 209989 w 1575239"/>
                <a:gd name="connsiteY27" fmla="*/ 768350 h 2019300"/>
                <a:gd name="connsiteX28" fmla="*/ 235389 w 1575239"/>
                <a:gd name="connsiteY28" fmla="*/ 806450 h 2019300"/>
                <a:gd name="connsiteX29" fmla="*/ 248089 w 1575239"/>
                <a:gd name="connsiteY29" fmla="*/ 844550 h 2019300"/>
                <a:gd name="connsiteX30" fmla="*/ 254439 w 1575239"/>
                <a:gd name="connsiteY30" fmla="*/ 863600 h 2019300"/>
                <a:gd name="connsiteX31" fmla="*/ 216339 w 1575239"/>
                <a:gd name="connsiteY31" fmla="*/ 882650 h 2019300"/>
                <a:gd name="connsiteX32" fmla="*/ 197289 w 1575239"/>
                <a:gd name="connsiteY32" fmla="*/ 889000 h 2019300"/>
                <a:gd name="connsiteX33" fmla="*/ 203639 w 1575239"/>
                <a:gd name="connsiteY33" fmla="*/ 927100 h 2019300"/>
                <a:gd name="connsiteX34" fmla="*/ 216339 w 1575239"/>
                <a:gd name="connsiteY34" fmla="*/ 946150 h 2019300"/>
                <a:gd name="connsiteX35" fmla="*/ 222689 w 1575239"/>
                <a:gd name="connsiteY35" fmla="*/ 996950 h 2019300"/>
                <a:gd name="connsiteX36" fmla="*/ 209989 w 1575239"/>
                <a:gd name="connsiteY36" fmla="*/ 1035050 h 2019300"/>
                <a:gd name="connsiteX37" fmla="*/ 190939 w 1575239"/>
                <a:gd name="connsiteY37" fmla="*/ 1041400 h 2019300"/>
                <a:gd name="connsiteX38" fmla="*/ 165539 w 1575239"/>
                <a:gd name="connsiteY38" fmla="*/ 1054100 h 2019300"/>
                <a:gd name="connsiteX39" fmla="*/ 70289 w 1575239"/>
                <a:gd name="connsiteY39" fmla="*/ 1047750 h 2019300"/>
                <a:gd name="connsiteX40" fmla="*/ 44889 w 1575239"/>
                <a:gd name="connsiteY40" fmla="*/ 1035050 h 2019300"/>
                <a:gd name="connsiteX41" fmla="*/ 25839 w 1575239"/>
                <a:gd name="connsiteY41" fmla="*/ 1028700 h 2019300"/>
                <a:gd name="connsiteX42" fmla="*/ 439 w 1575239"/>
                <a:gd name="connsiteY42" fmla="*/ 1066800 h 2019300"/>
                <a:gd name="connsiteX43" fmla="*/ 6789 w 1575239"/>
                <a:gd name="connsiteY43" fmla="*/ 1092200 h 2019300"/>
                <a:gd name="connsiteX44" fmla="*/ 25839 w 1575239"/>
                <a:gd name="connsiteY44" fmla="*/ 1111250 h 2019300"/>
                <a:gd name="connsiteX45" fmla="*/ 38539 w 1575239"/>
                <a:gd name="connsiteY45" fmla="*/ 1130300 h 2019300"/>
                <a:gd name="connsiteX46" fmla="*/ 57589 w 1575239"/>
                <a:gd name="connsiteY46" fmla="*/ 1149350 h 2019300"/>
                <a:gd name="connsiteX47" fmla="*/ 89339 w 1575239"/>
                <a:gd name="connsiteY47" fmla="*/ 1206500 h 2019300"/>
                <a:gd name="connsiteX48" fmla="*/ 63939 w 1575239"/>
                <a:gd name="connsiteY48" fmla="*/ 1231900 h 2019300"/>
                <a:gd name="connsiteX49" fmla="*/ 82989 w 1575239"/>
                <a:gd name="connsiteY49" fmla="*/ 1238250 h 2019300"/>
                <a:gd name="connsiteX50" fmla="*/ 133789 w 1575239"/>
                <a:gd name="connsiteY50" fmla="*/ 1257300 h 2019300"/>
                <a:gd name="connsiteX51" fmla="*/ 171889 w 1575239"/>
                <a:gd name="connsiteY51" fmla="*/ 1289050 h 2019300"/>
                <a:gd name="connsiteX52" fmla="*/ 190939 w 1575239"/>
                <a:gd name="connsiteY52" fmla="*/ 1308100 h 2019300"/>
                <a:gd name="connsiteX53" fmla="*/ 229039 w 1575239"/>
                <a:gd name="connsiteY53" fmla="*/ 1333500 h 2019300"/>
                <a:gd name="connsiteX54" fmla="*/ 298889 w 1575239"/>
                <a:gd name="connsiteY54" fmla="*/ 1327150 h 2019300"/>
                <a:gd name="connsiteX55" fmla="*/ 317939 w 1575239"/>
                <a:gd name="connsiteY55" fmla="*/ 1320800 h 2019300"/>
                <a:gd name="connsiteX56" fmla="*/ 324289 w 1575239"/>
                <a:gd name="connsiteY56" fmla="*/ 1301750 h 2019300"/>
                <a:gd name="connsiteX57" fmla="*/ 343339 w 1575239"/>
                <a:gd name="connsiteY57" fmla="*/ 1225550 h 2019300"/>
                <a:gd name="connsiteX58" fmla="*/ 362389 w 1575239"/>
                <a:gd name="connsiteY58" fmla="*/ 1212850 h 2019300"/>
                <a:gd name="connsiteX59" fmla="*/ 368739 w 1575239"/>
                <a:gd name="connsiteY59" fmla="*/ 1193800 h 2019300"/>
                <a:gd name="connsiteX60" fmla="*/ 394139 w 1575239"/>
                <a:gd name="connsiteY60" fmla="*/ 1187450 h 2019300"/>
                <a:gd name="connsiteX61" fmla="*/ 413189 w 1575239"/>
                <a:gd name="connsiteY61" fmla="*/ 1181100 h 2019300"/>
                <a:gd name="connsiteX62" fmla="*/ 451289 w 1575239"/>
                <a:gd name="connsiteY62" fmla="*/ 1187450 h 2019300"/>
                <a:gd name="connsiteX63" fmla="*/ 444939 w 1575239"/>
                <a:gd name="connsiteY63" fmla="*/ 1244600 h 2019300"/>
                <a:gd name="connsiteX64" fmla="*/ 413189 w 1575239"/>
                <a:gd name="connsiteY64" fmla="*/ 1276350 h 2019300"/>
                <a:gd name="connsiteX65" fmla="*/ 394139 w 1575239"/>
                <a:gd name="connsiteY65" fmla="*/ 1282700 h 2019300"/>
                <a:gd name="connsiteX66" fmla="*/ 375089 w 1575239"/>
                <a:gd name="connsiteY66" fmla="*/ 1295400 h 2019300"/>
                <a:gd name="connsiteX67" fmla="*/ 362389 w 1575239"/>
                <a:gd name="connsiteY67" fmla="*/ 1314450 h 2019300"/>
                <a:gd name="connsiteX68" fmla="*/ 356039 w 1575239"/>
                <a:gd name="connsiteY68" fmla="*/ 1333500 h 2019300"/>
                <a:gd name="connsiteX69" fmla="*/ 336989 w 1575239"/>
                <a:gd name="connsiteY69" fmla="*/ 1346200 h 2019300"/>
                <a:gd name="connsiteX70" fmla="*/ 356039 w 1575239"/>
                <a:gd name="connsiteY70" fmla="*/ 1352550 h 2019300"/>
                <a:gd name="connsiteX71" fmla="*/ 387789 w 1575239"/>
                <a:gd name="connsiteY71" fmla="*/ 1390650 h 2019300"/>
                <a:gd name="connsiteX72" fmla="*/ 400489 w 1575239"/>
                <a:gd name="connsiteY72" fmla="*/ 1409700 h 2019300"/>
                <a:gd name="connsiteX73" fmla="*/ 400489 w 1575239"/>
                <a:gd name="connsiteY73" fmla="*/ 1460500 h 2019300"/>
                <a:gd name="connsiteX74" fmla="*/ 381439 w 1575239"/>
                <a:gd name="connsiteY74" fmla="*/ 1473200 h 2019300"/>
                <a:gd name="connsiteX75" fmla="*/ 273489 w 1575239"/>
                <a:gd name="connsiteY75" fmla="*/ 1479550 h 2019300"/>
                <a:gd name="connsiteX76" fmla="*/ 267139 w 1575239"/>
                <a:gd name="connsiteY76" fmla="*/ 1498600 h 2019300"/>
                <a:gd name="connsiteX77" fmla="*/ 279839 w 1575239"/>
                <a:gd name="connsiteY77" fmla="*/ 1517650 h 2019300"/>
                <a:gd name="connsiteX78" fmla="*/ 292539 w 1575239"/>
                <a:gd name="connsiteY78" fmla="*/ 1555750 h 2019300"/>
                <a:gd name="connsiteX79" fmla="*/ 311589 w 1575239"/>
                <a:gd name="connsiteY79" fmla="*/ 1562100 h 2019300"/>
                <a:gd name="connsiteX80" fmla="*/ 349689 w 1575239"/>
                <a:gd name="connsiteY80" fmla="*/ 1587500 h 2019300"/>
                <a:gd name="connsiteX81" fmla="*/ 343339 w 1575239"/>
                <a:gd name="connsiteY81" fmla="*/ 1606550 h 2019300"/>
                <a:gd name="connsiteX82" fmla="*/ 279839 w 1575239"/>
                <a:gd name="connsiteY82" fmla="*/ 1625600 h 2019300"/>
                <a:gd name="connsiteX83" fmla="*/ 267139 w 1575239"/>
                <a:gd name="connsiteY83" fmla="*/ 1663700 h 2019300"/>
                <a:gd name="connsiteX84" fmla="*/ 273489 w 1575239"/>
                <a:gd name="connsiteY84" fmla="*/ 1701800 h 2019300"/>
                <a:gd name="connsiteX85" fmla="*/ 305239 w 1575239"/>
                <a:gd name="connsiteY85" fmla="*/ 1733550 h 2019300"/>
                <a:gd name="connsiteX86" fmla="*/ 324289 w 1575239"/>
                <a:gd name="connsiteY86" fmla="*/ 1752600 h 2019300"/>
                <a:gd name="connsiteX87" fmla="*/ 336989 w 1575239"/>
                <a:gd name="connsiteY87" fmla="*/ 1790700 h 2019300"/>
                <a:gd name="connsiteX88" fmla="*/ 317939 w 1575239"/>
                <a:gd name="connsiteY88" fmla="*/ 1866900 h 2019300"/>
                <a:gd name="connsiteX89" fmla="*/ 349689 w 1575239"/>
                <a:gd name="connsiteY89" fmla="*/ 1955800 h 2019300"/>
                <a:gd name="connsiteX90" fmla="*/ 375089 w 1575239"/>
                <a:gd name="connsiteY90" fmla="*/ 1962150 h 2019300"/>
                <a:gd name="connsiteX91" fmla="*/ 425889 w 1575239"/>
                <a:gd name="connsiteY91" fmla="*/ 1968500 h 2019300"/>
                <a:gd name="connsiteX92" fmla="*/ 432239 w 1575239"/>
                <a:gd name="connsiteY92" fmla="*/ 1993900 h 2019300"/>
                <a:gd name="connsiteX93" fmla="*/ 476689 w 1575239"/>
                <a:gd name="connsiteY93" fmla="*/ 2012950 h 2019300"/>
                <a:gd name="connsiteX94" fmla="*/ 495739 w 1575239"/>
                <a:gd name="connsiteY94" fmla="*/ 2019300 h 2019300"/>
                <a:gd name="connsiteX95" fmla="*/ 514789 w 1575239"/>
                <a:gd name="connsiteY95" fmla="*/ 2012950 h 2019300"/>
                <a:gd name="connsiteX96" fmla="*/ 533839 w 1575239"/>
                <a:gd name="connsiteY96" fmla="*/ 1943100 h 2019300"/>
                <a:gd name="connsiteX97" fmla="*/ 546539 w 1575239"/>
                <a:gd name="connsiteY97" fmla="*/ 1924050 h 2019300"/>
                <a:gd name="connsiteX98" fmla="*/ 584639 w 1575239"/>
                <a:gd name="connsiteY98" fmla="*/ 1892300 h 2019300"/>
                <a:gd name="connsiteX99" fmla="*/ 603689 w 1575239"/>
                <a:gd name="connsiteY99" fmla="*/ 1854200 h 2019300"/>
                <a:gd name="connsiteX100" fmla="*/ 597339 w 1575239"/>
                <a:gd name="connsiteY100" fmla="*/ 1771650 h 2019300"/>
                <a:gd name="connsiteX101" fmla="*/ 571939 w 1575239"/>
                <a:gd name="connsiteY101" fmla="*/ 1714500 h 2019300"/>
                <a:gd name="connsiteX102" fmla="*/ 559239 w 1575239"/>
                <a:gd name="connsiteY102" fmla="*/ 1670050 h 2019300"/>
                <a:gd name="connsiteX103" fmla="*/ 565589 w 1575239"/>
                <a:gd name="connsiteY103" fmla="*/ 1638300 h 2019300"/>
                <a:gd name="connsiteX104" fmla="*/ 603689 w 1575239"/>
                <a:gd name="connsiteY104" fmla="*/ 1625600 h 2019300"/>
                <a:gd name="connsiteX105" fmla="*/ 667189 w 1575239"/>
                <a:gd name="connsiteY105" fmla="*/ 1631950 h 2019300"/>
                <a:gd name="connsiteX106" fmla="*/ 698939 w 1575239"/>
                <a:gd name="connsiteY106" fmla="*/ 1663700 h 2019300"/>
                <a:gd name="connsiteX107" fmla="*/ 717989 w 1575239"/>
                <a:gd name="connsiteY107" fmla="*/ 1676400 h 2019300"/>
                <a:gd name="connsiteX108" fmla="*/ 737039 w 1575239"/>
                <a:gd name="connsiteY108" fmla="*/ 1708150 h 2019300"/>
                <a:gd name="connsiteX109" fmla="*/ 794189 w 1575239"/>
                <a:gd name="connsiteY109" fmla="*/ 1720850 h 2019300"/>
                <a:gd name="connsiteX110" fmla="*/ 876739 w 1575239"/>
                <a:gd name="connsiteY110" fmla="*/ 1670050 h 2019300"/>
                <a:gd name="connsiteX111" fmla="*/ 889439 w 1575239"/>
                <a:gd name="connsiteY111" fmla="*/ 1689100 h 2019300"/>
                <a:gd name="connsiteX112" fmla="*/ 908489 w 1575239"/>
                <a:gd name="connsiteY112" fmla="*/ 1727200 h 2019300"/>
                <a:gd name="connsiteX113" fmla="*/ 933889 w 1575239"/>
                <a:gd name="connsiteY113" fmla="*/ 1733550 h 2019300"/>
                <a:gd name="connsiteX114" fmla="*/ 978339 w 1575239"/>
                <a:gd name="connsiteY114" fmla="*/ 1746250 h 2019300"/>
                <a:gd name="connsiteX115" fmla="*/ 1022789 w 1575239"/>
                <a:gd name="connsiteY115" fmla="*/ 1752600 h 2019300"/>
                <a:gd name="connsiteX116" fmla="*/ 1105339 w 1575239"/>
                <a:gd name="connsiteY116" fmla="*/ 1746250 h 2019300"/>
                <a:gd name="connsiteX117" fmla="*/ 1124389 w 1575239"/>
                <a:gd name="connsiteY117" fmla="*/ 1739900 h 2019300"/>
                <a:gd name="connsiteX118" fmla="*/ 1168839 w 1575239"/>
                <a:gd name="connsiteY118" fmla="*/ 1682750 h 2019300"/>
                <a:gd name="connsiteX119" fmla="*/ 1187889 w 1575239"/>
                <a:gd name="connsiteY119" fmla="*/ 1676400 h 2019300"/>
                <a:gd name="connsiteX120" fmla="*/ 1206939 w 1575239"/>
                <a:gd name="connsiteY120" fmla="*/ 1663700 h 2019300"/>
                <a:gd name="connsiteX121" fmla="*/ 1257739 w 1575239"/>
                <a:gd name="connsiteY121" fmla="*/ 1644650 h 2019300"/>
                <a:gd name="connsiteX122" fmla="*/ 1264089 w 1575239"/>
                <a:gd name="connsiteY122" fmla="*/ 1428750 h 2019300"/>
                <a:gd name="connsiteX123" fmla="*/ 1270439 w 1575239"/>
                <a:gd name="connsiteY123" fmla="*/ 1409700 h 2019300"/>
                <a:gd name="connsiteX124" fmla="*/ 1283139 w 1575239"/>
                <a:gd name="connsiteY124" fmla="*/ 1390650 h 2019300"/>
                <a:gd name="connsiteX125" fmla="*/ 1283139 w 1575239"/>
                <a:gd name="connsiteY125" fmla="*/ 1327150 h 2019300"/>
                <a:gd name="connsiteX126" fmla="*/ 1264089 w 1575239"/>
                <a:gd name="connsiteY126" fmla="*/ 1314450 h 2019300"/>
                <a:gd name="connsiteX127" fmla="*/ 1251389 w 1575239"/>
                <a:gd name="connsiteY127" fmla="*/ 1289050 h 2019300"/>
                <a:gd name="connsiteX128" fmla="*/ 1276789 w 1575239"/>
                <a:gd name="connsiteY128" fmla="*/ 1257300 h 2019300"/>
                <a:gd name="connsiteX129" fmla="*/ 1289489 w 1575239"/>
                <a:gd name="connsiteY129" fmla="*/ 1238250 h 2019300"/>
                <a:gd name="connsiteX130" fmla="*/ 1308539 w 1575239"/>
                <a:gd name="connsiteY130" fmla="*/ 1181100 h 2019300"/>
                <a:gd name="connsiteX131" fmla="*/ 1314889 w 1575239"/>
                <a:gd name="connsiteY131" fmla="*/ 1162050 h 2019300"/>
                <a:gd name="connsiteX132" fmla="*/ 1327589 w 1575239"/>
                <a:gd name="connsiteY132" fmla="*/ 1111250 h 2019300"/>
                <a:gd name="connsiteX133" fmla="*/ 1340289 w 1575239"/>
                <a:gd name="connsiteY133" fmla="*/ 1066800 h 2019300"/>
                <a:gd name="connsiteX134" fmla="*/ 1327589 w 1575239"/>
                <a:gd name="connsiteY134" fmla="*/ 1009650 h 2019300"/>
                <a:gd name="connsiteX135" fmla="*/ 1314889 w 1575239"/>
                <a:gd name="connsiteY135" fmla="*/ 990600 h 2019300"/>
                <a:gd name="connsiteX136" fmla="*/ 1302189 w 1575239"/>
                <a:gd name="connsiteY136" fmla="*/ 952500 h 2019300"/>
                <a:gd name="connsiteX137" fmla="*/ 1289489 w 1575239"/>
                <a:gd name="connsiteY137" fmla="*/ 927100 h 2019300"/>
                <a:gd name="connsiteX138" fmla="*/ 1283139 w 1575239"/>
                <a:gd name="connsiteY138" fmla="*/ 901700 h 2019300"/>
                <a:gd name="connsiteX139" fmla="*/ 1276789 w 1575239"/>
                <a:gd name="connsiteY139" fmla="*/ 882650 h 2019300"/>
                <a:gd name="connsiteX140" fmla="*/ 1283139 w 1575239"/>
                <a:gd name="connsiteY140" fmla="*/ 666750 h 2019300"/>
                <a:gd name="connsiteX141" fmla="*/ 1289489 w 1575239"/>
                <a:gd name="connsiteY141" fmla="*/ 635000 h 2019300"/>
                <a:gd name="connsiteX142" fmla="*/ 1302189 w 1575239"/>
                <a:gd name="connsiteY142" fmla="*/ 615950 h 2019300"/>
                <a:gd name="connsiteX143" fmla="*/ 1321239 w 1575239"/>
                <a:gd name="connsiteY143" fmla="*/ 577850 h 2019300"/>
                <a:gd name="connsiteX144" fmla="*/ 1327589 w 1575239"/>
                <a:gd name="connsiteY144" fmla="*/ 520700 h 2019300"/>
                <a:gd name="connsiteX145" fmla="*/ 1333939 w 1575239"/>
                <a:gd name="connsiteY145" fmla="*/ 501650 h 2019300"/>
                <a:gd name="connsiteX146" fmla="*/ 1340289 w 1575239"/>
                <a:gd name="connsiteY146" fmla="*/ 450850 h 2019300"/>
                <a:gd name="connsiteX147" fmla="*/ 1378389 w 1575239"/>
                <a:gd name="connsiteY147" fmla="*/ 431800 h 2019300"/>
                <a:gd name="connsiteX148" fmla="*/ 1403789 w 1575239"/>
                <a:gd name="connsiteY148" fmla="*/ 425450 h 2019300"/>
                <a:gd name="connsiteX149" fmla="*/ 1422839 w 1575239"/>
                <a:gd name="connsiteY149" fmla="*/ 419100 h 2019300"/>
                <a:gd name="connsiteX150" fmla="*/ 1460939 w 1575239"/>
                <a:gd name="connsiteY150" fmla="*/ 412750 h 2019300"/>
                <a:gd name="connsiteX151" fmla="*/ 1486339 w 1575239"/>
                <a:gd name="connsiteY151" fmla="*/ 406400 h 2019300"/>
                <a:gd name="connsiteX152" fmla="*/ 1448239 w 1575239"/>
                <a:gd name="connsiteY152" fmla="*/ 368300 h 2019300"/>
                <a:gd name="connsiteX153" fmla="*/ 1410139 w 1575239"/>
                <a:gd name="connsiteY153" fmla="*/ 349250 h 2019300"/>
                <a:gd name="connsiteX154" fmla="*/ 1372039 w 1575239"/>
                <a:gd name="connsiteY154" fmla="*/ 330200 h 2019300"/>
                <a:gd name="connsiteX155" fmla="*/ 1352989 w 1575239"/>
                <a:gd name="connsiteY155" fmla="*/ 285750 h 2019300"/>
                <a:gd name="connsiteX156" fmla="*/ 1333939 w 1575239"/>
                <a:gd name="connsiteY156" fmla="*/ 279400 h 2019300"/>
                <a:gd name="connsiteX157" fmla="*/ 1340289 w 1575239"/>
                <a:gd name="connsiteY157" fmla="*/ 228600 h 2019300"/>
                <a:gd name="connsiteX158" fmla="*/ 1359339 w 1575239"/>
                <a:gd name="connsiteY158" fmla="*/ 222250 h 2019300"/>
                <a:gd name="connsiteX159" fmla="*/ 1410139 w 1575239"/>
                <a:gd name="connsiteY159" fmla="*/ 228600 h 2019300"/>
                <a:gd name="connsiteX160" fmla="*/ 1467289 w 1575239"/>
                <a:gd name="connsiteY160" fmla="*/ 273050 h 2019300"/>
                <a:gd name="connsiteX161" fmla="*/ 1505389 w 1575239"/>
                <a:gd name="connsiteY161" fmla="*/ 285750 h 2019300"/>
                <a:gd name="connsiteX162" fmla="*/ 1524439 w 1575239"/>
                <a:gd name="connsiteY162" fmla="*/ 298450 h 2019300"/>
                <a:gd name="connsiteX163" fmla="*/ 1511739 w 1575239"/>
                <a:gd name="connsiteY163" fmla="*/ 304800 h 2019300"/>
                <a:gd name="connsiteX164" fmla="*/ 1518089 w 1575239"/>
                <a:gd name="connsiteY164" fmla="*/ 260350 h 2019300"/>
                <a:gd name="connsiteX165" fmla="*/ 1556189 w 1575239"/>
                <a:gd name="connsiteY165" fmla="*/ 228600 h 2019300"/>
                <a:gd name="connsiteX166" fmla="*/ 1575239 w 1575239"/>
                <a:gd name="connsiteY166" fmla="*/ 184150 h 2019300"/>
                <a:gd name="connsiteX167" fmla="*/ 1568889 w 1575239"/>
                <a:gd name="connsiteY167" fmla="*/ 165100 h 2019300"/>
                <a:gd name="connsiteX168" fmla="*/ 1479989 w 1575239"/>
                <a:gd name="connsiteY168" fmla="*/ 158750 h 2019300"/>
                <a:gd name="connsiteX169" fmla="*/ 1511739 w 1575239"/>
                <a:gd name="connsiteY169" fmla="*/ 127000 h 2019300"/>
                <a:gd name="connsiteX170" fmla="*/ 1479989 w 1575239"/>
                <a:gd name="connsiteY170" fmla="*/ 69850 h 2019300"/>
                <a:gd name="connsiteX171" fmla="*/ 1499039 w 1575239"/>
                <a:gd name="connsiteY171" fmla="*/ 63500 h 2019300"/>
                <a:gd name="connsiteX172" fmla="*/ 1479989 w 1575239"/>
                <a:gd name="connsiteY172" fmla="*/ 50800 h 2019300"/>
                <a:gd name="connsiteX173" fmla="*/ 1454589 w 1575239"/>
                <a:gd name="connsiteY173" fmla="*/ 44450 h 2019300"/>
                <a:gd name="connsiteX174" fmla="*/ 1397439 w 1575239"/>
                <a:gd name="connsiteY174" fmla="*/ 31750 h 2019300"/>
                <a:gd name="connsiteX175" fmla="*/ 1378389 w 1575239"/>
                <a:gd name="connsiteY175" fmla="*/ 19050 h 2019300"/>
                <a:gd name="connsiteX176" fmla="*/ 1321239 w 1575239"/>
                <a:gd name="connsiteY176" fmla="*/ 6350 h 2019300"/>
                <a:gd name="connsiteX177" fmla="*/ 1289489 w 1575239"/>
                <a:gd name="connsiteY177" fmla="*/ 0 h 2019300"/>
                <a:gd name="connsiteX178" fmla="*/ 1225989 w 1575239"/>
                <a:gd name="connsiteY178" fmla="*/ 6350 h 2019300"/>
                <a:gd name="connsiteX179" fmla="*/ 1225989 w 1575239"/>
                <a:gd name="connsiteY179" fmla="*/ 50800 h 2019300"/>
                <a:gd name="connsiteX180" fmla="*/ 1264089 w 1575239"/>
                <a:gd name="connsiteY180" fmla="*/ 57150 h 2019300"/>
                <a:gd name="connsiteX181" fmla="*/ 1264089 w 1575239"/>
                <a:gd name="connsiteY181" fmla="*/ 127000 h 2019300"/>
                <a:gd name="connsiteX182" fmla="*/ 1225989 w 1575239"/>
                <a:gd name="connsiteY182" fmla="*/ 120650 h 2019300"/>
                <a:gd name="connsiteX183" fmla="*/ 1187889 w 1575239"/>
                <a:gd name="connsiteY183" fmla="*/ 82550 h 2019300"/>
                <a:gd name="connsiteX184" fmla="*/ 1168839 w 1575239"/>
                <a:gd name="connsiteY184" fmla="*/ 63500 h 2019300"/>
                <a:gd name="connsiteX185" fmla="*/ 1137089 w 1575239"/>
                <a:gd name="connsiteY185" fmla="*/ 57150 h 2019300"/>
                <a:gd name="connsiteX186" fmla="*/ 1060889 w 1575239"/>
                <a:gd name="connsiteY186" fmla="*/ 50800 h 2019300"/>
                <a:gd name="connsiteX187" fmla="*/ 978339 w 1575239"/>
                <a:gd name="connsiteY187" fmla="*/ 50800 h 2019300"/>
                <a:gd name="connsiteX188" fmla="*/ 959289 w 1575239"/>
                <a:gd name="connsiteY188" fmla="*/ 63500 h 2019300"/>
                <a:gd name="connsiteX189" fmla="*/ 940239 w 1575239"/>
                <a:gd name="connsiteY189" fmla="*/ 101600 h 2019300"/>
                <a:gd name="connsiteX190" fmla="*/ 927539 w 1575239"/>
                <a:gd name="connsiteY190" fmla="*/ 120650 h 2019300"/>
                <a:gd name="connsiteX191" fmla="*/ 921189 w 1575239"/>
                <a:gd name="connsiteY191" fmla="*/ 139700 h 2019300"/>
                <a:gd name="connsiteX192" fmla="*/ 883089 w 1575239"/>
                <a:gd name="connsiteY192" fmla="*/ 184150 h 2019300"/>
                <a:gd name="connsiteX193" fmla="*/ 844989 w 1575239"/>
                <a:gd name="connsiteY193" fmla="*/ 177800 h 2019300"/>
                <a:gd name="connsiteX194" fmla="*/ 832289 w 1575239"/>
                <a:gd name="connsiteY194" fmla="*/ 158750 h 2019300"/>
                <a:gd name="connsiteX195" fmla="*/ 813239 w 1575239"/>
                <a:gd name="connsiteY195" fmla="*/ 139700 h 2019300"/>
                <a:gd name="connsiteX196" fmla="*/ 794189 w 1575239"/>
                <a:gd name="connsiteY196" fmla="*/ 95250 h 2019300"/>
                <a:gd name="connsiteX197" fmla="*/ 787839 w 1575239"/>
                <a:gd name="connsiteY197" fmla="*/ 69850 h 2019300"/>
                <a:gd name="connsiteX198" fmla="*/ 775139 w 1575239"/>
                <a:gd name="connsiteY198" fmla="*/ 50800 h 2019300"/>
                <a:gd name="connsiteX199" fmla="*/ 768789 w 1575239"/>
                <a:gd name="connsiteY199" fmla="*/ 31750 h 2019300"/>
                <a:gd name="connsiteX200" fmla="*/ 730689 w 1575239"/>
                <a:gd name="connsiteY200" fmla="*/ 12700 h 2019300"/>
                <a:gd name="connsiteX201" fmla="*/ 559239 w 1575239"/>
                <a:gd name="connsiteY201" fmla="*/ 25400 h 2019300"/>
                <a:gd name="connsiteX202" fmla="*/ 533839 w 1575239"/>
                <a:gd name="connsiteY202" fmla="*/ 31750 h 2019300"/>
                <a:gd name="connsiteX203" fmla="*/ 521139 w 1575239"/>
                <a:gd name="connsiteY203" fmla="*/ 50800 h 2019300"/>
                <a:gd name="connsiteX204" fmla="*/ 502089 w 1575239"/>
                <a:gd name="connsiteY204" fmla="*/ 63500 h 2019300"/>
                <a:gd name="connsiteX0" fmla="*/ 502089 w 1575239"/>
                <a:gd name="connsiteY0" fmla="*/ 63500 h 2019300"/>
                <a:gd name="connsiteX1" fmla="*/ 514789 w 1575239"/>
                <a:gd name="connsiteY1" fmla="*/ 228600 h 2019300"/>
                <a:gd name="connsiteX2" fmla="*/ 495739 w 1575239"/>
                <a:gd name="connsiteY2" fmla="*/ 273050 h 2019300"/>
                <a:gd name="connsiteX3" fmla="*/ 476689 w 1575239"/>
                <a:gd name="connsiteY3" fmla="*/ 285750 h 2019300"/>
                <a:gd name="connsiteX4" fmla="*/ 451289 w 1575239"/>
                <a:gd name="connsiteY4" fmla="*/ 241300 h 2019300"/>
                <a:gd name="connsiteX5" fmla="*/ 394139 w 1575239"/>
                <a:gd name="connsiteY5" fmla="*/ 209550 h 2019300"/>
                <a:gd name="connsiteX6" fmla="*/ 336989 w 1575239"/>
                <a:gd name="connsiteY6" fmla="*/ 254000 h 2019300"/>
                <a:gd name="connsiteX7" fmla="*/ 292539 w 1575239"/>
                <a:gd name="connsiteY7" fmla="*/ 311150 h 2019300"/>
                <a:gd name="connsiteX8" fmla="*/ 254439 w 1575239"/>
                <a:gd name="connsiteY8" fmla="*/ 323850 h 2019300"/>
                <a:gd name="connsiteX9" fmla="*/ 235389 w 1575239"/>
                <a:gd name="connsiteY9" fmla="*/ 330200 h 2019300"/>
                <a:gd name="connsiteX10" fmla="*/ 203639 w 1575239"/>
                <a:gd name="connsiteY10" fmla="*/ 368300 h 2019300"/>
                <a:gd name="connsiteX11" fmla="*/ 190939 w 1575239"/>
                <a:gd name="connsiteY11" fmla="*/ 406400 h 2019300"/>
                <a:gd name="connsiteX12" fmla="*/ 165539 w 1575239"/>
                <a:gd name="connsiteY12" fmla="*/ 444500 h 2019300"/>
                <a:gd name="connsiteX13" fmla="*/ 159189 w 1575239"/>
                <a:gd name="connsiteY13" fmla="*/ 463550 h 2019300"/>
                <a:gd name="connsiteX14" fmla="*/ 152839 w 1575239"/>
                <a:gd name="connsiteY14" fmla="*/ 501650 h 2019300"/>
                <a:gd name="connsiteX15" fmla="*/ 133789 w 1575239"/>
                <a:gd name="connsiteY15" fmla="*/ 508000 h 2019300"/>
                <a:gd name="connsiteX16" fmla="*/ 32189 w 1575239"/>
                <a:gd name="connsiteY16" fmla="*/ 520700 h 2019300"/>
                <a:gd name="connsiteX17" fmla="*/ 38539 w 1575239"/>
                <a:gd name="connsiteY17" fmla="*/ 552450 h 2019300"/>
                <a:gd name="connsiteX18" fmla="*/ 57589 w 1575239"/>
                <a:gd name="connsiteY18" fmla="*/ 558800 h 2019300"/>
                <a:gd name="connsiteX19" fmla="*/ 102039 w 1575239"/>
                <a:gd name="connsiteY19" fmla="*/ 552450 h 2019300"/>
                <a:gd name="connsiteX20" fmla="*/ 178239 w 1575239"/>
                <a:gd name="connsiteY20" fmla="*/ 539750 h 2019300"/>
                <a:gd name="connsiteX21" fmla="*/ 197289 w 1575239"/>
                <a:gd name="connsiteY21" fmla="*/ 552450 h 2019300"/>
                <a:gd name="connsiteX22" fmla="*/ 216339 w 1575239"/>
                <a:gd name="connsiteY22" fmla="*/ 596900 h 2019300"/>
                <a:gd name="connsiteX23" fmla="*/ 229039 w 1575239"/>
                <a:gd name="connsiteY23" fmla="*/ 635000 h 2019300"/>
                <a:gd name="connsiteX24" fmla="*/ 216339 w 1575239"/>
                <a:gd name="connsiteY24" fmla="*/ 698500 h 2019300"/>
                <a:gd name="connsiteX25" fmla="*/ 197289 w 1575239"/>
                <a:gd name="connsiteY25" fmla="*/ 717550 h 2019300"/>
                <a:gd name="connsiteX26" fmla="*/ 190939 w 1575239"/>
                <a:gd name="connsiteY26" fmla="*/ 762000 h 2019300"/>
                <a:gd name="connsiteX27" fmla="*/ 209989 w 1575239"/>
                <a:gd name="connsiteY27" fmla="*/ 768350 h 2019300"/>
                <a:gd name="connsiteX28" fmla="*/ 235389 w 1575239"/>
                <a:gd name="connsiteY28" fmla="*/ 806450 h 2019300"/>
                <a:gd name="connsiteX29" fmla="*/ 248089 w 1575239"/>
                <a:gd name="connsiteY29" fmla="*/ 844550 h 2019300"/>
                <a:gd name="connsiteX30" fmla="*/ 254439 w 1575239"/>
                <a:gd name="connsiteY30" fmla="*/ 863600 h 2019300"/>
                <a:gd name="connsiteX31" fmla="*/ 216339 w 1575239"/>
                <a:gd name="connsiteY31" fmla="*/ 882650 h 2019300"/>
                <a:gd name="connsiteX32" fmla="*/ 197289 w 1575239"/>
                <a:gd name="connsiteY32" fmla="*/ 889000 h 2019300"/>
                <a:gd name="connsiteX33" fmla="*/ 203639 w 1575239"/>
                <a:gd name="connsiteY33" fmla="*/ 927100 h 2019300"/>
                <a:gd name="connsiteX34" fmla="*/ 216339 w 1575239"/>
                <a:gd name="connsiteY34" fmla="*/ 946150 h 2019300"/>
                <a:gd name="connsiteX35" fmla="*/ 222689 w 1575239"/>
                <a:gd name="connsiteY35" fmla="*/ 996950 h 2019300"/>
                <a:gd name="connsiteX36" fmla="*/ 209989 w 1575239"/>
                <a:gd name="connsiteY36" fmla="*/ 1035050 h 2019300"/>
                <a:gd name="connsiteX37" fmla="*/ 190939 w 1575239"/>
                <a:gd name="connsiteY37" fmla="*/ 1041400 h 2019300"/>
                <a:gd name="connsiteX38" fmla="*/ 165539 w 1575239"/>
                <a:gd name="connsiteY38" fmla="*/ 1054100 h 2019300"/>
                <a:gd name="connsiteX39" fmla="*/ 70289 w 1575239"/>
                <a:gd name="connsiteY39" fmla="*/ 1047750 h 2019300"/>
                <a:gd name="connsiteX40" fmla="*/ 44889 w 1575239"/>
                <a:gd name="connsiteY40" fmla="*/ 1035050 h 2019300"/>
                <a:gd name="connsiteX41" fmla="*/ 25839 w 1575239"/>
                <a:gd name="connsiteY41" fmla="*/ 1028700 h 2019300"/>
                <a:gd name="connsiteX42" fmla="*/ 439 w 1575239"/>
                <a:gd name="connsiteY42" fmla="*/ 1066800 h 2019300"/>
                <a:gd name="connsiteX43" fmla="*/ 6789 w 1575239"/>
                <a:gd name="connsiteY43" fmla="*/ 1092200 h 2019300"/>
                <a:gd name="connsiteX44" fmla="*/ 25839 w 1575239"/>
                <a:gd name="connsiteY44" fmla="*/ 1111250 h 2019300"/>
                <a:gd name="connsiteX45" fmla="*/ 38539 w 1575239"/>
                <a:gd name="connsiteY45" fmla="*/ 1130300 h 2019300"/>
                <a:gd name="connsiteX46" fmla="*/ 57589 w 1575239"/>
                <a:gd name="connsiteY46" fmla="*/ 1149350 h 2019300"/>
                <a:gd name="connsiteX47" fmla="*/ 89339 w 1575239"/>
                <a:gd name="connsiteY47" fmla="*/ 1206500 h 2019300"/>
                <a:gd name="connsiteX48" fmla="*/ 63939 w 1575239"/>
                <a:gd name="connsiteY48" fmla="*/ 1231900 h 2019300"/>
                <a:gd name="connsiteX49" fmla="*/ 82989 w 1575239"/>
                <a:gd name="connsiteY49" fmla="*/ 1238250 h 2019300"/>
                <a:gd name="connsiteX50" fmla="*/ 133789 w 1575239"/>
                <a:gd name="connsiteY50" fmla="*/ 1257300 h 2019300"/>
                <a:gd name="connsiteX51" fmla="*/ 171889 w 1575239"/>
                <a:gd name="connsiteY51" fmla="*/ 1289050 h 2019300"/>
                <a:gd name="connsiteX52" fmla="*/ 190939 w 1575239"/>
                <a:gd name="connsiteY52" fmla="*/ 1308100 h 2019300"/>
                <a:gd name="connsiteX53" fmla="*/ 229039 w 1575239"/>
                <a:gd name="connsiteY53" fmla="*/ 1333500 h 2019300"/>
                <a:gd name="connsiteX54" fmla="*/ 298889 w 1575239"/>
                <a:gd name="connsiteY54" fmla="*/ 1327150 h 2019300"/>
                <a:gd name="connsiteX55" fmla="*/ 317939 w 1575239"/>
                <a:gd name="connsiteY55" fmla="*/ 1320800 h 2019300"/>
                <a:gd name="connsiteX56" fmla="*/ 324289 w 1575239"/>
                <a:gd name="connsiteY56" fmla="*/ 1301750 h 2019300"/>
                <a:gd name="connsiteX57" fmla="*/ 343339 w 1575239"/>
                <a:gd name="connsiteY57" fmla="*/ 1225550 h 2019300"/>
                <a:gd name="connsiteX58" fmla="*/ 362389 w 1575239"/>
                <a:gd name="connsiteY58" fmla="*/ 1212850 h 2019300"/>
                <a:gd name="connsiteX59" fmla="*/ 368739 w 1575239"/>
                <a:gd name="connsiteY59" fmla="*/ 1193800 h 2019300"/>
                <a:gd name="connsiteX60" fmla="*/ 394139 w 1575239"/>
                <a:gd name="connsiteY60" fmla="*/ 1187450 h 2019300"/>
                <a:gd name="connsiteX61" fmla="*/ 413189 w 1575239"/>
                <a:gd name="connsiteY61" fmla="*/ 1181100 h 2019300"/>
                <a:gd name="connsiteX62" fmla="*/ 451289 w 1575239"/>
                <a:gd name="connsiteY62" fmla="*/ 1187450 h 2019300"/>
                <a:gd name="connsiteX63" fmla="*/ 444939 w 1575239"/>
                <a:gd name="connsiteY63" fmla="*/ 1244600 h 2019300"/>
                <a:gd name="connsiteX64" fmla="*/ 413189 w 1575239"/>
                <a:gd name="connsiteY64" fmla="*/ 1276350 h 2019300"/>
                <a:gd name="connsiteX65" fmla="*/ 394139 w 1575239"/>
                <a:gd name="connsiteY65" fmla="*/ 1282700 h 2019300"/>
                <a:gd name="connsiteX66" fmla="*/ 375089 w 1575239"/>
                <a:gd name="connsiteY66" fmla="*/ 1295400 h 2019300"/>
                <a:gd name="connsiteX67" fmla="*/ 362389 w 1575239"/>
                <a:gd name="connsiteY67" fmla="*/ 1314450 h 2019300"/>
                <a:gd name="connsiteX68" fmla="*/ 356039 w 1575239"/>
                <a:gd name="connsiteY68" fmla="*/ 1333500 h 2019300"/>
                <a:gd name="connsiteX69" fmla="*/ 336989 w 1575239"/>
                <a:gd name="connsiteY69" fmla="*/ 1346200 h 2019300"/>
                <a:gd name="connsiteX70" fmla="*/ 356039 w 1575239"/>
                <a:gd name="connsiteY70" fmla="*/ 1352550 h 2019300"/>
                <a:gd name="connsiteX71" fmla="*/ 387789 w 1575239"/>
                <a:gd name="connsiteY71" fmla="*/ 1390650 h 2019300"/>
                <a:gd name="connsiteX72" fmla="*/ 400489 w 1575239"/>
                <a:gd name="connsiteY72" fmla="*/ 1409700 h 2019300"/>
                <a:gd name="connsiteX73" fmla="*/ 400489 w 1575239"/>
                <a:gd name="connsiteY73" fmla="*/ 1460500 h 2019300"/>
                <a:gd name="connsiteX74" fmla="*/ 381439 w 1575239"/>
                <a:gd name="connsiteY74" fmla="*/ 1473200 h 2019300"/>
                <a:gd name="connsiteX75" fmla="*/ 273489 w 1575239"/>
                <a:gd name="connsiteY75" fmla="*/ 1479550 h 2019300"/>
                <a:gd name="connsiteX76" fmla="*/ 267139 w 1575239"/>
                <a:gd name="connsiteY76" fmla="*/ 1498600 h 2019300"/>
                <a:gd name="connsiteX77" fmla="*/ 279839 w 1575239"/>
                <a:gd name="connsiteY77" fmla="*/ 1517650 h 2019300"/>
                <a:gd name="connsiteX78" fmla="*/ 292539 w 1575239"/>
                <a:gd name="connsiteY78" fmla="*/ 1555750 h 2019300"/>
                <a:gd name="connsiteX79" fmla="*/ 311589 w 1575239"/>
                <a:gd name="connsiteY79" fmla="*/ 1562100 h 2019300"/>
                <a:gd name="connsiteX80" fmla="*/ 349689 w 1575239"/>
                <a:gd name="connsiteY80" fmla="*/ 1587500 h 2019300"/>
                <a:gd name="connsiteX81" fmla="*/ 343339 w 1575239"/>
                <a:gd name="connsiteY81" fmla="*/ 1606550 h 2019300"/>
                <a:gd name="connsiteX82" fmla="*/ 279839 w 1575239"/>
                <a:gd name="connsiteY82" fmla="*/ 1625600 h 2019300"/>
                <a:gd name="connsiteX83" fmla="*/ 267139 w 1575239"/>
                <a:gd name="connsiteY83" fmla="*/ 1663700 h 2019300"/>
                <a:gd name="connsiteX84" fmla="*/ 273489 w 1575239"/>
                <a:gd name="connsiteY84" fmla="*/ 1701800 h 2019300"/>
                <a:gd name="connsiteX85" fmla="*/ 305239 w 1575239"/>
                <a:gd name="connsiteY85" fmla="*/ 1733550 h 2019300"/>
                <a:gd name="connsiteX86" fmla="*/ 324289 w 1575239"/>
                <a:gd name="connsiteY86" fmla="*/ 1752600 h 2019300"/>
                <a:gd name="connsiteX87" fmla="*/ 317939 w 1575239"/>
                <a:gd name="connsiteY87" fmla="*/ 1866900 h 2019300"/>
                <a:gd name="connsiteX88" fmla="*/ 349689 w 1575239"/>
                <a:gd name="connsiteY88" fmla="*/ 1955800 h 2019300"/>
                <a:gd name="connsiteX89" fmla="*/ 375089 w 1575239"/>
                <a:gd name="connsiteY89" fmla="*/ 1962150 h 2019300"/>
                <a:gd name="connsiteX90" fmla="*/ 425889 w 1575239"/>
                <a:gd name="connsiteY90" fmla="*/ 1968500 h 2019300"/>
                <a:gd name="connsiteX91" fmla="*/ 432239 w 1575239"/>
                <a:gd name="connsiteY91" fmla="*/ 1993900 h 2019300"/>
                <a:gd name="connsiteX92" fmla="*/ 476689 w 1575239"/>
                <a:gd name="connsiteY92" fmla="*/ 2012950 h 2019300"/>
                <a:gd name="connsiteX93" fmla="*/ 495739 w 1575239"/>
                <a:gd name="connsiteY93" fmla="*/ 2019300 h 2019300"/>
                <a:gd name="connsiteX94" fmla="*/ 514789 w 1575239"/>
                <a:gd name="connsiteY94" fmla="*/ 2012950 h 2019300"/>
                <a:gd name="connsiteX95" fmla="*/ 533839 w 1575239"/>
                <a:gd name="connsiteY95" fmla="*/ 1943100 h 2019300"/>
                <a:gd name="connsiteX96" fmla="*/ 546539 w 1575239"/>
                <a:gd name="connsiteY96" fmla="*/ 1924050 h 2019300"/>
                <a:gd name="connsiteX97" fmla="*/ 584639 w 1575239"/>
                <a:gd name="connsiteY97" fmla="*/ 1892300 h 2019300"/>
                <a:gd name="connsiteX98" fmla="*/ 603689 w 1575239"/>
                <a:gd name="connsiteY98" fmla="*/ 1854200 h 2019300"/>
                <a:gd name="connsiteX99" fmla="*/ 597339 w 1575239"/>
                <a:gd name="connsiteY99" fmla="*/ 1771650 h 2019300"/>
                <a:gd name="connsiteX100" fmla="*/ 571939 w 1575239"/>
                <a:gd name="connsiteY100" fmla="*/ 1714500 h 2019300"/>
                <a:gd name="connsiteX101" fmla="*/ 559239 w 1575239"/>
                <a:gd name="connsiteY101" fmla="*/ 1670050 h 2019300"/>
                <a:gd name="connsiteX102" fmla="*/ 565589 w 1575239"/>
                <a:gd name="connsiteY102" fmla="*/ 1638300 h 2019300"/>
                <a:gd name="connsiteX103" fmla="*/ 603689 w 1575239"/>
                <a:gd name="connsiteY103" fmla="*/ 1625600 h 2019300"/>
                <a:gd name="connsiteX104" fmla="*/ 667189 w 1575239"/>
                <a:gd name="connsiteY104" fmla="*/ 1631950 h 2019300"/>
                <a:gd name="connsiteX105" fmla="*/ 698939 w 1575239"/>
                <a:gd name="connsiteY105" fmla="*/ 1663700 h 2019300"/>
                <a:gd name="connsiteX106" fmla="*/ 717989 w 1575239"/>
                <a:gd name="connsiteY106" fmla="*/ 1676400 h 2019300"/>
                <a:gd name="connsiteX107" fmla="*/ 737039 w 1575239"/>
                <a:gd name="connsiteY107" fmla="*/ 1708150 h 2019300"/>
                <a:gd name="connsiteX108" fmla="*/ 794189 w 1575239"/>
                <a:gd name="connsiteY108" fmla="*/ 1720850 h 2019300"/>
                <a:gd name="connsiteX109" fmla="*/ 876739 w 1575239"/>
                <a:gd name="connsiteY109" fmla="*/ 1670050 h 2019300"/>
                <a:gd name="connsiteX110" fmla="*/ 889439 w 1575239"/>
                <a:gd name="connsiteY110" fmla="*/ 1689100 h 2019300"/>
                <a:gd name="connsiteX111" fmla="*/ 908489 w 1575239"/>
                <a:gd name="connsiteY111" fmla="*/ 1727200 h 2019300"/>
                <a:gd name="connsiteX112" fmla="*/ 933889 w 1575239"/>
                <a:gd name="connsiteY112" fmla="*/ 1733550 h 2019300"/>
                <a:gd name="connsiteX113" fmla="*/ 978339 w 1575239"/>
                <a:gd name="connsiteY113" fmla="*/ 1746250 h 2019300"/>
                <a:gd name="connsiteX114" fmla="*/ 1022789 w 1575239"/>
                <a:gd name="connsiteY114" fmla="*/ 1752600 h 2019300"/>
                <a:gd name="connsiteX115" fmla="*/ 1105339 w 1575239"/>
                <a:gd name="connsiteY115" fmla="*/ 1746250 h 2019300"/>
                <a:gd name="connsiteX116" fmla="*/ 1124389 w 1575239"/>
                <a:gd name="connsiteY116" fmla="*/ 1739900 h 2019300"/>
                <a:gd name="connsiteX117" fmla="*/ 1168839 w 1575239"/>
                <a:gd name="connsiteY117" fmla="*/ 1682750 h 2019300"/>
                <a:gd name="connsiteX118" fmla="*/ 1187889 w 1575239"/>
                <a:gd name="connsiteY118" fmla="*/ 1676400 h 2019300"/>
                <a:gd name="connsiteX119" fmla="*/ 1206939 w 1575239"/>
                <a:gd name="connsiteY119" fmla="*/ 1663700 h 2019300"/>
                <a:gd name="connsiteX120" fmla="*/ 1257739 w 1575239"/>
                <a:gd name="connsiteY120" fmla="*/ 1644650 h 2019300"/>
                <a:gd name="connsiteX121" fmla="*/ 1264089 w 1575239"/>
                <a:gd name="connsiteY121" fmla="*/ 1428750 h 2019300"/>
                <a:gd name="connsiteX122" fmla="*/ 1270439 w 1575239"/>
                <a:gd name="connsiteY122" fmla="*/ 1409700 h 2019300"/>
                <a:gd name="connsiteX123" fmla="*/ 1283139 w 1575239"/>
                <a:gd name="connsiteY123" fmla="*/ 1390650 h 2019300"/>
                <a:gd name="connsiteX124" fmla="*/ 1283139 w 1575239"/>
                <a:gd name="connsiteY124" fmla="*/ 1327150 h 2019300"/>
                <a:gd name="connsiteX125" fmla="*/ 1264089 w 1575239"/>
                <a:gd name="connsiteY125" fmla="*/ 1314450 h 2019300"/>
                <a:gd name="connsiteX126" fmla="*/ 1251389 w 1575239"/>
                <a:gd name="connsiteY126" fmla="*/ 1289050 h 2019300"/>
                <a:gd name="connsiteX127" fmla="*/ 1276789 w 1575239"/>
                <a:gd name="connsiteY127" fmla="*/ 1257300 h 2019300"/>
                <a:gd name="connsiteX128" fmla="*/ 1289489 w 1575239"/>
                <a:gd name="connsiteY128" fmla="*/ 1238250 h 2019300"/>
                <a:gd name="connsiteX129" fmla="*/ 1308539 w 1575239"/>
                <a:gd name="connsiteY129" fmla="*/ 1181100 h 2019300"/>
                <a:gd name="connsiteX130" fmla="*/ 1314889 w 1575239"/>
                <a:gd name="connsiteY130" fmla="*/ 1162050 h 2019300"/>
                <a:gd name="connsiteX131" fmla="*/ 1327589 w 1575239"/>
                <a:gd name="connsiteY131" fmla="*/ 1111250 h 2019300"/>
                <a:gd name="connsiteX132" fmla="*/ 1340289 w 1575239"/>
                <a:gd name="connsiteY132" fmla="*/ 1066800 h 2019300"/>
                <a:gd name="connsiteX133" fmla="*/ 1327589 w 1575239"/>
                <a:gd name="connsiteY133" fmla="*/ 1009650 h 2019300"/>
                <a:gd name="connsiteX134" fmla="*/ 1314889 w 1575239"/>
                <a:gd name="connsiteY134" fmla="*/ 990600 h 2019300"/>
                <a:gd name="connsiteX135" fmla="*/ 1302189 w 1575239"/>
                <a:gd name="connsiteY135" fmla="*/ 952500 h 2019300"/>
                <a:gd name="connsiteX136" fmla="*/ 1289489 w 1575239"/>
                <a:gd name="connsiteY136" fmla="*/ 927100 h 2019300"/>
                <a:gd name="connsiteX137" fmla="*/ 1283139 w 1575239"/>
                <a:gd name="connsiteY137" fmla="*/ 901700 h 2019300"/>
                <a:gd name="connsiteX138" fmla="*/ 1276789 w 1575239"/>
                <a:gd name="connsiteY138" fmla="*/ 882650 h 2019300"/>
                <a:gd name="connsiteX139" fmla="*/ 1283139 w 1575239"/>
                <a:gd name="connsiteY139" fmla="*/ 666750 h 2019300"/>
                <a:gd name="connsiteX140" fmla="*/ 1289489 w 1575239"/>
                <a:gd name="connsiteY140" fmla="*/ 635000 h 2019300"/>
                <a:gd name="connsiteX141" fmla="*/ 1302189 w 1575239"/>
                <a:gd name="connsiteY141" fmla="*/ 615950 h 2019300"/>
                <a:gd name="connsiteX142" fmla="*/ 1321239 w 1575239"/>
                <a:gd name="connsiteY142" fmla="*/ 577850 h 2019300"/>
                <a:gd name="connsiteX143" fmla="*/ 1327589 w 1575239"/>
                <a:gd name="connsiteY143" fmla="*/ 520700 h 2019300"/>
                <a:gd name="connsiteX144" fmla="*/ 1333939 w 1575239"/>
                <a:gd name="connsiteY144" fmla="*/ 501650 h 2019300"/>
                <a:gd name="connsiteX145" fmla="*/ 1340289 w 1575239"/>
                <a:gd name="connsiteY145" fmla="*/ 450850 h 2019300"/>
                <a:gd name="connsiteX146" fmla="*/ 1378389 w 1575239"/>
                <a:gd name="connsiteY146" fmla="*/ 431800 h 2019300"/>
                <a:gd name="connsiteX147" fmla="*/ 1403789 w 1575239"/>
                <a:gd name="connsiteY147" fmla="*/ 425450 h 2019300"/>
                <a:gd name="connsiteX148" fmla="*/ 1422839 w 1575239"/>
                <a:gd name="connsiteY148" fmla="*/ 419100 h 2019300"/>
                <a:gd name="connsiteX149" fmla="*/ 1460939 w 1575239"/>
                <a:gd name="connsiteY149" fmla="*/ 412750 h 2019300"/>
                <a:gd name="connsiteX150" fmla="*/ 1486339 w 1575239"/>
                <a:gd name="connsiteY150" fmla="*/ 406400 h 2019300"/>
                <a:gd name="connsiteX151" fmla="*/ 1448239 w 1575239"/>
                <a:gd name="connsiteY151" fmla="*/ 368300 h 2019300"/>
                <a:gd name="connsiteX152" fmla="*/ 1410139 w 1575239"/>
                <a:gd name="connsiteY152" fmla="*/ 349250 h 2019300"/>
                <a:gd name="connsiteX153" fmla="*/ 1372039 w 1575239"/>
                <a:gd name="connsiteY153" fmla="*/ 330200 h 2019300"/>
                <a:gd name="connsiteX154" fmla="*/ 1352989 w 1575239"/>
                <a:gd name="connsiteY154" fmla="*/ 285750 h 2019300"/>
                <a:gd name="connsiteX155" fmla="*/ 1333939 w 1575239"/>
                <a:gd name="connsiteY155" fmla="*/ 279400 h 2019300"/>
                <a:gd name="connsiteX156" fmla="*/ 1340289 w 1575239"/>
                <a:gd name="connsiteY156" fmla="*/ 228600 h 2019300"/>
                <a:gd name="connsiteX157" fmla="*/ 1359339 w 1575239"/>
                <a:gd name="connsiteY157" fmla="*/ 222250 h 2019300"/>
                <a:gd name="connsiteX158" fmla="*/ 1410139 w 1575239"/>
                <a:gd name="connsiteY158" fmla="*/ 228600 h 2019300"/>
                <a:gd name="connsiteX159" fmla="*/ 1467289 w 1575239"/>
                <a:gd name="connsiteY159" fmla="*/ 273050 h 2019300"/>
                <a:gd name="connsiteX160" fmla="*/ 1505389 w 1575239"/>
                <a:gd name="connsiteY160" fmla="*/ 285750 h 2019300"/>
                <a:gd name="connsiteX161" fmla="*/ 1524439 w 1575239"/>
                <a:gd name="connsiteY161" fmla="*/ 298450 h 2019300"/>
                <a:gd name="connsiteX162" fmla="*/ 1511739 w 1575239"/>
                <a:gd name="connsiteY162" fmla="*/ 304800 h 2019300"/>
                <a:gd name="connsiteX163" fmla="*/ 1518089 w 1575239"/>
                <a:gd name="connsiteY163" fmla="*/ 260350 h 2019300"/>
                <a:gd name="connsiteX164" fmla="*/ 1556189 w 1575239"/>
                <a:gd name="connsiteY164" fmla="*/ 228600 h 2019300"/>
                <a:gd name="connsiteX165" fmla="*/ 1575239 w 1575239"/>
                <a:gd name="connsiteY165" fmla="*/ 184150 h 2019300"/>
                <a:gd name="connsiteX166" fmla="*/ 1568889 w 1575239"/>
                <a:gd name="connsiteY166" fmla="*/ 165100 h 2019300"/>
                <a:gd name="connsiteX167" fmla="*/ 1479989 w 1575239"/>
                <a:gd name="connsiteY167" fmla="*/ 158750 h 2019300"/>
                <a:gd name="connsiteX168" fmla="*/ 1511739 w 1575239"/>
                <a:gd name="connsiteY168" fmla="*/ 127000 h 2019300"/>
                <a:gd name="connsiteX169" fmla="*/ 1479989 w 1575239"/>
                <a:gd name="connsiteY169" fmla="*/ 69850 h 2019300"/>
                <a:gd name="connsiteX170" fmla="*/ 1499039 w 1575239"/>
                <a:gd name="connsiteY170" fmla="*/ 63500 h 2019300"/>
                <a:gd name="connsiteX171" fmla="*/ 1479989 w 1575239"/>
                <a:gd name="connsiteY171" fmla="*/ 50800 h 2019300"/>
                <a:gd name="connsiteX172" fmla="*/ 1454589 w 1575239"/>
                <a:gd name="connsiteY172" fmla="*/ 44450 h 2019300"/>
                <a:gd name="connsiteX173" fmla="*/ 1397439 w 1575239"/>
                <a:gd name="connsiteY173" fmla="*/ 31750 h 2019300"/>
                <a:gd name="connsiteX174" fmla="*/ 1378389 w 1575239"/>
                <a:gd name="connsiteY174" fmla="*/ 19050 h 2019300"/>
                <a:gd name="connsiteX175" fmla="*/ 1321239 w 1575239"/>
                <a:gd name="connsiteY175" fmla="*/ 6350 h 2019300"/>
                <a:gd name="connsiteX176" fmla="*/ 1289489 w 1575239"/>
                <a:gd name="connsiteY176" fmla="*/ 0 h 2019300"/>
                <a:gd name="connsiteX177" fmla="*/ 1225989 w 1575239"/>
                <a:gd name="connsiteY177" fmla="*/ 6350 h 2019300"/>
                <a:gd name="connsiteX178" fmla="*/ 1225989 w 1575239"/>
                <a:gd name="connsiteY178" fmla="*/ 50800 h 2019300"/>
                <a:gd name="connsiteX179" fmla="*/ 1264089 w 1575239"/>
                <a:gd name="connsiteY179" fmla="*/ 57150 h 2019300"/>
                <a:gd name="connsiteX180" fmla="*/ 1264089 w 1575239"/>
                <a:gd name="connsiteY180" fmla="*/ 127000 h 2019300"/>
                <a:gd name="connsiteX181" fmla="*/ 1225989 w 1575239"/>
                <a:gd name="connsiteY181" fmla="*/ 120650 h 2019300"/>
                <a:gd name="connsiteX182" fmla="*/ 1187889 w 1575239"/>
                <a:gd name="connsiteY182" fmla="*/ 82550 h 2019300"/>
                <a:gd name="connsiteX183" fmla="*/ 1168839 w 1575239"/>
                <a:gd name="connsiteY183" fmla="*/ 63500 h 2019300"/>
                <a:gd name="connsiteX184" fmla="*/ 1137089 w 1575239"/>
                <a:gd name="connsiteY184" fmla="*/ 57150 h 2019300"/>
                <a:gd name="connsiteX185" fmla="*/ 1060889 w 1575239"/>
                <a:gd name="connsiteY185" fmla="*/ 50800 h 2019300"/>
                <a:gd name="connsiteX186" fmla="*/ 978339 w 1575239"/>
                <a:gd name="connsiteY186" fmla="*/ 50800 h 2019300"/>
                <a:gd name="connsiteX187" fmla="*/ 959289 w 1575239"/>
                <a:gd name="connsiteY187" fmla="*/ 63500 h 2019300"/>
                <a:gd name="connsiteX188" fmla="*/ 940239 w 1575239"/>
                <a:gd name="connsiteY188" fmla="*/ 101600 h 2019300"/>
                <a:gd name="connsiteX189" fmla="*/ 927539 w 1575239"/>
                <a:gd name="connsiteY189" fmla="*/ 120650 h 2019300"/>
                <a:gd name="connsiteX190" fmla="*/ 921189 w 1575239"/>
                <a:gd name="connsiteY190" fmla="*/ 139700 h 2019300"/>
                <a:gd name="connsiteX191" fmla="*/ 883089 w 1575239"/>
                <a:gd name="connsiteY191" fmla="*/ 184150 h 2019300"/>
                <a:gd name="connsiteX192" fmla="*/ 844989 w 1575239"/>
                <a:gd name="connsiteY192" fmla="*/ 177800 h 2019300"/>
                <a:gd name="connsiteX193" fmla="*/ 832289 w 1575239"/>
                <a:gd name="connsiteY193" fmla="*/ 158750 h 2019300"/>
                <a:gd name="connsiteX194" fmla="*/ 813239 w 1575239"/>
                <a:gd name="connsiteY194" fmla="*/ 139700 h 2019300"/>
                <a:gd name="connsiteX195" fmla="*/ 794189 w 1575239"/>
                <a:gd name="connsiteY195" fmla="*/ 95250 h 2019300"/>
                <a:gd name="connsiteX196" fmla="*/ 787839 w 1575239"/>
                <a:gd name="connsiteY196" fmla="*/ 69850 h 2019300"/>
                <a:gd name="connsiteX197" fmla="*/ 775139 w 1575239"/>
                <a:gd name="connsiteY197" fmla="*/ 50800 h 2019300"/>
                <a:gd name="connsiteX198" fmla="*/ 768789 w 1575239"/>
                <a:gd name="connsiteY198" fmla="*/ 31750 h 2019300"/>
                <a:gd name="connsiteX199" fmla="*/ 730689 w 1575239"/>
                <a:gd name="connsiteY199" fmla="*/ 12700 h 2019300"/>
                <a:gd name="connsiteX200" fmla="*/ 559239 w 1575239"/>
                <a:gd name="connsiteY200" fmla="*/ 25400 h 2019300"/>
                <a:gd name="connsiteX201" fmla="*/ 533839 w 1575239"/>
                <a:gd name="connsiteY201" fmla="*/ 31750 h 2019300"/>
                <a:gd name="connsiteX202" fmla="*/ 521139 w 1575239"/>
                <a:gd name="connsiteY202" fmla="*/ 50800 h 2019300"/>
                <a:gd name="connsiteX203" fmla="*/ 502089 w 1575239"/>
                <a:gd name="connsiteY203" fmla="*/ 63500 h 2019300"/>
                <a:gd name="connsiteX0" fmla="*/ 502089 w 1575239"/>
                <a:gd name="connsiteY0" fmla="*/ 63500 h 2019300"/>
                <a:gd name="connsiteX1" fmla="*/ 514789 w 1575239"/>
                <a:gd name="connsiteY1" fmla="*/ 228600 h 2019300"/>
                <a:gd name="connsiteX2" fmla="*/ 495739 w 1575239"/>
                <a:gd name="connsiteY2" fmla="*/ 273050 h 2019300"/>
                <a:gd name="connsiteX3" fmla="*/ 476689 w 1575239"/>
                <a:gd name="connsiteY3" fmla="*/ 285750 h 2019300"/>
                <a:gd name="connsiteX4" fmla="*/ 451289 w 1575239"/>
                <a:gd name="connsiteY4" fmla="*/ 241300 h 2019300"/>
                <a:gd name="connsiteX5" fmla="*/ 394139 w 1575239"/>
                <a:gd name="connsiteY5" fmla="*/ 209550 h 2019300"/>
                <a:gd name="connsiteX6" fmla="*/ 336989 w 1575239"/>
                <a:gd name="connsiteY6" fmla="*/ 254000 h 2019300"/>
                <a:gd name="connsiteX7" fmla="*/ 292539 w 1575239"/>
                <a:gd name="connsiteY7" fmla="*/ 311150 h 2019300"/>
                <a:gd name="connsiteX8" fmla="*/ 254439 w 1575239"/>
                <a:gd name="connsiteY8" fmla="*/ 323850 h 2019300"/>
                <a:gd name="connsiteX9" fmla="*/ 235389 w 1575239"/>
                <a:gd name="connsiteY9" fmla="*/ 330200 h 2019300"/>
                <a:gd name="connsiteX10" fmla="*/ 203639 w 1575239"/>
                <a:gd name="connsiteY10" fmla="*/ 368300 h 2019300"/>
                <a:gd name="connsiteX11" fmla="*/ 190939 w 1575239"/>
                <a:gd name="connsiteY11" fmla="*/ 406400 h 2019300"/>
                <a:gd name="connsiteX12" fmla="*/ 165539 w 1575239"/>
                <a:gd name="connsiteY12" fmla="*/ 444500 h 2019300"/>
                <a:gd name="connsiteX13" fmla="*/ 159189 w 1575239"/>
                <a:gd name="connsiteY13" fmla="*/ 463550 h 2019300"/>
                <a:gd name="connsiteX14" fmla="*/ 152839 w 1575239"/>
                <a:gd name="connsiteY14" fmla="*/ 501650 h 2019300"/>
                <a:gd name="connsiteX15" fmla="*/ 133789 w 1575239"/>
                <a:gd name="connsiteY15" fmla="*/ 508000 h 2019300"/>
                <a:gd name="connsiteX16" fmla="*/ 32189 w 1575239"/>
                <a:gd name="connsiteY16" fmla="*/ 520700 h 2019300"/>
                <a:gd name="connsiteX17" fmla="*/ 38539 w 1575239"/>
                <a:gd name="connsiteY17" fmla="*/ 552450 h 2019300"/>
                <a:gd name="connsiteX18" fmla="*/ 57589 w 1575239"/>
                <a:gd name="connsiteY18" fmla="*/ 558800 h 2019300"/>
                <a:gd name="connsiteX19" fmla="*/ 102039 w 1575239"/>
                <a:gd name="connsiteY19" fmla="*/ 552450 h 2019300"/>
                <a:gd name="connsiteX20" fmla="*/ 178239 w 1575239"/>
                <a:gd name="connsiteY20" fmla="*/ 539750 h 2019300"/>
                <a:gd name="connsiteX21" fmla="*/ 197289 w 1575239"/>
                <a:gd name="connsiteY21" fmla="*/ 552450 h 2019300"/>
                <a:gd name="connsiteX22" fmla="*/ 216339 w 1575239"/>
                <a:gd name="connsiteY22" fmla="*/ 596900 h 2019300"/>
                <a:gd name="connsiteX23" fmla="*/ 229039 w 1575239"/>
                <a:gd name="connsiteY23" fmla="*/ 635000 h 2019300"/>
                <a:gd name="connsiteX24" fmla="*/ 216339 w 1575239"/>
                <a:gd name="connsiteY24" fmla="*/ 698500 h 2019300"/>
                <a:gd name="connsiteX25" fmla="*/ 197289 w 1575239"/>
                <a:gd name="connsiteY25" fmla="*/ 717550 h 2019300"/>
                <a:gd name="connsiteX26" fmla="*/ 190939 w 1575239"/>
                <a:gd name="connsiteY26" fmla="*/ 762000 h 2019300"/>
                <a:gd name="connsiteX27" fmla="*/ 209989 w 1575239"/>
                <a:gd name="connsiteY27" fmla="*/ 768350 h 2019300"/>
                <a:gd name="connsiteX28" fmla="*/ 235389 w 1575239"/>
                <a:gd name="connsiteY28" fmla="*/ 806450 h 2019300"/>
                <a:gd name="connsiteX29" fmla="*/ 248089 w 1575239"/>
                <a:gd name="connsiteY29" fmla="*/ 844550 h 2019300"/>
                <a:gd name="connsiteX30" fmla="*/ 254439 w 1575239"/>
                <a:gd name="connsiteY30" fmla="*/ 863600 h 2019300"/>
                <a:gd name="connsiteX31" fmla="*/ 216339 w 1575239"/>
                <a:gd name="connsiteY31" fmla="*/ 882650 h 2019300"/>
                <a:gd name="connsiteX32" fmla="*/ 197289 w 1575239"/>
                <a:gd name="connsiteY32" fmla="*/ 889000 h 2019300"/>
                <a:gd name="connsiteX33" fmla="*/ 203639 w 1575239"/>
                <a:gd name="connsiteY33" fmla="*/ 927100 h 2019300"/>
                <a:gd name="connsiteX34" fmla="*/ 216339 w 1575239"/>
                <a:gd name="connsiteY34" fmla="*/ 946150 h 2019300"/>
                <a:gd name="connsiteX35" fmla="*/ 222689 w 1575239"/>
                <a:gd name="connsiteY35" fmla="*/ 996950 h 2019300"/>
                <a:gd name="connsiteX36" fmla="*/ 209989 w 1575239"/>
                <a:gd name="connsiteY36" fmla="*/ 1035050 h 2019300"/>
                <a:gd name="connsiteX37" fmla="*/ 190939 w 1575239"/>
                <a:gd name="connsiteY37" fmla="*/ 1041400 h 2019300"/>
                <a:gd name="connsiteX38" fmla="*/ 165539 w 1575239"/>
                <a:gd name="connsiteY38" fmla="*/ 1054100 h 2019300"/>
                <a:gd name="connsiteX39" fmla="*/ 70289 w 1575239"/>
                <a:gd name="connsiteY39" fmla="*/ 1047750 h 2019300"/>
                <a:gd name="connsiteX40" fmla="*/ 44889 w 1575239"/>
                <a:gd name="connsiteY40" fmla="*/ 1035050 h 2019300"/>
                <a:gd name="connsiteX41" fmla="*/ 25839 w 1575239"/>
                <a:gd name="connsiteY41" fmla="*/ 1028700 h 2019300"/>
                <a:gd name="connsiteX42" fmla="*/ 439 w 1575239"/>
                <a:gd name="connsiteY42" fmla="*/ 1066800 h 2019300"/>
                <a:gd name="connsiteX43" fmla="*/ 6789 w 1575239"/>
                <a:gd name="connsiteY43" fmla="*/ 1092200 h 2019300"/>
                <a:gd name="connsiteX44" fmla="*/ 25839 w 1575239"/>
                <a:gd name="connsiteY44" fmla="*/ 1111250 h 2019300"/>
                <a:gd name="connsiteX45" fmla="*/ 38539 w 1575239"/>
                <a:gd name="connsiteY45" fmla="*/ 1130300 h 2019300"/>
                <a:gd name="connsiteX46" fmla="*/ 57589 w 1575239"/>
                <a:gd name="connsiteY46" fmla="*/ 1149350 h 2019300"/>
                <a:gd name="connsiteX47" fmla="*/ 89339 w 1575239"/>
                <a:gd name="connsiteY47" fmla="*/ 1206500 h 2019300"/>
                <a:gd name="connsiteX48" fmla="*/ 63939 w 1575239"/>
                <a:gd name="connsiteY48" fmla="*/ 1231900 h 2019300"/>
                <a:gd name="connsiteX49" fmla="*/ 82989 w 1575239"/>
                <a:gd name="connsiteY49" fmla="*/ 1238250 h 2019300"/>
                <a:gd name="connsiteX50" fmla="*/ 133789 w 1575239"/>
                <a:gd name="connsiteY50" fmla="*/ 1257300 h 2019300"/>
                <a:gd name="connsiteX51" fmla="*/ 171889 w 1575239"/>
                <a:gd name="connsiteY51" fmla="*/ 1289050 h 2019300"/>
                <a:gd name="connsiteX52" fmla="*/ 190939 w 1575239"/>
                <a:gd name="connsiteY52" fmla="*/ 1308100 h 2019300"/>
                <a:gd name="connsiteX53" fmla="*/ 229039 w 1575239"/>
                <a:gd name="connsiteY53" fmla="*/ 1333500 h 2019300"/>
                <a:gd name="connsiteX54" fmla="*/ 298889 w 1575239"/>
                <a:gd name="connsiteY54" fmla="*/ 1327150 h 2019300"/>
                <a:gd name="connsiteX55" fmla="*/ 317939 w 1575239"/>
                <a:gd name="connsiteY55" fmla="*/ 1320800 h 2019300"/>
                <a:gd name="connsiteX56" fmla="*/ 324289 w 1575239"/>
                <a:gd name="connsiteY56" fmla="*/ 1301750 h 2019300"/>
                <a:gd name="connsiteX57" fmla="*/ 343339 w 1575239"/>
                <a:gd name="connsiteY57" fmla="*/ 1225550 h 2019300"/>
                <a:gd name="connsiteX58" fmla="*/ 362389 w 1575239"/>
                <a:gd name="connsiteY58" fmla="*/ 1212850 h 2019300"/>
                <a:gd name="connsiteX59" fmla="*/ 368739 w 1575239"/>
                <a:gd name="connsiteY59" fmla="*/ 1193800 h 2019300"/>
                <a:gd name="connsiteX60" fmla="*/ 394139 w 1575239"/>
                <a:gd name="connsiteY60" fmla="*/ 1187450 h 2019300"/>
                <a:gd name="connsiteX61" fmla="*/ 413189 w 1575239"/>
                <a:gd name="connsiteY61" fmla="*/ 1181100 h 2019300"/>
                <a:gd name="connsiteX62" fmla="*/ 451289 w 1575239"/>
                <a:gd name="connsiteY62" fmla="*/ 1187450 h 2019300"/>
                <a:gd name="connsiteX63" fmla="*/ 444939 w 1575239"/>
                <a:gd name="connsiteY63" fmla="*/ 1244600 h 2019300"/>
                <a:gd name="connsiteX64" fmla="*/ 413189 w 1575239"/>
                <a:gd name="connsiteY64" fmla="*/ 1276350 h 2019300"/>
                <a:gd name="connsiteX65" fmla="*/ 394139 w 1575239"/>
                <a:gd name="connsiteY65" fmla="*/ 1282700 h 2019300"/>
                <a:gd name="connsiteX66" fmla="*/ 375089 w 1575239"/>
                <a:gd name="connsiteY66" fmla="*/ 1295400 h 2019300"/>
                <a:gd name="connsiteX67" fmla="*/ 362389 w 1575239"/>
                <a:gd name="connsiteY67" fmla="*/ 1314450 h 2019300"/>
                <a:gd name="connsiteX68" fmla="*/ 356039 w 1575239"/>
                <a:gd name="connsiteY68" fmla="*/ 1333500 h 2019300"/>
                <a:gd name="connsiteX69" fmla="*/ 336989 w 1575239"/>
                <a:gd name="connsiteY69" fmla="*/ 1346200 h 2019300"/>
                <a:gd name="connsiteX70" fmla="*/ 356039 w 1575239"/>
                <a:gd name="connsiteY70" fmla="*/ 1352550 h 2019300"/>
                <a:gd name="connsiteX71" fmla="*/ 387789 w 1575239"/>
                <a:gd name="connsiteY71" fmla="*/ 1390650 h 2019300"/>
                <a:gd name="connsiteX72" fmla="*/ 400489 w 1575239"/>
                <a:gd name="connsiteY72" fmla="*/ 1409700 h 2019300"/>
                <a:gd name="connsiteX73" fmla="*/ 400489 w 1575239"/>
                <a:gd name="connsiteY73" fmla="*/ 1460500 h 2019300"/>
                <a:gd name="connsiteX74" fmla="*/ 381439 w 1575239"/>
                <a:gd name="connsiteY74" fmla="*/ 1473200 h 2019300"/>
                <a:gd name="connsiteX75" fmla="*/ 273489 w 1575239"/>
                <a:gd name="connsiteY75" fmla="*/ 1479550 h 2019300"/>
                <a:gd name="connsiteX76" fmla="*/ 267139 w 1575239"/>
                <a:gd name="connsiteY76" fmla="*/ 1498600 h 2019300"/>
                <a:gd name="connsiteX77" fmla="*/ 279839 w 1575239"/>
                <a:gd name="connsiteY77" fmla="*/ 1517650 h 2019300"/>
                <a:gd name="connsiteX78" fmla="*/ 292539 w 1575239"/>
                <a:gd name="connsiteY78" fmla="*/ 1555750 h 2019300"/>
                <a:gd name="connsiteX79" fmla="*/ 311589 w 1575239"/>
                <a:gd name="connsiteY79" fmla="*/ 1562100 h 2019300"/>
                <a:gd name="connsiteX80" fmla="*/ 349689 w 1575239"/>
                <a:gd name="connsiteY80" fmla="*/ 1587500 h 2019300"/>
                <a:gd name="connsiteX81" fmla="*/ 343339 w 1575239"/>
                <a:gd name="connsiteY81" fmla="*/ 1606550 h 2019300"/>
                <a:gd name="connsiteX82" fmla="*/ 279839 w 1575239"/>
                <a:gd name="connsiteY82" fmla="*/ 1625600 h 2019300"/>
                <a:gd name="connsiteX83" fmla="*/ 267139 w 1575239"/>
                <a:gd name="connsiteY83" fmla="*/ 1663700 h 2019300"/>
                <a:gd name="connsiteX84" fmla="*/ 273489 w 1575239"/>
                <a:gd name="connsiteY84" fmla="*/ 1701800 h 2019300"/>
                <a:gd name="connsiteX85" fmla="*/ 305239 w 1575239"/>
                <a:gd name="connsiteY85" fmla="*/ 1733550 h 2019300"/>
                <a:gd name="connsiteX86" fmla="*/ 298889 w 1575239"/>
                <a:gd name="connsiteY86" fmla="*/ 1755775 h 2019300"/>
                <a:gd name="connsiteX87" fmla="*/ 317939 w 1575239"/>
                <a:gd name="connsiteY87" fmla="*/ 1866900 h 2019300"/>
                <a:gd name="connsiteX88" fmla="*/ 349689 w 1575239"/>
                <a:gd name="connsiteY88" fmla="*/ 1955800 h 2019300"/>
                <a:gd name="connsiteX89" fmla="*/ 375089 w 1575239"/>
                <a:gd name="connsiteY89" fmla="*/ 1962150 h 2019300"/>
                <a:gd name="connsiteX90" fmla="*/ 425889 w 1575239"/>
                <a:gd name="connsiteY90" fmla="*/ 1968500 h 2019300"/>
                <a:gd name="connsiteX91" fmla="*/ 432239 w 1575239"/>
                <a:gd name="connsiteY91" fmla="*/ 1993900 h 2019300"/>
                <a:gd name="connsiteX92" fmla="*/ 476689 w 1575239"/>
                <a:gd name="connsiteY92" fmla="*/ 2012950 h 2019300"/>
                <a:gd name="connsiteX93" fmla="*/ 495739 w 1575239"/>
                <a:gd name="connsiteY93" fmla="*/ 2019300 h 2019300"/>
                <a:gd name="connsiteX94" fmla="*/ 514789 w 1575239"/>
                <a:gd name="connsiteY94" fmla="*/ 2012950 h 2019300"/>
                <a:gd name="connsiteX95" fmla="*/ 533839 w 1575239"/>
                <a:gd name="connsiteY95" fmla="*/ 1943100 h 2019300"/>
                <a:gd name="connsiteX96" fmla="*/ 546539 w 1575239"/>
                <a:gd name="connsiteY96" fmla="*/ 1924050 h 2019300"/>
                <a:gd name="connsiteX97" fmla="*/ 584639 w 1575239"/>
                <a:gd name="connsiteY97" fmla="*/ 1892300 h 2019300"/>
                <a:gd name="connsiteX98" fmla="*/ 603689 w 1575239"/>
                <a:gd name="connsiteY98" fmla="*/ 1854200 h 2019300"/>
                <a:gd name="connsiteX99" fmla="*/ 597339 w 1575239"/>
                <a:gd name="connsiteY99" fmla="*/ 1771650 h 2019300"/>
                <a:gd name="connsiteX100" fmla="*/ 571939 w 1575239"/>
                <a:gd name="connsiteY100" fmla="*/ 1714500 h 2019300"/>
                <a:gd name="connsiteX101" fmla="*/ 559239 w 1575239"/>
                <a:gd name="connsiteY101" fmla="*/ 1670050 h 2019300"/>
                <a:gd name="connsiteX102" fmla="*/ 565589 w 1575239"/>
                <a:gd name="connsiteY102" fmla="*/ 1638300 h 2019300"/>
                <a:gd name="connsiteX103" fmla="*/ 603689 w 1575239"/>
                <a:gd name="connsiteY103" fmla="*/ 1625600 h 2019300"/>
                <a:gd name="connsiteX104" fmla="*/ 667189 w 1575239"/>
                <a:gd name="connsiteY104" fmla="*/ 1631950 h 2019300"/>
                <a:gd name="connsiteX105" fmla="*/ 698939 w 1575239"/>
                <a:gd name="connsiteY105" fmla="*/ 1663700 h 2019300"/>
                <a:gd name="connsiteX106" fmla="*/ 717989 w 1575239"/>
                <a:gd name="connsiteY106" fmla="*/ 1676400 h 2019300"/>
                <a:gd name="connsiteX107" fmla="*/ 737039 w 1575239"/>
                <a:gd name="connsiteY107" fmla="*/ 1708150 h 2019300"/>
                <a:gd name="connsiteX108" fmla="*/ 794189 w 1575239"/>
                <a:gd name="connsiteY108" fmla="*/ 1720850 h 2019300"/>
                <a:gd name="connsiteX109" fmla="*/ 876739 w 1575239"/>
                <a:gd name="connsiteY109" fmla="*/ 1670050 h 2019300"/>
                <a:gd name="connsiteX110" fmla="*/ 889439 w 1575239"/>
                <a:gd name="connsiteY110" fmla="*/ 1689100 h 2019300"/>
                <a:gd name="connsiteX111" fmla="*/ 908489 w 1575239"/>
                <a:gd name="connsiteY111" fmla="*/ 1727200 h 2019300"/>
                <a:gd name="connsiteX112" fmla="*/ 933889 w 1575239"/>
                <a:gd name="connsiteY112" fmla="*/ 1733550 h 2019300"/>
                <a:gd name="connsiteX113" fmla="*/ 978339 w 1575239"/>
                <a:gd name="connsiteY113" fmla="*/ 1746250 h 2019300"/>
                <a:gd name="connsiteX114" fmla="*/ 1022789 w 1575239"/>
                <a:gd name="connsiteY114" fmla="*/ 1752600 h 2019300"/>
                <a:gd name="connsiteX115" fmla="*/ 1105339 w 1575239"/>
                <a:gd name="connsiteY115" fmla="*/ 1746250 h 2019300"/>
                <a:gd name="connsiteX116" fmla="*/ 1124389 w 1575239"/>
                <a:gd name="connsiteY116" fmla="*/ 1739900 h 2019300"/>
                <a:gd name="connsiteX117" fmla="*/ 1168839 w 1575239"/>
                <a:gd name="connsiteY117" fmla="*/ 1682750 h 2019300"/>
                <a:gd name="connsiteX118" fmla="*/ 1187889 w 1575239"/>
                <a:gd name="connsiteY118" fmla="*/ 1676400 h 2019300"/>
                <a:gd name="connsiteX119" fmla="*/ 1206939 w 1575239"/>
                <a:gd name="connsiteY119" fmla="*/ 1663700 h 2019300"/>
                <a:gd name="connsiteX120" fmla="*/ 1257739 w 1575239"/>
                <a:gd name="connsiteY120" fmla="*/ 1644650 h 2019300"/>
                <a:gd name="connsiteX121" fmla="*/ 1264089 w 1575239"/>
                <a:gd name="connsiteY121" fmla="*/ 1428750 h 2019300"/>
                <a:gd name="connsiteX122" fmla="*/ 1270439 w 1575239"/>
                <a:gd name="connsiteY122" fmla="*/ 1409700 h 2019300"/>
                <a:gd name="connsiteX123" fmla="*/ 1283139 w 1575239"/>
                <a:gd name="connsiteY123" fmla="*/ 1390650 h 2019300"/>
                <a:gd name="connsiteX124" fmla="*/ 1283139 w 1575239"/>
                <a:gd name="connsiteY124" fmla="*/ 1327150 h 2019300"/>
                <a:gd name="connsiteX125" fmla="*/ 1264089 w 1575239"/>
                <a:gd name="connsiteY125" fmla="*/ 1314450 h 2019300"/>
                <a:gd name="connsiteX126" fmla="*/ 1251389 w 1575239"/>
                <a:gd name="connsiteY126" fmla="*/ 1289050 h 2019300"/>
                <a:gd name="connsiteX127" fmla="*/ 1276789 w 1575239"/>
                <a:gd name="connsiteY127" fmla="*/ 1257300 h 2019300"/>
                <a:gd name="connsiteX128" fmla="*/ 1289489 w 1575239"/>
                <a:gd name="connsiteY128" fmla="*/ 1238250 h 2019300"/>
                <a:gd name="connsiteX129" fmla="*/ 1308539 w 1575239"/>
                <a:gd name="connsiteY129" fmla="*/ 1181100 h 2019300"/>
                <a:gd name="connsiteX130" fmla="*/ 1314889 w 1575239"/>
                <a:gd name="connsiteY130" fmla="*/ 1162050 h 2019300"/>
                <a:gd name="connsiteX131" fmla="*/ 1327589 w 1575239"/>
                <a:gd name="connsiteY131" fmla="*/ 1111250 h 2019300"/>
                <a:gd name="connsiteX132" fmla="*/ 1340289 w 1575239"/>
                <a:gd name="connsiteY132" fmla="*/ 1066800 h 2019300"/>
                <a:gd name="connsiteX133" fmla="*/ 1327589 w 1575239"/>
                <a:gd name="connsiteY133" fmla="*/ 1009650 h 2019300"/>
                <a:gd name="connsiteX134" fmla="*/ 1314889 w 1575239"/>
                <a:gd name="connsiteY134" fmla="*/ 990600 h 2019300"/>
                <a:gd name="connsiteX135" fmla="*/ 1302189 w 1575239"/>
                <a:gd name="connsiteY135" fmla="*/ 952500 h 2019300"/>
                <a:gd name="connsiteX136" fmla="*/ 1289489 w 1575239"/>
                <a:gd name="connsiteY136" fmla="*/ 927100 h 2019300"/>
                <a:gd name="connsiteX137" fmla="*/ 1283139 w 1575239"/>
                <a:gd name="connsiteY137" fmla="*/ 901700 h 2019300"/>
                <a:gd name="connsiteX138" fmla="*/ 1276789 w 1575239"/>
                <a:gd name="connsiteY138" fmla="*/ 882650 h 2019300"/>
                <a:gd name="connsiteX139" fmla="*/ 1283139 w 1575239"/>
                <a:gd name="connsiteY139" fmla="*/ 666750 h 2019300"/>
                <a:gd name="connsiteX140" fmla="*/ 1289489 w 1575239"/>
                <a:gd name="connsiteY140" fmla="*/ 635000 h 2019300"/>
                <a:gd name="connsiteX141" fmla="*/ 1302189 w 1575239"/>
                <a:gd name="connsiteY141" fmla="*/ 615950 h 2019300"/>
                <a:gd name="connsiteX142" fmla="*/ 1321239 w 1575239"/>
                <a:gd name="connsiteY142" fmla="*/ 577850 h 2019300"/>
                <a:gd name="connsiteX143" fmla="*/ 1327589 w 1575239"/>
                <a:gd name="connsiteY143" fmla="*/ 520700 h 2019300"/>
                <a:gd name="connsiteX144" fmla="*/ 1333939 w 1575239"/>
                <a:gd name="connsiteY144" fmla="*/ 501650 h 2019300"/>
                <a:gd name="connsiteX145" fmla="*/ 1340289 w 1575239"/>
                <a:gd name="connsiteY145" fmla="*/ 450850 h 2019300"/>
                <a:gd name="connsiteX146" fmla="*/ 1378389 w 1575239"/>
                <a:gd name="connsiteY146" fmla="*/ 431800 h 2019300"/>
                <a:gd name="connsiteX147" fmla="*/ 1403789 w 1575239"/>
                <a:gd name="connsiteY147" fmla="*/ 425450 h 2019300"/>
                <a:gd name="connsiteX148" fmla="*/ 1422839 w 1575239"/>
                <a:gd name="connsiteY148" fmla="*/ 419100 h 2019300"/>
                <a:gd name="connsiteX149" fmla="*/ 1460939 w 1575239"/>
                <a:gd name="connsiteY149" fmla="*/ 412750 h 2019300"/>
                <a:gd name="connsiteX150" fmla="*/ 1486339 w 1575239"/>
                <a:gd name="connsiteY150" fmla="*/ 406400 h 2019300"/>
                <a:gd name="connsiteX151" fmla="*/ 1448239 w 1575239"/>
                <a:gd name="connsiteY151" fmla="*/ 368300 h 2019300"/>
                <a:gd name="connsiteX152" fmla="*/ 1410139 w 1575239"/>
                <a:gd name="connsiteY152" fmla="*/ 349250 h 2019300"/>
                <a:gd name="connsiteX153" fmla="*/ 1372039 w 1575239"/>
                <a:gd name="connsiteY153" fmla="*/ 330200 h 2019300"/>
                <a:gd name="connsiteX154" fmla="*/ 1352989 w 1575239"/>
                <a:gd name="connsiteY154" fmla="*/ 285750 h 2019300"/>
                <a:gd name="connsiteX155" fmla="*/ 1333939 w 1575239"/>
                <a:gd name="connsiteY155" fmla="*/ 279400 h 2019300"/>
                <a:gd name="connsiteX156" fmla="*/ 1340289 w 1575239"/>
                <a:gd name="connsiteY156" fmla="*/ 228600 h 2019300"/>
                <a:gd name="connsiteX157" fmla="*/ 1359339 w 1575239"/>
                <a:gd name="connsiteY157" fmla="*/ 222250 h 2019300"/>
                <a:gd name="connsiteX158" fmla="*/ 1410139 w 1575239"/>
                <a:gd name="connsiteY158" fmla="*/ 228600 h 2019300"/>
                <a:gd name="connsiteX159" fmla="*/ 1467289 w 1575239"/>
                <a:gd name="connsiteY159" fmla="*/ 273050 h 2019300"/>
                <a:gd name="connsiteX160" fmla="*/ 1505389 w 1575239"/>
                <a:gd name="connsiteY160" fmla="*/ 285750 h 2019300"/>
                <a:gd name="connsiteX161" fmla="*/ 1524439 w 1575239"/>
                <a:gd name="connsiteY161" fmla="*/ 298450 h 2019300"/>
                <a:gd name="connsiteX162" fmla="*/ 1511739 w 1575239"/>
                <a:gd name="connsiteY162" fmla="*/ 304800 h 2019300"/>
                <a:gd name="connsiteX163" fmla="*/ 1518089 w 1575239"/>
                <a:gd name="connsiteY163" fmla="*/ 260350 h 2019300"/>
                <a:gd name="connsiteX164" fmla="*/ 1556189 w 1575239"/>
                <a:gd name="connsiteY164" fmla="*/ 228600 h 2019300"/>
                <a:gd name="connsiteX165" fmla="*/ 1575239 w 1575239"/>
                <a:gd name="connsiteY165" fmla="*/ 184150 h 2019300"/>
                <a:gd name="connsiteX166" fmla="*/ 1568889 w 1575239"/>
                <a:gd name="connsiteY166" fmla="*/ 165100 h 2019300"/>
                <a:gd name="connsiteX167" fmla="*/ 1479989 w 1575239"/>
                <a:gd name="connsiteY167" fmla="*/ 158750 h 2019300"/>
                <a:gd name="connsiteX168" fmla="*/ 1511739 w 1575239"/>
                <a:gd name="connsiteY168" fmla="*/ 127000 h 2019300"/>
                <a:gd name="connsiteX169" fmla="*/ 1479989 w 1575239"/>
                <a:gd name="connsiteY169" fmla="*/ 69850 h 2019300"/>
                <a:gd name="connsiteX170" fmla="*/ 1499039 w 1575239"/>
                <a:gd name="connsiteY170" fmla="*/ 63500 h 2019300"/>
                <a:gd name="connsiteX171" fmla="*/ 1479989 w 1575239"/>
                <a:gd name="connsiteY171" fmla="*/ 50800 h 2019300"/>
                <a:gd name="connsiteX172" fmla="*/ 1454589 w 1575239"/>
                <a:gd name="connsiteY172" fmla="*/ 44450 h 2019300"/>
                <a:gd name="connsiteX173" fmla="*/ 1397439 w 1575239"/>
                <a:gd name="connsiteY173" fmla="*/ 31750 h 2019300"/>
                <a:gd name="connsiteX174" fmla="*/ 1378389 w 1575239"/>
                <a:gd name="connsiteY174" fmla="*/ 19050 h 2019300"/>
                <a:gd name="connsiteX175" fmla="*/ 1321239 w 1575239"/>
                <a:gd name="connsiteY175" fmla="*/ 6350 h 2019300"/>
                <a:gd name="connsiteX176" fmla="*/ 1289489 w 1575239"/>
                <a:gd name="connsiteY176" fmla="*/ 0 h 2019300"/>
                <a:gd name="connsiteX177" fmla="*/ 1225989 w 1575239"/>
                <a:gd name="connsiteY177" fmla="*/ 6350 h 2019300"/>
                <a:gd name="connsiteX178" fmla="*/ 1225989 w 1575239"/>
                <a:gd name="connsiteY178" fmla="*/ 50800 h 2019300"/>
                <a:gd name="connsiteX179" fmla="*/ 1264089 w 1575239"/>
                <a:gd name="connsiteY179" fmla="*/ 57150 h 2019300"/>
                <a:gd name="connsiteX180" fmla="*/ 1264089 w 1575239"/>
                <a:gd name="connsiteY180" fmla="*/ 127000 h 2019300"/>
                <a:gd name="connsiteX181" fmla="*/ 1225989 w 1575239"/>
                <a:gd name="connsiteY181" fmla="*/ 120650 h 2019300"/>
                <a:gd name="connsiteX182" fmla="*/ 1187889 w 1575239"/>
                <a:gd name="connsiteY182" fmla="*/ 82550 h 2019300"/>
                <a:gd name="connsiteX183" fmla="*/ 1168839 w 1575239"/>
                <a:gd name="connsiteY183" fmla="*/ 63500 h 2019300"/>
                <a:gd name="connsiteX184" fmla="*/ 1137089 w 1575239"/>
                <a:gd name="connsiteY184" fmla="*/ 57150 h 2019300"/>
                <a:gd name="connsiteX185" fmla="*/ 1060889 w 1575239"/>
                <a:gd name="connsiteY185" fmla="*/ 50800 h 2019300"/>
                <a:gd name="connsiteX186" fmla="*/ 978339 w 1575239"/>
                <a:gd name="connsiteY186" fmla="*/ 50800 h 2019300"/>
                <a:gd name="connsiteX187" fmla="*/ 959289 w 1575239"/>
                <a:gd name="connsiteY187" fmla="*/ 63500 h 2019300"/>
                <a:gd name="connsiteX188" fmla="*/ 940239 w 1575239"/>
                <a:gd name="connsiteY188" fmla="*/ 101600 h 2019300"/>
                <a:gd name="connsiteX189" fmla="*/ 927539 w 1575239"/>
                <a:gd name="connsiteY189" fmla="*/ 120650 h 2019300"/>
                <a:gd name="connsiteX190" fmla="*/ 921189 w 1575239"/>
                <a:gd name="connsiteY190" fmla="*/ 139700 h 2019300"/>
                <a:gd name="connsiteX191" fmla="*/ 883089 w 1575239"/>
                <a:gd name="connsiteY191" fmla="*/ 184150 h 2019300"/>
                <a:gd name="connsiteX192" fmla="*/ 844989 w 1575239"/>
                <a:gd name="connsiteY192" fmla="*/ 177800 h 2019300"/>
                <a:gd name="connsiteX193" fmla="*/ 832289 w 1575239"/>
                <a:gd name="connsiteY193" fmla="*/ 158750 h 2019300"/>
                <a:gd name="connsiteX194" fmla="*/ 813239 w 1575239"/>
                <a:gd name="connsiteY194" fmla="*/ 139700 h 2019300"/>
                <a:gd name="connsiteX195" fmla="*/ 794189 w 1575239"/>
                <a:gd name="connsiteY195" fmla="*/ 95250 h 2019300"/>
                <a:gd name="connsiteX196" fmla="*/ 787839 w 1575239"/>
                <a:gd name="connsiteY196" fmla="*/ 69850 h 2019300"/>
                <a:gd name="connsiteX197" fmla="*/ 775139 w 1575239"/>
                <a:gd name="connsiteY197" fmla="*/ 50800 h 2019300"/>
                <a:gd name="connsiteX198" fmla="*/ 768789 w 1575239"/>
                <a:gd name="connsiteY198" fmla="*/ 31750 h 2019300"/>
                <a:gd name="connsiteX199" fmla="*/ 730689 w 1575239"/>
                <a:gd name="connsiteY199" fmla="*/ 12700 h 2019300"/>
                <a:gd name="connsiteX200" fmla="*/ 559239 w 1575239"/>
                <a:gd name="connsiteY200" fmla="*/ 25400 h 2019300"/>
                <a:gd name="connsiteX201" fmla="*/ 533839 w 1575239"/>
                <a:gd name="connsiteY201" fmla="*/ 31750 h 2019300"/>
                <a:gd name="connsiteX202" fmla="*/ 521139 w 1575239"/>
                <a:gd name="connsiteY202" fmla="*/ 50800 h 2019300"/>
                <a:gd name="connsiteX203" fmla="*/ 502089 w 1575239"/>
                <a:gd name="connsiteY203" fmla="*/ 63500 h 2019300"/>
                <a:gd name="connsiteX0" fmla="*/ 502089 w 1575239"/>
                <a:gd name="connsiteY0" fmla="*/ 63500 h 2019300"/>
                <a:gd name="connsiteX1" fmla="*/ 514789 w 1575239"/>
                <a:gd name="connsiteY1" fmla="*/ 228600 h 2019300"/>
                <a:gd name="connsiteX2" fmla="*/ 495739 w 1575239"/>
                <a:gd name="connsiteY2" fmla="*/ 273050 h 2019300"/>
                <a:gd name="connsiteX3" fmla="*/ 476689 w 1575239"/>
                <a:gd name="connsiteY3" fmla="*/ 285750 h 2019300"/>
                <a:gd name="connsiteX4" fmla="*/ 451289 w 1575239"/>
                <a:gd name="connsiteY4" fmla="*/ 241300 h 2019300"/>
                <a:gd name="connsiteX5" fmla="*/ 394139 w 1575239"/>
                <a:gd name="connsiteY5" fmla="*/ 209550 h 2019300"/>
                <a:gd name="connsiteX6" fmla="*/ 336989 w 1575239"/>
                <a:gd name="connsiteY6" fmla="*/ 254000 h 2019300"/>
                <a:gd name="connsiteX7" fmla="*/ 292539 w 1575239"/>
                <a:gd name="connsiteY7" fmla="*/ 311150 h 2019300"/>
                <a:gd name="connsiteX8" fmla="*/ 254439 w 1575239"/>
                <a:gd name="connsiteY8" fmla="*/ 323850 h 2019300"/>
                <a:gd name="connsiteX9" fmla="*/ 235389 w 1575239"/>
                <a:gd name="connsiteY9" fmla="*/ 330200 h 2019300"/>
                <a:gd name="connsiteX10" fmla="*/ 203639 w 1575239"/>
                <a:gd name="connsiteY10" fmla="*/ 368300 h 2019300"/>
                <a:gd name="connsiteX11" fmla="*/ 190939 w 1575239"/>
                <a:gd name="connsiteY11" fmla="*/ 406400 h 2019300"/>
                <a:gd name="connsiteX12" fmla="*/ 165539 w 1575239"/>
                <a:gd name="connsiteY12" fmla="*/ 444500 h 2019300"/>
                <a:gd name="connsiteX13" fmla="*/ 159189 w 1575239"/>
                <a:gd name="connsiteY13" fmla="*/ 463550 h 2019300"/>
                <a:gd name="connsiteX14" fmla="*/ 152839 w 1575239"/>
                <a:gd name="connsiteY14" fmla="*/ 501650 h 2019300"/>
                <a:gd name="connsiteX15" fmla="*/ 133789 w 1575239"/>
                <a:gd name="connsiteY15" fmla="*/ 508000 h 2019300"/>
                <a:gd name="connsiteX16" fmla="*/ 32189 w 1575239"/>
                <a:gd name="connsiteY16" fmla="*/ 520700 h 2019300"/>
                <a:gd name="connsiteX17" fmla="*/ 38539 w 1575239"/>
                <a:gd name="connsiteY17" fmla="*/ 552450 h 2019300"/>
                <a:gd name="connsiteX18" fmla="*/ 57589 w 1575239"/>
                <a:gd name="connsiteY18" fmla="*/ 558800 h 2019300"/>
                <a:gd name="connsiteX19" fmla="*/ 102039 w 1575239"/>
                <a:gd name="connsiteY19" fmla="*/ 552450 h 2019300"/>
                <a:gd name="connsiteX20" fmla="*/ 178239 w 1575239"/>
                <a:gd name="connsiteY20" fmla="*/ 539750 h 2019300"/>
                <a:gd name="connsiteX21" fmla="*/ 197289 w 1575239"/>
                <a:gd name="connsiteY21" fmla="*/ 552450 h 2019300"/>
                <a:gd name="connsiteX22" fmla="*/ 216339 w 1575239"/>
                <a:gd name="connsiteY22" fmla="*/ 596900 h 2019300"/>
                <a:gd name="connsiteX23" fmla="*/ 229039 w 1575239"/>
                <a:gd name="connsiteY23" fmla="*/ 635000 h 2019300"/>
                <a:gd name="connsiteX24" fmla="*/ 216339 w 1575239"/>
                <a:gd name="connsiteY24" fmla="*/ 698500 h 2019300"/>
                <a:gd name="connsiteX25" fmla="*/ 197289 w 1575239"/>
                <a:gd name="connsiteY25" fmla="*/ 717550 h 2019300"/>
                <a:gd name="connsiteX26" fmla="*/ 190939 w 1575239"/>
                <a:gd name="connsiteY26" fmla="*/ 762000 h 2019300"/>
                <a:gd name="connsiteX27" fmla="*/ 209989 w 1575239"/>
                <a:gd name="connsiteY27" fmla="*/ 768350 h 2019300"/>
                <a:gd name="connsiteX28" fmla="*/ 235389 w 1575239"/>
                <a:gd name="connsiteY28" fmla="*/ 806450 h 2019300"/>
                <a:gd name="connsiteX29" fmla="*/ 248089 w 1575239"/>
                <a:gd name="connsiteY29" fmla="*/ 844550 h 2019300"/>
                <a:gd name="connsiteX30" fmla="*/ 254439 w 1575239"/>
                <a:gd name="connsiteY30" fmla="*/ 863600 h 2019300"/>
                <a:gd name="connsiteX31" fmla="*/ 216339 w 1575239"/>
                <a:gd name="connsiteY31" fmla="*/ 882650 h 2019300"/>
                <a:gd name="connsiteX32" fmla="*/ 197289 w 1575239"/>
                <a:gd name="connsiteY32" fmla="*/ 889000 h 2019300"/>
                <a:gd name="connsiteX33" fmla="*/ 203639 w 1575239"/>
                <a:gd name="connsiteY33" fmla="*/ 927100 h 2019300"/>
                <a:gd name="connsiteX34" fmla="*/ 216339 w 1575239"/>
                <a:gd name="connsiteY34" fmla="*/ 946150 h 2019300"/>
                <a:gd name="connsiteX35" fmla="*/ 222689 w 1575239"/>
                <a:gd name="connsiteY35" fmla="*/ 996950 h 2019300"/>
                <a:gd name="connsiteX36" fmla="*/ 209989 w 1575239"/>
                <a:gd name="connsiteY36" fmla="*/ 1035050 h 2019300"/>
                <a:gd name="connsiteX37" fmla="*/ 190939 w 1575239"/>
                <a:gd name="connsiteY37" fmla="*/ 1041400 h 2019300"/>
                <a:gd name="connsiteX38" fmla="*/ 165539 w 1575239"/>
                <a:gd name="connsiteY38" fmla="*/ 1054100 h 2019300"/>
                <a:gd name="connsiteX39" fmla="*/ 70289 w 1575239"/>
                <a:gd name="connsiteY39" fmla="*/ 1047750 h 2019300"/>
                <a:gd name="connsiteX40" fmla="*/ 44889 w 1575239"/>
                <a:gd name="connsiteY40" fmla="*/ 1035050 h 2019300"/>
                <a:gd name="connsiteX41" fmla="*/ 25839 w 1575239"/>
                <a:gd name="connsiteY41" fmla="*/ 1028700 h 2019300"/>
                <a:gd name="connsiteX42" fmla="*/ 439 w 1575239"/>
                <a:gd name="connsiteY42" fmla="*/ 1066800 h 2019300"/>
                <a:gd name="connsiteX43" fmla="*/ 6789 w 1575239"/>
                <a:gd name="connsiteY43" fmla="*/ 1092200 h 2019300"/>
                <a:gd name="connsiteX44" fmla="*/ 25839 w 1575239"/>
                <a:gd name="connsiteY44" fmla="*/ 1111250 h 2019300"/>
                <a:gd name="connsiteX45" fmla="*/ 38539 w 1575239"/>
                <a:gd name="connsiteY45" fmla="*/ 1130300 h 2019300"/>
                <a:gd name="connsiteX46" fmla="*/ 57589 w 1575239"/>
                <a:gd name="connsiteY46" fmla="*/ 1149350 h 2019300"/>
                <a:gd name="connsiteX47" fmla="*/ 89339 w 1575239"/>
                <a:gd name="connsiteY47" fmla="*/ 1206500 h 2019300"/>
                <a:gd name="connsiteX48" fmla="*/ 63939 w 1575239"/>
                <a:gd name="connsiteY48" fmla="*/ 1231900 h 2019300"/>
                <a:gd name="connsiteX49" fmla="*/ 82989 w 1575239"/>
                <a:gd name="connsiteY49" fmla="*/ 1238250 h 2019300"/>
                <a:gd name="connsiteX50" fmla="*/ 133789 w 1575239"/>
                <a:gd name="connsiteY50" fmla="*/ 1257300 h 2019300"/>
                <a:gd name="connsiteX51" fmla="*/ 171889 w 1575239"/>
                <a:gd name="connsiteY51" fmla="*/ 1289050 h 2019300"/>
                <a:gd name="connsiteX52" fmla="*/ 190939 w 1575239"/>
                <a:gd name="connsiteY52" fmla="*/ 1308100 h 2019300"/>
                <a:gd name="connsiteX53" fmla="*/ 229039 w 1575239"/>
                <a:gd name="connsiteY53" fmla="*/ 1333500 h 2019300"/>
                <a:gd name="connsiteX54" fmla="*/ 298889 w 1575239"/>
                <a:gd name="connsiteY54" fmla="*/ 1327150 h 2019300"/>
                <a:gd name="connsiteX55" fmla="*/ 317939 w 1575239"/>
                <a:gd name="connsiteY55" fmla="*/ 1320800 h 2019300"/>
                <a:gd name="connsiteX56" fmla="*/ 324289 w 1575239"/>
                <a:gd name="connsiteY56" fmla="*/ 1301750 h 2019300"/>
                <a:gd name="connsiteX57" fmla="*/ 343339 w 1575239"/>
                <a:gd name="connsiteY57" fmla="*/ 1225550 h 2019300"/>
                <a:gd name="connsiteX58" fmla="*/ 362389 w 1575239"/>
                <a:gd name="connsiteY58" fmla="*/ 1212850 h 2019300"/>
                <a:gd name="connsiteX59" fmla="*/ 368739 w 1575239"/>
                <a:gd name="connsiteY59" fmla="*/ 1193800 h 2019300"/>
                <a:gd name="connsiteX60" fmla="*/ 394139 w 1575239"/>
                <a:gd name="connsiteY60" fmla="*/ 1187450 h 2019300"/>
                <a:gd name="connsiteX61" fmla="*/ 413189 w 1575239"/>
                <a:gd name="connsiteY61" fmla="*/ 1181100 h 2019300"/>
                <a:gd name="connsiteX62" fmla="*/ 451289 w 1575239"/>
                <a:gd name="connsiteY62" fmla="*/ 1187450 h 2019300"/>
                <a:gd name="connsiteX63" fmla="*/ 444939 w 1575239"/>
                <a:gd name="connsiteY63" fmla="*/ 1244600 h 2019300"/>
                <a:gd name="connsiteX64" fmla="*/ 413189 w 1575239"/>
                <a:gd name="connsiteY64" fmla="*/ 1276350 h 2019300"/>
                <a:gd name="connsiteX65" fmla="*/ 394139 w 1575239"/>
                <a:gd name="connsiteY65" fmla="*/ 1282700 h 2019300"/>
                <a:gd name="connsiteX66" fmla="*/ 375089 w 1575239"/>
                <a:gd name="connsiteY66" fmla="*/ 1295400 h 2019300"/>
                <a:gd name="connsiteX67" fmla="*/ 362389 w 1575239"/>
                <a:gd name="connsiteY67" fmla="*/ 1314450 h 2019300"/>
                <a:gd name="connsiteX68" fmla="*/ 356039 w 1575239"/>
                <a:gd name="connsiteY68" fmla="*/ 1333500 h 2019300"/>
                <a:gd name="connsiteX69" fmla="*/ 336989 w 1575239"/>
                <a:gd name="connsiteY69" fmla="*/ 1346200 h 2019300"/>
                <a:gd name="connsiteX70" fmla="*/ 356039 w 1575239"/>
                <a:gd name="connsiteY70" fmla="*/ 1352550 h 2019300"/>
                <a:gd name="connsiteX71" fmla="*/ 387789 w 1575239"/>
                <a:gd name="connsiteY71" fmla="*/ 1390650 h 2019300"/>
                <a:gd name="connsiteX72" fmla="*/ 400489 w 1575239"/>
                <a:gd name="connsiteY72" fmla="*/ 1409700 h 2019300"/>
                <a:gd name="connsiteX73" fmla="*/ 400489 w 1575239"/>
                <a:gd name="connsiteY73" fmla="*/ 1460500 h 2019300"/>
                <a:gd name="connsiteX74" fmla="*/ 336989 w 1575239"/>
                <a:gd name="connsiteY74" fmla="*/ 1416050 h 2019300"/>
                <a:gd name="connsiteX75" fmla="*/ 273489 w 1575239"/>
                <a:gd name="connsiteY75" fmla="*/ 1479550 h 2019300"/>
                <a:gd name="connsiteX76" fmla="*/ 267139 w 1575239"/>
                <a:gd name="connsiteY76" fmla="*/ 1498600 h 2019300"/>
                <a:gd name="connsiteX77" fmla="*/ 279839 w 1575239"/>
                <a:gd name="connsiteY77" fmla="*/ 1517650 h 2019300"/>
                <a:gd name="connsiteX78" fmla="*/ 292539 w 1575239"/>
                <a:gd name="connsiteY78" fmla="*/ 1555750 h 2019300"/>
                <a:gd name="connsiteX79" fmla="*/ 311589 w 1575239"/>
                <a:gd name="connsiteY79" fmla="*/ 1562100 h 2019300"/>
                <a:gd name="connsiteX80" fmla="*/ 349689 w 1575239"/>
                <a:gd name="connsiteY80" fmla="*/ 1587500 h 2019300"/>
                <a:gd name="connsiteX81" fmla="*/ 343339 w 1575239"/>
                <a:gd name="connsiteY81" fmla="*/ 1606550 h 2019300"/>
                <a:gd name="connsiteX82" fmla="*/ 279839 w 1575239"/>
                <a:gd name="connsiteY82" fmla="*/ 1625600 h 2019300"/>
                <a:gd name="connsiteX83" fmla="*/ 267139 w 1575239"/>
                <a:gd name="connsiteY83" fmla="*/ 1663700 h 2019300"/>
                <a:gd name="connsiteX84" fmla="*/ 273489 w 1575239"/>
                <a:gd name="connsiteY84" fmla="*/ 1701800 h 2019300"/>
                <a:gd name="connsiteX85" fmla="*/ 305239 w 1575239"/>
                <a:gd name="connsiteY85" fmla="*/ 1733550 h 2019300"/>
                <a:gd name="connsiteX86" fmla="*/ 298889 w 1575239"/>
                <a:gd name="connsiteY86" fmla="*/ 1755775 h 2019300"/>
                <a:gd name="connsiteX87" fmla="*/ 317939 w 1575239"/>
                <a:gd name="connsiteY87" fmla="*/ 1866900 h 2019300"/>
                <a:gd name="connsiteX88" fmla="*/ 349689 w 1575239"/>
                <a:gd name="connsiteY88" fmla="*/ 1955800 h 2019300"/>
                <a:gd name="connsiteX89" fmla="*/ 375089 w 1575239"/>
                <a:gd name="connsiteY89" fmla="*/ 1962150 h 2019300"/>
                <a:gd name="connsiteX90" fmla="*/ 425889 w 1575239"/>
                <a:gd name="connsiteY90" fmla="*/ 1968500 h 2019300"/>
                <a:gd name="connsiteX91" fmla="*/ 432239 w 1575239"/>
                <a:gd name="connsiteY91" fmla="*/ 1993900 h 2019300"/>
                <a:gd name="connsiteX92" fmla="*/ 476689 w 1575239"/>
                <a:gd name="connsiteY92" fmla="*/ 2012950 h 2019300"/>
                <a:gd name="connsiteX93" fmla="*/ 495739 w 1575239"/>
                <a:gd name="connsiteY93" fmla="*/ 2019300 h 2019300"/>
                <a:gd name="connsiteX94" fmla="*/ 514789 w 1575239"/>
                <a:gd name="connsiteY94" fmla="*/ 2012950 h 2019300"/>
                <a:gd name="connsiteX95" fmla="*/ 533839 w 1575239"/>
                <a:gd name="connsiteY95" fmla="*/ 1943100 h 2019300"/>
                <a:gd name="connsiteX96" fmla="*/ 546539 w 1575239"/>
                <a:gd name="connsiteY96" fmla="*/ 1924050 h 2019300"/>
                <a:gd name="connsiteX97" fmla="*/ 584639 w 1575239"/>
                <a:gd name="connsiteY97" fmla="*/ 1892300 h 2019300"/>
                <a:gd name="connsiteX98" fmla="*/ 603689 w 1575239"/>
                <a:gd name="connsiteY98" fmla="*/ 1854200 h 2019300"/>
                <a:gd name="connsiteX99" fmla="*/ 597339 w 1575239"/>
                <a:gd name="connsiteY99" fmla="*/ 1771650 h 2019300"/>
                <a:gd name="connsiteX100" fmla="*/ 571939 w 1575239"/>
                <a:gd name="connsiteY100" fmla="*/ 1714500 h 2019300"/>
                <a:gd name="connsiteX101" fmla="*/ 559239 w 1575239"/>
                <a:gd name="connsiteY101" fmla="*/ 1670050 h 2019300"/>
                <a:gd name="connsiteX102" fmla="*/ 565589 w 1575239"/>
                <a:gd name="connsiteY102" fmla="*/ 1638300 h 2019300"/>
                <a:gd name="connsiteX103" fmla="*/ 603689 w 1575239"/>
                <a:gd name="connsiteY103" fmla="*/ 1625600 h 2019300"/>
                <a:gd name="connsiteX104" fmla="*/ 667189 w 1575239"/>
                <a:gd name="connsiteY104" fmla="*/ 1631950 h 2019300"/>
                <a:gd name="connsiteX105" fmla="*/ 698939 w 1575239"/>
                <a:gd name="connsiteY105" fmla="*/ 1663700 h 2019300"/>
                <a:gd name="connsiteX106" fmla="*/ 717989 w 1575239"/>
                <a:gd name="connsiteY106" fmla="*/ 1676400 h 2019300"/>
                <a:gd name="connsiteX107" fmla="*/ 737039 w 1575239"/>
                <a:gd name="connsiteY107" fmla="*/ 1708150 h 2019300"/>
                <a:gd name="connsiteX108" fmla="*/ 794189 w 1575239"/>
                <a:gd name="connsiteY108" fmla="*/ 1720850 h 2019300"/>
                <a:gd name="connsiteX109" fmla="*/ 876739 w 1575239"/>
                <a:gd name="connsiteY109" fmla="*/ 1670050 h 2019300"/>
                <a:gd name="connsiteX110" fmla="*/ 889439 w 1575239"/>
                <a:gd name="connsiteY110" fmla="*/ 1689100 h 2019300"/>
                <a:gd name="connsiteX111" fmla="*/ 908489 w 1575239"/>
                <a:gd name="connsiteY111" fmla="*/ 1727200 h 2019300"/>
                <a:gd name="connsiteX112" fmla="*/ 933889 w 1575239"/>
                <a:gd name="connsiteY112" fmla="*/ 1733550 h 2019300"/>
                <a:gd name="connsiteX113" fmla="*/ 978339 w 1575239"/>
                <a:gd name="connsiteY113" fmla="*/ 1746250 h 2019300"/>
                <a:gd name="connsiteX114" fmla="*/ 1022789 w 1575239"/>
                <a:gd name="connsiteY114" fmla="*/ 1752600 h 2019300"/>
                <a:gd name="connsiteX115" fmla="*/ 1105339 w 1575239"/>
                <a:gd name="connsiteY115" fmla="*/ 1746250 h 2019300"/>
                <a:gd name="connsiteX116" fmla="*/ 1124389 w 1575239"/>
                <a:gd name="connsiteY116" fmla="*/ 1739900 h 2019300"/>
                <a:gd name="connsiteX117" fmla="*/ 1168839 w 1575239"/>
                <a:gd name="connsiteY117" fmla="*/ 1682750 h 2019300"/>
                <a:gd name="connsiteX118" fmla="*/ 1187889 w 1575239"/>
                <a:gd name="connsiteY118" fmla="*/ 1676400 h 2019300"/>
                <a:gd name="connsiteX119" fmla="*/ 1206939 w 1575239"/>
                <a:gd name="connsiteY119" fmla="*/ 1663700 h 2019300"/>
                <a:gd name="connsiteX120" fmla="*/ 1257739 w 1575239"/>
                <a:gd name="connsiteY120" fmla="*/ 1644650 h 2019300"/>
                <a:gd name="connsiteX121" fmla="*/ 1264089 w 1575239"/>
                <a:gd name="connsiteY121" fmla="*/ 1428750 h 2019300"/>
                <a:gd name="connsiteX122" fmla="*/ 1270439 w 1575239"/>
                <a:gd name="connsiteY122" fmla="*/ 1409700 h 2019300"/>
                <a:gd name="connsiteX123" fmla="*/ 1283139 w 1575239"/>
                <a:gd name="connsiteY123" fmla="*/ 1390650 h 2019300"/>
                <a:gd name="connsiteX124" fmla="*/ 1283139 w 1575239"/>
                <a:gd name="connsiteY124" fmla="*/ 1327150 h 2019300"/>
                <a:gd name="connsiteX125" fmla="*/ 1264089 w 1575239"/>
                <a:gd name="connsiteY125" fmla="*/ 1314450 h 2019300"/>
                <a:gd name="connsiteX126" fmla="*/ 1251389 w 1575239"/>
                <a:gd name="connsiteY126" fmla="*/ 1289050 h 2019300"/>
                <a:gd name="connsiteX127" fmla="*/ 1276789 w 1575239"/>
                <a:gd name="connsiteY127" fmla="*/ 1257300 h 2019300"/>
                <a:gd name="connsiteX128" fmla="*/ 1289489 w 1575239"/>
                <a:gd name="connsiteY128" fmla="*/ 1238250 h 2019300"/>
                <a:gd name="connsiteX129" fmla="*/ 1308539 w 1575239"/>
                <a:gd name="connsiteY129" fmla="*/ 1181100 h 2019300"/>
                <a:gd name="connsiteX130" fmla="*/ 1314889 w 1575239"/>
                <a:gd name="connsiteY130" fmla="*/ 1162050 h 2019300"/>
                <a:gd name="connsiteX131" fmla="*/ 1327589 w 1575239"/>
                <a:gd name="connsiteY131" fmla="*/ 1111250 h 2019300"/>
                <a:gd name="connsiteX132" fmla="*/ 1340289 w 1575239"/>
                <a:gd name="connsiteY132" fmla="*/ 1066800 h 2019300"/>
                <a:gd name="connsiteX133" fmla="*/ 1327589 w 1575239"/>
                <a:gd name="connsiteY133" fmla="*/ 1009650 h 2019300"/>
                <a:gd name="connsiteX134" fmla="*/ 1314889 w 1575239"/>
                <a:gd name="connsiteY134" fmla="*/ 990600 h 2019300"/>
                <a:gd name="connsiteX135" fmla="*/ 1302189 w 1575239"/>
                <a:gd name="connsiteY135" fmla="*/ 952500 h 2019300"/>
                <a:gd name="connsiteX136" fmla="*/ 1289489 w 1575239"/>
                <a:gd name="connsiteY136" fmla="*/ 927100 h 2019300"/>
                <a:gd name="connsiteX137" fmla="*/ 1283139 w 1575239"/>
                <a:gd name="connsiteY137" fmla="*/ 901700 h 2019300"/>
                <a:gd name="connsiteX138" fmla="*/ 1276789 w 1575239"/>
                <a:gd name="connsiteY138" fmla="*/ 882650 h 2019300"/>
                <a:gd name="connsiteX139" fmla="*/ 1283139 w 1575239"/>
                <a:gd name="connsiteY139" fmla="*/ 666750 h 2019300"/>
                <a:gd name="connsiteX140" fmla="*/ 1289489 w 1575239"/>
                <a:gd name="connsiteY140" fmla="*/ 635000 h 2019300"/>
                <a:gd name="connsiteX141" fmla="*/ 1302189 w 1575239"/>
                <a:gd name="connsiteY141" fmla="*/ 615950 h 2019300"/>
                <a:gd name="connsiteX142" fmla="*/ 1321239 w 1575239"/>
                <a:gd name="connsiteY142" fmla="*/ 577850 h 2019300"/>
                <a:gd name="connsiteX143" fmla="*/ 1327589 w 1575239"/>
                <a:gd name="connsiteY143" fmla="*/ 520700 h 2019300"/>
                <a:gd name="connsiteX144" fmla="*/ 1333939 w 1575239"/>
                <a:gd name="connsiteY144" fmla="*/ 501650 h 2019300"/>
                <a:gd name="connsiteX145" fmla="*/ 1340289 w 1575239"/>
                <a:gd name="connsiteY145" fmla="*/ 450850 h 2019300"/>
                <a:gd name="connsiteX146" fmla="*/ 1378389 w 1575239"/>
                <a:gd name="connsiteY146" fmla="*/ 431800 h 2019300"/>
                <a:gd name="connsiteX147" fmla="*/ 1403789 w 1575239"/>
                <a:gd name="connsiteY147" fmla="*/ 425450 h 2019300"/>
                <a:gd name="connsiteX148" fmla="*/ 1422839 w 1575239"/>
                <a:gd name="connsiteY148" fmla="*/ 419100 h 2019300"/>
                <a:gd name="connsiteX149" fmla="*/ 1460939 w 1575239"/>
                <a:gd name="connsiteY149" fmla="*/ 412750 h 2019300"/>
                <a:gd name="connsiteX150" fmla="*/ 1486339 w 1575239"/>
                <a:gd name="connsiteY150" fmla="*/ 406400 h 2019300"/>
                <a:gd name="connsiteX151" fmla="*/ 1448239 w 1575239"/>
                <a:gd name="connsiteY151" fmla="*/ 368300 h 2019300"/>
                <a:gd name="connsiteX152" fmla="*/ 1410139 w 1575239"/>
                <a:gd name="connsiteY152" fmla="*/ 349250 h 2019300"/>
                <a:gd name="connsiteX153" fmla="*/ 1372039 w 1575239"/>
                <a:gd name="connsiteY153" fmla="*/ 330200 h 2019300"/>
                <a:gd name="connsiteX154" fmla="*/ 1352989 w 1575239"/>
                <a:gd name="connsiteY154" fmla="*/ 285750 h 2019300"/>
                <a:gd name="connsiteX155" fmla="*/ 1333939 w 1575239"/>
                <a:gd name="connsiteY155" fmla="*/ 279400 h 2019300"/>
                <a:gd name="connsiteX156" fmla="*/ 1340289 w 1575239"/>
                <a:gd name="connsiteY156" fmla="*/ 228600 h 2019300"/>
                <a:gd name="connsiteX157" fmla="*/ 1359339 w 1575239"/>
                <a:gd name="connsiteY157" fmla="*/ 222250 h 2019300"/>
                <a:gd name="connsiteX158" fmla="*/ 1410139 w 1575239"/>
                <a:gd name="connsiteY158" fmla="*/ 228600 h 2019300"/>
                <a:gd name="connsiteX159" fmla="*/ 1467289 w 1575239"/>
                <a:gd name="connsiteY159" fmla="*/ 273050 h 2019300"/>
                <a:gd name="connsiteX160" fmla="*/ 1505389 w 1575239"/>
                <a:gd name="connsiteY160" fmla="*/ 285750 h 2019300"/>
                <a:gd name="connsiteX161" fmla="*/ 1524439 w 1575239"/>
                <a:gd name="connsiteY161" fmla="*/ 298450 h 2019300"/>
                <a:gd name="connsiteX162" fmla="*/ 1511739 w 1575239"/>
                <a:gd name="connsiteY162" fmla="*/ 304800 h 2019300"/>
                <a:gd name="connsiteX163" fmla="*/ 1518089 w 1575239"/>
                <a:gd name="connsiteY163" fmla="*/ 260350 h 2019300"/>
                <a:gd name="connsiteX164" fmla="*/ 1556189 w 1575239"/>
                <a:gd name="connsiteY164" fmla="*/ 228600 h 2019300"/>
                <a:gd name="connsiteX165" fmla="*/ 1575239 w 1575239"/>
                <a:gd name="connsiteY165" fmla="*/ 184150 h 2019300"/>
                <a:gd name="connsiteX166" fmla="*/ 1568889 w 1575239"/>
                <a:gd name="connsiteY166" fmla="*/ 165100 h 2019300"/>
                <a:gd name="connsiteX167" fmla="*/ 1479989 w 1575239"/>
                <a:gd name="connsiteY167" fmla="*/ 158750 h 2019300"/>
                <a:gd name="connsiteX168" fmla="*/ 1511739 w 1575239"/>
                <a:gd name="connsiteY168" fmla="*/ 127000 h 2019300"/>
                <a:gd name="connsiteX169" fmla="*/ 1479989 w 1575239"/>
                <a:gd name="connsiteY169" fmla="*/ 69850 h 2019300"/>
                <a:gd name="connsiteX170" fmla="*/ 1499039 w 1575239"/>
                <a:gd name="connsiteY170" fmla="*/ 63500 h 2019300"/>
                <a:gd name="connsiteX171" fmla="*/ 1479989 w 1575239"/>
                <a:gd name="connsiteY171" fmla="*/ 50800 h 2019300"/>
                <a:gd name="connsiteX172" fmla="*/ 1454589 w 1575239"/>
                <a:gd name="connsiteY172" fmla="*/ 44450 h 2019300"/>
                <a:gd name="connsiteX173" fmla="*/ 1397439 w 1575239"/>
                <a:gd name="connsiteY173" fmla="*/ 31750 h 2019300"/>
                <a:gd name="connsiteX174" fmla="*/ 1378389 w 1575239"/>
                <a:gd name="connsiteY174" fmla="*/ 19050 h 2019300"/>
                <a:gd name="connsiteX175" fmla="*/ 1321239 w 1575239"/>
                <a:gd name="connsiteY175" fmla="*/ 6350 h 2019300"/>
                <a:gd name="connsiteX176" fmla="*/ 1289489 w 1575239"/>
                <a:gd name="connsiteY176" fmla="*/ 0 h 2019300"/>
                <a:gd name="connsiteX177" fmla="*/ 1225989 w 1575239"/>
                <a:gd name="connsiteY177" fmla="*/ 6350 h 2019300"/>
                <a:gd name="connsiteX178" fmla="*/ 1225989 w 1575239"/>
                <a:gd name="connsiteY178" fmla="*/ 50800 h 2019300"/>
                <a:gd name="connsiteX179" fmla="*/ 1264089 w 1575239"/>
                <a:gd name="connsiteY179" fmla="*/ 57150 h 2019300"/>
                <a:gd name="connsiteX180" fmla="*/ 1264089 w 1575239"/>
                <a:gd name="connsiteY180" fmla="*/ 127000 h 2019300"/>
                <a:gd name="connsiteX181" fmla="*/ 1225989 w 1575239"/>
                <a:gd name="connsiteY181" fmla="*/ 120650 h 2019300"/>
                <a:gd name="connsiteX182" fmla="*/ 1187889 w 1575239"/>
                <a:gd name="connsiteY182" fmla="*/ 82550 h 2019300"/>
                <a:gd name="connsiteX183" fmla="*/ 1168839 w 1575239"/>
                <a:gd name="connsiteY183" fmla="*/ 63500 h 2019300"/>
                <a:gd name="connsiteX184" fmla="*/ 1137089 w 1575239"/>
                <a:gd name="connsiteY184" fmla="*/ 57150 h 2019300"/>
                <a:gd name="connsiteX185" fmla="*/ 1060889 w 1575239"/>
                <a:gd name="connsiteY185" fmla="*/ 50800 h 2019300"/>
                <a:gd name="connsiteX186" fmla="*/ 978339 w 1575239"/>
                <a:gd name="connsiteY186" fmla="*/ 50800 h 2019300"/>
                <a:gd name="connsiteX187" fmla="*/ 959289 w 1575239"/>
                <a:gd name="connsiteY187" fmla="*/ 63500 h 2019300"/>
                <a:gd name="connsiteX188" fmla="*/ 940239 w 1575239"/>
                <a:gd name="connsiteY188" fmla="*/ 101600 h 2019300"/>
                <a:gd name="connsiteX189" fmla="*/ 927539 w 1575239"/>
                <a:gd name="connsiteY189" fmla="*/ 120650 h 2019300"/>
                <a:gd name="connsiteX190" fmla="*/ 921189 w 1575239"/>
                <a:gd name="connsiteY190" fmla="*/ 139700 h 2019300"/>
                <a:gd name="connsiteX191" fmla="*/ 883089 w 1575239"/>
                <a:gd name="connsiteY191" fmla="*/ 184150 h 2019300"/>
                <a:gd name="connsiteX192" fmla="*/ 844989 w 1575239"/>
                <a:gd name="connsiteY192" fmla="*/ 177800 h 2019300"/>
                <a:gd name="connsiteX193" fmla="*/ 832289 w 1575239"/>
                <a:gd name="connsiteY193" fmla="*/ 158750 h 2019300"/>
                <a:gd name="connsiteX194" fmla="*/ 813239 w 1575239"/>
                <a:gd name="connsiteY194" fmla="*/ 139700 h 2019300"/>
                <a:gd name="connsiteX195" fmla="*/ 794189 w 1575239"/>
                <a:gd name="connsiteY195" fmla="*/ 95250 h 2019300"/>
                <a:gd name="connsiteX196" fmla="*/ 787839 w 1575239"/>
                <a:gd name="connsiteY196" fmla="*/ 69850 h 2019300"/>
                <a:gd name="connsiteX197" fmla="*/ 775139 w 1575239"/>
                <a:gd name="connsiteY197" fmla="*/ 50800 h 2019300"/>
                <a:gd name="connsiteX198" fmla="*/ 768789 w 1575239"/>
                <a:gd name="connsiteY198" fmla="*/ 31750 h 2019300"/>
                <a:gd name="connsiteX199" fmla="*/ 730689 w 1575239"/>
                <a:gd name="connsiteY199" fmla="*/ 12700 h 2019300"/>
                <a:gd name="connsiteX200" fmla="*/ 559239 w 1575239"/>
                <a:gd name="connsiteY200" fmla="*/ 25400 h 2019300"/>
                <a:gd name="connsiteX201" fmla="*/ 533839 w 1575239"/>
                <a:gd name="connsiteY201" fmla="*/ 31750 h 2019300"/>
                <a:gd name="connsiteX202" fmla="*/ 521139 w 1575239"/>
                <a:gd name="connsiteY202" fmla="*/ 50800 h 2019300"/>
                <a:gd name="connsiteX203" fmla="*/ 502089 w 1575239"/>
                <a:gd name="connsiteY203" fmla="*/ 63500 h 2019300"/>
                <a:gd name="connsiteX0" fmla="*/ 502089 w 1575239"/>
                <a:gd name="connsiteY0" fmla="*/ 63500 h 2019300"/>
                <a:gd name="connsiteX1" fmla="*/ 514789 w 1575239"/>
                <a:gd name="connsiteY1" fmla="*/ 228600 h 2019300"/>
                <a:gd name="connsiteX2" fmla="*/ 495739 w 1575239"/>
                <a:gd name="connsiteY2" fmla="*/ 273050 h 2019300"/>
                <a:gd name="connsiteX3" fmla="*/ 476689 w 1575239"/>
                <a:gd name="connsiteY3" fmla="*/ 285750 h 2019300"/>
                <a:gd name="connsiteX4" fmla="*/ 451289 w 1575239"/>
                <a:gd name="connsiteY4" fmla="*/ 241300 h 2019300"/>
                <a:gd name="connsiteX5" fmla="*/ 394139 w 1575239"/>
                <a:gd name="connsiteY5" fmla="*/ 209550 h 2019300"/>
                <a:gd name="connsiteX6" fmla="*/ 336989 w 1575239"/>
                <a:gd name="connsiteY6" fmla="*/ 254000 h 2019300"/>
                <a:gd name="connsiteX7" fmla="*/ 292539 w 1575239"/>
                <a:gd name="connsiteY7" fmla="*/ 311150 h 2019300"/>
                <a:gd name="connsiteX8" fmla="*/ 254439 w 1575239"/>
                <a:gd name="connsiteY8" fmla="*/ 323850 h 2019300"/>
                <a:gd name="connsiteX9" fmla="*/ 235389 w 1575239"/>
                <a:gd name="connsiteY9" fmla="*/ 330200 h 2019300"/>
                <a:gd name="connsiteX10" fmla="*/ 203639 w 1575239"/>
                <a:gd name="connsiteY10" fmla="*/ 368300 h 2019300"/>
                <a:gd name="connsiteX11" fmla="*/ 190939 w 1575239"/>
                <a:gd name="connsiteY11" fmla="*/ 406400 h 2019300"/>
                <a:gd name="connsiteX12" fmla="*/ 165539 w 1575239"/>
                <a:gd name="connsiteY12" fmla="*/ 444500 h 2019300"/>
                <a:gd name="connsiteX13" fmla="*/ 159189 w 1575239"/>
                <a:gd name="connsiteY13" fmla="*/ 463550 h 2019300"/>
                <a:gd name="connsiteX14" fmla="*/ 152839 w 1575239"/>
                <a:gd name="connsiteY14" fmla="*/ 501650 h 2019300"/>
                <a:gd name="connsiteX15" fmla="*/ 133789 w 1575239"/>
                <a:gd name="connsiteY15" fmla="*/ 508000 h 2019300"/>
                <a:gd name="connsiteX16" fmla="*/ 32189 w 1575239"/>
                <a:gd name="connsiteY16" fmla="*/ 520700 h 2019300"/>
                <a:gd name="connsiteX17" fmla="*/ 38539 w 1575239"/>
                <a:gd name="connsiteY17" fmla="*/ 552450 h 2019300"/>
                <a:gd name="connsiteX18" fmla="*/ 57589 w 1575239"/>
                <a:gd name="connsiteY18" fmla="*/ 558800 h 2019300"/>
                <a:gd name="connsiteX19" fmla="*/ 102039 w 1575239"/>
                <a:gd name="connsiteY19" fmla="*/ 552450 h 2019300"/>
                <a:gd name="connsiteX20" fmla="*/ 178239 w 1575239"/>
                <a:gd name="connsiteY20" fmla="*/ 539750 h 2019300"/>
                <a:gd name="connsiteX21" fmla="*/ 197289 w 1575239"/>
                <a:gd name="connsiteY21" fmla="*/ 552450 h 2019300"/>
                <a:gd name="connsiteX22" fmla="*/ 216339 w 1575239"/>
                <a:gd name="connsiteY22" fmla="*/ 596900 h 2019300"/>
                <a:gd name="connsiteX23" fmla="*/ 229039 w 1575239"/>
                <a:gd name="connsiteY23" fmla="*/ 635000 h 2019300"/>
                <a:gd name="connsiteX24" fmla="*/ 216339 w 1575239"/>
                <a:gd name="connsiteY24" fmla="*/ 698500 h 2019300"/>
                <a:gd name="connsiteX25" fmla="*/ 197289 w 1575239"/>
                <a:gd name="connsiteY25" fmla="*/ 717550 h 2019300"/>
                <a:gd name="connsiteX26" fmla="*/ 190939 w 1575239"/>
                <a:gd name="connsiteY26" fmla="*/ 762000 h 2019300"/>
                <a:gd name="connsiteX27" fmla="*/ 209989 w 1575239"/>
                <a:gd name="connsiteY27" fmla="*/ 768350 h 2019300"/>
                <a:gd name="connsiteX28" fmla="*/ 235389 w 1575239"/>
                <a:gd name="connsiteY28" fmla="*/ 806450 h 2019300"/>
                <a:gd name="connsiteX29" fmla="*/ 248089 w 1575239"/>
                <a:gd name="connsiteY29" fmla="*/ 844550 h 2019300"/>
                <a:gd name="connsiteX30" fmla="*/ 254439 w 1575239"/>
                <a:gd name="connsiteY30" fmla="*/ 863600 h 2019300"/>
                <a:gd name="connsiteX31" fmla="*/ 216339 w 1575239"/>
                <a:gd name="connsiteY31" fmla="*/ 882650 h 2019300"/>
                <a:gd name="connsiteX32" fmla="*/ 197289 w 1575239"/>
                <a:gd name="connsiteY32" fmla="*/ 889000 h 2019300"/>
                <a:gd name="connsiteX33" fmla="*/ 203639 w 1575239"/>
                <a:gd name="connsiteY33" fmla="*/ 927100 h 2019300"/>
                <a:gd name="connsiteX34" fmla="*/ 216339 w 1575239"/>
                <a:gd name="connsiteY34" fmla="*/ 946150 h 2019300"/>
                <a:gd name="connsiteX35" fmla="*/ 222689 w 1575239"/>
                <a:gd name="connsiteY35" fmla="*/ 996950 h 2019300"/>
                <a:gd name="connsiteX36" fmla="*/ 209989 w 1575239"/>
                <a:gd name="connsiteY36" fmla="*/ 1035050 h 2019300"/>
                <a:gd name="connsiteX37" fmla="*/ 190939 w 1575239"/>
                <a:gd name="connsiteY37" fmla="*/ 1041400 h 2019300"/>
                <a:gd name="connsiteX38" fmla="*/ 165539 w 1575239"/>
                <a:gd name="connsiteY38" fmla="*/ 1054100 h 2019300"/>
                <a:gd name="connsiteX39" fmla="*/ 70289 w 1575239"/>
                <a:gd name="connsiteY39" fmla="*/ 1047750 h 2019300"/>
                <a:gd name="connsiteX40" fmla="*/ 44889 w 1575239"/>
                <a:gd name="connsiteY40" fmla="*/ 1035050 h 2019300"/>
                <a:gd name="connsiteX41" fmla="*/ 25839 w 1575239"/>
                <a:gd name="connsiteY41" fmla="*/ 1028700 h 2019300"/>
                <a:gd name="connsiteX42" fmla="*/ 439 w 1575239"/>
                <a:gd name="connsiteY42" fmla="*/ 1066800 h 2019300"/>
                <a:gd name="connsiteX43" fmla="*/ 6789 w 1575239"/>
                <a:gd name="connsiteY43" fmla="*/ 1092200 h 2019300"/>
                <a:gd name="connsiteX44" fmla="*/ 25839 w 1575239"/>
                <a:gd name="connsiteY44" fmla="*/ 1111250 h 2019300"/>
                <a:gd name="connsiteX45" fmla="*/ 38539 w 1575239"/>
                <a:gd name="connsiteY45" fmla="*/ 1130300 h 2019300"/>
                <a:gd name="connsiteX46" fmla="*/ 57589 w 1575239"/>
                <a:gd name="connsiteY46" fmla="*/ 1149350 h 2019300"/>
                <a:gd name="connsiteX47" fmla="*/ 89339 w 1575239"/>
                <a:gd name="connsiteY47" fmla="*/ 1206500 h 2019300"/>
                <a:gd name="connsiteX48" fmla="*/ 63939 w 1575239"/>
                <a:gd name="connsiteY48" fmla="*/ 1231900 h 2019300"/>
                <a:gd name="connsiteX49" fmla="*/ 82989 w 1575239"/>
                <a:gd name="connsiteY49" fmla="*/ 1238250 h 2019300"/>
                <a:gd name="connsiteX50" fmla="*/ 133789 w 1575239"/>
                <a:gd name="connsiteY50" fmla="*/ 1257300 h 2019300"/>
                <a:gd name="connsiteX51" fmla="*/ 171889 w 1575239"/>
                <a:gd name="connsiteY51" fmla="*/ 1289050 h 2019300"/>
                <a:gd name="connsiteX52" fmla="*/ 190939 w 1575239"/>
                <a:gd name="connsiteY52" fmla="*/ 1308100 h 2019300"/>
                <a:gd name="connsiteX53" fmla="*/ 229039 w 1575239"/>
                <a:gd name="connsiteY53" fmla="*/ 1333500 h 2019300"/>
                <a:gd name="connsiteX54" fmla="*/ 298889 w 1575239"/>
                <a:gd name="connsiteY54" fmla="*/ 1327150 h 2019300"/>
                <a:gd name="connsiteX55" fmla="*/ 317939 w 1575239"/>
                <a:gd name="connsiteY55" fmla="*/ 1320800 h 2019300"/>
                <a:gd name="connsiteX56" fmla="*/ 324289 w 1575239"/>
                <a:gd name="connsiteY56" fmla="*/ 1301750 h 2019300"/>
                <a:gd name="connsiteX57" fmla="*/ 343339 w 1575239"/>
                <a:gd name="connsiteY57" fmla="*/ 1225550 h 2019300"/>
                <a:gd name="connsiteX58" fmla="*/ 362389 w 1575239"/>
                <a:gd name="connsiteY58" fmla="*/ 1212850 h 2019300"/>
                <a:gd name="connsiteX59" fmla="*/ 368739 w 1575239"/>
                <a:gd name="connsiteY59" fmla="*/ 1193800 h 2019300"/>
                <a:gd name="connsiteX60" fmla="*/ 394139 w 1575239"/>
                <a:gd name="connsiteY60" fmla="*/ 1187450 h 2019300"/>
                <a:gd name="connsiteX61" fmla="*/ 413189 w 1575239"/>
                <a:gd name="connsiteY61" fmla="*/ 1181100 h 2019300"/>
                <a:gd name="connsiteX62" fmla="*/ 451289 w 1575239"/>
                <a:gd name="connsiteY62" fmla="*/ 1187450 h 2019300"/>
                <a:gd name="connsiteX63" fmla="*/ 444939 w 1575239"/>
                <a:gd name="connsiteY63" fmla="*/ 1244600 h 2019300"/>
                <a:gd name="connsiteX64" fmla="*/ 413189 w 1575239"/>
                <a:gd name="connsiteY64" fmla="*/ 1276350 h 2019300"/>
                <a:gd name="connsiteX65" fmla="*/ 394139 w 1575239"/>
                <a:gd name="connsiteY65" fmla="*/ 1282700 h 2019300"/>
                <a:gd name="connsiteX66" fmla="*/ 375089 w 1575239"/>
                <a:gd name="connsiteY66" fmla="*/ 1295400 h 2019300"/>
                <a:gd name="connsiteX67" fmla="*/ 362389 w 1575239"/>
                <a:gd name="connsiteY67" fmla="*/ 1314450 h 2019300"/>
                <a:gd name="connsiteX68" fmla="*/ 356039 w 1575239"/>
                <a:gd name="connsiteY68" fmla="*/ 1333500 h 2019300"/>
                <a:gd name="connsiteX69" fmla="*/ 336989 w 1575239"/>
                <a:gd name="connsiteY69" fmla="*/ 1346200 h 2019300"/>
                <a:gd name="connsiteX70" fmla="*/ 356039 w 1575239"/>
                <a:gd name="connsiteY70" fmla="*/ 1352550 h 2019300"/>
                <a:gd name="connsiteX71" fmla="*/ 387789 w 1575239"/>
                <a:gd name="connsiteY71" fmla="*/ 1390650 h 2019300"/>
                <a:gd name="connsiteX72" fmla="*/ 400489 w 1575239"/>
                <a:gd name="connsiteY72" fmla="*/ 1409700 h 2019300"/>
                <a:gd name="connsiteX73" fmla="*/ 400489 w 1575239"/>
                <a:gd name="connsiteY73" fmla="*/ 1460500 h 2019300"/>
                <a:gd name="connsiteX74" fmla="*/ 336989 w 1575239"/>
                <a:gd name="connsiteY74" fmla="*/ 1416050 h 2019300"/>
                <a:gd name="connsiteX75" fmla="*/ 273489 w 1575239"/>
                <a:gd name="connsiteY75" fmla="*/ 1454150 h 2019300"/>
                <a:gd name="connsiteX76" fmla="*/ 267139 w 1575239"/>
                <a:gd name="connsiteY76" fmla="*/ 1498600 h 2019300"/>
                <a:gd name="connsiteX77" fmla="*/ 279839 w 1575239"/>
                <a:gd name="connsiteY77" fmla="*/ 1517650 h 2019300"/>
                <a:gd name="connsiteX78" fmla="*/ 292539 w 1575239"/>
                <a:gd name="connsiteY78" fmla="*/ 1555750 h 2019300"/>
                <a:gd name="connsiteX79" fmla="*/ 311589 w 1575239"/>
                <a:gd name="connsiteY79" fmla="*/ 1562100 h 2019300"/>
                <a:gd name="connsiteX80" fmla="*/ 349689 w 1575239"/>
                <a:gd name="connsiteY80" fmla="*/ 1587500 h 2019300"/>
                <a:gd name="connsiteX81" fmla="*/ 343339 w 1575239"/>
                <a:gd name="connsiteY81" fmla="*/ 1606550 h 2019300"/>
                <a:gd name="connsiteX82" fmla="*/ 279839 w 1575239"/>
                <a:gd name="connsiteY82" fmla="*/ 1625600 h 2019300"/>
                <a:gd name="connsiteX83" fmla="*/ 267139 w 1575239"/>
                <a:gd name="connsiteY83" fmla="*/ 1663700 h 2019300"/>
                <a:gd name="connsiteX84" fmla="*/ 273489 w 1575239"/>
                <a:gd name="connsiteY84" fmla="*/ 1701800 h 2019300"/>
                <a:gd name="connsiteX85" fmla="*/ 305239 w 1575239"/>
                <a:gd name="connsiteY85" fmla="*/ 1733550 h 2019300"/>
                <a:gd name="connsiteX86" fmla="*/ 298889 w 1575239"/>
                <a:gd name="connsiteY86" fmla="*/ 1755775 h 2019300"/>
                <a:gd name="connsiteX87" fmla="*/ 317939 w 1575239"/>
                <a:gd name="connsiteY87" fmla="*/ 1866900 h 2019300"/>
                <a:gd name="connsiteX88" fmla="*/ 349689 w 1575239"/>
                <a:gd name="connsiteY88" fmla="*/ 1955800 h 2019300"/>
                <a:gd name="connsiteX89" fmla="*/ 375089 w 1575239"/>
                <a:gd name="connsiteY89" fmla="*/ 1962150 h 2019300"/>
                <a:gd name="connsiteX90" fmla="*/ 425889 w 1575239"/>
                <a:gd name="connsiteY90" fmla="*/ 1968500 h 2019300"/>
                <a:gd name="connsiteX91" fmla="*/ 432239 w 1575239"/>
                <a:gd name="connsiteY91" fmla="*/ 1993900 h 2019300"/>
                <a:gd name="connsiteX92" fmla="*/ 476689 w 1575239"/>
                <a:gd name="connsiteY92" fmla="*/ 2012950 h 2019300"/>
                <a:gd name="connsiteX93" fmla="*/ 495739 w 1575239"/>
                <a:gd name="connsiteY93" fmla="*/ 2019300 h 2019300"/>
                <a:gd name="connsiteX94" fmla="*/ 514789 w 1575239"/>
                <a:gd name="connsiteY94" fmla="*/ 2012950 h 2019300"/>
                <a:gd name="connsiteX95" fmla="*/ 533839 w 1575239"/>
                <a:gd name="connsiteY95" fmla="*/ 1943100 h 2019300"/>
                <a:gd name="connsiteX96" fmla="*/ 546539 w 1575239"/>
                <a:gd name="connsiteY96" fmla="*/ 1924050 h 2019300"/>
                <a:gd name="connsiteX97" fmla="*/ 584639 w 1575239"/>
                <a:gd name="connsiteY97" fmla="*/ 1892300 h 2019300"/>
                <a:gd name="connsiteX98" fmla="*/ 603689 w 1575239"/>
                <a:gd name="connsiteY98" fmla="*/ 1854200 h 2019300"/>
                <a:gd name="connsiteX99" fmla="*/ 597339 w 1575239"/>
                <a:gd name="connsiteY99" fmla="*/ 1771650 h 2019300"/>
                <a:gd name="connsiteX100" fmla="*/ 571939 w 1575239"/>
                <a:gd name="connsiteY100" fmla="*/ 1714500 h 2019300"/>
                <a:gd name="connsiteX101" fmla="*/ 559239 w 1575239"/>
                <a:gd name="connsiteY101" fmla="*/ 1670050 h 2019300"/>
                <a:gd name="connsiteX102" fmla="*/ 565589 w 1575239"/>
                <a:gd name="connsiteY102" fmla="*/ 1638300 h 2019300"/>
                <a:gd name="connsiteX103" fmla="*/ 603689 w 1575239"/>
                <a:gd name="connsiteY103" fmla="*/ 1625600 h 2019300"/>
                <a:gd name="connsiteX104" fmla="*/ 667189 w 1575239"/>
                <a:gd name="connsiteY104" fmla="*/ 1631950 h 2019300"/>
                <a:gd name="connsiteX105" fmla="*/ 698939 w 1575239"/>
                <a:gd name="connsiteY105" fmla="*/ 1663700 h 2019300"/>
                <a:gd name="connsiteX106" fmla="*/ 717989 w 1575239"/>
                <a:gd name="connsiteY106" fmla="*/ 1676400 h 2019300"/>
                <a:gd name="connsiteX107" fmla="*/ 737039 w 1575239"/>
                <a:gd name="connsiteY107" fmla="*/ 1708150 h 2019300"/>
                <a:gd name="connsiteX108" fmla="*/ 794189 w 1575239"/>
                <a:gd name="connsiteY108" fmla="*/ 1720850 h 2019300"/>
                <a:gd name="connsiteX109" fmla="*/ 876739 w 1575239"/>
                <a:gd name="connsiteY109" fmla="*/ 1670050 h 2019300"/>
                <a:gd name="connsiteX110" fmla="*/ 889439 w 1575239"/>
                <a:gd name="connsiteY110" fmla="*/ 1689100 h 2019300"/>
                <a:gd name="connsiteX111" fmla="*/ 908489 w 1575239"/>
                <a:gd name="connsiteY111" fmla="*/ 1727200 h 2019300"/>
                <a:gd name="connsiteX112" fmla="*/ 933889 w 1575239"/>
                <a:gd name="connsiteY112" fmla="*/ 1733550 h 2019300"/>
                <a:gd name="connsiteX113" fmla="*/ 978339 w 1575239"/>
                <a:gd name="connsiteY113" fmla="*/ 1746250 h 2019300"/>
                <a:gd name="connsiteX114" fmla="*/ 1022789 w 1575239"/>
                <a:gd name="connsiteY114" fmla="*/ 1752600 h 2019300"/>
                <a:gd name="connsiteX115" fmla="*/ 1105339 w 1575239"/>
                <a:gd name="connsiteY115" fmla="*/ 1746250 h 2019300"/>
                <a:gd name="connsiteX116" fmla="*/ 1124389 w 1575239"/>
                <a:gd name="connsiteY116" fmla="*/ 1739900 h 2019300"/>
                <a:gd name="connsiteX117" fmla="*/ 1168839 w 1575239"/>
                <a:gd name="connsiteY117" fmla="*/ 1682750 h 2019300"/>
                <a:gd name="connsiteX118" fmla="*/ 1187889 w 1575239"/>
                <a:gd name="connsiteY118" fmla="*/ 1676400 h 2019300"/>
                <a:gd name="connsiteX119" fmla="*/ 1206939 w 1575239"/>
                <a:gd name="connsiteY119" fmla="*/ 1663700 h 2019300"/>
                <a:gd name="connsiteX120" fmla="*/ 1257739 w 1575239"/>
                <a:gd name="connsiteY120" fmla="*/ 1644650 h 2019300"/>
                <a:gd name="connsiteX121" fmla="*/ 1264089 w 1575239"/>
                <a:gd name="connsiteY121" fmla="*/ 1428750 h 2019300"/>
                <a:gd name="connsiteX122" fmla="*/ 1270439 w 1575239"/>
                <a:gd name="connsiteY122" fmla="*/ 1409700 h 2019300"/>
                <a:gd name="connsiteX123" fmla="*/ 1283139 w 1575239"/>
                <a:gd name="connsiteY123" fmla="*/ 1390650 h 2019300"/>
                <a:gd name="connsiteX124" fmla="*/ 1283139 w 1575239"/>
                <a:gd name="connsiteY124" fmla="*/ 1327150 h 2019300"/>
                <a:gd name="connsiteX125" fmla="*/ 1264089 w 1575239"/>
                <a:gd name="connsiteY125" fmla="*/ 1314450 h 2019300"/>
                <a:gd name="connsiteX126" fmla="*/ 1251389 w 1575239"/>
                <a:gd name="connsiteY126" fmla="*/ 1289050 h 2019300"/>
                <a:gd name="connsiteX127" fmla="*/ 1276789 w 1575239"/>
                <a:gd name="connsiteY127" fmla="*/ 1257300 h 2019300"/>
                <a:gd name="connsiteX128" fmla="*/ 1289489 w 1575239"/>
                <a:gd name="connsiteY128" fmla="*/ 1238250 h 2019300"/>
                <a:gd name="connsiteX129" fmla="*/ 1308539 w 1575239"/>
                <a:gd name="connsiteY129" fmla="*/ 1181100 h 2019300"/>
                <a:gd name="connsiteX130" fmla="*/ 1314889 w 1575239"/>
                <a:gd name="connsiteY130" fmla="*/ 1162050 h 2019300"/>
                <a:gd name="connsiteX131" fmla="*/ 1327589 w 1575239"/>
                <a:gd name="connsiteY131" fmla="*/ 1111250 h 2019300"/>
                <a:gd name="connsiteX132" fmla="*/ 1340289 w 1575239"/>
                <a:gd name="connsiteY132" fmla="*/ 1066800 h 2019300"/>
                <a:gd name="connsiteX133" fmla="*/ 1327589 w 1575239"/>
                <a:gd name="connsiteY133" fmla="*/ 1009650 h 2019300"/>
                <a:gd name="connsiteX134" fmla="*/ 1314889 w 1575239"/>
                <a:gd name="connsiteY134" fmla="*/ 990600 h 2019300"/>
                <a:gd name="connsiteX135" fmla="*/ 1302189 w 1575239"/>
                <a:gd name="connsiteY135" fmla="*/ 952500 h 2019300"/>
                <a:gd name="connsiteX136" fmla="*/ 1289489 w 1575239"/>
                <a:gd name="connsiteY136" fmla="*/ 927100 h 2019300"/>
                <a:gd name="connsiteX137" fmla="*/ 1283139 w 1575239"/>
                <a:gd name="connsiteY137" fmla="*/ 901700 h 2019300"/>
                <a:gd name="connsiteX138" fmla="*/ 1276789 w 1575239"/>
                <a:gd name="connsiteY138" fmla="*/ 882650 h 2019300"/>
                <a:gd name="connsiteX139" fmla="*/ 1283139 w 1575239"/>
                <a:gd name="connsiteY139" fmla="*/ 666750 h 2019300"/>
                <a:gd name="connsiteX140" fmla="*/ 1289489 w 1575239"/>
                <a:gd name="connsiteY140" fmla="*/ 635000 h 2019300"/>
                <a:gd name="connsiteX141" fmla="*/ 1302189 w 1575239"/>
                <a:gd name="connsiteY141" fmla="*/ 615950 h 2019300"/>
                <a:gd name="connsiteX142" fmla="*/ 1321239 w 1575239"/>
                <a:gd name="connsiteY142" fmla="*/ 577850 h 2019300"/>
                <a:gd name="connsiteX143" fmla="*/ 1327589 w 1575239"/>
                <a:gd name="connsiteY143" fmla="*/ 520700 h 2019300"/>
                <a:gd name="connsiteX144" fmla="*/ 1333939 w 1575239"/>
                <a:gd name="connsiteY144" fmla="*/ 501650 h 2019300"/>
                <a:gd name="connsiteX145" fmla="*/ 1340289 w 1575239"/>
                <a:gd name="connsiteY145" fmla="*/ 450850 h 2019300"/>
                <a:gd name="connsiteX146" fmla="*/ 1378389 w 1575239"/>
                <a:gd name="connsiteY146" fmla="*/ 431800 h 2019300"/>
                <a:gd name="connsiteX147" fmla="*/ 1403789 w 1575239"/>
                <a:gd name="connsiteY147" fmla="*/ 425450 h 2019300"/>
                <a:gd name="connsiteX148" fmla="*/ 1422839 w 1575239"/>
                <a:gd name="connsiteY148" fmla="*/ 419100 h 2019300"/>
                <a:gd name="connsiteX149" fmla="*/ 1460939 w 1575239"/>
                <a:gd name="connsiteY149" fmla="*/ 412750 h 2019300"/>
                <a:gd name="connsiteX150" fmla="*/ 1486339 w 1575239"/>
                <a:gd name="connsiteY150" fmla="*/ 406400 h 2019300"/>
                <a:gd name="connsiteX151" fmla="*/ 1448239 w 1575239"/>
                <a:gd name="connsiteY151" fmla="*/ 368300 h 2019300"/>
                <a:gd name="connsiteX152" fmla="*/ 1410139 w 1575239"/>
                <a:gd name="connsiteY152" fmla="*/ 349250 h 2019300"/>
                <a:gd name="connsiteX153" fmla="*/ 1372039 w 1575239"/>
                <a:gd name="connsiteY153" fmla="*/ 330200 h 2019300"/>
                <a:gd name="connsiteX154" fmla="*/ 1352989 w 1575239"/>
                <a:gd name="connsiteY154" fmla="*/ 285750 h 2019300"/>
                <a:gd name="connsiteX155" fmla="*/ 1333939 w 1575239"/>
                <a:gd name="connsiteY155" fmla="*/ 279400 h 2019300"/>
                <a:gd name="connsiteX156" fmla="*/ 1340289 w 1575239"/>
                <a:gd name="connsiteY156" fmla="*/ 228600 h 2019300"/>
                <a:gd name="connsiteX157" fmla="*/ 1359339 w 1575239"/>
                <a:gd name="connsiteY157" fmla="*/ 222250 h 2019300"/>
                <a:gd name="connsiteX158" fmla="*/ 1410139 w 1575239"/>
                <a:gd name="connsiteY158" fmla="*/ 228600 h 2019300"/>
                <a:gd name="connsiteX159" fmla="*/ 1467289 w 1575239"/>
                <a:gd name="connsiteY159" fmla="*/ 273050 h 2019300"/>
                <a:gd name="connsiteX160" fmla="*/ 1505389 w 1575239"/>
                <a:gd name="connsiteY160" fmla="*/ 285750 h 2019300"/>
                <a:gd name="connsiteX161" fmla="*/ 1524439 w 1575239"/>
                <a:gd name="connsiteY161" fmla="*/ 298450 h 2019300"/>
                <a:gd name="connsiteX162" fmla="*/ 1511739 w 1575239"/>
                <a:gd name="connsiteY162" fmla="*/ 304800 h 2019300"/>
                <a:gd name="connsiteX163" fmla="*/ 1518089 w 1575239"/>
                <a:gd name="connsiteY163" fmla="*/ 260350 h 2019300"/>
                <a:gd name="connsiteX164" fmla="*/ 1556189 w 1575239"/>
                <a:gd name="connsiteY164" fmla="*/ 228600 h 2019300"/>
                <a:gd name="connsiteX165" fmla="*/ 1575239 w 1575239"/>
                <a:gd name="connsiteY165" fmla="*/ 184150 h 2019300"/>
                <a:gd name="connsiteX166" fmla="*/ 1568889 w 1575239"/>
                <a:gd name="connsiteY166" fmla="*/ 165100 h 2019300"/>
                <a:gd name="connsiteX167" fmla="*/ 1479989 w 1575239"/>
                <a:gd name="connsiteY167" fmla="*/ 158750 h 2019300"/>
                <a:gd name="connsiteX168" fmla="*/ 1511739 w 1575239"/>
                <a:gd name="connsiteY168" fmla="*/ 127000 h 2019300"/>
                <a:gd name="connsiteX169" fmla="*/ 1479989 w 1575239"/>
                <a:gd name="connsiteY169" fmla="*/ 69850 h 2019300"/>
                <a:gd name="connsiteX170" fmla="*/ 1499039 w 1575239"/>
                <a:gd name="connsiteY170" fmla="*/ 63500 h 2019300"/>
                <a:gd name="connsiteX171" fmla="*/ 1479989 w 1575239"/>
                <a:gd name="connsiteY171" fmla="*/ 50800 h 2019300"/>
                <a:gd name="connsiteX172" fmla="*/ 1454589 w 1575239"/>
                <a:gd name="connsiteY172" fmla="*/ 44450 h 2019300"/>
                <a:gd name="connsiteX173" fmla="*/ 1397439 w 1575239"/>
                <a:gd name="connsiteY173" fmla="*/ 31750 h 2019300"/>
                <a:gd name="connsiteX174" fmla="*/ 1378389 w 1575239"/>
                <a:gd name="connsiteY174" fmla="*/ 19050 h 2019300"/>
                <a:gd name="connsiteX175" fmla="*/ 1321239 w 1575239"/>
                <a:gd name="connsiteY175" fmla="*/ 6350 h 2019300"/>
                <a:gd name="connsiteX176" fmla="*/ 1289489 w 1575239"/>
                <a:gd name="connsiteY176" fmla="*/ 0 h 2019300"/>
                <a:gd name="connsiteX177" fmla="*/ 1225989 w 1575239"/>
                <a:gd name="connsiteY177" fmla="*/ 6350 h 2019300"/>
                <a:gd name="connsiteX178" fmla="*/ 1225989 w 1575239"/>
                <a:gd name="connsiteY178" fmla="*/ 50800 h 2019300"/>
                <a:gd name="connsiteX179" fmla="*/ 1264089 w 1575239"/>
                <a:gd name="connsiteY179" fmla="*/ 57150 h 2019300"/>
                <a:gd name="connsiteX180" fmla="*/ 1264089 w 1575239"/>
                <a:gd name="connsiteY180" fmla="*/ 127000 h 2019300"/>
                <a:gd name="connsiteX181" fmla="*/ 1225989 w 1575239"/>
                <a:gd name="connsiteY181" fmla="*/ 120650 h 2019300"/>
                <a:gd name="connsiteX182" fmla="*/ 1187889 w 1575239"/>
                <a:gd name="connsiteY182" fmla="*/ 82550 h 2019300"/>
                <a:gd name="connsiteX183" fmla="*/ 1168839 w 1575239"/>
                <a:gd name="connsiteY183" fmla="*/ 63500 h 2019300"/>
                <a:gd name="connsiteX184" fmla="*/ 1137089 w 1575239"/>
                <a:gd name="connsiteY184" fmla="*/ 57150 h 2019300"/>
                <a:gd name="connsiteX185" fmla="*/ 1060889 w 1575239"/>
                <a:gd name="connsiteY185" fmla="*/ 50800 h 2019300"/>
                <a:gd name="connsiteX186" fmla="*/ 978339 w 1575239"/>
                <a:gd name="connsiteY186" fmla="*/ 50800 h 2019300"/>
                <a:gd name="connsiteX187" fmla="*/ 959289 w 1575239"/>
                <a:gd name="connsiteY187" fmla="*/ 63500 h 2019300"/>
                <a:gd name="connsiteX188" fmla="*/ 940239 w 1575239"/>
                <a:gd name="connsiteY188" fmla="*/ 101600 h 2019300"/>
                <a:gd name="connsiteX189" fmla="*/ 927539 w 1575239"/>
                <a:gd name="connsiteY189" fmla="*/ 120650 h 2019300"/>
                <a:gd name="connsiteX190" fmla="*/ 921189 w 1575239"/>
                <a:gd name="connsiteY190" fmla="*/ 139700 h 2019300"/>
                <a:gd name="connsiteX191" fmla="*/ 883089 w 1575239"/>
                <a:gd name="connsiteY191" fmla="*/ 184150 h 2019300"/>
                <a:gd name="connsiteX192" fmla="*/ 844989 w 1575239"/>
                <a:gd name="connsiteY192" fmla="*/ 177800 h 2019300"/>
                <a:gd name="connsiteX193" fmla="*/ 832289 w 1575239"/>
                <a:gd name="connsiteY193" fmla="*/ 158750 h 2019300"/>
                <a:gd name="connsiteX194" fmla="*/ 813239 w 1575239"/>
                <a:gd name="connsiteY194" fmla="*/ 139700 h 2019300"/>
                <a:gd name="connsiteX195" fmla="*/ 794189 w 1575239"/>
                <a:gd name="connsiteY195" fmla="*/ 95250 h 2019300"/>
                <a:gd name="connsiteX196" fmla="*/ 787839 w 1575239"/>
                <a:gd name="connsiteY196" fmla="*/ 69850 h 2019300"/>
                <a:gd name="connsiteX197" fmla="*/ 775139 w 1575239"/>
                <a:gd name="connsiteY197" fmla="*/ 50800 h 2019300"/>
                <a:gd name="connsiteX198" fmla="*/ 768789 w 1575239"/>
                <a:gd name="connsiteY198" fmla="*/ 31750 h 2019300"/>
                <a:gd name="connsiteX199" fmla="*/ 730689 w 1575239"/>
                <a:gd name="connsiteY199" fmla="*/ 12700 h 2019300"/>
                <a:gd name="connsiteX200" fmla="*/ 559239 w 1575239"/>
                <a:gd name="connsiteY200" fmla="*/ 25400 h 2019300"/>
                <a:gd name="connsiteX201" fmla="*/ 533839 w 1575239"/>
                <a:gd name="connsiteY201" fmla="*/ 31750 h 2019300"/>
                <a:gd name="connsiteX202" fmla="*/ 521139 w 1575239"/>
                <a:gd name="connsiteY202" fmla="*/ 50800 h 2019300"/>
                <a:gd name="connsiteX203" fmla="*/ 502089 w 1575239"/>
                <a:gd name="connsiteY203" fmla="*/ 63500 h 2019300"/>
                <a:gd name="connsiteX0" fmla="*/ 502089 w 1575239"/>
                <a:gd name="connsiteY0" fmla="*/ 63500 h 2019300"/>
                <a:gd name="connsiteX1" fmla="*/ 514789 w 1575239"/>
                <a:gd name="connsiteY1" fmla="*/ 228600 h 2019300"/>
                <a:gd name="connsiteX2" fmla="*/ 495739 w 1575239"/>
                <a:gd name="connsiteY2" fmla="*/ 273050 h 2019300"/>
                <a:gd name="connsiteX3" fmla="*/ 476689 w 1575239"/>
                <a:gd name="connsiteY3" fmla="*/ 285750 h 2019300"/>
                <a:gd name="connsiteX4" fmla="*/ 451289 w 1575239"/>
                <a:gd name="connsiteY4" fmla="*/ 241300 h 2019300"/>
                <a:gd name="connsiteX5" fmla="*/ 394139 w 1575239"/>
                <a:gd name="connsiteY5" fmla="*/ 209550 h 2019300"/>
                <a:gd name="connsiteX6" fmla="*/ 336989 w 1575239"/>
                <a:gd name="connsiteY6" fmla="*/ 254000 h 2019300"/>
                <a:gd name="connsiteX7" fmla="*/ 292539 w 1575239"/>
                <a:gd name="connsiteY7" fmla="*/ 311150 h 2019300"/>
                <a:gd name="connsiteX8" fmla="*/ 254439 w 1575239"/>
                <a:gd name="connsiteY8" fmla="*/ 323850 h 2019300"/>
                <a:gd name="connsiteX9" fmla="*/ 235389 w 1575239"/>
                <a:gd name="connsiteY9" fmla="*/ 330200 h 2019300"/>
                <a:gd name="connsiteX10" fmla="*/ 203639 w 1575239"/>
                <a:gd name="connsiteY10" fmla="*/ 368300 h 2019300"/>
                <a:gd name="connsiteX11" fmla="*/ 190939 w 1575239"/>
                <a:gd name="connsiteY11" fmla="*/ 406400 h 2019300"/>
                <a:gd name="connsiteX12" fmla="*/ 165539 w 1575239"/>
                <a:gd name="connsiteY12" fmla="*/ 444500 h 2019300"/>
                <a:gd name="connsiteX13" fmla="*/ 159189 w 1575239"/>
                <a:gd name="connsiteY13" fmla="*/ 463550 h 2019300"/>
                <a:gd name="connsiteX14" fmla="*/ 152839 w 1575239"/>
                <a:gd name="connsiteY14" fmla="*/ 501650 h 2019300"/>
                <a:gd name="connsiteX15" fmla="*/ 133789 w 1575239"/>
                <a:gd name="connsiteY15" fmla="*/ 508000 h 2019300"/>
                <a:gd name="connsiteX16" fmla="*/ 32189 w 1575239"/>
                <a:gd name="connsiteY16" fmla="*/ 520700 h 2019300"/>
                <a:gd name="connsiteX17" fmla="*/ 38539 w 1575239"/>
                <a:gd name="connsiteY17" fmla="*/ 552450 h 2019300"/>
                <a:gd name="connsiteX18" fmla="*/ 57589 w 1575239"/>
                <a:gd name="connsiteY18" fmla="*/ 558800 h 2019300"/>
                <a:gd name="connsiteX19" fmla="*/ 102039 w 1575239"/>
                <a:gd name="connsiteY19" fmla="*/ 552450 h 2019300"/>
                <a:gd name="connsiteX20" fmla="*/ 178239 w 1575239"/>
                <a:gd name="connsiteY20" fmla="*/ 539750 h 2019300"/>
                <a:gd name="connsiteX21" fmla="*/ 197289 w 1575239"/>
                <a:gd name="connsiteY21" fmla="*/ 552450 h 2019300"/>
                <a:gd name="connsiteX22" fmla="*/ 216339 w 1575239"/>
                <a:gd name="connsiteY22" fmla="*/ 596900 h 2019300"/>
                <a:gd name="connsiteX23" fmla="*/ 229039 w 1575239"/>
                <a:gd name="connsiteY23" fmla="*/ 635000 h 2019300"/>
                <a:gd name="connsiteX24" fmla="*/ 216339 w 1575239"/>
                <a:gd name="connsiteY24" fmla="*/ 698500 h 2019300"/>
                <a:gd name="connsiteX25" fmla="*/ 197289 w 1575239"/>
                <a:gd name="connsiteY25" fmla="*/ 717550 h 2019300"/>
                <a:gd name="connsiteX26" fmla="*/ 190939 w 1575239"/>
                <a:gd name="connsiteY26" fmla="*/ 762000 h 2019300"/>
                <a:gd name="connsiteX27" fmla="*/ 209989 w 1575239"/>
                <a:gd name="connsiteY27" fmla="*/ 768350 h 2019300"/>
                <a:gd name="connsiteX28" fmla="*/ 235389 w 1575239"/>
                <a:gd name="connsiteY28" fmla="*/ 806450 h 2019300"/>
                <a:gd name="connsiteX29" fmla="*/ 248089 w 1575239"/>
                <a:gd name="connsiteY29" fmla="*/ 844550 h 2019300"/>
                <a:gd name="connsiteX30" fmla="*/ 254439 w 1575239"/>
                <a:gd name="connsiteY30" fmla="*/ 863600 h 2019300"/>
                <a:gd name="connsiteX31" fmla="*/ 216339 w 1575239"/>
                <a:gd name="connsiteY31" fmla="*/ 882650 h 2019300"/>
                <a:gd name="connsiteX32" fmla="*/ 197289 w 1575239"/>
                <a:gd name="connsiteY32" fmla="*/ 889000 h 2019300"/>
                <a:gd name="connsiteX33" fmla="*/ 203639 w 1575239"/>
                <a:gd name="connsiteY33" fmla="*/ 927100 h 2019300"/>
                <a:gd name="connsiteX34" fmla="*/ 216339 w 1575239"/>
                <a:gd name="connsiteY34" fmla="*/ 946150 h 2019300"/>
                <a:gd name="connsiteX35" fmla="*/ 222689 w 1575239"/>
                <a:gd name="connsiteY35" fmla="*/ 996950 h 2019300"/>
                <a:gd name="connsiteX36" fmla="*/ 209989 w 1575239"/>
                <a:gd name="connsiteY36" fmla="*/ 1035050 h 2019300"/>
                <a:gd name="connsiteX37" fmla="*/ 190939 w 1575239"/>
                <a:gd name="connsiteY37" fmla="*/ 1041400 h 2019300"/>
                <a:gd name="connsiteX38" fmla="*/ 165539 w 1575239"/>
                <a:gd name="connsiteY38" fmla="*/ 1054100 h 2019300"/>
                <a:gd name="connsiteX39" fmla="*/ 70289 w 1575239"/>
                <a:gd name="connsiteY39" fmla="*/ 1047750 h 2019300"/>
                <a:gd name="connsiteX40" fmla="*/ 44889 w 1575239"/>
                <a:gd name="connsiteY40" fmla="*/ 1035050 h 2019300"/>
                <a:gd name="connsiteX41" fmla="*/ 25839 w 1575239"/>
                <a:gd name="connsiteY41" fmla="*/ 1028700 h 2019300"/>
                <a:gd name="connsiteX42" fmla="*/ 439 w 1575239"/>
                <a:gd name="connsiteY42" fmla="*/ 1066800 h 2019300"/>
                <a:gd name="connsiteX43" fmla="*/ 6789 w 1575239"/>
                <a:gd name="connsiteY43" fmla="*/ 1092200 h 2019300"/>
                <a:gd name="connsiteX44" fmla="*/ 25839 w 1575239"/>
                <a:gd name="connsiteY44" fmla="*/ 1111250 h 2019300"/>
                <a:gd name="connsiteX45" fmla="*/ 38539 w 1575239"/>
                <a:gd name="connsiteY45" fmla="*/ 1130300 h 2019300"/>
                <a:gd name="connsiteX46" fmla="*/ 57589 w 1575239"/>
                <a:gd name="connsiteY46" fmla="*/ 1149350 h 2019300"/>
                <a:gd name="connsiteX47" fmla="*/ 89339 w 1575239"/>
                <a:gd name="connsiteY47" fmla="*/ 1206500 h 2019300"/>
                <a:gd name="connsiteX48" fmla="*/ 63939 w 1575239"/>
                <a:gd name="connsiteY48" fmla="*/ 1231900 h 2019300"/>
                <a:gd name="connsiteX49" fmla="*/ 82989 w 1575239"/>
                <a:gd name="connsiteY49" fmla="*/ 1238250 h 2019300"/>
                <a:gd name="connsiteX50" fmla="*/ 133789 w 1575239"/>
                <a:gd name="connsiteY50" fmla="*/ 1257300 h 2019300"/>
                <a:gd name="connsiteX51" fmla="*/ 171889 w 1575239"/>
                <a:gd name="connsiteY51" fmla="*/ 1289050 h 2019300"/>
                <a:gd name="connsiteX52" fmla="*/ 190939 w 1575239"/>
                <a:gd name="connsiteY52" fmla="*/ 1308100 h 2019300"/>
                <a:gd name="connsiteX53" fmla="*/ 229039 w 1575239"/>
                <a:gd name="connsiteY53" fmla="*/ 1333500 h 2019300"/>
                <a:gd name="connsiteX54" fmla="*/ 298889 w 1575239"/>
                <a:gd name="connsiteY54" fmla="*/ 1327150 h 2019300"/>
                <a:gd name="connsiteX55" fmla="*/ 317939 w 1575239"/>
                <a:gd name="connsiteY55" fmla="*/ 1320800 h 2019300"/>
                <a:gd name="connsiteX56" fmla="*/ 324289 w 1575239"/>
                <a:gd name="connsiteY56" fmla="*/ 1301750 h 2019300"/>
                <a:gd name="connsiteX57" fmla="*/ 343339 w 1575239"/>
                <a:gd name="connsiteY57" fmla="*/ 1225550 h 2019300"/>
                <a:gd name="connsiteX58" fmla="*/ 362389 w 1575239"/>
                <a:gd name="connsiteY58" fmla="*/ 1212850 h 2019300"/>
                <a:gd name="connsiteX59" fmla="*/ 368739 w 1575239"/>
                <a:gd name="connsiteY59" fmla="*/ 1193800 h 2019300"/>
                <a:gd name="connsiteX60" fmla="*/ 394139 w 1575239"/>
                <a:gd name="connsiteY60" fmla="*/ 1187450 h 2019300"/>
                <a:gd name="connsiteX61" fmla="*/ 413189 w 1575239"/>
                <a:gd name="connsiteY61" fmla="*/ 1181100 h 2019300"/>
                <a:gd name="connsiteX62" fmla="*/ 451289 w 1575239"/>
                <a:gd name="connsiteY62" fmla="*/ 1187450 h 2019300"/>
                <a:gd name="connsiteX63" fmla="*/ 444939 w 1575239"/>
                <a:gd name="connsiteY63" fmla="*/ 1244600 h 2019300"/>
                <a:gd name="connsiteX64" fmla="*/ 413189 w 1575239"/>
                <a:gd name="connsiteY64" fmla="*/ 1276350 h 2019300"/>
                <a:gd name="connsiteX65" fmla="*/ 394139 w 1575239"/>
                <a:gd name="connsiteY65" fmla="*/ 1282700 h 2019300"/>
                <a:gd name="connsiteX66" fmla="*/ 375089 w 1575239"/>
                <a:gd name="connsiteY66" fmla="*/ 1295400 h 2019300"/>
                <a:gd name="connsiteX67" fmla="*/ 362389 w 1575239"/>
                <a:gd name="connsiteY67" fmla="*/ 1314450 h 2019300"/>
                <a:gd name="connsiteX68" fmla="*/ 356039 w 1575239"/>
                <a:gd name="connsiteY68" fmla="*/ 1333500 h 2019300"/>
                <a:gd name="connsiteX69" fmla="*/ 336989 w 1575239"/>
                <a:gd name="connsiteY69" fmla="*/ 1346200 h 2019300"/>
                <a:gd name="connsiteX70" fmla="*/ 356039 w 1575239"/>
                <a:gd name="connsiteY70" fmla="*/ 1352550 h 2019300"/>
                <a:gd name="connsiteX71" fmla="*/ 387789 w 1575239"/>
                <a:gd name="connsiteY71" fmla="*/ 1390650 h 2019300"/>
                <a:gd name="connsiteX72" fmla="*/ 400489 w 1575239"/>
                <a:gd name="connsiteY72" fmla="*/ 1409700 h 2019300"/>
                <a:gd name="connsiteX73" fmla="*/ 400489 w 1575239"/>
                <a:gd name="connsiteY73" fmla="*/ 1460500 h 2019300"/>
                <a:gd name="connsiteX74" fmla="*/ 340164 w 1575239"/>
                <a:gd name="connsiteY74" fmla="*/ 1393825 h 2019300"/>
                <a:gd name="connsiteX75" fmla="*/ 273489 w 1575239"/>
                <a:gd name="connsiteY75" fmla="*/ 1454150 h 2019300"/>
                <a:gd name="connsiteX76" fmla="*/ 267139 w 1575239"/>
                <a:gd name="connsiteY76" fmla="*/ 1498600 h 2019300"/>
                <a:gd name="connsiteX77" fmla="*/ 279839 w 1575239"/>
                <a:gd name="connsiteY77" fmla="*/ 1517650 h 2019300"/>
                <a:gd name="connsiteX78" fmla="*/ 292539 w 1575239"/>
                <a:gd name="connsiteY78" fmla="*/ 1555750 h 2019300"/>
                <a:gd name="connsiteX79" fmla="*/ 311589 w 1575239"/>
                <a:gd name="connsiteY79" fmla="*/ 1562100 h 2019300"/>
                <a:gd name="connsiteX80" fmla="*/ 349689 w 1575239"/>
                <a:gd name="connsiteY80" fmla="*/ 1587500 h 2019300"/>
                <a:gd name="connsiteX81" fmla="*/ 343339 w 1575239"/>
                <a:gd name="connsiteY81" fmla="*/ 1606550 h 2019300"/>
                <a:gd name="connsiteX82" fmla="*/ 279839 w 1575239"/>
                <a:gd name="connsiteY82" fmla="*/ 1625600 h 2019300"/>
                <a:gd name="connsiteX83" fmla="*/ 267139 w 1575239"/>
                <a:gd name="connsiteY83" fmla="*/ 1663700 h 2019300"/>
                <a:gd name="connsiteX84" fmla="*/ 273489 w 1575239"/>
                <a:gd name="connsiteY84" fmla="*/ 1701800 h 2019300"/>
                <a:gd name="connsiteX85" fmla="*/ 305239 w 1575239"/>
                <a:gd name="connsiteY85" fmla="*/ 1733550 h 2019300"/>
                <a:gd name="connsiteX86" fmla="*/ 298889 w 1575239"/>
                <a:gd name="connsiteY86" fmla="*/ 1755775 h 2019300"/>
                <a:gd name="connsiteX87" fmla="*/ 317939 w 1575239"/>
                <a:gd name="connsiteY87" fmla="*/ 1866900 h 2019300"/>
                <a:gd name="connsiteX88" fmla="*/ 349689 w 1575239"/>
                <a:gd name="connsiteY88" fmla="*/ 1955800 h 2019300"/>
                <a:gd name="connsiteX89" fmla="*/ 375089 w 1575239"/>
                <a:gd name="connsiteY89" fmla="*/ 1962150 h 2019300"/>
                <a:gd name="connsiteX90" fmla="*/ 425889 w 1575239"/>
                <a:gd name="connsiteY90" fmla="*/ 1968500 h 2019300"/>
                <a:gd name="connsiteX91" fmla="*/ 432239 w 1575239"/>
                <a:gd name="connsiteY91" fmla="*/ 1993900 h 2019300"/>
                <a:gd name="connsiteX92" fmla="*/ 476689 w 1575239"/>
                <a:gd name="connsiteY92" fmla="*/ 2012950 h 2019300"/>
                <a:gd name="connsiteX93" fmla="*/ 495739 w 1575239"/>
                <a:gd name="connsiteY93" fmla="*/ 2019300 h 2019300"/>
                <a:gd name="connsiteX94" fmla="*/ 514789 w 1575239"/>
                <a:gd name="connsiteY94" fmla="*/ 2012950 h 2019300"/>
                <a:gd name="connsiteX95" fmla="*/ 533839 w 1575239"/>
                <a:gd name="connsiteY95" fmla="*/ 1943100 h 2019300"/>
                <a:gd name="connsiteX96" fmla="*/ 546539 w 1575239"/>
                <a:gd name="connsiteY96" fmla="*/ 1924050 h 2019300"/>
                <a:gd name="connsiteX97" fmla="*/ 584639 w 1575239"/>
                <a:gd name="connsiteY97" fmla="*/ 1892300 h 2019300"/>
                <a:gd name="connsiteX98" fmla="*/ 603689 w 1575239"/>
                <a:gd name="connsiteY98" fmla="*/ 1854200 h 2019300"/>
                <a:gd name="connsiteX99" fmla="*/ 597339 w 1575239"/>
                <a:gd name="connsiteY99" fmla="*/ 1771650 h 2019300"/>
                <a:gd name="connsiteX100" fmla="*/ 571939 w 1575239"/>
                <a:gd name="connsiteY100" fmla="*/ 1714500 h 2019300"/>
                <a:gd name="connsiteX101" fmla="*/ 559239 w 1575239"/>
                <a:gd name="connsiteY101" fmla="*/ 1670050 h 2019300"/>
                <a:gd name="connsiteX102" fmla="*/ 565589 w 1575239"/>
                <a:gd name="connsiteY102" fmla="*/ 1638300 h 2019300"/>
                <a:gd name="connsiteX103" fmla="*/ 603689 w 1575239"/>
                <a:gd name="connsiteY103" fmla="*/ 1625600 h 2019300"/>
                <a:gd name="connsiteX104" fmla="*/ 667189 w 1575239"/>
                <a:gd name="connsiteY104" fmla="*/ 1631950 h 2019300"/>
                <a:gd name="connsiteX105" fmla="*/ 698939 w 1575239"/>
                <a:gd name="connsiteY105" fmla="*/ 1663700 h 2019300"/>
                <a:gd name="connsiteX106" fmla="*/ 717989 w 1575239"/>
                <a:gd name="connsiteY106" fmla="*/ 1676400 h 2019300"/>
                <a:gd name="connsiteX107" fmla="*/ 737039 w 1575239"/>
                <a:gd name="connsiteY107" fmla="*/ 1708150 h 2019300"/>
                <a:gd name="connsiteX108" fmla="*/ 794189 w 1575239"/>
                <a:gd name="connsiteY108" fmla="*/ 1720850 h 2019300"/>
                <a:gd name="connsiteX109" fmla="*/ 876739 w 1575239"/>
                <a:gd name="connsiteY109" fmla="*/ 1670050 h 2019300"/>
                <a:gd name="connsiteX110" fmla="*/ 889439 w 1575239"/>
                <a:gd name="connsiteY110" fmla="*/ 1689100 h 2019300"/>
                <a:gd name="connsiteX111" fmla="*/ 908489 w 1575239"/>
                <a:gd name="connsiteY111" fmla="*/ 1727200 h 2019300"/>
                <a:gd name="connsiteX112" fmla="*/ 933889 w 1575239"/>
                <a:gd name="connsiteY112" fmla="*/ 1733550 h 2019300"/>
                <a:gd name="connsiteX113" fmla="*/ 978339 w 1575239"/>
                <a:gd name="connsiteY113" fmla="*/ 1746250 h 2019300"/>
                <a:gd name="connsiteX114" fmla="*/ 1022789 w 1575239"/>
                <a:gd name="connsiteY114" fmla="*/ 1752600 h 2019300"/>
                <a:gd name="connsiteX115" fmla="*/ 1105339 w 1575239"/>
                <a:gd name="connsiteY115" fmla="*/ 1746250 h 2019300"/>
                <a:gd name="connsiteX116" fmla="*/ 1124389 w 1575239"/>
                <a:gd name="connsiteY116" fmla="*/ 1739900 h 2019300"/>
                <a:gd name="connsiteX117" fmla="*/ 1168839 w 1575239"/>
                <a:gd name="connsiteY117" fmla="*/ 1682750 h 2019300"/>
                <a:gd name="connsiteX118" fmla="*/ 1187889 w 1575239"/>
                <a:gd name="connsiteY118" fmla="*/ 1676400 h 2019300"/>
                <a:gd name="connsiteX119" fmla="*/ 1206939 w 1575239"/>
                <a:gd name="connsiteY119" fmla="*/ 1663700 h 2019300"/>
                <a:gd name="connsiteX120" fmla="*/ 1257739 w 1575239"/>
                <a:gd name="connsiteY120" fmla="*/ 1644650 h 2019300"/>
                <a:gd name="connsiteX121" fmla="*/ 1264089 w 1575239"/>
                <a:gd name="connsiteY121" fmla="*/ 1428750 h 2019300"/>
                <a:gd name="connsiteX122" fmla="*/ 1270439 w 1575239"/>
                <a:gd name="connsiteY122" fmla="*/ 1409700 h 2019300"/>
                <a:gd name="connsiteX123" fmla="*/ 1283139 w 1575239"/>
                <a:gd name="connsiteY123" fmla="*/ 1390650 h 2019300"/>
                <a:gd name="connsiteX124" fmla="*/ 1283139 w 1575239"/>
                <a:gd name="connsiteY124" fmla="*/ 1327150 h 2019300"/>
                <a:gd name="connsiteX125" fmla="*/ 1264089 w 1575239"/>
                <a:gd name="connsiteY125" fmla="*/ 1314450 h 2019300"/>
                <a:gd name="connsiteX126" fmla="*/ 1251389 w 1575239"/>
                <a:gd name="connsiteY126" fmla="*/ 1289050 h 2019300"/>
                <a:gd name="connsiteX127" fmla="*/ 1276789 w 1575239"/>
                <a:gd name="connsiteY127" fmla="*/ 1257300 h 2019300"/>
                <a:gd name="connsiteX128" fmla="*/ 1289489 w 1575239"/>
                <a:gd name="connsiteY128" fmla="*/ 1238250 h 2019300"/>
                <a:gd name="connsiteX129" fmla="*/ 1308539 w 1575239"/>
                <a:gd name="connsiteY129" fmla="*/ 1181100 h 2019300"/>
                <a:gd name="connsiteX130" fmla="*/ 1314889 w 1575239"/>
                <a:gd name="connsiteY130" fmla="*/ 1162050 h 2019300"/>
                <a:gd name="connsiteX131" fmla="*/ 1327589 w 1575239"/>
                <a:gd name="connsiteY131" fmla="*/ 1111250 h 2019300"/>
                <a:gd name="connsiteX132" fmla="*/ 1340289 w 1575239"/>
                <a:gd name="connsiteY132" fmla="*/ 1066800 h 2019300"/>
                <a:gd name="connsiteX133" fmla="*/ 1327589 w 1575239"/>
                <a:gd name="connsiteY133" fmla="*/ 1009650 h 2019300"/>
                <a:gd name="connsiteX134" fmla="*/ 1314889 w 1575239"/>
                <a:gd name="connsiteY134" fmla="*/ 990600 h 2019300"/>
                <a:gd name="connsiteX135" fmla="*/ 1302189 w 1575239"/>
                <a:gd name="connsiteY135" fmla="*/ 952500 h 2019300"/>
                <a:gd name="connsiteX136" fmla="*/ 1289489 w 1575239"/>
                <a:gd name="connsiteY136" fmla="*/ 927100 h 2019300"/>
                <a:gd name="connsiteX137" fmla="*/ 1283139 w 1575239"/>
                <a:gd name="connsiteY137" fmla="*/ 901700 h 2019300"/>
                <a:gd name="connsiteX138" fmla="*/ 1276789 w 1575239"/>
                <a:gd name="connsiteY138" fmla="*/ 882650 h 2019300"/>
                <a:gd name="connsiteX139" fmla="*/ 1283139 w 1575239"/>
                <a:gd name="connsiteY139" fmla="*/ 666750 h 2019300"/>
                <a:gd name="connsiteX140" fmla="*/ 1289489 w 1575239"/>
                <a:gd name="connsiteY140" fmla="*/ 635000 h 2019300"/>
                <a:gd name="connsiteX141" fmla="*/ 1302189 w 1575239"/>
                <a:gd name="connsiteY141" fmla="*/ 615950 h 2019300"/>
                <a:gd name="connsiteX142" fmla="*/ 1321239 w 1575239"/>
                <a:gd name="connsiteY142" fmla="*/ 577850 h 2019300"/>
                <a:gd name="connsiteX143" fmla="*/ 1327589 w 1575239"/>
                <a:gd name="connsiteY143" fmla="*/ 520700 h 2019300"/>
                <a:gd name="connsiteX144" fmla="*/ 1333939 w 1575239"/>
                <a:gd name="connsiteY144" fmla="*/ 501650 h 2019300"/>
                <a:gd name="connsiteX145" fmla="*/ 1340289 w 1575239"/>
                <a:gd name="connsiteY145" fmla="*/ 450850 h 2019300"/>
                <a:gd name="connsiteX146" fmla="*/ 1378389 w 1575239"/>
                <a:gd name="connsiteY146" fmla="*/ 431800 h 2019300"/>
                <a:gd name="connsiteX147" fmla="*/ 1403789 w 1575239"/>
                <a:gd name="connsiteY147" fmla="*/ 425450 h 2019300"/>
                <a:gd name="connsiteX148" fmla="*/ 1422839 w 1575239"/>
                <a:gd name="connsiteY148" fmla="*/ 419100 h 2019300"/>
                <a:gd name="connsiteX149" fmla="*/ 1460939 w 1575239"/>
                <a:gd name="connsiteY149" fmla="*/ 412750 h 2019300"/>
                <a:gd name="connsiteX150" fmla="*/ 1486339 w 1575239"/>
                <a:gd name="connsiteY150" fmla="*/ 406400 h 2019300"/>
                <a:gd name="connsiteX151" fmla="*/ 1448239 w 1575239"/>
                <a:gd name="connsiteY151" fmla="*/ 368300 h 2019300"/>
                <a:gd name="connsiteX152" fmla="*/ 1410139 w 1575239"/>
                <a:gd name="connsiteY152" fmla="*/ 349250 h 2019300"/>
                <a:gd name="connsiteX153" fmla="*/ 1372039 w 1575239"/>
                <a:gd name="connsiteY153" fmla="*/ 330200 h 2019300"/>
                <a:gd name="connsiteX154" fmla="*/ 1352989 w 1575239"/>
                <a:gd name="connsiteY154" fmla="*/ 285750 h 2019300"/>
                <a:gd name="connsiteX155" fmla="*/ 1333939 w 1575239"/>
                <a:gd name="connsiteY155" fmla="*/ 279400 h 2019300"/>
                <a:gd name="connsiteX156" fmla="*/ 1340289 w 1575239"/>
                <a:gd name="connsiteY156" fmla="*/ 228600 h 2019300"/>
                <a:gd name="connsiteX157" fmla="*/ 1359339 w 1575239"/>
                <a:gd name="connsiteY157" fmla="*/ 222250 h 2019300"/>
                <a:gd name="connsiteX158" fmla="*/ 1410139 w 1575239"/>
                <a:gd name="connsiteY158" fmla="*/ 228600 h 2019300"/>
                <a:gd name="connsiteX159" fmla="*/ 1467289 w 1575239"/>
                <a:gd name="connsiteY159" fmla="*/ 273050 h 2019300"/>
                <a:gd name="connsiteX160" fmla="*/ 1505389 w 1575239"/>
                <a:gd name="connsiteY160" fmla="*/ 285750 h 2019300"/>
                <a:gd name="connsiteX161" fmla="*/ 1524439 w 1575239"/>
                <a:gd name="connsiteY161" fmla="*/ 298450 h 2019300"/>
                <a:gd name="connsiteX162" fmla="*/ 1511739 w 1575239"/>
                <a:gd name="connsiteY162" fmla="*/ 304800 h 2019300"/>
                <a:gd name="connsiteX163" fmla="*/ 1518089 w 1575239"/>
                <a:gd name="connsiteY163" fmla="*/ 260350 h 2019300"/>
                <a:gd name="connsiteX164" fmla="*/ 1556189 w 1575239"/>
                <a:gd name="connsiteY164" fmla="*/ 228600 h 2019300"/>
                <a:gd name="connsiteX165" fmla="*/ 1575239 w 1575239"/>
                <a:gd name="connsiteY165" fmla="*/ 184150 h 2019300"/>
                <a:gd name="connsiteX166" fmla="*/ 1568889 w 1575239"/>
                <a:gd name="connsiteY166" fmla="*/ 165100 h 2019300"/>
                <a:gd name="connsiteX167" fmla="*/ 1479989 w 1575239"/>
                <a:gd name="connsiteY167" fmla="*/ 158750 h 2019300"/>
                <a:gd name="connsiteX168" fmla="*/ 1511739 w 1575239"/>
                <a:gd name="connsiteY168" fmla="*/ 127000 h 2019300"/>
                <a:gd name="connsiteX169" fmla="*/ 1479989 w 1575239"/>
                <a:gd name="connsiteY169" fmla="*/ 69850 h 2019300"/>
                <a:gd name="connsiteX170" fmla="*/ 1499039 w 1575239"/>
                <a:gd name="connsiteY170" fmla="*/ 63500 h 2019300"/>
                <a:gd name="connsiteX171" fmla="*/ 1479989 w 1575239"/>
                <a:gd name="connsiteY171" fmla="*/ 50800 h 2019300"/>
                <a:gd name="connsiteX172" fmla="*/ 1454589 w 1575239"/>
                <a:gd name="connsiteY172" fmla="*/ 44450 h 2019300"/>
                <a:gd name="connsiteX173" fmla="*/ 1397439 w 1575239"/>
                <a:gd name="connsiteY173" fmla="*/ 31750 h 2019300"/>
                <a:gd name="connsiteX174" fmla="*/ 1378389 w 1575239"/>
                <a:gd name="connsiteY174" fmla="*/ 19050 h 2019300"/>
                <a:gd name="connsiteX175" fmla="*/ 1321239 w 1575239"/>
                <a:gd name="connsiteY175" fmla="*/ 6350 h 2019300"/>
                <a:gd name="connsiteX176" fmla="*/ 1289489 w 1575239"/>
                <a:gd name="connsiteY176" fmla="*/ 0 h 2019300"/>
                <a:gd name="connsiteX177" fmla="*/ 1225989 w 1575239"/>
                <a:gd name="connsiteY177" fmla="*/ 6350 h 2019300"/>
                <a:gd name="connsiteX178" fmla="*/ 1225989 w 1575239"/>
                <a:gd name="connsiteY178" fmla="*/ 50800 h 2019300"/>
                <a:gd name="connsiteX179" fmla="*/ 1264089 w 1575239"/>
                <a:gd name="connsiteY179" fmla="*/ 57150 h 2019300"/>
                <a:gd name="connsiteX180" fmla="*/ 1264089 w 1575239"/>
                <a:gd name="connsiteY180" fmla="*/ 127000 h 2019300"/>
                <a:gd name="connsiteX181" fmla="*/ 1225989 w 1575239"/>
                <a:gd name="connsiteY181" fmla="*/ 120650 h 2019300"/>
                <a:gd name="connsiteX182" fmla="*/ 1187889 w 1575239"/>
                <a:gd name="connsiteY182" fmla="*/ 82550 h 2019300"/>
                <a:gd name="connsiteX183" fmla="*/ 1168839 w 1575239"/>
                <a:gd name="connsiteY183" fmla="*/ 63500 h 2019300"/>
                <a:gd name="connsiteX184" fmla="*/ 1137089 w 1575239"/>
                <a:gd name="connsiteY184" fmla="*/ 57150 h 2019300"/>
                <a:gd name="connsiteX185" fmla="*/ 1060889 w 1575239"/>
                <a:gd name="connsiteY185" fmla="*/ 50800 h 2019300"/>
                <a:gd name="connsiteX186" fmla="*/ 978339 w 1575239"/>
                <a:gd name="connsiteY186" fmla="*/ 50800 h 2019300"/>
                <a:gd name="connsiteX187" fmla="*/ 959289 w 1575239"/>
                <a:gd name="connsiteY187" fmla="*/ 63500 h 2019300"/>
                <a:gd name="connsiteX188" fmla="*/ 940239 w 1575239"/>
                <a:gd name="connsiteY188" fmla="*/ 101600 h 2019300"/>
                <a:gd name="connsiteX189" fmla="*/ 927539 w 1575239"/>
                <a:gd name="connsiteY189" fmla="*/ 120650 h 2019300"/>
                <a:gd name="connsiteX190" fmla="*/ 921189 w 1575239"/>
                <a:gd name="connsiteY190" fmla="*/ 139700 h 2019300"/>
                <a:gd name="connsiteX191" fmla="*/ 883089 w 1575239"/>
                <a:gd name="connsiteY191" fmla="*/ 184150 h 2019300"/>
                <a:gd name="connsiteX192" fmla="*/ 844989 w 1575239"/>
                <a:gd name="connsiteY192" fmla="*/ 177800 h 2019300"/>
                <a:gd name="connsiteX193" fmla="*/ 832289 w 1575239"/>
                <a:gd name="connsiteY193" fmla="*/ 158750 h 2019300"/>
                <a:gd name="connsiteX194" fmla="*/ 813239 w 1575239"/>
                <a:gd name="connsiteY194" fmla="*/ 139700 h 2019300"/>
                <a:gd name="connsiteX195" fmla="*/ 794189 w 1575239"/>
                <a:gd name="connsiteY195" fmla="*/ 95250 h 2019300"/>
                <a:gd name="connsiteX196" fmla="*/ 787839 w 1575239"/>
                <a:gd name="connsiteY196" fmla="*/ 69850 h 2019300"/>
                <a:gd name="connsiteX197" fmla="*/ 775139 w 1575239"/>
                <a:gd name="connsiteY197" fmla="*/ 50800 h 2019300"/>
                <a:gd name="connsiteX198" fmla="*/ 768789 w 1575239"/>
                <a:gd name="connsiteY198" fmla="*/ 31750 h 2019300"/>
                <a:gd name="connsiteX199" fmla="*/ 730689 w 1575239"/>
                <a:gd name="connsiteY199" fmla="*/ 12700 h 2019300"/>
                <a:gd name="connsiteX200" fmla="*/ 559239 w 1575239"/>
                <a:gd name="connsiteY200" fmla="*/ 25400 h 2019300"/>
                <a:gd name="connsiteX201" fmla="*/ 533839 w 1575239"/>
                <a:gd name="connsiteY201" fmla="*/ 31750 h 2019300"/>
                <a:gd name="connsiteX202" fmla="*/ 521139 w 1575239"/>
                <a:gd name="connsiteY202" fmla="*/ 50800 h 2019300"/>
                <a:gd name="connsiteX203" fmla="*/ 502089 w 1575239"/>
                <a:gd name="connsiteY203" fmla="*/ 63500 h 2019300"/>
                <a:gd name="connsiteX0" fmla="*/ 502089 w 1575239"/>
                <a:gd name="connsiteY0" fmla="*/ 63500 h 2019300"/>
                <a:gd name="connsiteX1" fmla="*/ 514789 w 1575239"/>
                <a:gd name="connsiteY1" fmla="*/ 228600 h 2019300"/>
                <a:gd name="connsiteX2" fmla="*/ 495739 w 1575239"/>
                <a:gd name="connsiteY2" fmla="*/ 273050 h 2019300"/>
                <a:gd name="connsiteX3" fmla="*/ 476689 w 1575239"/>
                <a:gd name="connsiteY3" fmla="*/ 285750 h 2019300"/>
                <a:gd name="connsiteX4" fmla="*/ 451289 w 1575239"/>
                <a:gd name="connsiteY4" fmla="*/ 241300 h 2019300"/>
                <a:gd name="connsiteX5" fmla="*/ 394139 w 1575239"/>
                <a:gd name="connsiteY5" fmla="*/ 209550 h 2019300"/>
                <a:gd name="connsiteX6" fmla="*/ 336989 w 1575239"/>
                <a:gd name="connsiteY6" fmla="*/ 254000 h 2019300"/>
                <a:gd name="connsiteX7" fmla="*/ 292539 w 1575239"/>
                <a:gd name="connsiteY7" fmla="*/ 311150 h 2019300"/>
                <a:gd name="connsiteX8" fmla="*/ 254439 w 1575239"/>
                <a:gd name="connsiteY8" fmla="*/ 323850 h 2019300"/>
                <a:gd name="connsiteX9" fmla="*/ 235389 w 1575239"/>
                <a:gd name="connsiteY9" fmla="*/ 330200 h 2019300"/>
                <a:gd name="connsiteX10" fmla="*/ 203639 w 1575239"/>
                <a:gd name="connsiteY10" fmla="*/ 368300 h 2019300"/>
                <a:gd name="connsiteX11" fmla="*/ 190939 w 1575239"/>
                <a:gd name="connsiteY11" fmla="*/ 406400 h 2019300"/>
                <a:gd name="connsiteX12" fmla="*/ 165539 w 1575239"/>
                <a:gd name="connsiteY12" fmla="*/ 444500 h 2019300"/>
                <a:gd name="connsiteX13" fmla="*/ 159189 w 1575239"/>
                <a:gd name="connsiteY13" fmla="*/ 463550 h 2019300"/>
                <a:gd name="connsiteX14" fmla="*/ 152839 w 1575239"/>
                <a:gd name="connsiteY14" fmla="*/ 501650 h 2019300"/>
                <a:gd name="connsiteX15" fmla="*/ 133789 w 1575239"/>
                <a:gd name="connsiteY15" fmla="*/ 508000 h 2019300"/>
                <a:gd name="connsiteX16" fmla="*/ 32189 w 1575239"/>
                <a:gd name="connsiteY16" fmla="*/ 520700 h 2019300"/>
                <a:gd name="connsiteX17" fmla="*/ 38539 w 1575239"/>
                <a:gd name="connsiteY17" fmla="*/ 552450 h 2019300"/>
                <a:gd name="connsiteX18" fmla="*/ 57589 w 1575239"/>
                <a:gd name="connsiteY18" fmla="*/ 558800 h 2019300"/>
                <a:gd name="connsiteX19" fmla="*/ 102039 w 1575239"/>
                <a:gd name="connsiteY19" fmla="*/ 552450 h 2019300"/>
                <a:gd name="connsiteX20" fmla="*/ 178239 w 1575239"/>
                <a:gd name="connsiteY20" fmla="*/ 539750 h 2019300"/>
                <a:gd name="connsiteX21" fmla="*/ 197289 w 1575239"/>
                <a:gd name="connsiteY21" fmla="*/ 552450 h 2019300"/>
                <a:gd name="connsiteX22" fmla="*/ 216339 w 1575239"/>
                <a:gd name="connsiteY22" fmla="*/ 596900 h 2019300"/>
                <a:gd name="connsiteX23" fmla="*/ 229039 w 1575239"/>
                <a:gd name="connsiteY23" fmla="*/ 635000 h 2019300"/>
                <a:gd name="connsiteX24" fmla="*/ 216339 w 1575239"/>
                <a:gd name="connsiteY24" fmla="*/ 698500 h 2019300"/>
                <a:gd name="connsiteX25" fmla="*/ 197289 w 1575239"/>
                <a:gd name="connsiteY25" fmla="*/ 717550 h 2019300"/>
                <a:gd name="connsiteX26" fmla="*/ 190939 w 1575239"/>
                <a:gd name="connsiteY26" fmla="*/ 762000 h 2019300"/>
                <a:gd name="connsiteX27" fmla="*/ 209989 w 1575239"/>
                <a:gd name="connsiteY27" fmla="*/ 768350 h 2019300"/>
                <a:gd name="connsiteX28" fmla="*/ 235389 w 1575239"/>
                <a:gd name="connsiteY28" fmla="*/ 806450 h 2019300"/>
                <a:gd name="connsiteX29" fmla="*/ 248089 w 1575239"/>
                <a:gd name="connsiteY29" fmla="*/ 844550 h 2019300"/>
                <a:gd name="connsiteX30" fmla="*/ 254439 w 1575239"/>
                <a:gd name="connsiteY30" fmla="*/ 863600 h 2019300"/>
                <a:gd name="connsiteX31" fmla="*/ 216339 w 1575239"/>
                <a:gd name="connsiteY31" fmla="*/ 882650 h 2019300"/>
                <a:gd name="connsiteX32" fmla="*/ 197289 w 1575239"/>
                <a:gd name="connsiteY32" fmla="*/ 889000 h 2019300"/>
                <a:gd name="connsiteX33" fmla="*/ 203639 w 1575239"/>
                <a:gd name="connsiteY33" fmla="*/ 927100 h 2019300"/>
                <a:gd name="connsiteX34" fmla="*/ 216339 w 1575239"/>
                <a:gd name="connsiteY34" fmla="*/ 946150 h 2019300"/>
                <a:gd name="connsiteX35" fmla="*/ 222689 w 1575239"/>
                <a:gd name="connsiteY35" fmla="*/ 996950 h 2019300"/>
                <a:gd name="connsiteX36" fmla="*/ 209989 w 1575239"/>
                <a:gd name="connsiteY36" fmla="*/ 1035050 h 2019300"/>
                <a:gd name="connsiteX37" fmla="*/ 190939 w 1575239"/>
                <a:gd name="connsiteY37" fmla="*/ 1041400 h 2019300"/>
                <a:gd name="connsiteX38" fmla="*/ 165539 w 1575239"/>
                <a:gd name="connsiteY38" fmla="*/ 1054100 h 2019300"/>
                <a:gd name="connsiteX39" fmla="*/ 70289 w 1575239"/>
                <a:gd name="connsiteY39" fmla="*/ 1047750 h 2019300"/>
                <a:gd name="connsiteX40" fmla="*/ 44889 w 1575239"/>
                <a:gd name="connsiteY40" fmla="*/ 1035050 h 2019300"/>
                <a:gd name="connsiteX41" fmla="*/ 25839 w 1575239"/>
                <a:gd name="connsiteY41" fmla="*/ 1028700 h 2019300"/>
                <a:gd name="connsiteX42" fmla="*/ 439 w 1575239"/>
                <a:gd name="connsiteY42" fmla="*/ 1066800 h 2019300"/>
                <a:gd name="connsiteX43" fmla="*/ 6789 w 1575239"/>
                <a:gd name="connsiteY43" fmla="*/ 1092200 h 2019300"/>
                <a:gd name="connsiteX44" fmla="*/ 25839 w 1575239"/>
                <a:gd name="connsiteY44" fmla="*/ 1111250 h 2019300"/>
                <a:gd name="connsiteX45" fmla="*/ 38539 w 1575239"/>
                <a:gd name="connsiteY45" fmla="*/ 1130300 h 2019300"/>
                <a:gd name="connsiteX46" fmla="*/ 57589 w 1575239"/>
                <a:gd name="connsiteY46" fmla="*/ 1149350 h 2019300"/>
                <a:gd name="connsiteX47" fmla="*/ 89339 w 1575239"/>
                <a:gd name="connsiteY47" fmla="*/ 1206500 h 2019300"/>
                <a:gd name="connsiteX48" fmla="*/ 63939 w 1575239"/>
                <a:gd name="connsiteY48" fmla="*/ 1231900 h 2019300"/>
                <a:gd name="connsiteX49" fmla="*/ 82989 w 1575239"/>
                <a:gd name="connsiteY49" fmla="*/ 1238250 h 2019300"/>
                <a:gd name="connsiteX50" fmla="*/ 133789 w 1575239"/>
                <a:gd name="connsiteY50" fmla="*/ 1257300 h 2019300"/>
                <a:gd name="connsiteX51" fmla="*/ 171889 w 1575239"/>
                <a:gd name="connsiteY51" fmla="*/ 1289050 h 2019300"/>
                <a:gd name="connsiteX52" fmla="*/ 190939 w 1575239"/>
                <a:gd name="connsiteY52" fmla="*/ 1308100 h 2019300"/>
                <a:gd name="connsiteX53" fmla="*/ 229039 w 1575239"/>
                <a:gd name="connsiteY53" fmla="*/ 1333500 h 2019300"/>
                <a:gd name="connsiteX54" fmla="*/ 298889 w 1575239"/>
                <a:gd name="connsiteY54" fmla="*/ 1327150 h 2019300"/>
                <a:gd name="connsiteX55" fmla="*/ 317939 w 1575239"/>
                <a:gd name="connsiteY55" fmla="*/ 1320800 h 2019300"/>
                <a:gd name="connsiteX56" fmla="*/ 324289 w 1575239"/>
                <a:gd name="connsiteY56" fmla="*/ 1301750 h 2019300"/>
                <a:gd name="connsiteX57" fmla="*/ 343339 w 1575239"/>
                <a:gd name="connsiteY57" fmla="*/ 1225550 h 2019300"/>
                <a:gd name="connsiteX58" fmla="*/ 362389 w 1575239"/>
                <a:gd name="connsiteY58" fmla="*/ 1212850 h 2019300"/>
                <a:gd name="connsiteX59" fmla="*/ 368739 w 1575239"/>
                <a:gd name="connsiteY59" fmla="*/ 1193800 h 2019300"/>
                <a:gd name="connsiteX60" fmla="*/ 394139 w 1575239"/>
                <a:gd name="connsiteY60" fmla="*/ 1187450 h 2019300"/>
                <a:gd name="connsiteX61" fmla="*/ 413189 w 1575239"/>
                <a:gd name="connsiteY61" fmla="*/ 1181100 h 2019300"/>
                <a:gd name="connsiteX62" fmla="*/ 451289 w 1575239"/>
                <a:gd name="connsiteY62" fmla="*/ 1187450 h 2019300"/>
                <a:gd name="connsiteX63" fmla="*/ 444939 w 1575239"/>
                <a:gd name="connsiteY63" fmla="*/ 1244600 h 2019300"/>
                <a:gd name="connsiteX64" fmla="*/ 413189 w 1575239"/>
                <a:gd name="connsiteY64" fmla="*/ 1276350 h 2019300"/>
                <a:gd name="connsiteX65" fmla="*/ 394139 w 1575239"/>
                <a:gd name="connsiteY65" fmla="*/ 1282700 h 2019300"/>
                <a:gd name="connsiteX66" fmla="*/ 375089 w 1575239"/>
                <a:gd name="connsiteY66" fmla="*/ 1295400 h 2019300"/>
                <a:gd name="connsiteX67" fmla="*/ 362389 w 1575239"/>
                <a:gd name="connsiteY67" fmla="*/ 1314450 h 2019300"/>
                <a:gd name="connsiteX68" fmla="*/ 356039 w 1575239"/>
                <a:gd name="connsiteY68" fmla="*/ 1333500 h 2019300"/>
                <a:gd name="connsiteX69" fmla="*/ 336989 w 1575239"/>
                <a:gd name="connsiteY69" fmla="*/ 1346200 h 2019300"/>
                <a:gd name="connsiteX70" fmla="*/ 356039 w 1575239"/>
                <a:gd name="connsiteY70" fmla="*/ 1352550 h 2019300"/>
                <a:gd name="connsiteX71" fmla="*/ 387789 w 1575239"/>
                <a:gd name="connsiteY71" fmla="*/ 1390650 h 2019300"/>
                <a:gd name="connsiteX72" fmla="*/ 400489 w 1575239"/>
                <a:gd name="connsiteY72" fmla="*/ 1409700 h 2019300"/>
                <a:gd name="connsiteX73" fmla="*/ 400489 w 1575239"/>
                <a:gd name="connsiteY73" fmla="*/ 1460500 h 2019300"/>
                <a:gd name="connsiteX74" fmla="*/ 340164 w 1575239"/>
                <a:gd name="connsiteY74" fmla="*/ 1393825 h 2019300"/>
                <a:gd name="connsiteX75" fmla="*/ 260789 w 1575239"/>
                <a:gd name="connsiteY75" fmla="*/ 1450975 h 2019300"/>
                <a:gd name="connsiteX76" fmla="*/ 267139 w 1575239"/>
                <a:gd name="connsiteY76" fmla="*/ 1498600 h 2019300"/>
                <a:gd name="connsiteX77" fmla="*/ 279839 w 1575239"/>
                <a:gd name="connsiteY77" fmla="*/ 1517650 h 2019300"/>
                <a:gd name="connsiteX78" fmla="*/ 292539 w 1575239"/>
                <a:gd name="connsiteY78" fmla="*/ 1555750 h 2019300"/>
                <a:gd name="connsiteX79" fmla="*/ 311589 w 1575239"/>
                <a:gd name="connsiteY79" fmla="*/ 1562100 h 2019300"/>
                <a:gd name="connsiteX80" fmla="*/ 349689 w 1575239"/>
                <a:gd name="connsiteY80" fmla="*/ 1587500 h 2019300"/>
                <a:gd name="connsiteX81" fmla="*/ 343339 w 1575239"/>
                <a:gd name="connsiteY81" fmla="*/ 1606550 h 2019300"/>
                <a:gd name="connsiteX82" fmla="*/ 279839 w 1575239"/>
                <a:gd name="connsiteY82" fmla="*/ 1625600 h 2019300"/>
                <a:gd name="connsiteX83" fmla="*/ 267139 w 1575239"/>
                <a:gd name="connsiteY83" fmla="*/ 1663700 h 2019300"/>
                <a:gd name="connsiteX84" fmla="*/ 273489 w 1575239"/>
                <a:gd name="connsiteY84" fmla="*/ 1701800 h 2019300"/>
                <a:gd name="connsiteX85" fmla="*/ 305239 w 1575239"/>
                <a:gd name="connsiteY85" fmla="*/ 1733550 h 2019300"/>
                <a:gd name="connsiteX86" fmla="*/ 298889 w 1575239"/>
                <a:gd name="connsiteY86" fmla="*/ 1755775 h 2019300"/>
                <a:gd name="connsiteX87" fmla="*/ 317939 w 1575239"/>
                <a:gd name="connsiteY87" fmla="*/ 1866900 h 2019300"/>
                <a:gd name="connsiteX88" fmla="*/ 349689 w 1575239"/>
                <a:gd name="connsiteY88" fmla="*/ 1955800 h 2019300"/>
                <a:gd name="connsiteX89" fmla="*/ 375089 w 1575239"/>
                <a:gd name="connsiteY89" fmla="*/ 1962150 h 2019300"/>
                <a:gd name="connsiteX90" fmla="*/ 425889 w 1575239"/>
                <a:gd name="connsiteY90" fmla="*/ 1968500 h 2019300"/>
                <a:gd name="connsiteX91" fmla="*/ 432239 w 1575239"/>
                <a:gd name="connsiteY91" fmla="*/ 1993900 h 2019300"/>
                <a:gd name="connsiteX92" fmla="*/ 476689 w 1575239"/>
                <a:gd name="connsiteY92" fmla="*/ 2012950 h 2019300"/>
                <a:gd name="connsiteX93" fmla="*/ 495739 w 1575239"/>
                <a:gd name="connsiteY93" fmla="*/ 2019300 h 2019300"/>
                <a:gd name="connsiteX94" fmla="*/ 514789 w 1575239"/>
                <a:gd name="connsiteY94" fmla="*/ 2012950 h 2019300"/>
                <a:gd name="connsiteX95" fmla="*/ 533839 w 1575239"/>
                <a:gd name="connsiteY95" fmla="*/ 1943100 h 2019300"/>
                <a:gd name="connsiteX96" fmla="*/ 546539 w 1575239"/>
                <a:gd name="connsiteY96" fmla="*/ 1924050 h 2019300"/>
                <a:gd name="connsiteX97" fmla="*/ 584639 w 1575239"/>
                <a:gd name="connsiteY97" fmla="*/ 1892300 h 2019300"/>
                <a:gd name="connsiteX98" fmla="*/ 603689 w 1575239"/>
                <a:gd name="connsiteY98" fmla="*/ 1854200 h 2019300"/>
                <a:gd name="connsiteX99" fmla="*/ 597339 w 1575239"/>
                <a:gd name="connsiteY99" fmla="*/ 1771650 h 2019300"/>
                <a:gd name="connsiteX100" fmla="*/ 571939 w 1575239"/>
                <a:gd name="connsiteY100" fmla="*/ 1714500 h 2019300"/>
                <a:gd name="connsiteX101" fmla="*/ 559239 w 1575239"/>
                <a:gd name="connsiteY101" fmla="*/ 1670050 h 2019300"/>
                <a:gd name="connsiteX102" fmla="*/ 565589 w 1575239"/>
                <a:gd name="connsiteY102" fmla="*/ 1638300 h 2019300"/>
                <a:gd name="connsiteX103" fmla="*/ 603689 w 1575239"/>
                <a:gd name="connsiteY103" fmla="*/ 1625600 h 2019300"/>
                <a:gd name="connsiteX104" fmla="*/ 667189 w 1575239"/>
                <a:gd name="connsiteY104" fmla="*/ 1631950 h 2019300"/>
                <a:gd name="connsiteX105" fmla="*/ 698939 w 1575239"/>
                <a:gd name="connsiteY105" fmla="*/ 1663700 h 2019300"/>
                <a:gd name="connsiteX106" fmla="*/ 717989 w 1575239"/>
                <a:gd name="connsiteY106" fmla="*/ 1676400 h 2019300"/>
                <a:gd name="connsiteX107" fmla="*/ 737039 w 1575239"/>
                <a:gd name="connsiteY107" fmla="*/ 1708150 h 2019300"/>
                <a:gd name="connsiteX108" fmla="*/ 794189 w 1575239"/>
                <a:gd name="connsiteY108" fmla="*/ 1720850 h 2019300"/>
                <a:gd name="connsiteX109" fmla="*/ 876739 w 1575239"/>
                <a:gd name="connsiteY109" fmla="*/ 1670050 h 2019300"/>
                <a:gd name="connsiteX110" fmla="*/ 889439 w 1575239"/>
                <a:gd name="connsiteY110" fmla="*/ 1689100 h 2019300"/>
                <a:gd name="connsiteX111" fmla="*/ 908489 w 1575239"/>
                <a:gd name="connsiteY111" fmla="*/ 1727200 h 2019300"/>
                <a:gd name="connsiteX112" fmla="*/ 933889 w 1575239"/>
                <a:gd name="connsiteY112" fmla="*/ 1733550 h 2019300"/>
                <a:gd name="connsiteX113" fmla="*/ 978339 w 1575239"/>
                <a:gd name="connsiteY113" fmla="*/ 1746250 h 2019300"/>
                <a:gd name="connsiteX114" fmla="*/ 1022789 w 1575239"/>
                <a:gd name="connsiteY114" fmla="*/ 1752600 h 2019300"/>
                <a:gd name="connsiteX115" fmla="*/ 1105339 w 1575239"/>
                <a:gd name="connsiteY115" fmla="*/ 1746250 h 2019300"/>
                <a:gd name="connsiteX116" fmla="*/ 1124389 w 1575239"/>
                <a:gd name="connsiteY116" fmla="*/ 1739900 h 2019300"/>
                <a:gd name="connsiteX117" fmla="*/ 1168839 w 1575239"/>
                <a:gd name="connsiteY117" fmla="*/ 1682750 h 2019300"/>
                <a:gd name="connsiteX118" fmla="*/ 1187889 w 1575239"/>
                <a:gd name="connsiteY118" fmla="*/ 1676400 h 2019300"/>
                <a:gd name="connsiteX119" fmla="*/ 1206939 w 1575239"/>
                <a:gd name="connsiteY119" fmla="*/ 1663700 h 2019300"/>
                <a:gd name="connsiteX120" fmla="*/ 1257739 w 1575239"/>
                <a:gd name="connsiteY120" fmla="*/ 1644650 h 2019300"/>
                <a:gd name="connsiteX121" fmla="*/ 1264089 w 1575239"/>
                <a:gd name="connsiteY121" fmla="*/ 1428750 h 2019300"/>
                <a:gd name="connsiteX122" fmla="*/ 1270439 w 1575239"/>
                <a:gd name="connsiteY122" fmla="*/ 1409700 h 2019300"/>
                <a:gd name="connsiteX123" fmla="*/ 1283139 w 1575239"/>
                <a:gd name="connsiteY123" fmla="*/ 1390650 h 2019300"/>
                <a:gd name="connsiteX124" fmla="*/ 1283139 w 1575239"/>
                <a:gd name="connsiteY124" fmla="*/ 1327150 h 2019300"/>
                <a:gd name="connsiteX125" fmla="*/ 1264089 w 1575239"/>
                <a:gd name="connsiteY125" fmla="*/ 1314450 h 2019300"/>
                <a:gd name="connsiteX126" fmla="*/ 1251389 w 1575239"/>
                <a:gd name="connsiteY126" fmla="*/ 1289050 h 2019300"/>
                <a:gd name="connsiteX127" fmla="*/ 1276789 w 1575239"/>
                <a:gd name="connsiteY127" fmla="*/ 1257300 h 2019300"/>
                <a:gd name="connsiteX128" fmla="*/ 1289489 w 1575239"/>
                <a:gd name="connsiteY128" fmla="*/ 1238250 h 2019300"/>
                <a:gd name="connsiteX129" fmla="*/ 1308539 w 1575239"/>
                <a:gd name="connsiteY129" fmla="*/ 1181100 h 2019300"/>
                <a:gd name="connsiteX130" fmla="*/ 1314889 w 1575239"/>
                <a:gd name="connsiteY130" fmla="*/ 1162050 h 2019300"/>
                <a:gd name="connsiteX131" fmla="*/ 1327589 w 1575239"/>
                <a:gd name="connsiteY131" fmla="*/ 1111250 h 2019300"/>
                <a:gd name="connsiteX132" fmla="*/ 1340289 w 1575239"/>
                <a:gd name="connsiteY132" fmla="*/ 1066800 h 2019300"/>
                <a:gd name="connsiteX133" fmla="*/ 1327589 w 1575239"/>
                <a:gd name="connsiteY133" fmla="*/ 1009650 h 2019300"/>
                <a:gd name="connsiteX134" fmla="*/ 1314889 w 1575239"/>
                <a:gd name="connsiteY134" fmla="*/ 990600 h 2019300"/>
                <a:gd name="connsiteX135" fmla="*/ 1302189 w 1575239"/>
                <a:gd name="connsiteY135" fmla="*/ 952500 h 2019300"/>
                <a:gd name="connsiteX136" fmla="*/ 1289489 w 1575239"/>
                <a:gd name="connsiteY136" fmla="*/ 927100 h 2019300"/>
                <a:gd name="connsiteX137" fmla="*/ 1283139 w 1575239"/>
                <a:gd name="connsiteY137" fmla="*/ 901700 h 2019300"/>
                <a:gd name="connsiteX138" fmla="*/ 1276789 w 1575239"/>
                <a:gd name="connsiteY138" fmla="*/ 882650 h 2019300"/>
                <a:gd name="connsiteX139" fmla="*/ 1283139 w 1575239"/>
                <a:gd name="connsiteY139" fmla="*/ 666750 h 2019300"/>
                <a:gd name="connsiteX140" fmla="*/ 1289489 w 1575239"/>
                <a:gd name="connsiteY140" fmla="*/ 635000 h 2019300"/>
                <a:gd name="connsiteX141" fmla="*/ 1302189 w 1575239"/>
                <a:gd name="connsiteY141" fmla="*/ 615950 h 2019300"/>
                <a:gd name="connsiteX142" fmla="*/ 1321239 w 1575239"/>
                <a:gd name="connsiteY142" fmla="*/ 577850 h 2019300"/>
                <a:gd name="connsiteX143" fmla="*/ 1327589 w 1575239"/>
                <a:gd name="connsiteY143" fmla="*/ 520700 h 2019300"/>
                <a:gd name="connsiteX144" fmla="*/ 1333939 w 1575239"/>
                <a:gd name="connsiteY144" fmla="*/ 501650 h 2019300"/>
                <a:gd name="connsiteX145" fmla="*/ 1340289 w 1575239"/>
                <a:gd name="connsiteY145" fmla="*/ 450850 h 2019300"/>
                <a:gd name="connsiteX146" fmla="*/ 1378389 w 1575239"/>
                <a:gd name="connsiteY146" fmla="*/ 431800 h 2019300"/>
                <a:gd name="connsiteX147" fmla="*/ 1403789 w 1575239"/>
                <a:gd name="connsiteY147" fmla="*/ 425450 h 2019300"/>
                <a:gd name="connsiteX148" fmla="*/ 1422839 w 1575239"/>
                <a:gd name="connsiteY148" fmla="*/ 419100 h 2019300"/>
                <a:gd name="connsiteX149" fmla="*/ 1460939 w 1575239"/>
                <a:gd name="connsiteY149" fmla="*/ 412750 h 2019300"/>
                <a:gd name="connsiteX150" fmla="*/ 1486339 w 1575239"/>
                <a:gd name="connsiteY150" fmla="*/ 406400 h 2019300"/>
                <a:gd name="connsiteX151" fmla="*/ 1448239 w 1575239"/>
                <a:gd name="connsiteY151" fmla="*/ 368300 h 2019300"/>
                <a:gd name="connsiteX152" fmla="*/ 1410139 w 1575239"/>
                <a:gd name="connsiteY152" fmla="*/ 349250 h 2019300"/>
                <a:gd name="connsiteX153" fmla="*/ 1372039 w 1575239"/>
                <a:gd name="connsiteY153" fmla="*/ 330200 h 2019300"/>
                <a:gd name="connsiteX154" fmla="*/ 1352989 w 1575239"/>
                <a:gd name="connsiteY154" fmla="*/ 285750 h 2019300"/>
                <a:gd name="connsiteX155" fmla="*/ 1333939 w 1575239"/>
                <a:gd name="connsiteY155" fmla="*/ 279400 h 2019300"/>
                <a:gd name="connsiteX156" fmla="*/ 1340289 w 1575239"/>
                <a:gd name="connsiteY156" fmla="*/ 228600 h 2019300"/>
                <a:gd name="connsiteX157" fmla="*/ 1359339 w 1575239"/>
                <a:gd name="connsiteY157" fmla="*/ 222250 h 2019300"/>
                <a:gd name="connsiteX158" fmla="*/ 1410139 w 1575239"/>
                <a:gd name="connsiteY158" fmla="*/ 228600 h 2019300"/>
                <a:gd name="connsiteX159" fmla="*/ 1467289 w 1575239"/>
                <a:gd name="connsiteY159" fmla="*/ 273050 h 2019300"/>
                <a:gd name="connsiteX160" fmla="*/ 1505389 w 1575239"/>
                <a:gd name="connsiteY160" fmla="*/ 285750 h 2019300"/>
                <a:gd name="connsiteX161" fmla="*/ 1524439 w 1575239"/>
                <a:gd name="connsiteY161" fmla="*/ 298450 h 2019300"/>
                <a:gd name="connsiteX162" fmla="*/ 1511739 w 1575239"/>
                <a:gd name="connsiteY162" fmla="*/ 304800 h 2019300"/>
                <a:gd name="connsiteX163" fmla="*/ 1518089 w 1575239"/>
                <a:gd name="connsiteY163" fmla="*/ 260350 h 2019300"/>
                <a:gd name="connsiteX164" fmla="*/ 1556189 w 1575239"/>
                <a:gd name="connsiteY164" fmla="*/ 228600 h 2019300"/>
                <a:gd name="connsiteX165" fmla="*/ 1575239 w 1575239"/>
                <a:gd name="connsiteY165" fmla="*/ 184150 h 2019300"/>
                <a:gd name="connsiteX166" fmla="*/ 1568889 w 1575239"/>
                <a:gd name="connsiteY166" fmla="*/ 165100 h 2019300"/>
                <a:gd name="connsiteX167" fmla="*/ 1479989 w 1575239"/>
                <a:gd name="connsiteY167" fmla="*/ 158750 h 2019300"/>
                <a:gd name="connsiteX168" fmla="*/ 1511739 w 1575239"/>
                <a:gd name="connsiteY168" fmla="*/ 127000 h 2019300"/>
                <a:gd name="connsiteX169" fmla="*/ 1479989 w 1575239"/>
                <a:gd name="connsiteY169" fmla="*/ 69850 h 2019300"/>
                <a:gd name="connsiteX170" fmla="*/ 1499039 w 1575239"/>
                <a:gd name="connsiteY170" fmla="*/ 63500 h 2019300"/>
                <a:gd name="connsiteX171" fmla="*/ 1479989 w 1575239"/>
                <a:gd name="connsiteY171" fmla="*/ 50800 h 2019300"/>
                <a:gd name="connsiteX172" fmla="*/ 1454589 w 1575239"/>
                <a:gd name="connsiteY172" fmla="*/ 44450 h 2019300"/>
                <a:gd name="connsiteX173" fmla="*/ 1397439 w 1575239"/>
                <a:gd name="connsiteY173" fmla="*/ 31750 h 2019300"/>
                <a:gd name="connsiteX174" fmla="*/ 1378389 w 1575239"/>
                <a:gd name="connsiteY174" fmla="*/ 19050 h 2019300"/>
                <a:gd name="connsiteX175" fmla="*/ 1321239 w 1575239"/>
                <a:gd name="connsiteY175" fmla="*/ 6350 h 2019300"/>
                <a:gd name="connsiteX176" fmla="*/ 1289489 w 1575239"/>
                <a:gd name="connsiteY176" fmla="*/ 0 h 2019300"/>
                <a:gd name="connsiteX177" fmla="*/ 1225989 w 1575239"/>
                <a:gd name="connsiteY177" fmla="*/ 6350 h 2019300"/>
                <a:gd name="connsiteX178" fmla="*/ 1225989 w 1575239"/>
                <a:gd name="connsiteY178" fmla="*/ 50800 h 2019300"/>
                <a:gd name="connsiteX179" fmla="*/ 1264089 w 1575239"/>
                <a:gd name="connsiteY179" fmla="*/ 57150 h 2019300"/>
                <a:gd name="connsiteX180" fmla="*/ 1264089 w 1575239"/>
                <a:gd name="connsiteY180" fmla="*/ 127000 h 2019300"/>
                <a:gd name="connsiteX181" fmla="*/ 1225989 w 1575239"/>
                <a:gd name="connsiteY181" fmla="*/ 120650 h 2019300"/>
                <a:gd name="connsiteX182" fmla="*/ 1187889 w 1575239"/>
                <a:gd name="connsiteY182" fmla="*/ 82550 h 2019300"/>
                <a:gd name="connsiteX183" fmla="*/ 1168839 w 1575239"/>
                <a:gd name="connsiteY183" fmla="*/ 63500 h 2019300"/>
                <a:gd name="connsiteX184" fmla="*/ 1137089 w 1575239"/>
                <a:gd name="connsiteY184" fmla="*/ 57150 h 2019300"/>
                <a:gd name="connsiteX185" fmla="*/ 1060889 w 1575239"/>
                <a:gd name="connsiteY185" fmla="*/ 50800 h 2019300"/>
                <a:gd name="connsiteX186" fmla="*/ 978339 w 1575239"/>
                <a:gd name="connsiteY186" fmla="*/ 50800 h 2019300"/>
                <a:gd name="connsiteX187" fmla="*/ 959289 w 1575239"/>
                <a:gd name="connsiteY187" fmla="*/ 63500 h 2019300"/>
                <a:gd name="connsiteX188" fmla="*/ 940239 w 1575239"/>
                <a:gd name="connsiteY188" fmla="*/ 101600 h 2019300"/>
                <a:gd name="connsiteX189" fmla="*/ 927539 w 1575239"/>
                <a:gd name="connsiteY189" fmla="*/ 120650 h 2019300"/>
                <a:gd name="connsiteX190" fmla="*/ 921189 w 1575239"/>
                <a:gd name="connsiteY190" fmla="*/ 139700 h 2019300"/>
                <a:gd name="connsiteX191" fmla="*/ 883089 w 1575239"/>
                <a:gd name="connsiteY191" fmla="*/ 184150 h 2019300"/>
                <a:gd name="connsiteX192" fmla="*/ 844989 w 1575239"/>
                <a:gd name="connsiteY192" fmla="*/ 177800 h 2019300"/>
                <a:gd name="connsiteX193" fmla="*/ 832289 w 1575239"/>
                <a:gd name="connsiteY193" fmla="*/ 158750 h 2019300"/>
                <a:gd name="connsiteX194" fmla="*/ 813239 w 1575239"/>
                <a:gd name="connsiteY194" fmla="*/ 139700 h 2019300"/>
                <a:gd name="connsiteX195" fmla="*/ 794189 w 1575239"/>
                <a:gd name="connsiteY195" fmla="*/ 95250 h 2019300"/>
                <a:gd name="connsiteX196" fmla="*/ 787839 w 1575239"/>
                <a:gd name="connsiteY196" fmla="*/ 69850 h 2019300"/>
                <a:gd name="connsiteX197" fmla="*/ 775139 w 1575239"/>
                <a:gd name="connsiteY197" fmla="*/ 50800 h 2019300"/>
                <a:gd name="connsiteX198" fmla="*/ 768789 w 1575239"/>
                <a:gd name="connsiteY198" fmla="*/ 31750 h 2019300"/>
                <a:gd name="connsiteX199" fmla="*/ 730689 w 1575239"/>
                <a:gd name="connsiteY199" fmla="*/ 12700 h 2019300"/>
                <a:gd name="connsiteX200" fmla="*/ 559239 w 1575239"/>
                <a:gd name="connsiteY200" fmla="*/ 25400 h 2019300"/>
                <a:gd name="connsiteX201" fmla="*/ 533839 w 1575239"/>
                <a:gd name="connsiteY201" fmla="*/ 31750 h 2019300"/>
                <a:gd name="connsiteX202" fmla="*/ 521139 w 1575239"/>
                <a:gd name="connsiteY202" fmla="*/ 50800 h 2019300"/>
                <a:gd name="connsiteX203" fmla="*/ 502089 w 1575239"/>
                <a:gd name="connsiteY203" fmla="*/ 63500 h 2019300"/>
                <a:gd name="connsiteX0" fmla="*/ 502089 w 1575239"/>
                <a:gd name="connsiteY0" fmla="*/ 63500 h 2019300"/>
                <a:gd name="connsiteX1" fmla="*/ 514789 w 1575239"/>
                <a:gd name="connsiteY1" fmla="*/ 228600 h 2019300"/>
                <a:gd name="connsiteX2" fmla="*/ 495739 w 1575239"/>
                <a:gd name="connsiteY2" fmla="*/ 273050 h 2019300"/>
                <a:gd name="connsiteX3" fmla="*/ 476689 w 1575239"/>
                <a:gd name="connsiteY3" fmla="*/ 285750 h 2019300"/>
                <a:gd name="connsiteX4" fmla="*/ 451289 w 1575239"/>
                <a:gd name="connsiteY4" fmla="*/ 241300 h 2019300"/>
                <a:gd name="connsiteX5" fmla="*/ 394139 w 1575239"/>
                <a:gd name="connsiteY5" fmla="*/ 209550 h 2019300"/>
                <a:gd name="connsiteX6" fmla="*/ 336989 w 1575239"/>
                <a:gd name="connsiteY6" fmla="*/ 254000 h 2019300"/>
                <a:gd name="connsiteX7" fmla="*/ 292539 w 1575239"/>
                <a:gd name="connsiteY7" fmla="*/ 311150 h 2019300"/>
                <a:gd name="connsiteX8" fmla="*/ 254439 w 1575239"/>
                <a:gd name="connsiteY8" fmla="*/ 323850 h 2019300"/>
                <a:gd name="connsiteX9" fmla="*/ 235389 w 1575239"/>
                <a:gd name="connsiteY9" fmla="*/ 330200 h 2019300"/>
                <a:gd name="connsiteX10" fmla="*/ 203639 w 1575239"/>
                <a:gd name="connsiteY10" fmla="*/ 368300 h 2019300"/>
                <a:gd name="connsiteX11" fmla="*/ 190939 w 1575239"/>
                <a:gd name="connsiteY11" fmla="*/ 406400 h 2019300"/>
                <a:gd name="connsiteX12" fmla="*/ 165539 w 1575239"/>
                <a:gd name="connsiteY12" fmla="*/ 444500 h 2019300"/>
                <a:gd name="connsiteX13" fmla="*/ 159189 w 1575239"/>
                <a:gd name="connsiteY13" fmla="*/ 463550 h 2019300"/>
                <a:gd name="connsiteX14" fmla="*/ 152839 w 1575239"/>
                <a:gd name="connsiteY14" fmla="*/ 501650 h 2019300"/>
                <a:gd name="connsiteX15" fmla="*/ 133789 w 1575239"/>
                <a:gd name="connsiteY15" fmla="*/ 508000 h 2019300"/>
                <a:gd name="connsiteX16" fmla="*/ 32189 w 1575239"/>
                <a:gd name="connsiteY16" fmla="*/ 520700 h 2019300"/>
                <a:gd name="connsiteX17" fmla="*/ 38539 w 1575239"/>
                <a:gd name="connsiteY17" fmla="*/ 552450 h 2019300"/>
                <a:gd name="connsiteX18" fmla="*/ 57589 w 1575239"/>
                <a:gd name="connsiteY18" fmla="*/ 558800 h 2019300"/>
                <a:gd name="connsiteX19" fmla="*/ 102039 w 1575239"/>
                <a:gd name="connsiteY19" fmla="*/ 552450 h 2019300"/>
                <a:gd name="connsiteX20" fmla="*/ 178239 w 1575239"/>
                <a:gd name="connsiteY20" fmla="*/ 539750 h 2019300"/>
                <a:gd name="connsiteX21" fmla="*/ 197289 w 1575239"/>
                <a:gd name="connsiteY21" fmla="*/ 552450 h 2019300"/>
                <a:gd name="connsiteX22" fmla="*/ 216339 w 1575239"/>
                <a:gd name="connsiteY22" fmla="*/ 596900 h 2019300"/>
                <a:gd name="connsiteX23" fmla="*/ 229039 w 1575239"/>
                <a:gd name="connsiteY23" fmla="*/ 635000 h 2019300"/>
                <a:gd name="connsiteX24" fmla="*/ 216339 w 1575239"/>
                <a:gd name="connsiteY24" fmla="*/ 698500 h 2019300"/>
                <a:gd name="connsiteX25" fmla="*/ 197289 w 1575239"/>
                <a:gd name="connsiteY25" fmla="*/ 717550 h 2019300"/>
                <a:gd name="connsiteX26" fmla="*/ 190939 w 1575239"/>
                <a:gd name="connsiteY26" fmla="*/ 762000 h 2019300"/>
                <a:gd name="connsiteX27" fmla="*/ 209989 w 1575239"/>
                <a:gd name="connsiteY27" fmla="*/ 768350 h 2019300"/>
                <a:gd name="connsiteX28" fmla="*/ 235389 w 1575239"/>
                <a:gd name="connsiteY28" fmla="*/ 806450 h 2019300"/>
                <a:gd name="connsiteX29" fmla="*/ 248089 w 1575239"/>
                <a:gd name="connsiteY29" fmla="*/ 844550 h 2019300"/>
                <a:gd name="connsiteX30" fmla="*/ 254439 w 1575239"/>
                <a:gd name="connsiteY30" fmla="*/ 863600 h 2019300"/>
                <a:gd name="connsiteX31" fmla="*/ 216339 w 1575239"/>
                <a:gd name="connsiteY31" fmla="*/ 882650 h 2019300"/>
                <a:gd name="connsiteX32" fmla="*/ 197289 w 1575239"/>
                <a:gd name="connsiteY32" fmla="*/ 889000 h 2019300"/>
                <a:gd name="connsiteX33" fmla="*/ 203639 w 1575239"/>
                <a:gd name="connsiteY33" fmla="*/ 927100 h 2019300"/>
                <a:gd name="connsiteX34" fmla="*/ 216339 w 1575239"/>
                <a:gd name="connsiteY34" fmla="*/ 946150 h 2019300"/>
                <a:gd name="connsiteX35" fmla="*/ 222689 w 1575239"/>
                <a:gd name="connsiteY35" fmla="*/ 996950 h 2019300"/>
                <a:gd name="connsiteX36" fmla="*/ 209989 w 1575239"/>
                <a:gd name="connsiteY36" fmla="*/ 1035050 h 2019300"/>
                <a:gd name="connsiteX37" fmla="*/ 190939 w 1575239"/>
                <a:gd name="connsiteY37" fmla="*/ 1041400 h 2019300"/>
                <a:gd name="connsiteX38" fmla="*/ 165539 w 1575239"/>
                <a:gd name="connsiteY38" fmla="*/ 1054100 h 2019300"/>
                <a:gd name="connsiteX39" fmla="*/ 70289 w 1575239"/>
                <a:gd name="connsiteY39" fmla="*/ 1047750 h 2019300"/>
                <a:gd name="connsiteX40" fmla="*/ 44889 w 1575239"/>
                <a:gd name="connsiteY40" fmla="*/ 1035050 h 2019300"/>
                <a:gd name="connsiteX41" fmla="*/ 25839 w 1575239"/>
                <a:gd name="connsiteY41" fmla="*/ 1028700 h 2019300"/>
                <a:gd name="connsiteX42" fmla="*/ 439 w 1575239"/>
                <a:gd name="connsiteY42" fmla="*/ 1066800 h 2019300"/>
                <a:gd name="connsiteX43" fmla="*/ 6789 w 1575239"/>
                <a:gd name="connsiteY43" fmla="*/ 1092200 h 2019300"/>
                <a:gd name="connsiteX44" fmla="*/ 25839 w 1575239"/>
                <a:gd name="connsiteY44" fmla="*/ 1111250 h 2019300"/>
                <a:gd name="connsiteX45" fmla="*/ 38539 w 1575239"/>
                <a:gd name="connsiteY45" fmla="*/ 1130300 h 2019300"/>
                <a:gd name="connsiteX46" fmla="*/ 57589 w 1575239"/>
                <a:gd name="connsiteY46" fmla="*/ 1149350 h 2019300"/>
                <a:gd name="connsiteX47" fmla="*/ 89339 w 1575239"/>
                <a:gd name="connsiteY47" fmla="*/ 1206500 h 2019300"/>
                <a:gd name="connsiteX48" fmla="*/ 63939 w 1575239"/>
                <a:gd name="connsiteY48" fmla="*/ 1231900 h 2019300"/>
                <a:gd name="connsiteX49" fmla="*/ 82989 w 1575239"/>
                <a:gd name="connsiteY49" fmla="*/ 1238250 h 2019300"/>
                <a:gd name="connsiteX50" fmla="*/ 133789 w 1575239"/>
                <a:gd name="connsiteY50" fmla="*/ 1257300 h 2019300"/>
                <a:gd name="connsiteX51" fmla="*/ 171889 w 1575239"/>
                <a:gd name="connsiteY51" fmla="*/ 1289050 h 2019300"/>
                <a:gd name="connsiteX52" fmla="*/ 190939 w 1575239"/>
                <a:gd name="connsiteY52" fmla="*/ 1308100 h 2019300"/>
                <a:gd name="connsiteX53" fmla="*/ 229039 w 1575239"/>
                <a:gd name="connsiteY53" fmla="*/ 1333500 h 2019300"/>
                <a:gd name="connsiteX54" fmla="*/ 298889 w 1575239"/>
                <a:gd name="connsiteY54" fmla="*/ 1327150 h 2019300"/>
                <a:gd name="connsiteX55" fmla="*/ 317939 w 1575239"/>
                <a:gd name="connsiteY55" fmla="*/ 1320800 h 2019300"/>
                <a:gd name="connsiteX56" fmla="*/ 324289 w 1575239"/>
                <a:gd name="connsiteY56" fmla="*/ 1301750 h 2019300"/>
                <a:gd name="connsiteX57" fmla="*/ 343339 w 1575239"/>
                <a:gd name="connsiteY57" fmla="*/ 1225550 h 2019300"/>
                <a:gd name="connsiteX58" fmla="*/ 362389 w 1575239"/>
                <a:gd name="connsiteY58" fmla="*/ 1212850 h 2019300"/>
                <a:gd name="connsiteX59" fmla="*/ 368739 w 1575239"/>
                <a:gd name="connsiteY59" fmla="*/ 1193800 h 2019300"/>
                <a:gd name="connsiteX60" fmla="*/ 394139 w 1575239"/>
                <a:gd name="connsiteY60" fmla="*/ 1187450 h 2019300"/>
                <a:gd name="connsiteX61" fmla="*/ 413189 w 1575239"/>
                <a:gd name="connsiteY61" fmla="*/ 1181100 h 2019300"/>
                <a:gd name="connsiteX62" fmla="*/ 451289 w 1575239"/>
                <a:gd name="connsiteY62" fmla="*/ 1187450 h 2019300"/>
                <a:gd name="connsiteX63" fmla="*/ 444939 w 1575239"/>
                <a:gd name="connsiteY63" fmla="*/ 1244600 h 2019300"/>
                <a:gd name="connsiteX64" fmla="*/ 413189 w 1575239"/>
                <a:gd name="connsiteY64" fmla="*/ 1276350 h 2019300"/>
                <a:gd name="connsiteX65" fmla="*/ 394139 w 1575239"/>
                <a:gd name="connsiteY65" fmla="*/ 1282700 h 2019300"/>
                <a:gd name="connsiteX66" fmla="*/ 375089 w 1575239"/>
                <a:gd name="connsiteY66" fmla="*/ 1295400 h 2019300"/>
                <a:gd name="connsiteX67" fmla="*/ 362389 w 1575239"/>
                <a:gd name="connsiteY67" fmla="*/ 1314450 h 2019300"/>
                <a:gd name="connsiteX68" fmla="*/ 356039 w 1575239"/>
                <a:gd name="connsiteY68" fmla="*/ 1333500 h 2019300"/>
                <a:gd name="connsiteX69" fmla="*/ 336989 w 1575239"/>
                <a:gd name="connsiteY69" fmla="*/ 1346200 h 2019300"/>
                <a:gd name="connsiteX70" fmla="*/ 387789 w 1575239"/>
                <a:gd name="connsiteY70" fmla="*/ 1390650 h 2019300"/>
                <a:gd name="connsiteX71" fmla="*/ 400489 w 1575239"/>
                <a:gd name="connsiteY71" fmla="*/ 1409700 h 2019300"/>
                <a:gd name="connsiteX72" fmla="*/ 400489 w 1575239"/>
                <a:gd name="connsiteY72" fmla="*/ 1460500 h 2019300"/>
                <a:gd name="connsiteX73" fmla="*/ 340164 w 1575239"/>
                <a:gd name="connsiteY73" fmla="*/ 1393825 h 2019300"/>
                <a:gd name="connsiteX74" fmla="*/ 260789 w 1575239"/>
                <a:gd name="connsiteY74" fmla="*/ 1450975 h 2019300"/>
                <a:gd name="connsiteX75" fmla="*/ 267139 w 1575239"/>
                <a:gd name="connsiteY75" fmla="*/ 1498600 h 2019300"/>
                <a:gd name="connsiteX76" fmla="*/ 279839 w 1575239"/>
                <a:gd name="connsiteY76" fmla="*/ 1517650 h 2019300"/>
                <a:gd name="connsiteX77" fmla="*/ 292539 w 1575239"/>
                <a:gd name="connsiteY77" fmla="*/ 1555750 h 2019300"/>
                <a:gd name="connsiteX78" fmla="*/ 311589 w 1575239"/>
                <a:gd name="connsiteY78" fmla="*/ 1562100 h 2019300"/>
                <a:gd name="connsiteX79" fmla="*/ 349689 w 1575239"/>
                <a:gd name="connsiteY79" fmla="*/ 1587500 h 2019300"/>
                <a:gd name="connsiteX80" fmla="*/ 343339 w 1575239"/>
                <a:gd name="connsiteY80" fmla="*/ 1606550 h 2019300"/>
                <a:gd name="connsiteX81" fmla="*/ 279839 w 1575239"/>
                <a:gd name="connsiteY81" fmla="*/ 1625600 h 2019300"/>
                <a:gd name="connsiteX82" fmla="*/ 267139 w 1575239"/>
                <a:gd name="connsiteY82" fmla="*/ 1663700 h 2019300"/>
                <a:gd name="connsiteX83" fmla="*/ 273489 w 1575239"/>
                <a:gd name="connsiteY83" fmla="*/ 1701800 h 2019300"/>
                <a:gd name="connsiteX84" fmla="*/ 305239 w 1575239"/>
                <a:gd name="connsiteY84" fmla="*/ 1733550 h 2019300"/>
                <a:gd name="connsiteX85" fmla="*/ 298889 w 1575239"/>
                <a:gd name="connsiteY85" fmla="*/ 1755775 h 2019300"/>
                <a:gd name="connsiteX86" fmla="*/ 317939 w 1575239"/>
                <a:gd name="connsiteY86" fmla="*/ 1866900 h 2019300"/>
                <a:gd name="connsiteX87" fmla="*/ 349689 w 1575239"/>
                <a:gd name="connsiteY87" fmla="*/ 1955800 h 2019300"/>
                <a:gd name="connsiteX88" fmla="*/ 375089 w 1575239"/>
                <a:gd name="connsiteY88" fmla="*/ 1962150 h 2019300"/>
                <a:gd name="connsiteX89" fmla="*/ 425889 w 1575239"/>
                <a:gd name="connsiteY89" fmla="*/ 1968500 h 2019300"/>
                <a:gd name="connsiteX90" fmla="*/ 432239 w 1575239"/>
                <a:gd name="connsiteY90" fmla="*/ 1993900 h 2019300"/>
                <a:gd name="connsiteX91" fmla="*/ 476689 w 1575239"/>
                <a:gd name="connsiteY91" fmla="*/ 2012950 h 2019300"/>
                <a:gd name="connsiteX92" fmla="*/ 495739 w 1575239"/>
                <a:gd name="connsiteY92" fmla="*/ 2019300 h 2019300"/>
                <a:gd name="connsiteX93" fmla="*/ 514789 w 1575239"/>
                <a:gd name="connsiteY93" fmla="*/ 2012950 h 2019300"/>
                <a:gd name="connsiteX94" fmla="*/ 533839 w 1575239"/>
                <a:gd name="connsiteY94" fmla="*/ 1943100 h 2019300"/>
                <a:gd name="connsiteX95" fmla="*/ 546539 w 1575239"/>
                <a:gd name="connsiteY95" fmla="*/ 1924050 h 2019300"/>
                <a:gd name="connsiteX96" fmla="*/ 584639 w 1575239"/>
                <a:gd name="connsiteY96" fmla="*/ 1892300 h 2019300"/>
                <a:gd name="connsiteX97" fmla="*/ 603689 w 1575239"/>
                <a:gd name="connsiteY97" fmla="*/ 1854200 h 2019300"/>
                <a:gd name="connsiteX98" fmla="*/ 597339 w 1575239"/>
                <a:gd name="connsiteY98" fmla="*/ 1771650 h 2019300"/>
                <a:gd name="connsiteX99" fmla="*/ 571939 w 1575239"/>
                <a:gd name="connsiteY99" fmla="*/ 1714500 h 2019300"/>
                <a:gd name="connsiteX100" fmla="*/ 559239 w 1575239"/>
                <a:gd name="connsiteY100" fmla="*/ 1670050 h 2019300"/>
                <a:gd name="connsiteX101" fmla="*/ 565589 w 1575239"/>
                <a:gd name="connsiteY101" fmla="*/ 1638300 h 2019300"/>
                <a:gd name="connsiteX102" fmla="*/ 603689 w 1575239"/>
                <a:gd name="connsiteY102" fmla="*/ 1625600 h 2019300"/>
                <a:gd name="connsiteX103" fmla="*/ 667189 w 1575239"/>
                <a:gd name="connsiteY103" fmla="*/ 1631950 h 2019300"/>
                <a:gd name="connsiteX104" fmla="*/ 698939 w 1575239"/>
                <a:gd name="connsiteY104" fmla="*/ 1663700 h 2019300"/>
                <a:gd name="connsiteX105" fmla="*/ 717989 w 1575239"/>
                <a:gd name="connsiteY105" fmla="*/ 1676400 h 2019300"/>
                <a:gd name="connsiteX106" fmla="*/ 737039 w 1575239"/>
                <a:gd name="connsiteY106" fmla="*/ 1708150 h 2019300"/>
                <a:gd name="connsiteX107" fmla="*/ 794189 w 1575239"/>
                <a:gd name="connsiteY107" fmla="*/ 1720850 h 2019300"/>
                <a:gd name="connsiteX108" fmla="*/ 876739 w 1575239"/>
                <a:gd name="connsiteY108" fmla="*/ 1670050 h 2019300"/>
                <a:gd name="connsiteX109" fmla="*/ 889439 w 1575239"/>
                <a:gd name="connsiteY109" fmla="*/ 1689100 h 2019300"/>
                <a:gd name="connsiteX110" fmla="*/ 908489 w 1575239"/>
                <a:gd name="connsiteY110" fmla="*/ 1727200 h 2019300"/>
                <a:gd name="connsiteX111" fmla="*/ 933889 w 1575239"/>
                <a:gd name="connsiteY111" fmla="*/ 1733550 h 2019300"/>
                <a:gd name="connsiteX112" fmla="*/ 978339 w 1575239"/>
                <a:gd name="connsiteY112" fmla="*/ 1746250 h 2019300"/>
                <a:gd name="connsiteX113" fmla="*/ 1022789 w 1575239"/>
                <a:gd name="connsiteY113" fmla="*/ 1752600 h 2019300"/>
                <a:gd name="connsiteX114" fmla="*/ 1105339 w 1575239"/>
                <a:gd name="connsiteY114" fmla="*/ 1746250 h 2019300"/>
                <a:gd name="connsiteX115" fmla="*/ 1124389 w 1575239"/>
                <a:gd name="connsiteY115" fmla="*/ 1739900 h 2019300"/>
                <a:gd name="connsiteX116" fmla="*/ 1168839 w 1575239"/>
                <a:gd name="connsiteY116" fmla="*/ 1682750 h 2019300"/>
                <a:gd name="connsiteX117" fmla="*/ 1187889 w 1575239"/>
                <a:gd name="connsiteY117" fmla="*/ 1676400 h 2019300"/>
                <a:gd name="connsiteX118" fmla="*/ 1206939 w 1575239"/>
                <a:gd name="connsiteY118" fmla="*/ 1663700 h 2019300"/>
                <a:gd name="connsiteX119" fmla="*/ 1257739 w 1575239"/>
                <a:gd name="connsiteY119" fmla="*/ 1644650 h 2019300"/>
                <a:gd name="connsiteX120" fmla="*/ 1264089 w 1575239"/>
                <a:gd name="connsiteY120" fmla="*/ 1428750 h 2019300"/>
                <a:gd name="connsiteX121" fmla="*/ 1270439 w 1575239"/>
                <a:gd name="connsiteY121" fmla="*/ 1409700 h 2019300"/>
                <a:gd name="connsiteX122" fmla="*/ 1283139 w 1575239"/>
                <a:gd name="connsiteY122" fmla="*/ 1390650 h 2019300"/>
                <a:gd name="connsiteX123" fmla="*/ 1283139 w 1575239"/>
                <a:gd name="connsiteY123" fmla="*/ 1327150 h 2019300"/>
                <a:gd name="connsiteX124" fmla="*/ 1264089 w 1575239"/>
                <a:gd name="connsiteY124" fmla="*/ 1314450 h 2019300"/>
                <a:gd name="connsiteX125" fmla="*/ 1251389 w 1575239"/>
                <a:gd name="connsiteY125" fmla="*/ 1289050 h 2019300"/>
                <a:gd name="connsiteX126" fmla="*/ 1276789 w 1575239"/>
                <a:gd name="connsiteY126" fmla="*/ 1257300 h 2019300"/>
                <a:gd name="connsiteX127" fmla="*/ 1289489 w 1575239"/>
                <a:gd name="connsiteY127" fmla="*/ 1238250 h 2019300"/>
                <a:gd name="connsiteX128" fmla="*/ 1308539 w 1575239"/>
                <a:gd name="connsiteY128" fmla="*/ 1181100 h 2019300"/>
                <a:gd name="connsiteX129" fmla="*/ 1314889 w 1575239"/>
                <a:gd name="connsiteY129" fmla="*/ 1162050 h 2019300"/>
                <a:gd name="connsiteX130" fmla="*/ 1327589 w 1575239"/>
                <a:gd name="connsiteY130" fmla="*/ 1111250 h 2019300"/>
                <a:gd name="connsiteX131" fmla="*/ 1340289 w 1575239"/>
                <a:gd name="connsiteY131" fmla="*/ 1066800 h 2019300"/>
                <a:gd name="connsiteX132" fmla="*/ 1327589 w 1575239"/>
                <a:gd name="connsiteY132" fmla="*/ 1009650 h 2019300"/>
                <a:gd name="connsiteX133" fmla="*/ 1314889 w 1575239"/>
                <a:gd name="connsiteY133" fmla="*/ 990600 h 2019300"/>
                <a:gd name="connsiteX134" fmla="*/ 1302189 w 1575239"/>
                <a:gd name="connsiteY134" fmla="*/ 952500 h 2019300"/>
                <a:gd name="connsiteX135" fmla="*/ 1289489 w 1575239"/>
                <a:gd name="connsiteY135" fmla="*/ 927100 h 2019300"/>
                <a:gd name="connsiteX136" fmla="*/ 1283139 w 1575239"/>
                <a:gd name="connsiteY136" fmla="*/ 901700 h 2019300"/>
                <a:gd name="connsiteX137" fmla="*/ 1276789 w 1575239"/>
                <a:gd name="connsiteY137" fmla="*/ 882650 h 2019300"/>
                <a:gd name="connsiteX138" fmla="*/ 1283139 w 1575239"/>
                <a:gd name="connsiteY138" fmla="*/ 666750 h 2019300"/>
                <a:gd name="connsiteX139" fmla="*/ 1289489 w 1575239"/>
                <a:gd name="connsiteY139" fmla="*/ 635000 h 2019300"/>
                <a:gd name="connsiteX140" fmla="*/ 1302189 w 1575239"/>
                <a:gd name="connsiteY140" fmla="*/ 615950 h 2019300"/>
                <a:gd name="connsiteX141" fmla="*/ 1321239 w 1575239"/>
                <a:gd name="connsiteY141" fmla="*/ 577850 h 2019300"/>
                <a:gd name="connsiteX142" fmla="*/ 1327589 w 1575239"/>
                <a:gd name="connsiteY142" fmla="*/ 520700 h 2019300"/>
                <a:gd name="connsiteX143" fmla="*/ 1333939 w 1575239"/>
                <a:gd name="connsiteY143" fmla="*/ 501650 h 2019300"/>
                <a:gd name="connsiteX144" fmla="*/ 1340289 w 1575239"/>
                <a:gd name="connsiteY144" fmla="*/ 450850 h 2019300"/>
                <a:gd name="connsiteX145" fmla="*/ 1378389 w 1575239"/>
                <a:gd name="connsiteY145" fmla="*/ 431800 h 2019300"/>
                <a:gd name="connsiteX146" fmla="*/ 1403789 w 1575239"/>
                <a:gd name="connsiteY146" fmla="*/ 425450 h 2019300"/>
                <a:gd name="connsiteX147" fmla="*/ 1422839 w 1575239"/>
                <a:gd name="connsiteY147" fmla="*/ 419100 h 2019300"/>
                <a:gd name="connsiteX148" fmla="*/ 1460939 w 1575239"/>
                <a:gd name="connsiteY148" fmla="*/ 412750 h 2019300"/>
                <a:gd name="connsiteX149" fmla="*/ 1486339 w 1575239"/>
                <a:gd name="connsiteY149" fmla="*/ 406400 h 2019300"/>
                <a:gd name="connsiteX150" fmla="*/ 1448239 w 1575239"/>
                <a:gd name="connsiteY150" fmla="*/ 368300 h 2019300"/>
                <a:gd name="connsiteX151" fmla="*/ 1410139 w 1575239"/>
                <a:gd name="connsiteY151" fmla="*/ 349250 h 2019300"/>
                <a:gd name="connsiteX152" fmla="*/ 1372039 w 1575239"/>
                <a:gd name="connsiteY152" fmla="*/ 330200 h 2019300"/>
                <a:gd name="connsiteX153" fmla="*/ 1352989 w 1575239"/>
                <a:gd name="connsiteY153" fmla="*/ 285750 h 2019300"/>
                <a:gd name="connsiteX154" fmla="*/ 1333939 w 1575239"/>
                <a:gd name="connsiteY154" fmla="*/ 279400 h 2019300"/>
                <a:gd name="connsiteX155" fmla="*/ 1340289 w 1575239"/>
                <a:gd name="connsiteY155" fmla="*/ 228600 h 2019300"/>
                <a:gd name="connsiteX156" fmla="*/ 1359339 w 1575239"/>
                <a:gd name="connsiteY156" fmla="*/ 222250 h 2019300"/>
                <a:gd name="connsiteX157" fmla="*/ 1410139 w 1575239"/>
                <a:gd name="connsiteY157" fmla="*/ 228600 h 2019300"/>
                <a:gd name="connsiteX158" fmla="*/ 1467289 w 1575239"/>
                <a:gd name="connsiteY158" fmla="*/ 273050 h 2019300"/>
                <a:gd name="connsiteX159" fmla="*/ 1505389 w 1575239"/>
                <a:gd name="connsiteY159" fmla="*/ 285750 h 2019300"/>
                <a:gd name="connsiteX160" fmla="*/ 1524439 w 1575239"/>
                <a:gd name="connsiteY160" fmla="*/ 298450 h 2019300"/>
                <a:gd name="connsiteX161" fmla="*/ 1511739 w 1575239"/>
                <a:gd name="connsiteY161" fmla="*/ 304800 h 2019300"/>
                <a:gd name="connsiteX162" fmla="*/ 1518089 w 1575239"/>
                <a:gd name="connsiteY162" fmla="*/ 260350 h 2019300"/>
                <a:gd name="connsiteX163" fmla="*/ 1556189 w 1575239"/>
                <a:gd name="connsiteY163" fmla="*/ 228600 h 2019300"/>
                <a:gd name="connsiteX164" fmla="*/ 1575239 w 1575239"/>
                <a:gd name="connsiteY164" fmla="*/ 184150 h 2019300"/>
                <a:gd name="connsiteX165" fmla="*/ 1568889 w 1575239"/>
                <a:gd name="connsiteY165" fmla="*/ 165100 h 2019300"/>
                <a:gd name="connsiteX166" fmla="*/ 1479989 w 1575239"/>
                <a:gd name="connsiteY166" fmla="*/ 158750 h 2019300"/>
                <a:gd name="connsiteX167" fmla="*/ 1511739 w 1575239"/>
                <a:gd name="connsiteY167" fmla="*/ 127000 h 2019300"/>
                <a:gd name="connsiteX168" fmla="*/ 1479989 w 1575239"/>
                <a:gd name="connsiteY168" fmla="*/ 69850 h 2019300"/>
                <a:gd name="connsiteX169" fmla="*/ 1499039 w 1575239"/>
                <a:gd name="connsiteY169" fmla="*/ 63500 h 2019300"/>
                <a:gd name="connsiteX170" fmla="*/ 1479989 w 1575239"/>
                <a:gd name="connsiteY170" fmla="*/ 50800 h 2019300"/>
                <a:gd name="connsiteX171" fmla="*/ 1454589 w 1575239"/>
                <a:gd name="connsiteY171" fmla="*/ 44450 h 2019300"/>
                <a:gd name="connsiteX172" fmla="*/ 1397439 w 1575239"/>
                <a:gd name="connsiteY172" fmla="*/ 31750 h 2019300"/>
                <a:gd name="connsiteX173" fmla="*/ 1378389 w 1575239"/>
                <a:gd name="connsiteY173" fmla="*/ 19050 h 2019300"/>
                <a:gd name="connsiteX174" fmla="*/ 1321239 w 1575239"/>
                <a:gd name="connsiteY174" fmla="*/ 6350 h 2019300"/>
                <a:gd name="connsiteX175" fmla="*/ 1289489 w 1575239"/>
                <a:gd name="connsiteY175" fmla="*/ 0 h 2019300"/>
                <a:gd name="connsiteX176" fmla="*/ 1225989 w 1575239"/>
                <a:gd name="connsiteY176" fmla="*/ 6350 h 2019300"/>
                <a:gd name="connsiteX177" fmla="*/ 1225989 w 1575239"/>
                <a:gd name="connsiteY177" fmla="*/ 50800 h 2019300"/>
                <a:gd name="connsiteX178" fmla="*/ 1264089 w 1575239"/>
                <a:gd name="connsiteY178" fmla="*/ 57150 h 2019300"/>
                <a:gd name="connsiteX179" fmla="*/ 1264089 w 1575239"/>
                <a:gd name="connsiteY179" fmla="*/ 127000 h 2019300"/>
                <a:gd name="connsiteX180" fmla="*/ 1225989 w 1575239"/>
                <a:gd name="connsiteY180" fmla="*/ 120650 h 2019300"/>
                <a:gd name="connsiteX181" fmla="*/ 1187889 w 1575239"/>
                <a:gd name="connsiteY181" fmla="*/ 82550 h 2019300"/>
                <a:gd name="connsiteX182" fmla="*/ 1168839 w 1575239"/>
                <a:gd name="connsiteY182" fmla="*/ 63500 h 2019300"/>
                <a:gd name="connsiteX183" fmla="*/ 1137089 w 1575239"/>
                <a:gd name="connsiteY183" fmla="*/ 57150 h 2019300"/>
                <a:gd name="connsiteX184" fmla="*/ 1060889 w 1575239"/>
                <a:gd name="connsiteY184" fmla="*/ 50800 h 2019300"/>
                <a:gd name="connsiteX185" fmla="*/ 978339 w 1575239"/>
                <a:gd name="connsiteY185" fmla="*/ 50800 h 2019300"/>
                <a:gd name="connsiteX186" fmla="*/ 959289 w 1575239"/>
                <a:gd name="connsiteY186" fmla="*/ 63500 h 2019300"/>
                <a:gd name="connsiteX187" fmla="*/ 940239 w 1575239"/>
                <a:gd name="connsiteY187" fmla="*/ 101600 h 2019300"/>
                <a:gd name="connsiteX188" fmla="*/ 927539 w 1575239"/>
                <a:gd name="connsiteY188" fmla="*/ 120650 h 2019300"/>
                <a:gd name="connsiteX189" fmla="*/ 921189 w 1575239"/>
                <a:gd name="connsiteY189" fmla="*/ 139700 h 2019300"/>
                <a:gd name="connsiteX190" fmla="*/ 883089 w 1575239"/>
                <a:gd name="connsiteY190" fmla="*/ 184150 h 2019300"/>
                <a:gd name="connsiteX191" fmla="*/ 844989 w 1575239"/>
                <a:gd name="connsiteY191" fmla="*/ 177800 h 2019300"/>
                <a:gd name="connsiteX192" fmla="*/ 832289 w 1575239"/>
                <a:gd name="connsiteY192" fmla="*/ 158750 h 2019300"/>
                <a:gd name="connsiteX193" fmla="*/ 813239 w 1575239"/>
                <a:gd name="connsiteY193" fmla="*/ 139700 h 2019300"/>
                <a:gd name="connsiteX194" fmla="*/ 794189 w 1575239"/>
                <a:gd name="connsiteY194" fmla="*/ 95250 h 2019300"/>
                <a:gd name="connsiteX195" fmla="*/ 787839 w 1575239"/>
                <a:gd name="connsiteY195" fmla="*/ 69850 h 2019300"/>
                <a:gd name="connsiteX196" fmla="*/ 775139 w 1575239"/>
                <a:gd name="connsiteY196" fmla="*/ 50800 h 2019300"/>
                <a:gd name="connsiteX197" fmla="*/ 768789 w 1575239"/>
                <a:gd name="connsiteY197" fmla="*/ 31750 h 2019300"/>
                <a:gd name="connsiteX198" fmla="*/ 730689 w 1575239"/>
                <a:gd name="connsiteY198" fmla="*/ 12700 h 2019300"/>
                <a:gd name="connsiteX199" fmla="*/ 559239 w 1575239"/>
                <a:gd name="connsiteY199" fmla="*/ 25400 h 2019300"/>
                <a:gd name="connsiteX200" fmla="*/ 533839 w 1575239"/>
                <a:gd name="connsiteY200" fmla="*/ 31750 h 2019300"/>
                <a:gd name="connsiteX201" fmla="*/ 521139 w 1575239"/>
                <a:gd name="connsiteY201" fmla="*/ 50800 h 2019300"/>
                <a:gd name="connsiteX202" fmla="*/ 502089 w 1575239"/>
                <a:gd name="connsiteY202" fmla="*/ 63500 h 2019300"/>
                <a:gd name="connsiteX0" fmla="*/ 502089 w 1575239"/>
                <a:gd name="connsiteY0" fmla="*/ 63500 h 2019300"/>
                <a:gd name="connsiteX1" fmla="*/ 514789 w 1575239"/>
                <a:gd name="connsiteY1" fmla="*/ 228600 h 2019300"/>
                <a:gd name="connsiteX2" fmla="*/ 495739 w 1575239"/>
                <a:gd name="connsiteY2" fmla="*/ 273050 h 2019300"/>
                <a:gd name="connsiteX3" fmla="*/ 476689 w 1575239"/>
                <a:gd name="connsiteY3" fmla="*/ 285750 h 2019300"/>
                <a:gd name="connsiteX4" fmla="*/ 451289 w 1575239"/>
                <a:gd name="connsiteY4" fmla="*/ 241300 h 2019300"/>
                <a:gd name="connsiteX5" fmla="*/ 394139 w 1575239"/>
                <a:gd name="connsiteY5" fmla="*/ 209550 h 2019300"/>
                <a:gd name="connsiteX6" fmla="*/ 336989 w 1575239"/>
                <a:gd name="connsiteY6" fmla="*/ 254000 h 2019300"/>
                <a:gd name="connsiteX7" fmla="*/ 292539 w 1575239"/>
                <a:gd name="connsiteY7" fmla="*/ 311150 h 2019300"/>
                <a:gd name="connsiteX8" fmla="*/ 254439 w 1575239"/>
                <a:gd name="connsiteY8" fmla="*/ 323850 h 2019300"/>
                <a:gd name="connsiteX9" fmla="*/ 235389 w 1575239"/>
                <a:gd name="connsiteY9" fmla="*/ 330200 h 2019300"/>
                <a:gd name="connsiteX10" fmla="*/ 203639 w 1575239"/>
                <a:gd name="connsiteY10" fmla="*/ 368300 h 2019300"/>
                <a:gd name="connsiteX11" fmla="*/ 190939 w 1575239"/>
                <a:gd name="connsiteY11" fmla="*/ 406400 h 2019300"/>
                <a:gd name="connsiteX12" fmla="*/ 165539 w 1575239"/>
                <a:gd name="connsiteY12" fmla="*/ 444500 h 2019300"/>
                <a:gd name="connsiteX13" fmla="*/ 159189 w 1575239"/>
                <a:gd name="connsiteY13" fmla="*/ 463550 h 2019300"/>
                <a:gd name="connsiteX14" fmla="*/ 152839 w 1575239"/>
                <a:gd name="connsiteY14" fmla="*/ 501650 h 2019300"/>
                <a:gd name="connsiteX15" fmla="*/ 133789 w 1575239"/>
                <a:gd name="connsiteY15" fmla="*/ 508000 h 2019300"/>
                <a:gd name="connsiteX16" fmla="*/ 32189 w 1575239"/>
                <a:gd name="connsiteY16" fmla="*/ 520700 h 2019300"/>
                <a:gd name="connsiteX17" fmla="*/ 38539 w 1575239"/>
                <a:gd name="connsiteY17" fmla="*/ 552450 h 2019300"/>
                <a:gd name="connsiteX18" fmla="*/ 57589 w 1575239"/>
                <a:gd name="connsiteY18" fmla="*/ 558800 h 2019300"/>
                <a:gd name="connsiteX19" fmla="*/ 102039 w 1575239"/>
                <a:gd name="connsiteY19" fmla="*/ 552450 h 2019300"/>
                <a:gd name="connsiteX20" fmla="*/ 178239 w 1575239"/>
                <a:gd name="connsiteY20" fmla="*/ 539750 h 2019300"/>
                <a:gd name="connsiteX21" fmla="*/ 197289 w 1575239"/>
                <a:gd name="connsiteY21" fmla="*/ 552450 h 2019300"/>
                <a:gd name="connsiteX22" fmla="*/ 216339 w 1575239"/>
                <a:gd name="connsiteY22" fmla="*/ 596900 h 2019300"/>
                <a:gd name="connsiteX23" fmla="*/ 229039 w 1575239"/>
                <a:gd name="connsiteY23" fmla="*/ 635000 h 2019300"/>
                <a:gd name="connsiteX24" fmla="*/ 216339 w 1575239"/>
                <a:gd name="connsiteY24" fmla="*/ 698500 h 2019300"/>
                <a:gd name="connsiteX25" fmla="*/ 197289 w 1575239"/>
                <a:gd name="connsiteY25" fmla="*/ 717550 h 2019300"/>
                <a:gd name="connsiteX26" fmla="*/ 190939 w 1575239"/>
                <a:gd name="connsiteY26" fmla="*/ 762000 h 2019300"/>
                <a:gd name="connsiteX27" fmla="*/ 209989 w 1575239"/>
                <a:gd name="connsiteY27" fmla="*/ 768350 h 2019300"/>
                <a:gd name="connsiteX28" fmla="*/ 235389 w 1575239"/>
                <a:gd name="connsiteY28" fmla="*/ 806450 h 2019300"/>
                <a:gd name="connsiteX29" fmla="*/ 248089 w 1575239"/>
                <a:gd name="connsiteY29" fmla="*/ 844550 h 2019300"/>
                <a:gd name="connsiteX30" fmla="*/ 254439 w 1575239"/>
                <a:gd name="connsiteY30" fmla="*/ 863600 h 2019300"/>
                <a:gd name="connsiteX31" fmla="*/ 216339 w 1575239"/>
                <a:gd name="connsiteY31" fmla="*/ 882650 h 2019300"/>
                <a:gd name="connsiteX32" fmla="*/ 197289 w 1575239"/>
                <a:gd name="connsiteY32" fmla="*/ 889000 h 2019300"/>
                <a:gd name="connsiteX33" fmla="*/ 203639 w 1575239"/>
                <a:gd name="connsiteY33" fmla="*/ 927100 h 2019300"/>
                <a:gd name="connsiteX34" fmla="*/ 216339 w 1575239"/>
                <a:gd name="connsiteY34" fmla="*/ 946150 h 2019300"/>
                <a:gd name="connsiteX35" fmla="*/ 222689 w 1575239"/>
                <a:gd name="connsiteY35" fmla="*/ 996950 h 2019300"/>
                <a:gd name="connsiteX36" fmla="*/ 209989 w 1575239"/>
                <a:gd name="connsiteY36" fmla="*/ 1035050 h 2019300"/>
                <a:gd name="connsiteX37" fmla="*/ 190939 w 1575239"/>
                <a:gd name="connsiteY37" fmla="*/ 1041400 h 2019300"/>
                <a:gd name="connsiteX38" fmla="*/ 165539 w 1575239"/>
                <a:gd name="connsiteY38" fmla="*/ 1054100 h 2019300"/>
                <a:gd name="connsiteX39" fmla="*/ 70289 w 1575239"/>
                <a:gd name="connsiteY39" fmla="*/ 1047750 h 2019300"/>
                <a:gd name="connsiteX40" fmla="*/ 44889 w 1575239"/>
                <a:gd name="connsiteY40" fmla="*/ 1035050 h 2019300"/>
                <a:gd name="connsiteX41" fmla="*/ 25839 w 1575239"/>
                <a:gd name="connsiteY41" fmla="*/ 1028700 h 2019300"/>
                <a:gd name="connsiteX42" fmla="*/ 439 w 1575239"/>
                <a:gd name="connsiteY42" fmla="*/ 1066800 h 2019300"/>
                <a:gd name="connsiteX43" fmla="*/ 6789 w 1575239"/>
                <a:gd name="connsiteY43" fmla="*/ 1092200 h 2019300"/>
                <a:gd name="connsiteX44" fmla="*/ 25839 w 1575239"/>
                <a:gd name="connsiteY44" fmla="*/ 1111250 h 2019300"/>
                <a:gd name="connsiteX45" fmla="*/ 38539 w 1575239"/>
                <a:gd name="connsiteY45" fmla="*/ 1130300 h 2019300"/>
                <a:gd name="connsiteX46" fmla="*/ 57589 w 1575239"/>
                <a:gd name="connsiteY46" fmla="*/ 1149350 h 2019300"/>
                <a:gd name="connsiteX47" fmla="*/ 89339 w 1575239"/>
                <a:gd name="connsiteY47" fmla="*/ 1206500 h 2019300"/>
                <a:gd name="connsiteX48" fmla="*/ 63939 w 1575239"/>
                <a:gd name="connsiteY48" fmla="*/ 1231900 h 2019300"/>
                <a:gd name="connsiteX49" fmla="*/ 82989 w 1575239"/>
                <a:gd name="connsiteY49" fmla="*/ 1238250 h 2019300"/>
                <a:gd name="connsiteX50" fmla="*/ 133789 w 1575239"/>
                <a:gd name="connsiteY50" fmla="*/ 1257300 h 2019300"/>
                <a:gd name="connsiteX51" fmla="*/ 171889 w 1575239"/>
                <a:gd name="connsiteY51" fmla="*/ 1289050 h 2019300"/>
                <a:gd name="connsiteX52" fmla="*/ 190939 w 1575239"/>
                <a:gd name="connsiteY52" fmla="*/ 1308100 h 2019300"/>
                <a:gd name="connsiteX53" fmla="*/ 229039 w 1575239"/>
                <a:gd name="connsiteY53" fmla="*/ 1333500 h 2019300"/>
                <a:gd name="connsiteX54" fmla="*/ 298889 w 1575239"/>
                <a:gd name="connsiteY54" fmla="*/ 1327150 h 2019300"/>
                <a:gd name="connsiteX55" fmla="*/ 317939 w 1575239"/>
                <a:gd name="connsiteY55" fmla="*/ 1320800 h 2019300"/>
                <a:gd name="connsiteX56" fmla="*/ 324289 w 1575239"/>
                <a:gd name="connsiteY56" fmla="*/ 1301750 h 2019300"/>
                <a:gd name="connsiteX57" fmla="*/ 343339 w 1575239"/>
                <a:gd name="connsiteY57" fmla="*/ 1225550 h 2019300"/>
                <a:gd name="connsiteX58" fmla="*/ 362389 w 1575239"/>
                <a:gd name="connsiteY58" fmla="*/ 1212850 h 2019300"/>
                <a:gd name="connsiteX59" fmla="*/ 368739 w 1575239"/>
                <a:gd name="connsiteY59" fmla="*/ 1193800 h 2019300"/>
                <a:gd name="connsiteX60" fmla="*/ 394139 w 1575239"/>
                <a:gd name="connsiteY60" fmla="*/ 1187450 h 2019300"/>
                <a:gd name="connsiteX61" fmla="*/ 413189 w 1575239"/>
                <a:gd name="connsiteY61" fmla="*/ 1181100 h 2019300"/>
                <a:gd name="connsiteX62" fmla="*/ 451289 w 1575239"/>
                <a:gd name="connsiteY62" fmla="*/ 1187450 h 2019300"/>
                <a:gd name="connsiteX63" fmla="*/ 444939 w 1575239"/>
                <a:gd name="connsiteY63" fmla="*/ 1244600 h 2019300"/>
                <a:gd name="connsiteX64" fmla="*/ 413189 w 1575239"/>
                <a:gd name="connsiteY64" fmla="*/ 1276350 h 2019300"/>
                <a:gd name="connsiteX65" fmla="*/ 394139 w 1575239"/>
                <a:gd name="connsiteY65" fmla="*/ 1282700 h 2019300"/>
                <a:gd name="connsiteX66" fmla="*/ 375089 w 1575239"/>
                <a:gd name="connsiteY66" fmla="*/ 1295400 h 2019300"/>
                <a:gd name="connsiteX67" fmla="*/ 362389 w 1575239"/>
                <a:gd name="connsiteY67" fmla="*/ 1314450 h 2019300"/>
                <a:gd name="connsiteX68" fmla="*/ 356039 w 1575239"/>
                <a:gd name="connsiteY68" fmla="*/ 1333500 h 2019300"/>
                <a:gd name="connsiteX69" fmla="*/ 324289 w 1575239"/>
                <a:gd name="connsiteY69" fmla="*/ 1365250 h 2019300"/>
                <a:gd name="connsiteX70" fmla="*/ 387789 w 1575239"/>
                <a:gd name="connsiteY70" fmla="*/ 1390650 h 2019300"/>
                <a:gd name="connsiteX71" fmla="*/ 400489 w 1575239"/>
                <a:gd name="connsiteY71" fmla="*/ 1409700 h 2019300"/>
                <a:gd name="connsiteX72" fmla="*/ 400489 w 1575239"/>
                <a:gd name="connsiteY72" fmla="*/ 1460500 h 2019300"/>
                <a:gd name="connsiteX73" fmla="*/ 340164 w 1575239"/>
                <a:gd name="connsiteY73" fmla="*/ 1393825 h 2019300"/>
                <a:gd name="connsiteX74" fmla="*/ 260789 w 1575239"/>
                <a:gd name="connsiteY74" fmla="*/ 1450975 h 2019300"/>
                <a:gd name="connsiteX75" fmla="*/ 267139 w 1575239"/>
                <a:gd name="connsiteY75" fmla="*/ 1498600 h 2019300"/>
                <a:gd name="connsiteX76" fmla="*/ 279839 w 1575239"/>
                <a:gd name="connsiteY76" fmla="*/ 1517650 h 2019300"/>
                <a:gd name="connsiteX77" fmla="*/ 292539 w 1575239"/>
                <a:gd name="connsiteY77" fmla="*/ 1555750 h 2019300"/>
                <a:gd name="connsiteX78" fmla="*/ 311589 w 1575239"/>
                <a:gd name="connsiteY78" fmla="*/ 1562100 h 2019300"/>
                <a:gd name="connsiteX79" fmla="*/ 349689 w 1575239"/>
                <a:gd name="connsiteY79" fmla="*/ 1587500 h 2019300"/>
                <a:gd name="connsiteX80" fmla="*/ 343339 w 1575239"/>
                <a:gd name="connsiteY80" fmla="*/ 1606550 h 2019300"/>
                <a:gd name="connsiteX81" fmla="*/ 279839 w 1575239"/>
                <a:gd name="connsiteY81" fmla="*/ 1625600 h 2019300"/>
                <a:gd name="connsiteX82" fmla="*/ 267139 w 1575239"/>
                <a:gd name="connsiteY82" fmla="*/ 1663700 h 2019300"/>
                <a:gd name="connsiteX83" fmla="*/ 273489 w 1575239"/>
                <a:gd name="connsiteY83" fmla="*/ 1701800 h 2019300"/>
                <a:gd name="connsiteX84" fmla="*/ 305239 w 1575239"/>
                <a:gd name="connsiteY84" fmla="*/ 1733550 h 2019300"/>
                <a:gd name="connsiteX85" fmla="*/ 298889 w 1575239"/>
                <a:gd name="connsiteY85" fmla="*/ 1755775 h 2019300"/>
                <a:gd name="connsiteX86" fmla="*/ 317939 w 1575239"/>
                <a:gd name="connsiteY86" fmla="*/ 1866900 h 2019300"/>
                <a:gd name="connsiteX87" fmla="*/ 349689 w 1575239"/>
                <a:gd name="connsiteY87" fmla="*/ 1955800 h 2019300"/>
                <a:gd name="connsiteX88" fmla="*/ 375089 w 1575239"/>
                <a:gd name="connsiteY88" fmla="*/ 1962150 h 2019300"/>
                <a:gd name="connsiteX89" fmla="*/ 425889 w 1575239"/>
                <a:gd name="connsiteY89" fmla="*/ 1968500 h 2019300"/>
                <a:gd name="connsiteX90" fmla="*/ 432239 w 1575239"/>
                <a:gd name="connsiteY90" fmla="*/ 1993900 h 2019300"/>
                <a:gd name="connsiteX91" fmla="*/ 476689 w 1575239"/>
                <a:gd name="connsiteY91" fmla="*/ 2012950 h 2019300"/>
                <a:gd name="connsiteX92" fmla="*/ 495739 w 1575239"/>
                <a:gd name="connsiteY92" fmla="*/ 2019300 h 2019300"/>
                <a:gd name="connsiteX93" fmla="*/ 514789 w 1575239"/>
                <a:gd name="connsiteY93" fmla="*/ 2012950 h 2019300"/>
                <a:gd name="connsiteX94" fmla="*/ 533839 w 1575239"/>
                <a:gd name="connsiteY94" fmla="*/ 1943100 h 2019300"/>
                <a:gd name="connsiteX95" fmla="*/ 546539 w 1575239"/>
                <a:gd name="connsiteY95" fmla="*/ 1924050 h 2019300"/>
                <a:gd name="connsiteX96" fmla="*/ 584639 w 1575239"/>
                <a:gd name="connsiteY96" fmla="*/ 1892300 h 2019300"/>
                <a:gd name="connsiteX97" fmla="*/ 603689 w 1575239"/>
                <a:gd name="connsiteY97" fmla="*/ 1854200 h 2019300"/>
                <a:gd name="connsiteX98" fmla="*/ 597339 w 1575239"/>
                <a:gd name="connsiteY98" fmla="*/ 1771650 h 2019300"/>
                <a:gd name="connsiteX99" fmla="*/ 571939 w 1575239"/>
                <a:gd name="connsiteY99" fmla="*/ 1714500 h 2019300"/>
                <a:gd name="connsiteX100" fmla="*/ 559239 w 1575239"/>
                <a:gd name="connsiteY100" fmla="*/ 1670050 h 2019300"/>
                <a:gd name="connsiteX101" fmla="*/ 565589 w 1575239"/>
                <a:gd name="connsiteY101" fmla="*/ 1638300 h 2019300"/>
                <a:gd name="connsiteX102" fmla="*/ 603689 w 1575239"/>
                <a:gd name="connsiteY102" fmla="*/ 1625600 h 2019300"/>
                <a:gd name="connsiteX103" fmla="*/ 667189 w 1575239"/>
                <a:gd name="connsiteY103" fmla="*/ 1631950 h 2019300"/>
                <a:gd name="connsiteX104" fmla="*/ 698939 w 1575239"/>
                <a:gd name="connsiteY104" fmla="*/ 1663700 h 2019300"/>
                <a:gd name="connsiteX105" fmla="*/ 717989 w 1575239"/>
                <a:gd name="connsiteY105" fmla="*/ 1676400 h 2019300"/>
                <a:gd name="connsiteX106" fmla="*/ 737039 w 1575239"/>
                <a:gd name="connsiteY106" fmla="*/ 1708150 h 2019300"/>
                <a:gd name="connsiteX107" fmla="*/ 794189 w 1575239"/>
                <a:gd name="connsiteY107" fmla="*/ 1720850 h 2019300"/>
                <a:gd name="connsiteX108" fmla="*/ 876739 w 1575239"/>
                <a:gd name="connsiteY108" fmla="*/ 1670050 h 2019300"/>
                <a:gd name="connsiteX109" fmla="*/ 889439 w 1575239"/>
                <a:gd name="connsiteY109" fmla="*/ 1689100 h 2019300"/>
                <a:gd name="connsiteX110" fmla="*/ 908489 w 1575239"/>
                <a:gd name="connsiteY110" fmla="*/ 1727200 h 2019300"/>
                <a:gd name="connsiteX111" fmla="*/ 933889 w 1575239"/>
                <a:gd name="connsiteY111" fmla="*/ 1733550 h 2019300"/>
                <a:gd name="connsiteX112" fmla="*/ 978339 w 1575239"/>
                <a:gd name="connsiteY112" fmla="*/ 1746250 h 2019300"/>
                <a:gd name="connsiteX113" fmla="*/ 1022789 w 1575239"/>
                <a:gd name="connsiteY113" fmla="*/ 1752600 h 2019300"/>
                <a:gd name="connsiteX114" fmla="*/ 1105339 w 1575239"/>
                <a:gd name="connsiteY114" fmla="*/ 1746250 h 2019300"/>
                <a:gd name="connsiteX115" fmla="*/ 1124389 w 1575239"/>
                <a:gd name="connsiteY115" fmla="*/ 1739900 h 2019300"/>
                <a:gd name="connsiteX116" fmla="*/ 1168839 w 1575239"/>
                <a:gd name="connsiteY116" fmla="*/ 1682750 h 2019300"/>
                <a:gd name="connsiteX117" fmla="*/ 1187889 w 1575239"/>
                <a:gd name="connsiteY117" fmla="*/ 1676400 h 2019300"/>
                <a:gd name="connsiteX118" fmla="*/ 1206939 w 1575239"/>
                <a:gd name="connsiteY118" fmla="*/ 1663700 h 2019300"/>
                <a:gd name="connsiteX119" fmla="*/ 1257739 w 1575239"/>
                <a:gd name="connsiteY119" fmla="*/ 1644650 h 2019300"/>
                <a:gd name="connsiteX120" fmla="*/ 1264089 w 1575239"/>
                <a:gd name="connsiteY120" fmla="*/ 1428750 h 2019300"/>
                <a:gd name="connsiteX121" fmla="*/ 1270439 w 1575239"/>
                <a:gd name="connsiteY121" fmla="*/ 1409700 h 2019300"/>
                <a:gd name="connsiteX122" fmla="*/ 1283139 w 1575239"/>
                <a:gd name="connsiteY122" fmla="*/ 1390650 h 2019300"/>
                <a:gd name="connsiteX123" fmla="*/ 1283139 w 1575239"/>
                <a:gd name="connsiteY123" fmla="*/ 1327150 h 2019300"/>
                <a:gd name="connsiteX124" fmla="*/ 1264089 w 1575239"/>
                <a:gd name="connsiteY124" fmla="*/ 1314450 h 2019300"/>
                <a:gd name="connsiteX125" fmla="*/ 1251389 w 1575239"/>
                <a:gd name="connsiteY125" fmla="*/ 1289050 h 2019300"/>
                <a:gd name="connsiteX126" fmla="*/ 1276789 w 1575239"/>
                <a:gd name="connsiteY126" fmla="*/ 1257300 h 2019300"/>
                <a:gd name="connsiteX127" fmla="*/ 1289489 w 1575239"/>
                <a:gd name="connsiteY127" fmla="*/ 1238250 h 2019300"/>
                <a:gd name="connsiteX128" fmla="*/ 1308539 w 1575239"/>
                <a:gd name="connsiteY128" fmla="*/ 1181100 h 2019300"/>
                <a:gd name="connsiteX129" fmla="*/ 1314889 w 1575239"/>
                <a:gd name="connsiteY129" fmla="*/ 1162050 h 2019300"/>
                <a:gd name="connsiteX130" fmla="*/ 1327589 w 1575239"/>
                <a:gd name="connsiteY130" fmla="*/ 1111250 h 2019300"/>
                <a:gd name="connsiteX131" fmla="*/ 1340289 w 1575239"/>
                <a:gd name="connsiteY131" fmla="*/ 1066800 h 2019300"/>
                <a:gd name="connsiteX132" fmla="*/ 1327589 w 1575239"/>
                <a:gd name="connsiteY132" fmla="*/ 1009650 h 2019300"/>
                <a:gd name="connsiteX133" fmla="*/ 1314889 w 1575239"/>
                <a:gd name="connsiteY133" fmla="*/ 990600 h 2019300"/>
                <a:gd name="connsiteX134" fmla="*/ 1302189 w 1575239"/>
                <a:gd name="connsiteY134" fmla="*/ 952500 h 2019300"/>
                <a:gd name="connsiteX135" fmla="*/ 1289489 w 1575239"/>
                <a:gd name="connsiteY135" fmla="*/ 927100 h 2019300"/>
                <a:gd name="connsiteX136" fmla="*/ 1283139 w 1575239"/>
                <a:gd name="connsiteY136" fmla="*/ 901700 h 2019300"/>
                <a:gd name="connsiteX137" fmla="*/ 1276789 w 1575239"/>
                <a:gd name="connsiteY137" fmla="*/ 882650 h 2019300"/>
                <a:gd name="connsiteX138" fmla="*/ 1283139 w 1575239"/>
                <a:gd name="connsiteY138" fmla="*/ 666750 h 2019300"/>
                <a:gd name="connsiteX139" fmla="*/ 1289489 w 1575239"/>
                <a:gd name="connsiteY139" fmla="*/ 635000 h 2019300"/>
                <a:gd name="connsiteX140" fmla="*/ 1302189 w 1575239"/>
                <a:gd name="connsiteY140" fmla="*/ 615950 h 2019300"/>
                <a:gd name="connsiteX141" fmla="*/ 1321239 w 1575239"/>
                <a:gd name="connsiteY141" fmla="*/ 577850 h 2019300"/>
                <a:gd name="connsiteX142" fmla="*/ 1327589 w 1575239"/>
                <a:gd name="connsiteY142" fmla="*/ 520700 h 2019300"/>
                <a:gd name="connsiteX143" fmla="*/ 1333939 w 1575239"/>
                <a:gd name="connsiteY143" fmla="*/ 501650 h 2019300"/>
                <a:gd name="connsiteX144" fmla="*/ 1340289 w 1575239"/>
                <a:gd name="connsiteY144" fmla="*/ 450850 h 2019300"/>
                <a:gd name="connsiteX145" fmla="*/ 1378389 w 1575239"/>
                <a:gd name="connsiteY145" fmla="*/ 431800 h 2019300"/>
                <a:gd name="connsiteX146" fmla="*/ 1403789 w 1575239"/>
                <a:gd name="connsiteY146" fmla="*/ 425450 h 2019300"/>
                <a:gd name="connsiteX147" fmla="*/ 1422839 w 1575239"/>
                <a:gd name="connsiteY147" fmla="*/ 419100 h 2019300"/>
                <a:gd name="connsiteX148" fmla="*/ 1460939 w 1575239"/>
                <a:gd name="connsiteY148" fmla="*/ 412750 h 2019300"/>
                <a:gd name="connsiteX149" fmla="*/ 1486339 w 1575239"/>
                <a:gd name="connsiteY149" fmla="*/ 406400 h 2019300"/>
                <a:gd name="connsiteX150" fmla="*/ 1448239 w 1575239"/>
                <a:gd name="connsiteY150" fmla="*/ 368300 h 2019300"/>
                <a:gd name="connsiteX151" fmla="*/ 1410139 w 1575239"/>
                <a:gd name="connsiteY151" fmla="*/ 349250 h 2019300"/>
                <a:gd name="connsiteX152" fmla="*/ 1372039 w 1575239"/>
                <a:gd name="connsiteY152" fmla="*/ 330200 h 2019300"/>
                <a:gd name="connsiteX153" fmla="*/ 1352989 w 1575239"/>
                <a:gd name="connsiteY153" fmla="*/ 285750 h 2019300"/>
                <a:gd name="connsiteX154" fmla="*/ 1333939 w 1575239"/>
                <a:gd name="connsiteY154" fmla="*/ 279400 h 2019300"/>
                <a:gd name="connsiteX155" fmla="*/ 1340289 w 1575239"/>
                <a:gd name="connsiteY155" fmla="*/ 228600 h 2019300"/>
                <a:gd name="connsiteX156" fmla="*/ 1359339 w 1575239"/>
                <a:gd name="connsiteY156" fmla="*/ 222250 h 2019300"/>
                <a:gd name="connsiteX157" fmla="*/ 1410139 w 1575239"/>
                <a:gd name="connsiteY157" fmla="*/ 228600 h 2019300"/>
                <a:gd name="connsiteX158" fmla="*/ 1467289 w 1575239"/>
                <a:gd name="connsiteY158" fmla="*/ 273050 h 2019300"/>
                <a:gd name="connsiteX159" fmla="*/ 1505389 w 1575239"/>
                <a:gd name="connsiteY159" fmla="*/ 285750 h 2019300"/>
                <a:gd name="connsiteX160" fmla="*/ 1524439 w 1575239"/>
                <a:gd name="connsiteY160" fmla="*/ 298450 h 2019300"/>
                <a:gd name="connsiteX161" fmla="*/ 1511739 w 1575239"/>
                <a:gd name="connsiteY161" fmla="*/ 304800 h 2019300"/>
                <a:gd name="connsiteX162" fmla="*/ 1518089 w 1575239"/>
                <a:gd name="connsiteY162" fmla="*/ 260350 h 2019300"/>
                <a:gd name="connsiteX163" fmla="*/ 1556189 w 1575239"/>
                <a:gd name="connsiteY163" fmla="*/ 228600 h 2019300"/>
                <a:gd name="connsiteX164" fmla="*/ 1575239 w 1575239"/>
                <a:gd name="connsiteY164" fmla="*/ 184150 h 2019300"/>
                <a:gd name="connsiteX165" fmla="*/ 1568889 w 1575239"/>
                <a:gd name="connsiteY165" fmla="*/ 165100 h 2019300"/>
                <a:gd name="connsiteX166" fmla="*/ 1479989 w 1575239"/>
                <a:gd name="connsiteY166" fmla="*/ 158750 h 2019300"/>
                <a:gd name="connsiteX167" fmla="*/ 1511739 w 1575239"/>
                <a:gd name="connsiteY167" fmla="*/ 127000 h 2019300"/>
                <a:gd name="connsiteX168" fmla="*/ 1479989 w 1575239"/>
                <a:gd name="connsiteY168" fmla="*/ 69850 h 2019300"/>
                <a:gd name="connsiteX169" fmla="*/ 1499039 w 1575239"/>
                <a:gd name="connsiteY169" fmla="*/ 63500 h 2019300"/>
                <a:gd name="connsiteX170" fmla="*/ 1479989 w 1575239"/>
                <a:gd name="connsiteY170" fmla="*/ 50800 h 2019300"/>
                <a:gd name="connsiteX171" fmla="*/ 1454589 w 1575239"/>
                <a:gd name="connsiteY171" fmla="*/ 44450 h 2019300"/>
                <a:gd name="connsiteX172" fmla="*/ 1397439 w 1575239"/>
                <a:gd name="connsiteY172" fmla="*/ 31750 h 2019300"/>
                <a:gd name="connsiteX173" fmla="*/ 1378389 w 1575239"/>
                <a:gd name="connsiteY173" fmla="*/ 19050 h 2019300"/>
                <a:gd name="connsiteX174" fmla="*/ 1321239 w 1575239"/>
                <a:gd name="connsiteY174" fmla="*/ 6350 h 2019300"/>
                <a:gd name="connsiteX175" fmla="*/ 1289489 w 1575239"/>
                <a:gd name="connsiteY175" fmla="*/ 0 h 2019300"/>
                <a:gd name="connsiteX176" fmla="*/ 1225989 w 1575239"/>
                <a:gd name="connsiteY176" fmla="*/ 6350 h 2019300"/>
                <a:gd name="connsiteX177" fmla="*/ 1225989 w 1575239"/>
                <a:gd name="connsiteY177" fmla="*/ 50800 h 2019300"/>
                <a:gd name="connsiteX178" fmla="*/ 1264089 w 1575239"/>
                <a:gd name="connsiteY178" fmla="*/ 57150 h 2019300"/>
                <a:gd name="connsiteX179" fmla="*/ 1264089 w 1575239"/>
                <a:gd name="connsiteY179" fmla="*/ 127000 h 2019300"/>
                <a:gd name="connsiteX180" fmla="*/ 1225989 w 1575239"/>
                <a:gd name="connsiteY180" fmla="*/ 120650 h 2019300"/>
                <a:gd name="connsiteX181" fmla="*/ 1187889 w 1575239"/>
                <a:gd name="connsiteY181" fmla="*/ 82550 h 2019300"/>
                <a:gd name="connsiteX182" fmla="*/ 1168839 w 1575239"/>
                <a:gd name="connsiteY182" fmla="*/ 63500 h 2019300"/>
                <a:gd name="connsiteX183" fmla="*/ 1137089 w 1575239"/>
                <a:gd name="connsiteY183" fmla="*/ 57150 h 2019300"/>
                <a:gd name="connsiteX184" fmla="*/ 1060889 w 1575239"/>
                <a:gd name="connsiteY184" fmla="*/ 50800 h 2019300"/>
                <a:gd name="connsiteX185" fmla="*/ 978339 w 1575239"/>
                <a:gd name="connsiteY185" fmla="*/ 50800 h 2019300"/>
                <a:gd name="connsiteX186" fmla="*/ 959289 w 1575239"/>
                <a:gd name="connsiteY186" fmla="*/ 63500 h 2019300"/>
                <a:gd name="connsiteX187" fmla="*/ 940239 w 1575239"/>
                <a:gd name="connsiteY187" fmla="*/ 101600 h 2019300"/>
                <a:gd name="connsiteX188" fmla="*/ 927539 w 1575239"/>
                <a:gd name="connsiteY188" fmla="*/ 120650 h 2019300"/>
                <a:gd name="connsiteX189" fmla="*/ 921189 w 1575239"/>
                <a:gd name="connsiteY189" fmla="*/ 139700 h 2019300"/>
                <a:gd name="connsiteX190" fmla="*/ 883089 w 1575239"/>
                <a:gd name="connsiteY190" fmla="*/ 184150 h 2019300"/>
                <a:gd name="connsiteX191" fmla="*/ 844989 w 1575239"/>
                <a:gd name="connsiteY191" fmla="*/ 177800 h 2019300"/>
                <a:gd name="connsiteX192" fmla="*/ 832289 w 1575239"/>
                <a:gd name="connsiteY192" fmla="*/ 158750 h 2019300"/>
                <a:gd name="connsiteX193" fmla="*/ 813239 w 1575239"/>
                <a:gd name="connsiteY193" fmla="*/ 139700 h 2019300"/>
                <a:gd name="connsiteX194" fmla="*/ 794189 w 1575239"/>
                <a:gd name="connsiteY194" fmla="*/ 95250 h 2019300"/>
                <a:gd name="connsiteX195" fmla="*/ 787839 w 1575239"/>
                <a:gd name="connsiteY195" fmla="*/ 69850 h 2019300"/>
                <a:gd name="connsiteX196" fmla="*/ 775139 w 1575239"/>
                <a:gd name="connsiteY196" fmla="*/ 50800 h 2019300"/>
                <a:gd name="connsiteX197" fmla="*/ 768789 w 1575239"/>
                <a:gd name="connsiteY197" fmla="*/ 31750 h 2019300"/>
                <a:gd name="connsiteX198" fmla="*/ 730689 w 1575239"/>
                <a:gd name="connsiteY198" fmla="*/ 12700 h 2019300"/>
                <a:gd name="connsiteX199" fmla="*/ 559239 w 1575239"/>
                <a:gd name="connsiteY199" fmla="*/ 25400 h 2019300"/>
                <a:gd name="connsiteX200" fmla="*/ 533839 w 1575239"/>
                <a:gd name="connsiteY200" fmla="*/ 31750 h 2019300"/>
                <a:gd name="connsiteX201" fmla="*/ 521139 w 1575239"/>
                <a:gd name="connsiteY201" fmla="*/ 50800 h 2019300"/>
                <a:gd name="connsiteX202" fmla="*/ 502089 w 1575239"/>
                <a:gd name="connsiteY202" fmla="*/ 63500 h 2019300"/>
                <a:gd name="connsiteX0" fmla="*/ 502089 w 1575239"/>
                <a:gd name="connsiteY0" fmla="*/ 63500 h 2019300"/>
                <a:gd name="connsiteX1" fmla="*/ 514789 w 1575239"/>
                <a:gd name="connsiteY1" fmla="*/ 228600 h 2019300"/>
                <a:gd name="connsiteX2" fmla="*/ 495739 w 1575239"/>
                <a:gd name="connsiteY2" fmla="*/ 273050 h 2019300"/>
                <a:gd name="connsiteX3" fmla="*/ 476689 w 1575239"/>
                <a:gd name="connsiteY3" fmla="*/ 285750 h 2019300"/>
                <a:gd name="connsiteX4" fmla="*/ 451289 w 1575239"/>
                <a:gd name="connsiteY4" fmla="*/ 241300 h 2019300"/>
                <a:gd name="connsiteX5" fmla="*/ 394139 w 1575239"/>
                <a:gd name="connsiteY5" fmla="*/ 209550 h 2019300"/>
                <a:gd name="connsiteX6" fmla="*/ 336989 w 1575239"/>
                <a:gd name="connsiteY6" fmla="*/ 254000 h 2019300"/>
                <a:gd name="connsiteX7" fmla="*/ 292539 w 1575239"/>
                <a:gd name="connsiteY7" fmla="*/ 311150 h 2019300"/>
                <a:gd name="connsiteX8" fmla="*/ 254439 w 1575239"/>
                <a:gd name="connsiteY8" fmla="*/ 323850 h 2019300"/>
                <a:gd name="connsiteX9" fmla="*/ 235389 w 1575239"/>
                <a:gd name="connsiteY9" fmla="*/ 330200 h 2019300"/>
                <a:gd name="connsiteX10" fmla="*/ 203639 w 1575239"/>
                <a:gd name="connsiteY10" fmla="*/ 368300 h 2019300"/>
                <a:gd name="connsiteX11" fmla="*/ 190939 w 1575239"/>
                <a:gd name="connsiteY11" fmla="*/ 406400 h 2019300"/>
                <a:gd name="connsiteX12" fmla="*/ 165539 w 1575239"/>
                <a:gd name="connsiteY12" fmla="*/ 444500 h 2019300"/>
                <a:gd name="connsiteX13" fmla="*/ 159189 w 1575239"/>
                <a:gd name="connsiteY13" fmla="*/ 463550 h 2019300"/>
                <a:gd name="connsiteX14" fmla="*/ 152839 w 1575239"/>
                <a:gd name="connsiteY14" fmla="*/ 501650 h 2019300"/>
                <a:gd name="connsiteX15" fmla="*/ 133789 w 1575239"/>
                <a:gd name="connsiteY15" fmla="*/ 508000 h 2019300"/>
                <a:gd name="connsiteX16" fmla="*/ 32189 w 1575239"/>
                <a:gd name="connsiteY16" fmla="*/ 520700 h 2019300"/>
                <a:gd name="connsiteX17" fmla="*/ 38539 w 1575239"/>
                <a:gd name="connsiteY17" fmla="*/ 552450 h 2019300"/>
                <a:gd name="connsiteX18" fmla="*/ 57589 w 1575239"/>
                <a:gd name="connsiteY18" fmla="*/ 558800 h 2019300"/>
                <a:gd name="connsiteX19" fmla="*/ 102039 w 1575239"/>
                <a:gd name="connsiteY19" fmla="*/ 552450 h 2019300"/>
                <a:gd name="connsiteX20" fmla="*/ 178239 w 1575239"/>
                <a:gd name="connsiteY20" fmla="*/ 539750 h 2019300"/>
                <a:gd name="connsiteX21" fmla="*/ 197289 w 1575239"/>
                <a:gd name="connsiteY21" fmla="*/ 552450 h 2019300"/>
                <a:gd name="connsiteX22" fmla="*/ 216339 w 1575239"/>
                <a:gd name="connsiteY22" fmla="*/ 596900 h 2019300"/>
                <a:gd name="connsiteX23" fmla="*/ 229039 w 1575239"/>
                <a:gd name="connsiteY23" fmla="*/ 635000 h 2019300"/>
                <a:gd name="connsiteX24" fmla="*/ 216339 w 1575239"/>
                <a:gd name="connsiteY24" fmla="*/ 698500 h 2019300"/>
                <a:gd name="connsiteX25" fmla="*/ 197289 w 1575239"/>
                <a:gd name="connsiteY25" fmla="*/ 717550 h 2019300"/>
                <a:gd name="connsiteX26" fmla="*/ 190939 w 1575239"/>
                <a:gd name="connsiteY26" fmla="*/ 762000 h 2019300"/>
                <a:gd name="connsiteX27" fmla="*/ 209989 w 1575239"/>
                <a:gd name="connsiteY27" fmla="*/ 768350 h 2019300"/>
                <a:gd name="connsiteX28" fmla="*/ 235389 w 1575239"/>
                <a:gd name="connsiteY28" fmla="*/ 806450 h 2019300"/>
                <a:gd name="connsiteX29" fmla="*/ 248089 w 1575239"/>
                <a:gd name="connsiteY29" fmla="*/ 844550 h 2019300"/>
                <a:gd name="connsiteX30" fmla="*/ 254439 w 1575239"/>
                <a:gd name="connsiteY30" fmla="*/ 863600 h 2019300"/>
                <a:gd name="connsiteX31" fmla="*/ 216339 w 1575239"/>
                <a:gd name="connsiteY31" fmla="*/ 882650 h 2019300"/>
                <a:gd name="connsiteX32" fmla="*/ 197289 w 1575239"/>
                <a:gd name="connsiteY32" fmla="*/ 889000 h 2019300"/>
                <a:gd name="connsiteX33" fmla="*/ 203639 w 1575239"/>
                <a:gd name="connsiteY33" fmla="*/ 927100 h 2019300"/>
                <a:gd name="connsiteX34" fmla="*/ 216339 w 1575239"/>
                <a:gd name="connsiteY34" fmla="*/ 946150 h 2019300"/>
                <a:gd name="connsiteX35" fmla="*/ 222689 w 1575239"/>
                <a:gd name="connsiteY35" fmla="*/ 996950 h 2019300"/>
                <a:gd name="connsiteX36" fmla="*/ 209989 w 1575239"/>
                <a:gd name="connsiteY36" fmla="*/ 1035050 h 2019300"/>
                <a:gd name="connsiteX37" fmla="*/ 190939 w 1575239"/>
                <a:gd name="connsiteY37" fmla="*/ 1041400 h 2019300"/>
                <a:gd name="connsiteX38" fmla="*/ 165539 w 1575239"/>
                <a:gd name="connsiteY38" fmla="*/ 1054100 h 2019300"/>
                <a:gd name="connsiteX39" fmla="*/ 70289 w 1575239"/>
                <a:gd name="connsiteY39" fmla="*/ 1047750 h 2019300"/>
                <a:gd name="connsiteX40" fmla="*/ 44889 w 1575239"/>
                <a:gd name="connsiteY40" fmla="*/ 1035050 h 2019300"/>
                <a:gd name="connsiteX41" fmla="*/ 25839 w 1575239"/>
                <a:gd name="connsiteY41" fmla="*/ 1028700 h 2019300"/>
                <a:gd name="connsiteX42" fmla="*/ 439 w 1575239"/>
                <a:gd name="connsiteY42" fmla="*/ 1066800 h 2019300"/>
                <a:gd name="connsiteX43" fmla="*/ 6789 w 1575239"/>
                <a:gd name="connsiteY43" fmla="*/ 1092200 h 2019300"/>
                <a:gd name="connsiteX44" fmla="*/ 25839 w 1575239"/>
                <a:gd name="connsiteY44" fmla="*/ 1111250 h 2019300"/>
                <a:gd name="connsiteX45" fmla="*/ 38539 w 1575239"/>
                <a:gd name="connsiteY45" fmla="*/ 1130300 h 2019300"/>
                <a:gd name="connsiteX46" fmla="*/ 57589 w 1575239"/>
                <a:gd name="connsiteY46" fmla="*/ 1149350 h 2019300"/>
                <a:gd name="connsiteX47" fmla="*/ 89339 w 1575239"/>
                <a:gd name="connsiteY47" fmla="*/ 1206500 h 2019300"/>
                <a:gd name="connsiteX48" fmla="*/ 63939 w 1575239"/>
                <a:gd name="connsiteY48" fmla="*/ 1231900 h 2019300"/>
                <a:gd name="connsiteX49" fmla="*/ 82989 w 1575239"/>
                <a:gd name="connsiteY49" fmla="*/ 1238250 h 2019300"/>
                <a:gd name="connsiteX50" fmla="*/ 133789 w 1575239"/>
                <a:gd name="connsiteY50" fmla="*/ 1257300 h 2019300"/>
                <a:gd name="connsiteX51" fmla="*/ 171889 w 1575239"/>
                <a:gd name="connsiteY51" fmla="*/ 1289050 h 2019300"/>
                <a:gd name="connsiteX52" fmla="*/ 190939 w 1575239"/>
                <a:gd name="connsiteY52" fmla="*/ 1308100 h 2019300"/>
                <a:gd name="connsiteX53" fmla="*/ 229039 w 1575239"/>
                <a:gd name="connsiteY53" fmla="*/ 1333500 h 2019300"/>
                <a:gd name="connsiteX54" fmla="*/ 298889 w 1575239"/>
                <a:gd name="connsiteY54" fmla="*/ 1327150 h 2019300"/>
                <a:gd name="connsiteX55" fmla="*/ 317939 w 1575239"/>
                <a:gd name="connsiteY55" fmla="*/ 1320800 h 2019300"/>
                <a:gd name="connsiteX56" fmla="*/ 324289 w 1575239"/>
                <a:gd name="connsiteY56" fmla="*/ 1301750 h 2019300"/>
                <a:gd name="connsiteX57" fmla="*/ 343339 w 1575239"/>
                <a:gd name="connsiteY57" fmla="*/ 1225550 h 2019300"/>
                <a:gd name="connsiteX58" fmla="*/ 362389 w 1575239"/>
                <a:gd name="connsiteY58" fmla="*/ 1212850 h 2019300"/>
                <a:gd name="connsiteX59" fmla="*/ 368739 w 1575239"/>
                <a:gd name="connsiteY59" fmla="*/ 1193800 h 2019300"/>
                <a:gd name="connsiteX60" fmla="*/ 394139 w 1575239"/>
                <a:gd name="connsiteY60" fmla="*/ 1187450 h 2019300"/>
                <a:gd name="connsiteX61" fmla="*/ 413189 w 1575239"/>
                <a:gd name="connsiteY61" fmla="*/ 1181100 h 2019300"/>
                <a:gd name="connsiteX62" fmla="*/ 429064 w 1575239"/>
                <a:gd name="connsiteY62" fmla="*/ 1219200 h 2019300"/>
                <a:gd name="connsiteX63" fmla="*/ 444939 w 1575239"/>
                <a:gd name="connsiteY63" fmla="*/ 1244600 h 2019300"/>
                <a:gd name="connsiteX64" fmla="*/ 413189 w 1575239"/>
                <a:gd name="connsiteY64" fmla="*/ 1276350 h 2019300"/>
                <a:gd name="connsiteX65" fmla="*/ 394139 w 1575239"/>
                <a:gd name="connsiteY65" fmla="*/ 1282700 h 2019300"/>
                <a:gd name="connsiteX66" fmla="*/ 375089 w 1575239"/>
                <a:gd name="connsiteY66" fmla="*/ 1295400 h 2019300"/>
                <a:gd name="connsiteX67" fmla="*/ 362389 w 1575239"/>
                <a:gd name="connsiteY67" fmla="*/ 1314450 h 2019300"/>
                <a:gd name="connsiteX68" fmla="*/ 356039 w 1575239"/>
                <a:gd name="connsiteY68" fmla="*/ 1333500 h 2019300"/>
                <a:gd name="connsiteX69" fmla="*/ 324289 w 1575239"/>
                <a:gd name="connsiteY69" fmla="*/ 1365250 h 2019300"/>
                <a:gd name="connsiteX70" fmla="*/ 387789 w 1575239"/>
                <a:gd name="connsiteY70" fmla="*/ 1390650 h 2019300"/>
                <a:gd name="connsiteX71" fmla="*/ 400489 w 1575239"/>
                <a:gd name="connsiteY71" fmla="*/ 1409700 h 2019300"/>
                <a:gd name="connsiteX72" fmla="*/ 400489 w 1575239"/>
                <a:gd name="connsiteY72" fmla="*/ 1460500 h 2019300"/>
                <a:gd name="connsiteX73" fmla="*/ 340164 w 1575239"/>
                <a:gd name="connsiteY73" fmla="*/ 1393825 h 2019300"/>
                <a:gd name="connsiteX74" fmla="*/ 260789 w 1575239"/>
                <a:gd name="connsiteY74" fmla="*/ 1450975 h 2019300"/>
                <a:gd name="connsiteX75" fmla="*/ 267139 w 1575239"/>
                <a:gd name="connsiteY75" fmla="*/ 1498600 h 2019300"/>
                <a:gd name="connsiteX76" fmla="*/ 279839 w 1575239"/>
                <a:gd name="connsiteY76" fmla="*/ 1517650 h 2019300"/>
                <a:gd name="connsiteX77" fmla="*/ 292539 w 1575239"/>
                <a:gd name="connsiteY77" fmla="*/ 1555750 h 2019300"/>
                <a:gd name="connsiteX78" fmla="*/ 311589 w 1575239"/>
                <a:gd name="connsiteY78" fmla="*/ 1562100 h 2019300"/>
                <a:gd name="connsiteX79" fmla="*/ 349689 w 1575239"/>
                <a:gd name="connsiteY79" fmla="*/ 1587500 h 2019300"/>
                <a:gd name="connsiteX80" fmla="*/ 343339 w 1575239"/>
                <a:gd name="connsiteY80" fmla="*/ 1606550 h 2019300"/>
                <a:gd name="connsiteX81" fmla="*/ 279839 w 1575239"/>
                <a:gd name="connsiteY81" fmla="*/ 1625600 h 2019300"/>
                <a:gd name="connsiteX82" fmla="*/ 267139 w 1575239"/>
                <a:gd name="connsiteY82" fmla="*/ 1663700 h 2019300"/>
                <a:gd name="connsiteX83" fmla="*/ 273489 w 1575239"/>
                <a:gd name="connsiteY83" fmla="*/ 1701800 h 2019300"/>
                <a:gd name="connsiteX84" fmla="*/ 305239 w 1575239"/>
                <a:gd name="connsiteY84" fmla="*/ 1733550 h 2019300"/>
                <a:gd name="connsiteX85" fmla="*/ 298889 w 1575239"/>
                <a:gd name="connsiteY85" fmla="*/ 1755775 h 2019300"/>
                <a:gd name="connsiteX86" fmla="*/ 317939 w 1575239"/>
                <a:gd name="connsiteY86" fmla="*/ 1866900 h 2019300"/>
                <a:gd name="connsiteX87" fmla="*/ 349689 w 1575239"/>
                <a:gd name="connsiteY87" fmla="*/ 1955800 h 2019300"/>
                <a:gd name="connsiteX88" fmla="*/ 375089 w 1575239"/>
                <a:gd name="connsiteY88" fmla="*/ 1962150 h 2019300"/>
                <a:gd name="connsiteX89" fmla="*/ 425889 w 1575239"/>
                <a:gd name="connsiteY89" fmla="*/ 1968500 h 2019300"/>
                <a:gd name="connsiteX90" fmla="*/ 432239 w 1575239"/>
                <a:gd name="connsiteY90" fmla="*/ 1993900 h 2019300"/>
                <a:gd name="connsiteX91" fmla="*/ 476689 w 1575239"/>
                <a:gd name="connsiteY91" fmla="*/ 2012950 h 2019300"/>
                <a:gd name="connsiteX92" fmla="*/ 495739 w 1575239"/>
                <a:gd name="connsiteY92" fmla="*/ 2019300 h 2019300"/>
                <a:gd name="connsiteX93" fmla="*/ 514789 w 1575239"/>
                <a:gd name="connsiteY93" fmla="*/ 2012950 h 2019300"/>
                <a:gd name="connsiteX94" fmla="*/ 533839 w 1575239"/>
                <a:gd name="connsiteY94" fmla="*/ 1943100 h 2019300"/>
                <a:gd name="connsiteX95" fmla="*/ 546539 w 1575239"/>
                <a:gd name="connsiteY95" fmla="*/ 1924050 h 2019300"/>
                <a:gd name="connsiteX96" fmla="*/ 584639 w 1575239"/>
                <a:gd name="connsiteY96" fmla="*/ 1892300 h 2019300"/>
                <a:gd name="connsiteX97" fmla="*/ 603689 w 1575239"/>
                <a:gd name="connsiteY97" fmla="*/ 1854200 h 2019300"/>
                <a:gd name="connsiteX98" fmla="*/ 597339 w 1575239"/>
                <a:gd name="connsiteY98" fmla="*/ 1771650 h 2019300"/>
                <a:gd name="connsiteX99" fmla="*/ 571939 w 1575239"/>
                <a:gd name="connsiteY99" fmla="*/ 1714500 h 2019300"/>
                <a:gd name="connsiteX100" fmla="*/ 559239 w 1575239"/>
                <a:gd name="connsiteY100" fmla="*/ 1670050 h 2019300"/>
                <a:gd name="connsiteX101" fmla="*/ 565589 w 1575239"/>
                <a:gd name="connsiteY101" fmla="*/ 1638300 h 2019300"/>
                <a:gd name="connsiteX102" fmla="*/ 603689 w 1575239"/>
                <a:gd name="connsiteY102" fmla="*/ 1625600 h 2019300"/>
                <a:gd name="connsiteX103" fmla="*/ 667189 w 1575239"/>
                <a:gd name="connsiteY103" fmla="*/ 1631950 h 2019300"/>
                <a:gd name="connsiteX104" fmla="*/ 698939 w 1575239"/>
                <a:gd name="connsiteY104" fmla="*/ 1663700 h 2019300"/>
                <a:gd name="connsiteX105" fmla="*/ 717989 w 1575239"/>
                <a:gd name="connsiteY105" fmla="*/ 1676400 h 2019300"/>
                <a:gd name="connsiteX106" fmla="*/ 737039 w 1575239"/>
                <a:gd name="connsiteY106" fmla="*/ 1708150 h 2019300"/>
                <a:gd name="connsiteX107" fmla="*/ 794189 w 1575239"/>
                <a:gd name="connsiteY107" fmla="*/ 1720850 h 2019300"/>
                <a:gd name="connsiteX108" fmla="*/ 876739 w 1575239"/>
                <a:gd name="connsiteY108" fmla="*/ 1670050 h 2019300"/>
                <a:gd name="connsiteX109" fmla="*/ 889439 w 1575239"/>
                <a:gd name="connsiteY109" fmla="*/ 1689100 h 2019300"/>
                <a:gd name="connsiteX110" fmla="*/ 908489 w 1575239"/>
                <a:gd name="connsiteY110" fmla="*/ 1727200 h 2019300"/>
                <a:gd name="connsiteX111" fmla="*/ 933889 w 1575239"/>
                <a:gd name="connsiteY111" fmla="*/ 1733550 h 2019300"/>
                <a:gd name="connsiteX112" fmla="*/ 978339 w 1575239"/>
                <a:gd name="connsiteY112" fmla="*/ 1746250 h 2019300"/>
                <a:gd name="connsiteX113" fmla="*/ 1022789 w 1575239"/>
                <a:gd name="connsiteY113" fmla="*/ 1752600 h 2019300"/>
                <a:gd name="connsiteX114" fmla="*/ 1105339 w 1575239"/>
                <a:gd name="connsiteY114" fmla="*/ 1746250 h 2019300"/>
                <a:gd name="connsiteX115" fmla="*/ 1124389 w 1575239"/>
                <a:gd name="connsiteY115" fmla="*/ 1739900 h 2019300"/>
                <a:gd name="connsiteX116" fmla="*/ 1168839 w 1575239"/>
                <a:gd name="connsiteY116" fmla="*/ 1682750 h 2019300"/>
                <a:gd name="connsiteX117" fmla="*/ 1187889 w 1575239"/>
                <a:gd name="connsiteY117" fmla="*/ 1676400 h 2019300"/>
                <a:gd name="connsiteX118" fmla="*/ 1206939 w 1575239"/>
                <a:gd name="connsiteY118" fmla="*/ 1663700 h 2019300"/>
                <a:gd name="connsiteX119" fmla="*/ 1257739 w 1575239"/>
                <a:gd name="connsiteY119" fmla="*/ 1644650 h 2019300"/>
                <a:gd name="connsiteX120" fmla="*/ 1264089 w 1575239"/>
                <a:gd name="connsiteY120" fmla="*/ 1428750 h 2019300"/>
                <a:gd name="connsiteX121" fmla="*/ 1270439 w 1575239"/>
                <a:gd name="connsiteY121" fmla="*/ 1409700 h 2019300"/>
                <a:gd name="connsiteX122" fmla="*/ 1283139 w 1575239"/>
                <a:gd name="connsiteY122" fmla="*/ 1390650 h 2019300"/>
                <a:gd name="connsiteX123" fmla="*/ 1283139 w 1575239"/>
                <a:gd name="connsiteY123" fmla="*/ 1327150 h 2019300"/>
                <a:gd name="connsiteX124" fmla="*/ 1264089 w 1575239"/>
                <a:gd name="connsiteY124" fmla="*/ 1314450 h 2019300"/>
                <a:gd name="connsiteX125" fmla="*/ 1251389 w 1575239"/>
                <a:gd name="connsiteY125" fmla="*/ 1289050 h 2019300"/>
                <a:gd name="connsiteX126" fmla="*/ 1276789 w 1575239"/>
                <a:gd name="connsiteY126" fmla="*/ 1257300 h 2019300"/>
                <a:gd name="connsiteX127" fmla="*/ 1289489 w 1575239"/>
                <a:gd name="connsiteY127" fmla="*/ 1238250 h 2019300"/>
                <a:gd name="connsiteX128" fmla="*/ 1308539 w 1575239"/>
                <a:gd name="connsiteY128" fmla="*/ 1181100 h 2019300"/>
                <a:gd name="connsiteX129" fmla="*/ 1314889 w 1575239"/>
                <a:gd name="connsiteY129" fmla="*/ 1162050 h 2019300"/>
                <a:gd name="connsiteX130" fmla="*/ 1327589 w 1575239"/>
                <a:gd name="connsiteY130" fmla="*/ 1111250 h 2019300"/>
                <a:gd name="connsiteX131" fmla="*/ 1340289 w 1575239"/>
                <a:gd name="connsiteY131" fmla="*/ 1066800 h 2019300"/>
                <a:gd name="connsiteX132" fmla="*/ 1327589 w 1575239"/>
                <a:gd name="connsiteY132" fmla="*/ 1009650 h 2019300"/>
                <a:gd name="connsiteX133" fmla="*/ 1314889 w 1575239"/>
                <a:gd name="connsiteY133" fmla="*/ 990600 h 2019300"/>
                <a:gd name="connsiteX134" fmla="*/ 1302189 w 1575239"/>
                <a:gd name="connsiteY134" fmla="*/ 952500 h 2019300"/>
                <a:gd name="connsiteX135" fmla="*/ 1289489 w 1575239"/>
                <a:gd name="connsiteY135" fmla="*/ 927100 h 2019300"/>
                <a:gd name="connsiteX136" fmla="*/ 1283139 w 1575239"/>
                <a:gd name="connsiteY136" fmla="*/ 901700 h 2019300"/>
                <a:gd name="connsiteX137" fmla="*/ 1276789 w 1575239"/>
                <a:gd name="connsiteY137" fmla="*/ 882650 h 2019300"/>
                <a:gd name="connsiteX138" fmla="*/ 1283139 w 1575239"/>
                <a:gd name="connsiteY138" fmla="*/ 666750 h 2019300"/>
                <a:gd name="connsiteX139" fmla="*/ 1289489 w 1575239"/>
                <a:gd name="connsiteY139" fmla="*/ 635000 h 2019300"/>
                <a:gd name="connsiteX140" fmla="*/ 1302189 w 1575239"/>
                <a:gd name="connsiteY140" fmla="*/ 615950 h 2019300"/>
                <a:gd name="connsiteX141" fmla="*/ 1321239 w 1575239"/>
                <a:gd name="connsiteY141" fmla="*/ 577850 h 2019300"/>
                <a:gd name="connsiteX142" fmla="*/ 1327589 w 1575239"/>
                <a:gd name="connsiteY142" fmla="*/ 520700 h 2019300"/>
                <a:gd name="connsiteX143" fmla="*/ 1333939 w 1575239"/>
                <a:gd name="connsiteY143" fmla="*/ 501650 h 2019300"/>
                <a:gd name="connsiteX144" fmla="*/ 1340289 w 1575239"/>
                <a:gd name="connsiteY144" fmla="*/ 450850 h 2019300"/>
                <a:gd name="connsiteX145" fmla="*/ 1378389 w 1575239"/>
                <a:gd name="connsiteY145" fmla="*/ 431800 h 2019300"/>
                <a:gd name="connsiteX146" fmla="*/ 1403789 w 1575239"/>
                <a:gd name="connsiteY146" fmla="*/ 425450 h 2019300"/>
                <a:gd name="connsiteX147" fmla="*/ 1422839 w 1575239"/>
                <a:gd name="connsiteY147" fmla="*/ 419100 h 2019300"/>
                <a:gd name="connsiteX148" fmla="*/ 1460939 w 1575239"/>
                <a:gd name="connsiteY148" fmla="*/ 412750 h 2019300"/>
                <a:gd name="connsiteX149" fmla="*/ 1486339 w 1575239"/>
                <a:gd name="connsiteY149" fmla="*/ 406400 h 2019300"/>
                <a:gd name="connsiteX150" fmla="*/ 1448239 w 1575239"/>
                <a:gd name="connsiteY150" fmla="*/ 368300 h 2019300"/>
                <a:gd name="connsiteX151" fmla="*/ 1410139 w 1575239"/>
                <a:gd name="connsiteY151" fmla="*/ 349250 h 2019300"/>
                <a:gd name="connsiteX152" fmla="*/ 1372039 w 1575239"/>
                <a:gd name="connsiteY152" fmla="*/ 330200 h 2019300"/>
                <a:gd name="connsiteX153" fmla="*/ 1352989 w 1575239"/>
                <a:gd name="connsiteY153" fmla="*/ 285750 h 2019300"/>
                <a:gd name="connsiteX154" fmla="*/ 1333939 w 1575239"/>
                <a:gd name="connsiteY154" fmla="*/ 279400 h 2019300"/>
                <a:gd name="connsiteX155" fmla="*/ 1340289 w 1575239"/>
                <a:gd name="connsiteY155" fmla="*/ 228600 h 2019300"/>
                <a:gd name="connsiteX156" fmla="*/ 1359339 w 1575239"/>
                <a:gd name="connsiteY156" fmla="*/ 222250 h 2019300"/>
                <a:gd name="connsiteX157" fmla="*/ 1410139 w 1575239"/>
                <a:gd name="connsiteY157" fmla="*/ 228600 h 2019300"/>
                <a:gd name="connsiteX158" fmla="*/ 1467289 w 1575239"/>
                <a:gd name="connsiteY158" fmla="*/ 273050 h 2019300"/>
                <a:gd name="connsiteX159" fmla="*/ 1505389 w 1575239"/>
                <a:gd name="connsiteY159" fmla="*/ 285750 h 2019300"/>
                <a:gd name="connsiteX160" fmla="*/ 1524439 w 1575239"/>
                <a:gd name="connsiteY160" fmla="*/ 298450 h 2019300"/>
                <a:gd name="connsiteX161" fmla="*/ 1511739 w 1575239"/>
                <a:gd name="connsiteY161" fmla="*/ 304800 h 2019300"/>
                <a:gd name="connsiteX162" fmla="*/ 1518089 w 1575239"/>
                <a:gd name="connsiteY162" fmla="*/ 260350 h 2019300"/>
                <a:gd name="connsiteX163" fmla="*/ 1556189 w 1575239"/>
                <a:gd name="connsiteY163" fmla="*/ 228600 h 2019300"/>
                <a:gd name="connsiteX164" fmla="*/ 1575239 w 1575239"/>
                <a:gd name="connsiteY164" fmla="*/ 184150 h 2019300"/>
                <a:gd name="connsiteX165" fmla="*/ 1568889 w 1575239"/>
                <a:gd name="connsiteY165" fmla="*/ 165100 h 2019300"/>
                <a:gd name="connsiteX166" fmla="*/ 1479989 w 1575239"/>
                <a:gd name="connsiteY166" fmla="*/ 158750 h 2019300"/>
                <a:gd name="connsiteX167" fmla="*/ 1511739 w 1575239"/>
                <a:gd name="connsiteY167" fmla="*/ 127000 h 2019300"/>
                <a:gd name="connsiteX168" fmla="*/ 1479989 w 1575239"/>
                <a:gd name="connsiteY168" fmla="*/ 69850 h 2019300"/>
                <a:gd name="connsiteX169" fmla="*/ 1499039 w 1575239"/>
                <a:gd name="connsiteY169" fmla="*/ 63500 h 2019300"/>
                <a:gd name="connsiteX170" fmla="*/ 1479989 w 1575239"/>
                <a:gd name="connsiteY170" fmla="*/ 50800 h 2019300"/>
                <a:gd name="connsiteX171" fmla="*/ 1454589 w 1575239"/>
                <a:gd name="connsiteY171" fmla="*/ 44450 h 2019300"/>
                <a:gd name="connsiteX172" fmla="*/ 1397439 w 1575239"/>
                <a:gd name="connsiteY172" fmla="*/ 31750 h 2019300"/>
                <a:gd name="connsiteX173" fmla="*/ 1378389 w 1575239"/>
                <a:gd name="connsiteY173" fmla="*/ 19050 h 2019300"/>
                <a:gd name="connsiteX174" fmla="*/ 1321239 w 1575239"/>
                <a:gd name="connsiteY174" fmla="*/ 6350 h 2019300"/>
                <a:gd name="connsiteX175" fmla="*/ 1289489 w 1575239"/>
                <a:gd name="connsiteY175" fmla="*/ 0 h 2019300"/>
                <a:gd name="connsiteX176" fmla="*/ 1225989 w 1575239"/>
                <a:gd name="connsiteY176" fmla="*/ 6350 h 2019300"/>
                <a:gd name="connsiteX177" fmla="*/ 1225989 w 1575239"/>
                <a:gd name="connsiteY177" fmla="*/ 50800 h 2019300"/>
                <a:gd name="connsiteX178" fmla="*/ 1264089 w 1575239"/>
                <a:gd name="connsiteY178" fmla="*/ 57150 h 2019300"/>
                <a:gd name="connsiteX179" fmla="*/ 1264089 w 1575239"/>
                <a:gd name="connsiteY179" fmla="*/ 127000 h 2019300"/>
                <a:gd name="connsiteX180" fmla="*/ 1225989 w 1575239"/>
                <a:gd name="connsiteY180" fmla="*/ 120650 h 2019300"/>
                <a:gd name="connsiteX181" fmla="*/ 1187889 w 1575239"/>
                <a:gd name="connsiteY181" fmla="*/ 82550 h 2019300"/>
                <a:gd name="connsiteX182" fmla="*/ 1168839 w 1575239"/>
                <a:gd name="connsiteY182" fmla="*/ 63500 h 2019300"/>
                <a:gd name="connsiteX183" fmla="*/ 1137089 w 1575239"/>
                <a:gd name="connsiteY183" fmla="*/ 57150 h 2019300"/>
                <a:gd name="connsiteX184" fmla="*/ 1060889 w 1575239"/>
                <a:gd name="connsiteY184" fmla="*/ 50800 h 2019300"/>
                <a:gd name="connsiteX185" fmla="*/ 978339 w 1575239"/>
                <a:gd name="connsiteY185" fmla="*/ 50800 h 2019300"/>
                <a:gd name="connsiteX186" fmla="*/ 959289 w 1575239"/>
                <a:gd name="connsiteY186" fmla="*/ 63500 h 2019300"/>
                <a:gd name="connsiteX187" fmla="*/ 940239 w 1575239"/>
                <a:gd name="connsiteY187" fmla="*/ 101600 h 2019300"/>
                <a:gd name="connsiteX188" fmla="*/ 927539 w 1575239"/>
                <a:gd name="connsiteY188" fmla="*/ 120650 h 2019300"/>
                <a:gd name="connsiteX189" fmla="*/ 921189 w 1575239"/>
                <a:gd name="connsiteY189" fmla="*/ 139700 h 2019300"/>
                <a:gd name="connsiteX190" fmla="*/ 883089 w 1575239"/>
                <a:gd name="connsiteY190" fmla="*/ 184150 h 2019300"/>
                <a:gd name="connsiteX191" fmla="*/ 844989 w 1575239"/>
                <a:gd name="connsiteY191" fmla="*/ 177800 h 2019300"/>
                <a:gd name="connsiteX192" fmla="*/ 832289 w 1575239"/>
                <a:gd name="connsiteY192" fmla="*/ 158750 h 2019300"/>
                <a:gd name="connsiteX193" fmla="*/ 813239 w 1575239"/>
                <a:gd name="connsiteY193" fmla="*/ 139700 h 2019300"/>
                <a:gd name="connsiteX194" fmla="*/ 794189 w 1575239"/>
                <a:gd name="connsiteY194" fmla="*/ 95250 h 2019300"/>
                <a:gd name="connsiteX195" fmla="*/ 787839 w 1575239"/>
                <a:gd name="connsiteY195" fmla="*/ 69850 h 2019300"/>
                <a:gd name="connsiteX196" fmla="*/ 775139 w 1575239"/>
                <a:gd name="connsiteY196" fmla="*/ 50800 h 2019300"/>
                <a:gd name="connsiteX197" fmla="*/ 768789 w 1575239"/>
                <a:gd name="connsiteY197" fmla="*/ 31750 h 2019300"/>
                <a:gd name="connsiteX198" fmla="*/ 730689 w 1575239"/>
                <a:gd name="connsiteY198" fmla="*/ 12700 h 2019300"/>
                <a:gd name="connsiteX199" fmla="*/ 559239 w 1575239"/>
                <a:gd name="connsiteY199" fmla="*/ 25400 h 2019300"/>
                <a:gd name="connsiteX200" fmla="*/ 533839 w 1575239"/>
                <a:gd name="connsiteY200" fmla="*/ 31750 h 2019300"/>
                <a:gd name="connsiteX201" fmla="*/ 521139 w 1575239"/>
                <a:gd name="connsiteY201" fmla="*/ 50800 h 2019300"/>
                <a:gd name="connsiteX202" fmla="*/ 502089 w 1575239"/>
                <a:gd name="connsiteY202" fmla="*/ 63500 h 2019300"/>
                <a:gd name="connsiteX0" fmla="*/ 502089 w 1575239"/>
                <a:gd name="connsiteY0" fmla="*/ 63500 h 2019300"/>
                <a:gd name="connsiteX1" fmla="*/ 514789 w 1575239"/>
                <a:gd name="connsiteY1" fmla="*/ 228600 h 2019300"/>
                <a:gd name="connsiteX2" fmla="*/ 495739 w 1575239"/>
                <a:gd name="connsiteY2" fmla="*/ 273050 h 2019300"/>
                <a:gd name="connsiteX3" fmla="*/ 476689 w 1575239"/>
                <a:gd name="connsiteY3" fmla="*/ 285750 h 2019300"/>
                <a:gd name="connsiteX4" fmla="*/ 451289 w 1575239"/>
                <a:gd name="connsiteY4" fmla="*/ 241300 h 2019300"/>
                <a:gd name="connsiteX5" fmla="*/ 394139 w 1575239"/>
                <a:gd name="connsiteY5" fmla="*/ 209550 h 2019300"/>
                <a:gd name="connsiteX6" fmla="*/ 336989 w 1575239"/>
                <a:gd name="connsiteY6" fmla="*/ 254000 h 2019300"/>
                <a:gd name="connsiteX7" fmla="*/ 292539 w 1575239"/>
                <a:gd name="connsiteY7" fmla="*/ 311150 h 2019300"/>
                <a:gd name="connsiteX8" fmla="*/ 254439 w 1575239"/>
                <a:gd name="connsiteY8" fmla="*/ 323850 h 2019300"/>
                <a:gd name="connsiteX9" fmla="*/ 235389 w 1575239"/>
                <a:gd name="connsiteY9" fmla="*/ 330200 h 2019300"/>
                <a:gd name="connsiteX10" fmla="*/ 203639 w 1575239"/>
                <a:gd name="connsiteY10" fmla="*/ 368300 h 2019300"/>
                <a:gd name="connsiteX11" fmla="*/ 190939 w 1575239"/>
                <a:gd name="connsiteY11" fmla="*/ 406400 h 2019300"/>
                <a:gd name="connsiteX12" fmla="*/ 165539 w 1575239"/>
                <a:gd name="connsiteY12" fmla="*/ 444500 h 2019300"/>
                <a:gd name="connsiteX13" fmla="*/ 159189 w 1575239"/>
                <a:gd name="connsiteY13" fmla="*/ 463550 h 2019300"/>
                <a:gd name="connsiteX14" fmla="*/ 152839 w 1575239"/>
                <a:gd name="connsiteY14" fmla="*/ 501650 h 2019300"/>
                <a:gd name="connsiteX15" fmla="*/ 133789 w 1575239"/>
                <a:gd name="connsiteY15" fmla="*/ 508000 h 2019300"/>
                <a:gd name="connsiteX16" fmla="*/ 32189 w 1575239"/>
                <a:gd name="connsiteY16" fmla="*/ 520700 h 2019300"/>
                <a:gd name="connsiteX17" fmla="*/ 38539 w 1575239"/>
                <a:gd name="connsiteY17" fmla="*/ 552450 h 2019300"/>
                <a:gd name="connsiteX18" fmla="*/ 57589 w 1575239"/>
                <a:gd name="connsiteY18" fmla="*/ 558800 h 2019300"/>
                <a:gd name="connsiteX19" fmla="*/ 102039 w 1575239"/>
                <a:gd name="connsiteY19" fmla="*/ 552450 h 2019300"/>
                <a:gd name="connsiteX20" fmla="*/ 178239 w 1575239"/>
                <a:gd name="connsiteY20" fmla="*/ 539750 h 2019300"/>
                <a:gd name="connsiteX21" fmla="*/ 197289 w 1575239"/>
                <a:gd name="connsiteY21" fmla="*/ 552450 h 2019300"/>
                <a:gd name="connsiteX22" fmla="*/ 216339 w 1575239"/>
                <a:gd name="connsiteY22" fmla="*/ 596900 h 2019300"/>
                <a:gd name="connsiteX23" fmla="*/ 229039 w 1575239"/>
                <a:gd name="connsiteY23" fmla="*/ 635000 h 2019300"/>
                <a:gd name="connsiteX24" fmla="*/ 216339 w 1575239"/>
                <a:gd name="connsiteY24" fmla="*/ 698500 h 2019300"/>
                <a:gd name="connsiteX25" fmla="*/ 197289 w 1575239"/>
                <a:gd name="connsiteY25" fmla="*/ 717550 h 2019300"/>
                <a:gd name="connsiteX26" fmla="*/ 190939 w 1575239"/>
                <a:gd name="connsiteY26" fmla="*/ 762000 h 2019300"/>
                <a:gd name="connsiteX27" fmla="*/ 209989 w 1575239"/>
                <a:gd name="connsiteY27" fmla="*/ 768350 h 2019300"/>
                <a:gd name="connsiteX28" fmla="*/ 235389 w 1575239"/>
                <a:gd name="connsiteY28" fmla="*/ 806450 h 2019300"/>
                <a:gd name="connsiteX29" fmla="*/ 248089 w 1575239"/>
                <a:gd name="connsiteY29" fmla="*/ 844550 h 2019300"/>
                <a:gd name="connsiteX30" fmla="*/ 254439 w 1575239"/>
                <a:gd name="connsiteY30" fmla="*/ 863600 h 2019300"/>
                <a:gd name="connsiteX31" fmla="*/ 216339 w 1575239"/>
                <a:gd name="connsiteY31" fmla="*/ 882650 h 2019300"/>
                <a:gd name="connsiteX32" fmla="*/ 197289 w 1575239"/>
                <a:gd name="connsiteY32" fmla="*/ 889000 h 2019300"/>
                <a:gd name="connsiteX33" fmla="*/ 203639 w 1575239"/>
                <a:gd name="connsiteY33" fmla="*/ 927100 h 2019300"/>
                <a:gd name="connsiteX34" fmla="*/ 216339 w 1575239"/>
                <a:gd name="connsiteY34" fmla="*/ 946150 h 2019300"/>
                <a:gd name="connsiteX35" fmla="*/ 222689 w 1575239"/>
                <a:gd name="connsiteY35" fmla="*/ 996950 h 2019300"/>
                <a:gd name="connsiteX36" fmla="*/ 209989 w 1575239"/>
                <a:gd name="connsiteY36" fmla="*/ 1035050 h 2019300"/>
                <a:gd name="connsiteX37" fmla="*/ 190939 w 1575239"/>
                <a:gd name="connsiteY37" fmla="*/ 1041400 h 2019300"/>
                <a:gd name="connsiteX38" fmla="*/ 165539 w 1575239"/>
                <a:gd name="connsiteY38" fmla="*/ 1054100 h 2019300"/>
                <a:gd name="connsiteX39" fmla="*/ 70289 w 1575239"/>
                <a:gd name="connsiteY39" fmla="*/ 1047750 h 2019300"/>
                <a:gd name="connsiteX40" fmla="*/ 44889 w 1575239"/>
                <a:gd name="connsiteY40" fmla="*/ 1035050 h 2019300"/>
                <a:gd name="connsiteX41" fmla="*/ 25839 w 1575239"/>
                <a:gd name="connsiteY41" fmla="*/ 1028700 h 2019300"/>
                <a:gd name="connsiteX42" fmla="*/ 439 w 1575239"/>
                <a:gd name="connsiteY42" fmla="*/ 1066800 h 2019300"/>
                <a:gd name="connsiteX43" fmla="*/ 6789 w 1575239"/>
                <a:gd name="connsiteY43" fmla="*/ 1092200 h 2019300"/>
                <a:gd name="connsiteX44" fmla="*/ 25839 w 1575239"/>
                <a:gd name="connsiteY44" fmla="*/ 1111250 h 2019300"/>
                <a:gd name="connsiteX45" fmla="*/ 38539 w 1575239"/>
                <a:gd name="connsiteY45" fmla="*/ 1130300 h 2019300"/>
                <a:gd name="connsiteX46" fmla="*/ 57589 w 1575239"/>
                <a:gd name="connsiteY46" fmla="*/ 1149350 h 2019300"/>
                <a:gd name="connsiteX47" fmla="*/ 89339 w 1575239"/>
                <a:gd name="connsiteY47" fmla="*/ 1206500 h 2019300"/>
                <a:gd name="connsiteX48" fmla="*/ 63939 w 1575239"/>
                <a:gd name="connsiteY48" fmla="*/ 1231900 h 2019300"/>
                <a:gd name="connsiteX49" fmla="*/ 82989 w 1575239"/>
                <a:gd name="connsiteY49" fmla="*/ 1238250 h 2019300"/>
                <a:gd name="connsiteX50" fmla="*/ 133789 w 1575239"/>
                <a:gd name="connsiteY50" fmla="*/ 1257300 h 2019300"/>
                <a:gd name="connsiteX51" fmla="*/ 171889 w 1575239"/>
                <a:gd name="connsiteY51" fmla="*/ 1289050 h 2019300"/>
                <a:gd name="connsiteX52" fmla="*/ 190939 w 1575239"/>
                <a:gd name="connsiteY52" fmla="*/ 1308100 h 2019300"/>
                <a:gd name="connsiteX53" fmla="*/ 229039 w 1575239"/>
                <a:gd name="connsiteY53" fmla="*/ 1333500 h 2019300"/>
                <a:gd name="connsiteX54" fmla="*/ 298889 w 1575239"/>
                <a:gd name="connsiteY54" fmla="*/ 1327150 h 2019300"/>
                <a:gd name="connsiteX55" fmla="*/ 317939 w 1575239"/>
                <a:gd name="connsiteY55" fmla="*/ 1320800 h 2019300"/>
                <a:gd name="connsiteX56" fmla="*/ 324289 w 1575239"/>
                <a:gd name="connsiteY56" fmla="*/ 1301750 h 2019300"/>
                <a:gd name="connsiteX57" fmla="*/ 343339 w 1575239"/>
                <a:gd name="connsiteY57" fmla="*/ 1225550 h 2019300"/>
                <a:gd name="connsiteX58" fmla="*/ 362389 w 1575239"/>
                <a:gd name="connsiteY58" fmla="*/ 1212850 h 2019300"/>
                <a:gd name="connsiteX59" fmla="*/ 368739 w 1575239"/>
                <a:gd name="connsiteY59" fmla="*/ 1193800 h 2019300"/>
                <a:gd name="connsiteX60" fmla="*/ 394139 w 1575239"/>
                <a:gd name="connsiteY60" fmla="*/ 1187450 h 2019300"/>
                <a:gd name="connsiteX61" fmla="*/ 429064 w 1575239"/>
                <a:gd name="connsiteY61" fmla="*/ 1219200 h 2019300"/>
                <a:gd name="connsiteX62" fmla="*/ 444939 w 1575239"/>
                <a:gd name="connsiteY62" fmla="*/ 1244600 h 2019300"/>
                <a:gd name="connsiteX63" fmla="*/ 413189 w 1575239"/>
                <a:gd name="connsiteY63" fmla="*/ 1276350 h 2019300"/>
                <a:gd name="connsiteX64" fmla="*/ 394139 w 1575239"/>
                <a:gd name="connsiteY64" fmla="*/ 1282700 h 2019300"/>
                <a:gd name="connsiteX65" fmla="*/ 375089 w 1575239"/>
                <a:gd name="connsiteY65" fmla="*/ 1295400 h 2019300"/>
                <a:gd name="connsiteX66" fmla="*/ 362389 w 1575239"/>
                <a:gd name="connsiteY66" fmla="*/ 1314450 h 2019300"/>
                <a:gd name="connsiteX67" fmla="*/ 356039 w 1575239"/>
                <a:gd name="connsiteY67" fmla="*/ 1333500 h 2019300"/>
                <a:gd name="connsiteX68" fmla="*/ 324289 w 1575239"/>
                <a:gd name="connsiteY68" fmla="*/ 1365250 h 2019300"/>
                <a:gd name="connsiteX69" fmla="*/ 387789 w 1575239"/>
                <a:gd name="connsiteY69" fmla="*/ 1390650 h 2019300"/>
                <a:gd name="connsiteX70" fmla="*/ 400489 w 1575239"/>
                <a:gd name="connsiteY70" fmla="*/ 1409700 h 2019300"/>
                <a:gd name="connsiteX71" fmla="*/ 400489 w 1575239"/>
                <a:gd name="connsiteY71" fmla="*/ 1460500 h 2019300"/>
                <a:gd name="connsiteX72" fmla="*/ 340164 w 1575239"/>
                <a:gd name="connsiteY72" fmla="*/ 1393825 h 2019300"/>
                <a:gd name="connsiteX73" fmla="*/ 260789 w 1575239"/>
                <a:gd name="connsiteY73" fmla="*/ 1450975 h 2019300"/>
                <a:gd name="connsiteX74" fmla="*/ 267139 w 1575239"/>
                <a:gd name="connsiteY74" fmla="*/ 1498600 h 2019300"/>
                <a:gd name="connsiteX75" fmla="*/ 279839 w 1575239"/>
                <a:gd name="connsiteY75" fmla="*/ 1517650 h 2019300"/>
                <a:gd name="connsiteX76" fmla="*/ 292539 w 1575239"/>
                <a:gd name="connsiteY76" fmla="*/ 1555750 h 2019300"/>
                <a:gd name="connsiteX77" fmla="*/ 311589 w 1575239"/>
                <a:gd name="connsiteY77" fmla="*/ 1562100 h 2019300"/>
                <a:gd name="connsiteX78" fmla="*/ 349689 w 1575239"/>
                <a:gd name="connsiteY78" fmla="*/ 1587500 h 2019300"/>
                <a:gd name="connsiteX79" fmla="*/ 343339 w 1575239"/>
                <a:gd name="connsiteY79" fmla="*/ 1606550 h 2019300"/>
                <a:gd name="connsiteX80" fmla="*/ 279839 w 1575239"/>
                <a:gd name="connsiteY80" fmla="*/ 1625600 h 2019300"/>
                <a:gd name="connsiteX81" fmla="*/ 267139 w 1575239"/>
                <a:gd name="connsiteY81" fmla="*/ 1663700 h 2019300"/>
                <a:gd name="connsiteX82" fmla="*/ 273489 w 1575239"/>
                <a:gd name="connsiteY82" fmla="*/ 1701800 h 2019300"/>
                <a:gd name="connsiteX83" fmla="*/ 305239 w 1575239"/>
                <a:gd name="connsiteY83" fmla="*/ 1733550 h 2019300"/>
                <a:gd name="connsiteX84" fmla="*/ 298889 w 1575239"/>
                <a:gd name="connsiteY84" fmla="*/ 1755775 h 2019300"/>
                <a:gd name="connsiteX85" fmla="*/ 317939 w 1575239"/>
                <a:gd name="connsiteY85" fmla="*/ 1866900 h 2019300"/>
                <a:gd name="connsiteX86" fmla="*/ 349689 w 1575239"/>
                <a:gd name="connsiteY86" fmla="*/ 1955800 h 2019300"/>
                <a:gd name="connsiteX87" fmla="*/ 375089 w 1575239"/>
                <a:gd name="connsiteY87" fmla="*/ 1962150 h 2019300"/>
                <a:gd name="connsiteX88" fmla="*/ 425889 w 1575239"/>
                <a:gd name="connsiteY88" fmla="*/ 1968500 h 2019300"/>
                <a:gd name="connsiteX89" fmla="*/ 432239 w 1575239"/>
                <a:gd name="connsiteY89" fmla="*/ 1993900 h 2019300"/>
                <a:gd name="connsiteX90" fmla="*/ 476689 w 1575239"/>
                <a:gd name="connsiteY90" fmla="*/ 2012950 h 2019300"/>
                <a:gd name="connsiteX91" fmla="*/ 495739 w 1575239"/>
                <a:gd name="connsiteY91" fmla="*/ 2019300 h 2019300"/>
                <a:gd name="connsiteX92" fmla="*/ 514789 w 1575239"/>
                <a:gd name="connsiteY92" fmla="*/ 2012950 h 2019300"/>
                <a:gd name="connsiteX93" fmla="*/ 533839 w 1575239"/>
                <a:gd name="connsiteY93" fmla="*/ 1943100 h 2019300"/>
                <a:gd name="connsiteX94" fmla="*/ 546539 w 1575239"/>
                <a:gd name="connsiteY94" fmla="*/ 1924050 h 2019300"/>
                <a:gd name="connsiteX95" fmla="*/ 584639 w 1575239"/>
                <a:gd name="connsiteY95" fmla="*/ 1892300 h 2019300"/>
                <a:gd name="connsiteX96" fmla="*/ 603689 w 1575239"/>
                <a:gd name="connsiteY96" fmla="*/ 1854200 h 2019300"/>
                <a:gd name="connsiteX97" fmla="*/ 597339 w 1575239"/>
                <a:gd name="connsiteY97" fmla="*/ 1771650 h 2019300"/>
                <a:gd name="connsiteX98" fmla="*/ 571939 w 1575239"/>
                <a:gd name="connsiteY98" fmla="*/ 1714500 h 2019300"/>
                <a:gd name="connsiteX99" fmla="*/ 559239 w 1575239"/>
                <a:gd name="connsiteY99" fmla="*/ 1670050 h 2019300"/>
                <a:gd name="connsiteX100" fmla="*/ 565589 w 1575239"/>
                <a:gd name="connsiteY100" fmla="*/ 1638300 h 2019300"/>
                <a:gd name="connsiteX101" fmla="*/ 603689 w 1575239"/>
                <a:gd name="connsiteY101" fmla="*/ 1625600 h 2019300"/>
                <a:gd name="connsiteX102" fmla="*/ 667189 w 1575239"/>
                <a:gd name="connsiteY102" fmla="*/ 1631950 h 2019300"/>
                <a:gd name="connsiteX103" fmla="*/ 698939 w 1575239"/>
                <a:gd name="connsiteY103" fmla="*/ 1663700 h 2019300"/>
                <a:gd name="connsiteX104" fmla="*/ 717989 w 1575239"/>
                <a:gd name="connsiteY104" fmla="*/ 1676400 h 2019300"/>
                <a:gd name="connsiteX105" fmla="*/ 737039 w 1575239"/>
                <a:gd name="connsiteY105" fmla="*/ 1708150 h 2019300"/>
                <a:gd name="connsiteX106" fmla="*/ 794189 w 1575239"/>
                <a:gd name="connsiteY106" fmla="*/ 1720850 h 2019300"/>
                <a:gd name="connsiteX107" fmla="*/ 876739 w 1575239"/>
                <a:gd name="connsiteY107" fmla="*/ 1670050 h 2019300"/>
                <a:gd name="connsiteX108" fmla="*/ 889439 w 1575239"/>
                <a:gd name="connsiteY108" fmla="*/ 1689100 h 2019300"/>
                <a:gd name="connsiteX109" fmla="*/ 908489 w 1575239"/>
                <a:gd name="connsiteY109" fmla="*/ 1727200 h 2019300"/>
                <a:gd name="connsiteX110" fmla="*/ 933889 w 1575239"/>
                <a:gd name="connsiteY110" fmla="*/ 1733550 h 2019300"/>
                <a:gd name="connsiteX111" fmla="*/ 978339 w 1575239"/>
                <a:gd name="connsiteY111" fmla="*/ 1746250 h 2019300"/>
                <a:gd name="connsiteX112" fmla="*/ 1022789 w 1575239"/>
                <a:gd name="connsiteY112" fmla="*/ 1752600 h 2019300"/>
                <a:gd name="connsiteX113" fmla="*/ 1105339 w 1575239"/>
                <a:gd name="connsiteY113" fmla="*/ 1746250 h 2019300"/>
                <a:gd name="connsiteX114" fmla="*/ 1124389 w 1575239"/>
                <a:gd name="connsiteY114" fmla="*/ 1739900 h 2019300"/>
                <a:gd name="connsiteX115" fmla="*/ 1168839 w 1575239"/>
                <a:gd name="connsiteY115" fmla="*/ 1682750 h 2019300"/>
                <a:gd name="connsiteX116" fmla="*/ 1187889 w 1575239"/>
                <a:gd name="connsiteY116" fmla="*/ 1676400 h 2019300"/>
                <a:gd name="connsiteX117" fmla="*/ 1206939 w 1575239"/>
                <a:gd name="connsiteY117" fmla="*/ 1663700 h 2019300"/>
                <a:gd name="connsiteX118" fmla="*/ 1257739 w 1575239"/>
                <a:gd name="connsiteY118" fmla="*/ 1644650 h 2019300"/>
                <a:gd name="connsiteX119" fmla="*/ 1264089 w 1575239"/>
                <a:gd name="connsiteY119" fmla="*/ 1428750 h 2019300"/>
                <a:gd name="connsiteX120" fmla="*/ 1270439 w 1575239"/>
                <a:gd name="connsiteY120" fmla="*/ 1409700 h 2019300"/>
                <a:gd name="connsiteX121" fmla="*/ 1283139 w 1575239"/>
                <a:gd name="connsiteY121" fmla="*/ 1390650 h 2019300"/>
                <a:gd name="connsiteX122" fmla="*/ 1283139 w 1575239"/>
                <a:gd name="connsiteY122" fmla="*/ 1327150 h 2019300"/>
                <a:gd name="connsiteX123" fmla="*/ 1264089 w 1575239"/>
                <a:gd name="connsiteY123" fmla="*/ 1314450 h 2019300"/>
                <a:gd name="connsiteX124" fmla="*/ 1251389 w 1575239"/>
                <a:gd name="connsiteY124" fmla="*/ 1289050 h 2019300"/>
                <a:gd name="connsiteX125" fmla="*/ 1276789 w 1575239"/>
                <a:gd name="connsiteY125" fmla="*/ 1257300 h 2019300"/>
                <a:gd name="connsiteX126" fmla="*/ 1289489 w 1575239"/>
                <a:gd name="connsiteY126" fmla="*/ 1238250 h 2019300"/>
                <a:gd name="connsiteX127" fmla="*/ 1308539 w 1575239"/>
                <a:gd name="connsiteY127" fmla="*/ 1181100 h 2019300"/>
                <a:gd name="connsiteX128" fmla="*/ 1314889 w 1575239"/>
                <a:gd name="connsiteY128" fmla="*/ 1162050 h 2019300"/>
                <a:gd name="connsiteX129" fmla="*/ 1327589 w 1575239"/>
                <a:gd name="connsiteY129" fmla="*/ 1111250 h 2019300"/>
                <a:gd name="connsiteX130" fmla="*/ 1340289 w 1575239"/>
                <a:gd name="connsiteY130" fmla="*/ 1066800 h 2019300"/>
                <a:gd name="connsiteX131" fmla="*/ 1327589 w 1575239"/>
                <a:gd name="connsiteY131" fmla="*/ 1009650 h 2019300"/>
                <a:gd name="connsiteX132" fmla="*/ 1314889 w 1575239"/>
                <a:gd name="connsiteY132" fmla="*/ 990600 h 2019300"/>
                <a:gd name="connsiteX133" fmla="*/ 1302189 w 1575239"/>
                <a:gd name="connsiteY133" fmla="*/ 952500 h 2019300"/>
                <a:gd name="connsiteX134" fmla="*/ 1289489 w 1575239"/>
                <a:gd name="connsiteY134" fmla="*/ 927100 h 2019300"/>
                <a:gd name="connsiteX135" fmla="*/ 1283139 w 1575239"/>
                <a:gd name="connsiteY135" fmla="*/ 901700 h 2019300"/>
                <a:gd name="connsiteX136" fmla="*/ 1276789 w 1575239"/>
                <a:gd name="connsiteY136" fmla="*/ 882650 h 2019300"/>
                <a:gd name="connsiteX137" fmla="*/ 1283139 w 1575239"/>
                <a:gd name="connsiteY137" fmla="*/ 666750 h 2019300"/>
                <a:gd name="connsiteX138" fmla="*/ 1289489 w 1575239"/>
                <a:gd name="connsiteY138" fmla="*/ 635000 h 2019300"/>
                <a:gd name="connsiteX139" fmla="*/ 1302189 w 1575239"/>
                <a:gd name="connsiteY139" fmla="*/ 615950 h 2019300"/>
                <a:gd name="connsiteX140" fmla="*/ 1321239 w 1575239"/>
                <a:gd name="connsiteY140" fmla="*/ 577850 h 2019300"/>
                <a:gd name="connsiteX141" fmla="*/ 1327589 w 1575239"/>
                <a:gd name="connsiteY141" fmla="*/ 520700 h 2019300"/>
                <a:gd name="connsiteX142" fmla="*/ 1333939 w 1575239"/>
                <a:gd name="connsiteY142" fmla="*/ 501650 h 2019300"/>
                <a:gd name="connsiteX143" fmla="*/ 1340289 w 1575239"/>
                <a:gd name="connsiteY143" fmla="*/ 450850 h 2019300"/>
                <a:gd name="connsiteX144" fmla="*/ 1378389 w 1575239"/>
                <a:gd name="connsiteY144" fmla="*/ 431800 h 2019300"/>
                <a:gd name="connsiteX145" fmla="*/ 1403789 w 1575239"/>
                <a:gd name="connsiteY145" fmla="*/ 425450 h 2019300"/>
                <a:gd name="connsiteX146" fmla="*/ 1422839 w 1575239"/>
                <a:gd name="connsiteY146" fmla="*/ 419100 h 2019300"/>
                <a:gd name="connsiteX147" fmla="*/ 1460939 w 1575239"/>
                <a:gd name="connsiteY147" fmla="*/ 412750 h 2019300"/>
                <a:gd name="connsiteX148" fmla="*/ 1486339 w 1575239"/>
                <a:gd name="connsiteY148" fmla="*/ 406400 h 2019300"/>
                <a:gd name="connsiteX149" fmla="*/ 1448239 w 1575239"/>
                <a:gd name="connsiteY149" fmla="*/ 368300 h 2019300"/>
                <a:gd name="connsiteX150" fmla="*/ 1410139 w 1575239"/>
                <a:gd name="connsiteY150" fmla="*/ 349250 h 2019300"/>
                <a:gd name="connsiteX151" fmla="*/ 1372039 w 1575239"/>
                <a:gd name="connsiteY151" fmla="*/ 330200 h 2019300"/>
                <a:gd name="connsiteX152" fmla="*/ 1352989 w 1575239"/>
                <a:gd name="connsiteY152" fmla="*/ 285750 h 2019300"/>
                <a:gd name="connsiteX153" fmla="*/ 1333939 w 1575239"/>
                <a:gd name="connsiteY153" fmla="*/ 279400 h 2019300"/>
                <a:gd name="connsiteX154" fmla="*/ 1340289 w 1575239"/>
                <a:gd name="connsiteY154" fmla="*/ 228600 h 2019300"/>
                <a:gd name="connsiteX155" fmla="*/ 1359339 w 1575239"/>
                <a:gd name="connsiteY155" fmla="*/ 222250 h 2019300"/>
                <a:gd name="connsiteX156" fmla="*/ 1410139 w 1575239"/>
                <a:gd name="connsiteY156" fmla="*/ 228600 h 2019300"/>
                <a:gd name="connsiteX157" fmla="*/ 1467289 w 1575239"/>
                <a:gd name="connsiteY157" fmla="*/ 273050 h 2019300"/>
                <a:gd name="connsiteX158" fmla="*/ 1505389 w 1575239"/>
                <a:gd name="connsiteY158" fmla="*/ 285750 h 2019300"/>
                <a:gd name="connsiteX159" fmla="*/ 1524439 w 1575239"/>
                <a:gd name="connsiteY159" fmla="*/ 298450 h 2019300"/>
                <a:gd name="connsiteX160" fmla="*/ 1511739 w 1575239"/>
                <a:gd name="connsiteY160" fmla="*/ 304800 h 2019300"/>
                <a:gd name="connsiteX161" fmla="*/ 1518089 w 1575239"/>
                <a:gd name="connsiteY161" fmla="*/ 260350 h 2019300"/>
                <a:gd name="connsiteX162" fmla="*/ 1556189 w 1575239"/>
                <a:gd name="connsiteY162" fmla="*/ 228600 h 2019300"/>
                <a:gd name="connsiteX163" fmla="*/ 1575239 w 1575239"/>
                <a:gd name="connsiteY163" fmla="*/ 184150 h 2019300"/>
                <a:gd name="connsiteX164" fmla="*/ 1568889 w 1575239"/>
                <a:gd name="connsiteY164" fmla="*/ 165100 h 2019300"/>
                <a:gd name="connsiteX165" fmla="*/ 1479989 w 1575239"/>
                <a:gd name="connsiteY165" fmla="*/ 158750 h 2019300"/>
                <a:gd name="connsiteX166" fmla="*/ 1511739 w 1575239"/>
                <a:gd name="connsiteY166" fmla="*/ 127000 h 2019300"/>
                <a:gd name="connsiteX167" fmla="*/ 1479989 w 1575239"/>
                <a:gd name="connsiteY167" fmla="*/ 69850 h 2019300"/>
                <a:gd name="connsiteX168" fmla="*/ 1499039 w 1575239"/>
                <a:gd name="connsiteY168" fmla="*/ 63500 h 2019300"/>
                <a:gd name="connsiteX169" fmla="*/ 1479989 w 1575239"/>
                <a:gd name="connsiteY169" fmla="*/ 50800 h 2019300"/>
                <a:gd name="connsiteX170" fmla="*/ 1454589 w 1575239"/>
                <a:gd name="connsiteY170" fmla="*/ 44450 h 2019300"/>
                <a:gd name="connsiteX171" fmla="*/ 1397439 w 1575239"/>
                <a:gd name="connsiteY171" fmla="*/ 31750 h 2019300"/>
                <a:gd name="connsiteX172" fmla="*/ 1378389 w 1575239"/>
                <a:gd name="connsiteY172" fmla="*/ 19050 h 2019300"/>
                <a:gd name="connsiteX173" fmla="*/ 1321239 w 1575239"/>
                <a:gd name="connsiteY173" fmla="*/ 6350 h 2019300"/>
                <a:gd name="connsiteX174" fmla="*/ 1289489 w 1575239"/>
                <a:gd name="connsiteY174" fmla="*/ 0 h 2019300"/>
                <a:gd name="connsiteX175" fmla="*/ 1225989 w 1575239"/>
                <a:gd name="connsiteY175" fmla="*/ 6350 h 2019300"/>
                <a:gd name="connsiteX176" fmla="*/ 1225989 w 1575239"/>
                <a:gd name="connsiteY176" fmla="*/ 50800 h 2019300"/>
                <a:gd name="connsiteX177" fmla="*/ 1264089 w 1575239"/>
                <a:gd name="connsiteY177" fmla="*/ 57150 h 2019300"/>
                <a:gd name="connsiteX178" fmla="*/ 1264089 w 1575239"/>
                <a:gd name="connsiteY178" fmla="*/ 127000 h 2019300"/>
                <a:gd name="connsiteX179" fmla="*/ 1225989 w 1575239"/>
                <a:gd name="connsiteY179" fmla="*/ 120650 h 2019300"/>
                <a:gd name="connsiteX180" fmla="*/ 1187889 w 1575239"/>
                <a:gd name="connsiteY180" fmla="*/ 82550 h 2019300"/>
                <a:gd name="connsiteX181" fmla="*/ 1168839 w 1575239"/>
                <a:gd name="connsiteY181" fmla="*/ 63500 h 2019300"/>
                <a:gd name="connsiteX182" fmla="*/ 1137089 w 1575239"/>
                <a:gd name="connsiteY182" fmla="*/ 57150 h 2019300"/>
                <a:gd name="connsiteX183" fmla="*/ 1060889 w 1575239"/>
                <a:gd name="connsiteY183" fmla="*/ 50800 h 2019300"/>
                <a:gd name="connsiteX184" fmla="*/ 978339 w 1575239"/>
                <a:gd name="connsiteY184" fmla="*/ 50800 h 2019300"/>
                <a:gd name="connsiteX185" fmla="*/ 959289 w 1575239"/>
                <a:gd name="connsiteY185" fmla="*/ 63500 h 2019300"/>
                <a:gd name="connsiteX186" fmla="*/ 940239 w 1575239"/>
                <a:gd name="connsiteY186" fmla="*/ 101600 h 2019300"/>
                <a:gd name="connsiteX187" fmla="*/ 927539 w 1575239"/>
                <a:gd name="connsiteY187" fmla="*/ 120650 h 2019300"/>
                <a:gd name="connsiteX188" fmla="*/ 921189 w 1575239"/>
                <a:gd name="connsiteY188" fmla="*/ 139700 h 2019300"/>
                <a:gd name="connsiteX189" fmla="*/ 883089 w 1575239"/>
                <a:gd name="connsiteY189" fmla="*/ 184150 h 2019300"/>
                <a:gd name="connsiteX190" fmla="*/ 844989 w 1575239"/>
                <a:gd name="connsiteY190" fmla="*/ 177800 h 2019300"/>
                <a:gd name="connsiteX191" fmla="*/ 832289 w 1575239"/>
                <a:gd name="connsiteY191" fmla="*/ 158750 h 2019300"/>
                <a:gd name="connsiteX192" fmla="*/ 813239 w 1575239"/>
                <a:gd name="connsiteY192" fmla="*/ 139700 h 2019300"/>
                <a:gd name="connsiteX193" fmla="*/ 794189 w 1575239"/>
                <a:gd name="connsiteY193" fmla="*/ 95250 h 2019300"/>
                <a:gd name="connsiteX194" fmla="*/ 787839 w 1575239"/>
                <a:gd name="connsiteY194" fmla="*/ 69850 h 2019300"/>
                <a:gd name="connsiteX195" fmla="*/ 775139 w 1575239"/>
                <a:gd name="connsiteY195" fmla="*/ 50800 h 2019300"/>
                <a:gd name="connsiteX196" fmla="*/ 768789 w 1575239"/>
                <a:gd name="connsiteY196" fmla="*/ 31750 h 2019300"/>
                <a:gd name="connsiteX197" fmla="*/ 730689 w 1575239"/>
                <a:gd name="connsiteY197" fmla="*/ 12700 h 2019300"/>
                <a:gd name="connsiteX198" fmla="*/ 559239 w 1575239"/>
                <a:gd name="connsiteY198" fmla="*/ 25400 h 2019300"/>
                <a:gd name="connsiteX199" fmla="*/ 533839 w 1575239"/>
                <a:gd name="connsiteY199" fmla="*/ 31750 h 2019300"/>
                <a:gd name="connsiteX200" fmla="*/ 521139 w 1575239"/>
                <a:gd name="connsiteY200" fmla="*/ 50800 h 2019300"/>
                <a:gd name="connsiteX201" fmla="*/ 502089 w 1575239"/>
                <a:gd name="connsiteY201" fmla="*/ 63500 h 2019300"/>
                <a:gd name="connsiteX0" fmla="*/ 502089 w 1575239"/>
                <a:gd name="connsiteY0" fmla="*/ 63500 h 2019300"/>
                <a:gd name="connsiteX1" fmla="*/ 514789 w 1575239"/>
                <a:gd name="connsiteY1" fmla="*/ 228600 h 2019300"/>
                <a:gd name="connsiteX2" fmla="*/ 495739 w 1575239"/>
                <a:gd name="connsiteY2" fmla="*/ 273050 h 2019300"/>
                <a:gd name="connsiteX3" fmla="*/ 476689 w 1575239"/>
                <a:gd name="connsiteY3" fmla="*/ 285750 h 2019300"/>
                <a:gd name="connsiteX4" fmla="*/ 451289 w 1575239"/>
                <a:gd name="connsiteY4" fmla="*/ 241300 h 2019300"/>
                <a:gd name="connsiteX5" fmla="*/ 394139 w 1575239"/>
                <a:gd name="connsiteY5" fmla="*/ 209550 h 2019300"/>
                <a:gd name="connsiteX6" fmla="*/ 336989 w 1575239"/>
                <a:gd name="connsiteY6" fmla="*/ 254000 h 2019300"/>
                <a:gd name="connsiteX7" fmla="*/ 292539 w 1575239"/>
                <a:gd name="connsiteY7" fmla="*/ 311150 h 2019300"/>
                <a:gd name="connsiteX8" fmla="*/ 254439 w 1575239"/>
                <a:gd name="connsiteY8" fmla="*/ 323850 h 2019300"/>
                <a:gd name="connsiteX9" fmla="*/ 235389 w 1575239"/>
                <a:gd name="connsiteY9" fmla="*/ 330200 h 2019300"/>
                <a:gd name="connsiteX10" fmla="*/ 203639 w 1575239"/>
                <a:gd name="connsiteY10" fmla="*/ 368300 h 2019300"/>
                <a:gd name="connsiteX11" fmla="*/ 190939 w 1575239"/>
                <a:gd name="connsiteY11" fmla="*/ 406400 h 2019300"/>
                <a:gd name="connsiteX12" fmla="*/ 165539 w 1575239"/>
                <a:gd name="connsiteY12" fmla="*/ 444500 h 2019300"/>
                <a:gd name="connsiteX13" fmla="*/ 159189 w 1575239"/>
                <a:gd name="connsiteY13" fmla="*/ 463550 h 2019300"/>
                <a:gd name="connsiteX14" fmla="*/ 152839 w 1575239"/>
                <a:gd name="connsiteY14" fmla="*/ 501650 h 2019300"/>
                <a:gd name="connsiteX15" fmla="*/ 133789 w 1575239"/>
                <a:gd name="connsiteY15" fmla="*/ 508000 h 2019300"/>
                <a:gd name="connsiteX16" fmla="*/ 32189 w 1575239"/>
                <a:gd name="connsiteY16" fmla="*/ 520700 h 2019300"/>
                <a:gd name="connsiteX17" fmla="*/ 38539 w 1575239"/>
                <a:gd name="connsiteY17" fmla="*/ 552450 h 2019300"/>
                <a:gd name="connsiteX18" fmla="*/ 57589 w 1575239"/>
                <a:gd name="connsiteY18" fmla="*/ 558800 h 2019300"/>
                <a:gd name="connsiteX19" fmla="*/ 102039 w 1575239"/>
                <a:gd name="connsiteY19" fmla="*/ 552450 h 2019300"/>
                <a:gd name="connsiteX20" fmla="*/ 178239 w 1575239"/>
                <a:gd name="connsiteY20" fmla="*/ 539750 h 2019300"/>
                <a:gd name="connsiteX21" fmla="*/ 197289 w 1575239"/>
                <a:gd name="connsiteY21" fmla="*/ 552450 h 2019300"/>
                <a:gd name="connsiteX22" fmla="*/ 216339 w 1575239"/>
                <a:gd name="connsiteY22" fmla="*/ 596900 h 2019300"/>
                <a:gd name="connsiteX23" fmla="*/ 229039 w 1575239"/>
                <a:gd name="connsiteY23" fmla="*/ 635000 h 2019300"/>
                <a:gd name="connsiteX24" fmla="*/ 216339 w 1575239"/>
                <a:gd name="connsiteY24" fmla="*/ 698500 h 2019300"/>
                <a:gd name="connsiteX25" fmla="*/ 197289 w 1575239"/>
                <a:gd name="connsiteY25" fmla="*/ 717550 h 2019300"/>
                <a:gd name="connsiteX26" fmla="*/ 190939 w 1575239"/>
                <a:gd name="connsiteY26" fmla="*/ 762000 h 2019300"/>
                <a:gd name="connsiteX27" fmla="*/ 209989 w 1575239"/>
                <a:gd name="connsiteY27" fmla="*/ 768350 h 2019300"/>
                <a:gd name="connsiteX28" fmla="*/ 235389 w 1575239"/>
                <a:gd name="connsiteY28" fmla="*/ 806450 h 2019300"/>
                <a:gd name="connsiteX29" fmla="*/ 248089 w 1575239"/>
                <a:gd name="connsiteY29" fmla="*/ 844550 h 2019300"/>
                <a:gd name="connsiteX30" fmla="*/ 254439 w 1575239"/>
                <a:gd name="connsiteY30" fmla="*/ 863600 h 2019300"/>
                <a:gd name="connsiteX31" fmla="*/ 216339 w 1575239"/>
                <a:gd name="connsiteY31" fmla="*/ 882650 h 2019300"/>
                <a:gd name="connsiteX32" fmla="*/ 197289 w 1575239"/>
                <a:gd name="connsiteY32" fmla="*/ 889000 h 2019300"/>
                <a:gd name="connsiteX33" fmla="*/ 203639 w 1575239"/>
                <a:gd name="connsiteY33" fmla="*/ 927100 h 2019300"/>
                <a:gd name="connsiteX34" fmla="*/ 216339 w 1575239"/>
                <a:gd name="connsiteY34" fmla="*/ 946150 h 2019300"/>
                <a:gd name="connsiteX35" fmla="*/ 222689 w 1575239"/>
                <a:gd name="connsiteY35" fmla="*/ 996950 h 2019300"/>
                <a:gd name="connsiteX36" fmla="*/ 209989 w 1575239"/>
                <a:gd name="connsiteY36" fmla="*/ 1035050 h 2019300"/>
                <a:gd name="connsiteX37" fmla="*/ 190939 w 1575239"/>
                <a:gd name="connsiteY37" fmla="*/ 1041400 h 2019300"/>
                <a:gd name="connsiteX38" fmla="*/ 165539 w 1575239"/>
                <a:gd name="connsiteY38" fmla="*/ 1054100 h 2019300"/>
                <a:gd name="connsiteX39" fmla="*/ 70289 w 1575239"/>
                <a:gd name="connsiteY39" fmla="*/ 1047750 h 2019300"/>
                <a:gd name="connsiteX40" fmla="*/ 44889 w 1575239"/>
                <a:gd name="connsiteY40" fmla="*/ 1035050 h 2019300"/>
                <a:gd name="connsiteX41" fmla="*/ 25839 w 1575239"/>
                <a:gd name="connsiteY41" fmla="*/ 1028700 h 2019300"/>
                <a:gd name="connsiteX42" fmla="*/ 439 w 1575239"/>
                <a:gd name="connsiteY42" fmla="*/ 1066800 h 2019300"/>
                <a:gd name="connsiteX43" fmla="*/ 6789 w 1575239"/>
                <a:gd name="connsiteY43" fmla="*/ 1092200 h 2019300"/>
                <a:gd name="connsiteX44" fmla="*/ 25839 w 1575239"/>
                <a:gd name="connsiteY44" fmla="*/ 1111250 h 2019300"/>
                <a:gd name="connsiteX45" fmla="*/ 38539 w 1575239"/>
                <a:gd name="connsiteY45" fmla="*/ 1130300 h 2019300"/>
                <a:gd name="connsiteX46" fmla="*/ 57589 w 1575239"/>
                <a:gd name="connsiteY46" fmla="*/ 1149350 h 2019300"/>
                <a:gd name="connsiteX47" fmla="*/ 89339 w 1575239"/>
                <a:gd name="connsiteY47" fmla="*/ 1206500 h 2019300"/>
                <a:gd name="connsiteX48" fmla="*/ 63939 w 1575239"/>
                <a:gd name="connsiteY48" fmla="*/ 1231900 h 2019300"/>
                <a:gd name="connsiteX49" fmla="*/ 82989 w 1575239"/>
                <a:gd name="connsiteY49" fmla="*/ 1238250 h 2019300"/>
                <a:gd name="connsiteX50" fmla="*/ 133789 w 1575239"/>
                <a:gd name="connsiteY50" fmla="*/ 1257300 h 2019300"/>
                <a:gd name="connsiteX51" fmla="*/ 171889 w 1575239"/>
                <a:gd name="connsiteY51" fmla="*/ 1289050 h 2019300"/>
                <a:gd name="connsiteX52" fmla="*/ 190939 w 1575239"/>
                <a:gd name="connsiteY52" fmla="*/ 1308100 h 2019300"/>
                <a:gd name="connsiteX53" fmla="*/ 229039 w 1575239"/>
                <a:gd name="connsiteY53" fmla="*/ 1333500 h 2019300"/>
                <a:gd name="connsiteX54" fmla="*/ 298889 w 1575239"/>
                <a:gd name="connsiteY54" fmla="*/ 1327150 h 2019300"/>
                <a:gd name="connsiteX55" fmla="*/ 317939 w 1575239"/>
                <a:gd name="connsiteY55" fmla="*/ 1320800 h 2019300"/>
                <a:gd name="connsiteX56" fmla="*/ 324289 w 1575239"/>
                <a:gd name="connsiteY56" fmla="*/ 1301750 h 2019300"/>
                <a:gd name="connsiteX57" fmla="*/ 343339 w 1575239"/>
                <a:gd name="connsiteY57" fmla="*/ 1225550 h 2019300"/>
                <a:gd name="connsiteX58" fmla="*/ 362389 w 1575239"/>
                <a:gd name="connsiteY58" fmla="*/ 1212850 h 2019300"/>
                <a:gd name="connsiteX59" fmla="*/ 368739 w 1575239"/>
                <a:gd name="connsiteY59" fmla="*/ 1193800 h 2019300"/>
                <a:gd name="connsiteX60" fmla="*/ 429064 w 1575239"/>
                <a:gd name="connsiteY60" fmla="*/ 1219200 h 2019300"/>
                <a:gd name="connsiteX61" fmla="*/ 444939 w 1575239"/>
                <a:gd name="connsiteY61" fmla="*/ 1244600 h 2019300"/>
                <a:gd name="connsiteX62" fmla="*/ 413189 w 1575239"/>
                <a:gd name="connsiteY62" fmla="*/ 1276350 h 2019300"/>
                <a:gd name="connsiteX63" fmla="*/ 394139 w 1575239"/>
                <a:gd name="connsiteY63" fmla="*/ 1282700 h 2019300"/>
                <a:gd name="connsiteX64" fmla="*/ 375089 w 1575239"/>
                <a:gd name="connsiteY64" fmla="*/ 1295400 h 2019300"/>
                <a:gd name="connsiteX65" fmla="*/ 362389 w 1575239"/>
                <a:gd name="connsiteY65" fmla="*/ 1314450 h 2019300"/>
                <a:gd name="connsiteX66" fmla="*/ 356039 w 1575239"/>
                <a:gd name="connsiteY66" fmla="*/ 1333500 h 2019300"/>
                <a:gd name="connsiteX67" fmla="*/ 324289 w 1575239"/>
                <a:gd name="connsiteY67" fmla="*/ 1365250 h 2019300"/>
                <a:gd name="connsiteX68" fmla="*/ 387789 w 1575239"/>
                <a:gd name="connsiteY68" fmla="*/ 1390650 h 2019300"/>
                <a:gd name="connsiteX69" fmla="*/ 400489 w 1575239"/>
                <a:gd name="connsiteY69" fmla="*/ 1409700 h 2019300"/>
                <a:gd name="connsiteX70" fmla="*/ 400489 w 1575239"/>
                <a:gd name="connsiteY70" fmla="*/ 1460500 h 2019300"/>
                <a:gd name="connsiteX71" fmla="*/ 340164 w 1575239"/>
                <a:gd name="connsiteY71" fmla="*/ 1393825 h 2019300"/>
                <a:gd name="connsiteX72" fmla="*/ 260789 w 1575239"/>
                <a:gd name="connsiteY72" fmla="*/ 1450975 h 2019300"/>
                <a:gd name="connsiteX73" fmla="*/ 267139 w 1575239"/>
                <a:gd name="connsiteY73" fmla="*/ 1498600 h 2019300"/>
                <a:gd name="connsiteX74" fmla="*/ 279839 w 1575239"/>
                <a:gd name="connsiteY74" fmla="*/ 1517650 h 2019300"/>
                <a:gd name="connsiteX75" fmla="*/ 292539 w 1575239"/>
                <a:gd name="connsiteY75" fmla="*/ 1555750 h 2019300"/>
                <a:gd name="connsiteX76" fmla="*/ 311589 w 1575239"/>
                <a:gd name="connsiteY76" fmla="*/ 1562100 h 2019300"/>
                <a:gd name="connsiteX77" fmla="*/ 349689 w 1575239"/>
                <a:gd name="connsiteY77" fmla="*/ 1587500 h 2019300"/>
                <a:gd name="connsiteX78" fmla="*/ 343339 w 1575239"/>
                <a:gd name="connsiteY78" fmla="*/ 1606550 h 2019300"/>
                <a:gd name="connsiteX79" fmla="*/ 279839 w 1575239"/>
                <a:gd name="connsiteY79" fmla="*/ 1625600 h 2019300"/>
                <a:gd name="connsiteX80" fmla="*/ 267139 w 1575239"/>
                <a:gd name="connsiteY80" fmla="*/ 1663700 h 2019300"/>
                <a:gd name="connsiteX81" fmla="*/ 273489 w 1575239"/>
                <a:gd name="connsiteY81" fmla="*/ 1701800 h 2019300"/>
                <a:gd name="connsiteX82" fmla="*/ 305239 w 1575239"/>
                <a:gd name="connsiteY82" fmla="*/ 1733550 h 2019300"/>
                <a:gd name="connsiteX83" fmla="*/ 298889 w 1575239"/>
                <a:gd name="connsiteY83" fmla="*/ 1755775 h 2019300"/>
                <a:gd name="connsiteX84" fmla="*/ 317939 w 1575239"/>
                <a:gd name="connsiteY84" fmla="*/ 1866900 h 2019300"/>
                <a:gd name="connsiteX85" fmla="*/ 349689 w 1575239"/>
                <a:gd name="connsiteY85" fmla="*/ 1955800 h 2019300"/>
                <a:gd name="connsiteX86" fmla="*/ 375089 w 1575239"/>
                <a:gd name="connsiteY86" fmla="*/ 1962150 h 2019300"/>
                <a:gd name="connsiteX87" fmla="*/ 425889 w 1575239"/>
                <a:gd name="connsiteY87" fmla="*/ 1968500 h 2019300"/>
                <a:gd name="connsiteX88" fmla="*/ 432239 w 1575239"/>
                <a:gd name="connsiteY88" fmla="*/ 1993900 h 2019300"/>
                <a:gd name="connsiteX89" fmla="*/ 476689 w 1575239"/>
                <a:gd name="connsiteY89" fmla="*/ 2012950 h 2019300"/>
                <a:gd name="connsiteX90" fmla="*/ 495739 w 1575239"/>
                <a:gd name="connsiteY90" fmla="*/ 2019300 h 2019300"/>
                <a:gd name="connsiteX91" fmla="*/ 514789 w 1575239"/>
                <a:gd name="connsiteY91" fmla="*/ 2012950 h 2019300"/>
                <a:gd name="connsiteX92" fmla="*/ 533839 w 1575239"/>
                <a:gd name="connsiteY92" fmla="*/ 1943100 h 2019300"/>
                <a:gd name="connsiteX93" fmla="*/ 546539 w 1575239"/>
                <a:gd name="connsiteY93" fmla="*/ 1924050 h 2019300"/>
                <a:gd name="connsiteX94" fmla="*/ 584639 w 1575239"/>
                <a:gd name="connsiteY94" fmla="*/ 1892300 h 2019300"/>
                <a:gd name="connsiteX95" fmla="*/ 603689 w 1575239"/>
                <a:gd name="connsiteY95" fmla="*/ 1854200 h 2019300"/>
                <a:gd name="connsiteX96" fmla="*/ 597339 w 1575239"/>
                <a:gd name="connsiteY96" fmla="*/ 1771650 h 2019300"/>
                <a:gd name="connsiteX97" fmla="*/ 571939 w 1575239"/>
                <a:gd name="connsiteY97" fmla="*/ 1714500 h 2019300"/>
                <a:gd name="connsiteX98" fmla="*/ 559239 w 1575239"/>
                <a:gd name="connsiteY98" fmla="*/ 1670050 h 2019300"/>
                <a:gd name="connsiteX99" fmla="*/ 565589 w 1575239"/>
                <a:gd name="connsiteY99" fmla="*/ 1638300 h 2019300"/>
                <a:gd name="connsiteX100" fmla="*/ 603689 w 1575239"/>
                <a:gd name="connsiteY100" fmla="*/ 1625600 h 2019300"/>
                <a:gd name="connsiteX101" fmla="*/ 667189 w 1575239"/>
                <a:gd name="connsiteY101" fmla="*/ 1631950 h 2019300"/>
                <a:gd name="connsiteX102" fmla="*/ 698939 w 1575239"/>
                <a:gd name="connsiteY102" fmla="*/ 1663700 h 2019300"/>
                <a:gd name="connsiteX103" fmla="*/ 717989 w 1575239"/>
                <a:gd name="connsiteY103" fmla="*/ 1676400 h 2019300"/>
                <a:gd name="connsiteX104" fmla="*/ 737039 w 1575239"/>
                <a:gd name="connsiteY104" fmla="*/ 1708150 h 2019300"/>
                <a:gd name="connsiteX105" fmla="*/ 794189 w 1575239"/>
                <a:gd name="connsiteY105" fmla="*/ 1720850 h 2019300"/>
                <a:gd name="connsiteX106" fmla="*/ 876739 w 1575239"/>
                <a:gd name="connsiteY106" fmla="*/ 1670050 h 2019300"/>
                <a:gd name="connsiteX107" fmla="*/ 889439 w 1575239"/>
                <a:gd name="connsiteY107" fmla="*/ 1689100 h 2019300"/>
                <a:gd name="connsiteX108" fmla="*/ 908489 w 1575239"/>
                <a:gd name="connsiteY108" fmla="*/ 1727200 h 2019300"/>
                <a:gd name="connsiteX109" fmla="*/ 933889 w 1575239"/>
                <a:gd name="connsiteY109" fmla="*/ 1733550 h 2019300"/>
                <a:gd name="connsiteX110" fmla="*/ 978339 w 1575239"/>
                <a:gd name="connsiteY110" fmla="*/ 1746250 h 2019300"/>
                <a:gd name="connsiteX111" fmla="*/ 1022789 w 1575239"/>
                <a:gd name="connsiteY111" fmla="*/ 1752600 h 2019300"/>
                <a:gd name="connsiteX112" fmla="*/ 1105339 w 1575239"/>
                <a:gd name="connsiteY112" fmla="*/ 1746250 h 2019300"/>
                <a:gd name="connsiteX113" fmla="*/ 1124389 w 1575239"/>
                <a:gd name="connsiteY113" fmla="*/ 1739900 h 2019300"/>
                <a:gd name="connsiteX114" fmla="*/ 1168839 w 1575239"/>
                <a:gd name="connsiteY114" fmla="*/ 1682750 h 2019300"/>
                <a:gd name="connsiteX115" fmla="*/ 1187889 w 1575239"/>
                <a:gd name="connsiteY115" fmla="*/ 1676400 h 2019300"/>
                <a:gd name="connsiteX116" fmla="*/ 1206939 w 1575239"/>
                <a:gd name="connsiteY116" fmla="*/ 1663700 h 2019300"/>
                <a:gd name="connsiteX117" fmla="*/ 1257739 w 1575239"/>
                <a:gd name="connsiteY117" fmla="*/ 1644650 h 2019300"/>
                <a:gd name="connsiteX118" fmla="*/ 1264089 w 1575239"/>
                <a:gd name="connsiteY118" fmla="*/ 1428750 h 2019300"/>
                <a:gd name="connsiteX119" fmla="*/ 1270439 w 1575239"/>
                <a:gd name="connsiteY119" fmla="*/ 1409700 h 2019300"/>
                <a:gd name="connsiteX120" fmla="*/ 1283139 w 1575239"/>
                <a:gd name="connsiteY120" fmla="*/ 1390650 h 2019300"/>
                <a:gd name="connsiteX121" fmla="*/ 1283139 w 1575239"/>
                <a:gd name="connsiteY121" fmla="*/ 1327150 h 2019300"/>
                <a:gd name="connsiteX122" fmla="*/ 1264089 w 1575239"/>
                <a:gd name="connsiteY122" fmla="*/ 1314450 h 2019300"/>
                <a:gd name="connsiteX123" fmla="*/ 1251389 w 1575239"/>
                <a:gd name="connsiteY123" fmla="*/ 1289050 h 2019300"/>
                <a:gd name="connsiteX124" fmla="*/ 1276789 w 1575239"/>
                <a:gd name="connsiteY124" fmla="*/ 1257300 h 2019300"/>
                <a:gd name="connsiteX125" fmla="*/ 1289489 w 1575239"/>
                <a:gd name="connsiteY125" fmla="*/ 1238250 h 2019300"/>
                <a:gd name="connsiteX126" fmla="*/ 1308539 w 1575239"/>
                <a:gd name="connsiteY126" fmla="*/ 1181100 h 2019300"/>
                <a:gd name="connsiteX127" fmla="*/ 1314889 w 1575239"/>
                <a:gd name="connsiteY127" fmla="*/ 1162050 h 2019300"/>
                <a:gd name="connsiteX128" fmla="*/ 1327589 w 1575239"/>
                <a:gd name="connsiteY128" fmla="*/ 1111250 h 2019300"/>
                <a:gd name="connsiteX129" fmla="*/ 1340289 w 1575239"/>
                <a:gd name="connsiteY129" fmla="*/ 1066800 h 2019300"/>
                <a:gd name="connsiteX130" fmla="*/ 1327589 w 1575239"/>
                <a:gd name="connsiteY130" fmla="*/ 1009650 h 2019300"/>
                <a:gd name="connsiteX131" fmla="*/ 1314889 w 1575239"/>
                <a:gd name="connsiteY131" fmla="*/ 990600 h 2019300"/>
                <a:gd name="connsiteX132" fmla="*/ 1302189 w 1575239"/>
                <a:gd name="connsiteY132" fmla="*/ 952500 h 2019300"/>
                <a:gd name="connsiteX133" fmla="*/ 1289489 w 1575239"/>
                <a:gd name="connsiteY133" fmla="*/ 927100 h 2019300"/>
                <a:gd name="connsiteX134" fmla="*/ 1283139 w 1575239"/>
                <a:gd name="connsiteY134" fmla="*/ 901700 h 2019300"/>
                <a:gd name="connsiteX135" fmla="*/ 1276789 w 1575239"/>
                <a:gd name="connsiteY135" fmla="*/ 882650 h 2019300"/>
                <a:gd name="connsiteX136" fmla="*/ 1283139 w 1575239"/>
                <a:gd name="connsiteY136" fmla="*/ 666750 h 2019300"/>
                <a:gd name="connsiteX137" fmla="*/ 1289489 w 1575239"/>
                <a:gd name="connsiteY137" fmla="*/ 635000 h 2019300"/>
                <a:gd name="connsiteX138" fmla="*/ 1302189 w 1575239"/>
                <a:gd name="connsiteY138" fmla="*/ 615950 h 2019300"/>
                <a:gd name="connsiteX139" fmla="*/ 1321239 w 1575239"/>
                <a:gd name="connsiteY139" fmla="*/ 577850 h 2019300"/>
                <a:gd name="connsiteX140" fmla="*/ 1327589 w 1575239"/>
                <a:gd name="connsiteY140" fmla="*/ 520700 h 2019300"/>
                <a:gd name="connsiteX141" fmla="*/ 1333939 w 1575239"/>
                <a:gd name="connsiteY141" fmla="*/ 501650 h 2019300"/>
                <a:gd name="connsiteX142" fmla="*/ 1340289 w 1575239"/>
                <a:gd name="connsiteY142" fmla="*/ 450850 h 2019300"/>
                <a:gd name="connsiteX143" fmla="*/ 1378389 w 1575239"/>
                <a:gd name="connsiteY143" fmla="*/ 431800 h 2019300"/>
                <a:gd name="connsiteX144" fmla="*/ 1403789 w 1575239"/>
                <a:gd name="connsiteY144" fmla="*/ 425450 h 2019300"/>
                <a:gd name="connsiteX145" fmla="*/ 1422839 w 1575239"/>
                <a:gd name="connsiteY145" fmla="*/ 419100 h 2019300"/>
                <a:gd name="connsiteX146" fmla="*/ 1460939 w 1575239"/>
                <a:gd name="connsiteY146" fmla="*/ 412750 h 2019300"/>
                <a:gd name="connsiteX147" fmla="*/ 1486339 w 1575239"/>
                <a:gd name="connsiteY147" fmla="*/ 406400 h 2019300"/>
                <a:gd name="connsiteX148" fmla="*/ 1448239 w 1575239"/>
                <a:gd name="connsiteY148" fmla="*/ 368300 h 2019300"/>
                <a:gd name="connsiteX149" fmla="*/ 1410139 w 1575239"/>
                <a:gd name="connsiteY149" fmla="*/ 349250 h 2019300"/>
                <a:gd name="connsiteX150" fmla="*/ 1372039 w 1575239"/>
                <a:gd name="connsiteY150" fmla="*/ 330200 h 2019300"/>
                <a:gd name="connsiteX151" fmla="*/ 1352989 w 1575239"/>
                <a:gd name="connsiteY151" fmla="*/ 285750 h 2019300"/>
                <a:gd name="connsiteX152" fmla="*/ 1333939 w 1575239"/>
                <a:gd name="connsiteY152" fmla="*/ 279400 h 2019300"/>
                <a:gd name="connsiteX153" fmla="*/ 1340289 w 1575239"/>
                <a:gd name="connsiteY153" fmla="*/ 228600 h 2019300"/>
                <a:gd name="connsiteX154" fmla="*/ 1359339 w 1575239"/>
                <a:gd name="connsiteY154" fmla="*/ 222250 h 2019300"/>
                <a:gd name="connsiteX155" fmla="*/ 1410139 w 1575239"/>
                <a:gd name="connsiteY155" fmla="*/ 228600 h 2019300"/>
                <a:gd name="connsiteX156" fmla="*/ 1467289 w 1575239"/>
                <a:gd name="connsiteY156" fmla="*/ 273050 h 2019300"/>
                <a:gd name="connsiteX157" fmla="*/ 1505389 w 1575239"/>
                <a:gd name="connsiteY157" fmla="*/ 285750 h 2019300"/>
                <a:gd name="connsiteX158" fmla="*/ 1524439 w 1575239"/>
                <a:gd name="connsiteY158" fmla="*/ 298450 h 2019300"/>
                <a:gd name="connsiteX159" fmla="*/ 1511739 w 1575239"/>
                <a:gd name="connsiteY159" fmla="*/ 304800 h 2019300"/>
                <a:gd name="connsiteX160" fmla="*/ 1518089 w 1575239"/>
                <a:gd name="connsiteY160" fmla="*/ 260350 h 2019300"/>
                <a:gd name="connsiteX161" fmla="*/ 1556189 w 1575239"/>
                <a:gd name="connsiteY161" fmla="*/ 228600 h 2019300"/>
                <a:gd name="connsiteX162" fmla="*/ 1575239 w 1575239"/>
                <a:gd name="connsiteY162" fmla="*/ 184150 h 2019300"/>
                <a:gd name="connsiteX163" fmla="*/ 1568889 w 1575239"/>
                <a:gd name="connsiteY163" fmla="*/ 165100 h 2019300"/>
                <a:gd name="connsiteX164" fmla="*/ 1479989 w 1575239"/>
                <a:gd name="connsiteY164" fmla="*/ 158750 h 2019300"/>
                <a:gd name="connsiteX165" fmla="*/ 1511739 w 1575239"/>
                <a:gd name="connsiteY165" fmla="*/ 127000 h 2019300"/>
                <a:gd name="connsiteX166" fmla="*/ 1479989 w 1575239"/>
                <a:gd name="connsiteY166" fmla="*/ 69850 h 2019300"/>
                <a:gd name="connsiteX167" fmla="*/ 1499039 w 1575239"/>
                <a:gd name="connsiteY167" fmla="*/ 63500 h 2019300"/>
                <a:gd name="connsiteX168" fmla="*/ 1479989 w 1575239"/>
                <a:gd name="connsiteY168" fmla="*/ 50800 h 2019300"/>
                <a:gd name="connsiteX169" fmla="*/ 1454589 w 1575239"/>
                <a:gd name="connsiteY169" fmla="*/ 44450 h 2019300"/>
                <a:gd name="connsiteX170" fmla="*/ 1397439 w 1575239"/>
                <a:gd name="connsiteY170" fmla="*/ 31750 h 2019300"/>
                <a:gd name="connsiteX171" fmla="*/ 1378389 w 1575239"/>
                <a:gd name="connsiteY171" fmla="*/ 19050 h 2019300"/>
                <a:gd name="connsiteX172" fmla="*/ 1321239 w 1575239"/>
                <a:gd name="connsiteY172" fmla="*/ 6350 h 2019300"/>
                <a:gd name="connsiteX173" fmla="*/ 1289489 w 1575239"/>
                <a:gd name="connsiteY173" fmla="*/ 0 h 2019300"/>
                <a:gd name="connsiteX174" fmla="*/ 1225989 w 1575239"/>
                <a:gd name="connsiteY174" fmla="*/ 6350 h 2019300"/>
                <a:gd name="connsiteX175" fmla="*/ 1225989 w 1575239"/>
                <a:gd name="connsiteY175" fmla="*/ 50800 h 2019300"/>
                <a:gd name="connsiteX176" fmla="*/ 1264089 w 1575239"/>
                <a:gd name="connsiteY176" fmla="*/ 57150 h 2019300"/>
                <a:gd name="connsiteX177" fmla="*/ 1264089 w 1575239"/>
                <a:gd name="connsiteY177" fmla="*/ 127000 h 2019300"/>
                <a:gd name="connsiteX178" fmla="*/ 1225989 w 1575239"/>
                <a:gd name="connsiteY178" fmla="*/ 120650 h 2019300"/>
                <a:gd name="connsiteX179" fmla="*/ 1187889 w 1575239"/>
                <a:gd name="connsiteY179" fmla="*/ 82550 h 2019300"/>
                <a:gd name="connsiteX180" fmla="*/ 1168839 w 1575239"/>
                <a:gd name="connsiteY180" fmla="*/ 63500 h 2019300"/>
                <a:gd name="connsiteX181" fmla="*/ 1137089 w 1575239"/>
                <a:gd name="connsiteY181" fmla="*/ 57150 h 2019300"/>
                <a:gd name="connsiteX182" fmla="*/ 1060889 w 1575239"/>
                <a:gd name="connsiteY182" fmla="*/ 50800 h 2019300"/>
                <a:gd name="connsiteX183" fmla="*/ 978339 w 1575239"/>
                <a:gd name="connsiteY183" fmla="*/ 50800 h 2019300"/>
                <a:gd name="connsiteX184" fmla="*/ 959289 w 1575239"/>
                <a:gd name="connsiteY184" fmla="*/ 63500 h 2019300"/>
                <a:gd name="connsiteX185" fmla="*/ 940239 w 1575239"/>
                <a:gd name="connsiteY185" fmla="*/ 101600 h 2019300"/>
                <a:gd name="connsiteX186" fmla="*/ 927539 w 1575239"/>
                <a:gd name="connsiteY186" fmla="*/ 120650 h 2019300"/>
                <a:gd name="connsiteX187" fmla="*/ 921189 w 1575239"/>
                <a:gd name="connsiteY187" fmla="*/ 139700 h 2019300"/>
                <a:gd name="connsiteX188" fmla="*/ 883089 w 1575239"/>
                <a:gd name="connsiteY188" fmla="*/ 184150 h 2019300"/>
                <a:gd name="connsiteX189" fmla="*/ 844989 w 1575239"/>
                <a:gd name="connsiteY189" fmla="*/ 177800 h 2019300"/>
                <a:gd name="connsiteX190" fmla="*/ 832289 w 1575239"/>
                <a:gd name="connsiteY190" fmla="*/ 158750 h 2019300"/>
                <a:gd name="connsiteX191" fmla="*/ 813239 w 1575239"/>
                <a:gd name="connsiteY191" fmla="*/ 139700 h 2019300"/>
                <a:gd name="connsiteX192" fmla="*/ 794189 w 1575239"/>
                <a:gd name="connsiteY192" fmla="*/ 95250 h 2019300"/>
                <a:gd name="connsiteX193" fmla="*/ 787839 w 1575239"/>
                <a:gd name="connsiteY193" fmla="*/ 69850 h 2019300"/>
                <a:gd name="connsiteX194" fmla="*/ 775139 w 1575239"/>
                <a:gd name="connsiteY194" fmla="*/ 50800 h 2019300"/>
                <a:gd name="connsiteX195" fmla="*/ 768789 w 1575239"/>
                <a:gd name="connsiteY195" fmla="*/ 31750 h 2019300"/>
                <a:gd name="connsiteX196" fmla="*/ 730689 w 1575239"/>
                <a:gd name="connsiteY196" fmla="*/ 12700 h 2019300"/>
                <a:gd name="connsiteX197" fmla="*/ 559239 w 1575239"/>
                <a:gd name="connsiteY197" fmla="*/ 25400 h 2019300"/>
                <a:gd name="connsiteX198" fmla="*/ 533839 w 1575239"/>
                <a:gd name="connsiteY198" fmla="*/ 31750 h 2019300"/>
                <a:gd name="connsiteX199" fmla="*/ 521139 w 1575239"/>
                <a:gd name="connsiteY199" fmla="*/ 50800 h 2019300"/>
                <a:gd name="connsiteX200" fmla="*/ 502089 w 1575239"/>
                <a:gd name="connsiteY200" fmla="*/ 63500 h 2019300"/>
                <a:gd name="connsiteX0" fmla="*/ 502089 w 1575239"/>
                <a:gd name="connsiteY0" fmla="*/ 63500 h 2019300"/>
                <a:gd name="connsiteX1" fmla="*/ 514789 w 1575239"/>
                <a:gd name="connsiteY1" fmla="*/ 228600 h 2019300"/>
                <a:gd name="connsiteX2" fmla="*/ 495739 w 1575239"/>
                <a:gd name="connsiteY2" fmla="*/ 273050 h 2019300"/>
                <a:gd name="connsiteX3" fmla="*/ 476689 w 1575239"/>
                <a:gd name="connsiteY3" fmla="*/ 285750 h 2019300"/>
                <a:gd name="connsiteX4" fmla="*/ 451289 w 1575239"/>
                <a:gd name="connsiteY4" fmla="*/ 241300 h 2019300"/>
                <a:gd name="connsiteX5" fmla="*/ 394139 w 1575239"/>
                <a:gd name="connsiteY5" fmla="*/ 209550 h 2019300"/>
                <a:gd name="connsiteX6" fmla="*/ 336989 w 1575239"/>
                <a:gd name="connsiteY6" fmla="*/ 254000 h 2019300"/>
                <a:gd name="connsiteX7" fmla="*/ 292539 w 1575239"/>
                <a:gd name="connsiteY7" fmla="*/ 311150 h 2019300"/>
                <a:gd name="connsiteX8" fmla="*/ 254439 w 1575239"/>
                <a:gd name="connsiteY8" fmla="*/ 323850 h 2019300"/>
                <a:gd name="connsiteX9" fmla="*/ 235389 w 1575239"/>
                <a:gd name="connsiteY9" fmla="*/ 330200 h 2019300"/>
                <a:gd name="connsiteX10" fmla="*/ 203639 w 1575239"/>
                <a:gd name="connsiteY10" fmla="*/ 368300 h 2019300"/>
                <a:gd name="connsiteX11" fmla="*/ 190939 w 1575239"/>
                <a:gd name="connsiteY11" fmla="*/ 406400 h 2019300"/>
                <a:gd name="connsiteX12" fmla="*/ 165539 w 1575239"/>
                <a:gd name="connsiteY12" fmla="*/ 444500 h 2019300"/>
                <a:gd name="connsiteX13" fmla="*/ 159189 w 1575239"/>
                <a:gd name="connsiteY13" fmla="*/ 463550 h 2019300"/>
                <a:gd name="connsiteX14" fmla="*/ 152839 w 1575239"/>
                <a:gd name="connsiteY14" fmla="*/ 501650 h 2019300"/>
                <a:gd name="connsiteX15" fmla="*/ 133789 w 1575239"/>
                <a:gd name="connsiteY15" fmla="*/ 508000 h 2019300"/>
                <a:gd name="connsiteX16" fmla="*/ 32189 w 1575239"/>
                <a:gd name="connsiteY16" fmla="*/ 520700 h 2019300"/>
                <a:gd name="connsiteX17" fmla="*/ 38539 w 1575239"/>
                <a:gd name="connsiteY17" fmla="*/ 552450 h 2019300"/>
                <a:gd name="connsiteX18" fmla="*/ 57589 w 1575239"/>
                <a:gd name="connsiteY18" fmla="*/ 558800 h 2019300"/>
                <a:gd name="connsiteX19" fmla="*/ 102039 w 1575239"/>
                <a:gd name="connsiteY19" fmla="*/ 552450 h 2019300"/>
                <a:gd name="connsiteX20" fmla="*/ 178239 w 1575239"/>
                <a:gd name="connsiteY20" fmla="*/ 539750 h 2019300"/>
                <a:gd name="connsiteX21" fmla="*/ 197289 w 1575239"/>
                <a:gd name="connsiteY21" fmla="*/ 552450 h 2019300"/>
                <a:gd name="connsiteX22" fmla="*/ 216339 w 1575239"/>
                <a:gd name="connsiteY22" fmla="*/ 596900 h 2019300"/>
                <a:gd name="connsiteX23" fmla="*/ 229039 w 1575239"/>
                <a:gd name="connsiteY23" fmla="*/ 635000 h 2019300"/>
                <a:gd name="connsiteX24" fmla="*/ 216339 w 1575239"/>
                <a:gd name="connsiteY24" fmla="*/ 698500 h 2019300"/>
                <a:gd name="connsiteX25" fmla="*/ 197289 w 1575239"/>
                <a:gd name="connsiteY25" fmla="*/ 717550 h 2019300"/>
                <a:gd name="connsiteX26" fmla="*/ 190939 w 1575239"/>
                <a:gd name="connsiteY26" fmla="*/ 762000 h 2019300"/>
                <a:gd name="connsiteX27" fmla="*/ 209989 w 1575239"/>
                <a:gd name="connsiteY27" fmla="*/ 768350 h 2019300"/>
                <a:gd name="connsiteX28" fmla="*/ 235389 w 1575239"/>
                <a:gd name="connsiteY28" fmla="*/ 806450 h 2019300"/>
                <a:gd name="connsiteX29" fmla="*/ 248089 w 1575239"/>
                <a:gd name="connsiteY29" fmla="*/ 844550 h 2019300"/>
                <a:gd name="connsiteX30" fmla="*/ 254439 w 1575239"/>
                <a:gd name="connsiteY30" fmla="*/ 863600 h 2019300"/>
                <a:gd name="connsiteX31" fmla="*/ 216339 w 1575239"/>
                <a:gd name="connsiteY31" fmla="*/ 882650 h 2019300"/>
                <a:gd name="connsiteX32" fmla="*/ 197289 w 1575239"/>
                <a:gd name="connsiteY32" fmla="*/ 889000 h 2019300"/>
                <a:gd name="connsiteX33" fmla="*/ 203639 w 1575239"/>
                <a:gd name="connsiteY33" fmla="*/ 927100 h 2019300"/>
                <a:gd name="connsiteX34" fmla="*/ 216339 w 1575239"/>
                <a:gd name="connsiteY34" fmla="*/ 946150 h 2019300"/>
                <a:gd name="connsiteX35" fmla="*/ 222689 w 1575239"/>
                <a:gd name="connsiteY35" fmla="*/ 996950 h 2019300"/>
                <a:gd name="connsiteX36" fmla="*/ 209989 w 1575239"/>
                <a:gd name="connsiteY36" fmla="*/ 1035050 h 2019300"/>
                <a:gd name="connsiteX37" fmla="*/ 190939 w 1575239"/>
                <a:gd name="connsiteY37" fmla="*/ 1041400 h 2019300"/>
                <a:gd name="connsiteX38" fmla="*/ 165539 w 1575239"/>
                <a:gd name="connsiteY38" fmla="*/ 1054100 h 2019300"/>
                <a:gd name="connsiteX39" fmla="*/ 70289 w 1575239"/>
                <a:gd name="connsiteY39" fmla="*/ 1047750 h 2019300"/>
                <a:gd name="connsiteX40" fmla="*/ 44889 w 1575239"/>
                <a:gd name="connsiteY40" fmla="*/ 1035050 h 2019300"/>
                <a:gd name="connsiteX41" fmla="*/ 25839 w 1575239"/>
                <a:gd name="connsiteY41" fmla="*/ 1028700 h 2019300"/>
                <a:gd name="connsiteX42" fmla="*/ 439 w 1575239"/>
                <a:gd name="connsiteY42" fmla="*/ 1066800 h 2019300"/>
                <a:gd name="connsiteX43" fmla="*/ 6789 w 1575239"/>
                <a:gd name="connsiteY43" fmla="*/ 1092200 h 2019300"/>
                <a:gd name="connsiteX44" fmla="*/ 25839 w 1575239"/>
                <a:gd name="connsiteY44" fmla="*/ 1111250 h 2019300"/>
                <a:gd name="connsiteX45" fmla="*/ 38539 w 1575239"/>
                <a:gd name="connsiteY45" fmla="*/ 1130300 h 2019300"/>
                <a:gd name="connsiteX46" fmla="*/ 57589 w 1575239"/>
                <a:gd name="connsiteY46" fmla="*/ 1149350 h 2019300"/>
                <a:gd name="connsiteX47" fmla="*/ 89339 w 1575239"/>
                <a:gd name="connsiteY47" fmla="*/ 1206500 h 2019300"/>
                <a:gd name="connsiteX48" fmla="*/ 63939 w 1575239"/>
                <a:gd name="connsiteY48" fmla="*/ 1231900 h 2019300"/>
                <a:gd name="connsiteX49" fmla="*/ 82989 w 1575239"/>
                <a:gd name="connsiteY49" fmla="*/ 1238250 h 2019300"/>
                <a:gd name="connsiteX50" fmla="*/ 133789 w 1575239"/>
                <a:gd name="connsiteY50" fmla="*/ 1257300 h 2019300"/>
                <a:gd name="connsiteX51" fmla="*/ 171889 w 1575239"/>
                <a:gd name="connsiteY51" fmla="*/ 1289050 h 2019300"/>
                <a:gd name="connsiteX52" fmla="*/ 190939 w 1575239"/>
                <a:gd name="connsiteY52" fmla="*/ 1308100 h 2019300"/>
                <a:gd name="connsiteX53" fmla="*/ 229039 w 1575239"/>
                <a:gd name="connsiteY53" fmla="*/ 1333500 h 2019300"/>
                <a:gd name="connsiteX54" fmla="*/ 298889 w 1575239"/>
                <a:gd name="connsiteY54" fmla="*/ 1327150 h 2019300"/>
                <a:gd name="connsiteX55" fmla="*/ 317939 w 1575239"/>
                <a:gd name="connsiteY55" fmla="*/ 1320800 h 2019300"/>
                <a:gd name="connsiteX56" fmla="*/ 324289 w 1575239"/>
                <a:gd name="connsiteY56" fmla="*/ 1301750 h 2019300"/>
                <a:gd name="connsiteX57" fmla="*/ 343339 w 1575239"/>
                <a:gd name="connsiteY57" fmla="*/ 1225550 h 2019300"/>
                <a:gd name="connsiteX58" fmla="*/ 362389 w 1575239"/>
                <a:gd name="connsiteY58" fmla="*/ 1212850 h 2019300"/>
                <a:gd name="connsiteX59" fmla="*/ 381439 w 1575239"/>
                <a:gd name="connsiteY59" fmla="*/ 1219200 h 2019300"/>
                <a:gd name="connsiteX60" fmla="*/ 429064 w 1575239"/>
                <a:gd name="connsiteY60" fmla="*/ 1219200 h 2019300"/>
                <a:gd name="connsiteX61" fmla="*/ 444939 w 1575239"/>
                <a:gd name="connsiteY61" fmla="*/ 1244600 h 2019300"/>
                <a:gd name="connsiteX62" fmla="*/ 413189 w 1575239"/>
                <a:gd name="connsiteY62" fmla="*/ 1276350 h 2019300"/>
                <a:gd name="connsiteX63" fmla="*/ 394139 w 1575239"/>
                <a:gd name="connsiteY63" fmla="*/ 1282700 h 2019300"/>
                <a:gd name="connsiteX64" fmla="*/ 375089 w 1575239"/>
                <a:gd name="connsiteY64" fmla="*/ 1295400 h 2019300"/>
                <a:gd name="connsiteX65" fmla="*/ 362389 w 1575239"/>
                <a:gd name="connsiteY65" fmla="*/ 1314450 h 2019300"/>
                <a:gd name="connsiteX66" fmla="*/ 356039 w 1575239"/>
                <a:gd name="connsiteY66" fmla="*/ 1333500 h 2019300"/>
                <a:gd name="connsiteX67" fmla="*/ 324289 w 1575239"/>
                <a:gd name="connsiteY67" fmla="*/ 1365250 h 2019300"/>
                <a:gd name="connsiteX68" fmla="*/ 387789 w 1575239"/>
                <a:gd name="connsiteY68" fmla="*/ 1390650 h 2019300"/>
                <a:gd name="connsiteX69" fmla="*/ 400489 w 1575239"/>
                <a:gd name="connsiteY69" fmla="*/ 1409700 h 2019300"/>
                <a:gd name="connsiteX70" fmla="*/ 400489 w 1575239"/>
                <a:gd name="connsiteY70" fmla="*/ 1460500 h 2019300"/>
                <a:gd name="connsiteX71" fmla="*/ 340164 w 1575239"/>
                <a:gd name="connsiteY71" fmla="*/ 1393825 h 2019300"/>
                <a:gd name="connsiteX72" fmla="*/ 260789 w 1575239"/>
                <a:gd name="connsiteY72" fmla="*/ 1450975 h 2019300"/>
                <a:gd name="connsiteX73" fmla="*/ 267139 w 1575239"/>
                <a:gd name="connsiteY73" fmla="*/ 1498600 h 2019300"/>
                <a:gd name="connsiteX74" fmla="*/ 279839 w 1575239"/>
                <a:gd name="connsiteY74" fmla="*/ 1517650 h 2019300"/>
                <a:gd name="connsiteX75" fmla="*/ 292539 w 1575239"/>
                <a:gd name="connsiteY75" fmla="*/ 1555750 h 2019300"/>
                <a:gd name="connsiteX76" fmla="*/ 311589 w 1575239"/>
                <a:gd name="connsiteY76" fmla="*/ 1562100 h 2019300"/>
                <a:gd name="connsiteX77" fmla="*/ 349689 w 1575239"/>
                <a:gd name="connsiteY77" fmla="*/ 1587500 h 2019300"/>
                <a:gd name="connsiteX78" fmla="*/ 343339 w 1575239"/>
                <a:gd name="connsiteY78" fmla="*/ 1606550 h 2019300"/>
                <a:gd name="connsiteX79" fmla="*/ 279839 w 1575239"/>
                <a:gd name="connsiteY79" fmla="*/ 1625600 h 2019300"/>
                <a:gd name="connsiteX80" fmla="*/ 267139 w 1575239"/>
                <a:gd name="connsiteY80" fmla="*/ 1663700 h 2019300"/>
                <a:gd name="connsiteX81" fmla="*/ 273489 w 1575239"/>
                <a:gd name="connsiteY81" fmla="*/ 1701800 h 2019300"/>
                <a:gd name="connsiteX82" fmla="*/ 305239 w 1575239"/>
                <a:gd name="connsiteY82" fmla="*/ 1733550 h 2019300"/>
                <a:gd name="connsiteX83" fmla="*/ 298889 w 1575239"/>
                <a:gd name="connsiteY83" fmla="*/ 1755775 h 2019300"/>
                <a:gd name="connsiteX84" fmla="*/ 317939 w 1575239"/>
                <a:gd name="connsiteY84" fmla="*/ 1866900 h 2019300"/>
                <a:gd name="connsiteX85" fmla="*/ 349689 w 1575239"/>
                <a:gd name="connsiteY85" fmla="*/ 1955800 h 2019300"/>
                <a:gd name="connsiteX86" fmla="*/ 375089 w 1575239"/>
                <a:gd name="connsiteY86" fmla="*/ 1962150 h 2019300"/>
                <a:gd name="connsiteX87" fmla="*/ 425889 w 1575239"/>
                <a:gd name="connsiteY87" fmla="*/ 1968500 h 2019300"/>
                <a:gd name="connsiteX88" fmla="*/ 432239 w 1575239"/>
                <a:gd name="connsiteY88" fmla="*/ 1993900 h 2019300"/>
                <a:gd name="connsiteX89" fmla="*/ 476689 w 1575239"/>
                <a:gd name="connsiteY89" fmla="*/ 2012950 h 2019300"/>
                <a:gd name="connsiteX90" fmla="*/ 495739 w 1575239"/>
                <a:gd name="connsiteY90" fmla="*/ 2019300 h 2019300"/>
                <a:gd name="connsiteX91" fmla="*/ 514789 w 1575239"/>
                <a:gd name="connsiteY91" fmla="*/ 2012950 h 2019300"/>
                <a:gd name="connsiteX92" fmla="*/ 533839 w 1575239"/>
                <a:gd name="connsiteY92" fmla="*/ 1943100 h 2019300"/>
                <a:gd name="connsiteX93" fmla="*/ 546539 w 1575239"/>
                <a:gd name="connsiteY93" fmla="*/ 1924050 h 2019300"/>
                <a:gd name="connsiteX94" fmla="*/ 584639 w 1575239"/>
                <a:gd name="connsiteY94" fmla="*/ 1892300 h 2019300"/>
                <a:gd name="connsiteX95" fmla="*/ 603689 w 1575239"/>
                <a:gd name="connsiteY95" fmla="*/ 1854200 h 2019300"/>
                <a:gd name="connsiteX96" fmla="*/ 597339 w 1575239"/>
                <a:gd name="connsiteY96" fmla="*/ 1771650 h 2019300"/>
                <a:gd name="connsiteX97" fmla="*/ 571939 w 1575239"/>
                <a:gd name="connsiteY97" fmla="*/ 1714500 h 2019300"/>
                <a:gd name="connsiteX98" fmla="*/ 559239 w 1575239"/>
                <a:gd name="connsiteY98" fmla="*/ 1670050 h 2019300"/>
                <a:gd name="connsiteX99" fmla="*/ 565589 w 1575239"/>
                <a:gd name="connsiteY99" fmla="*/ 1638300 h 2019300"/>
                <a:gd name="connsiteX100" fmla="*/ 603689 w 1575239"/>
                <a:gd name="connsiteY100" fmla="*/ 1625600 h 2019300"/>
                <a:gd name="connsiteX101" fmla="*/ 667189 w 1575239"/>
                <a:gd name="connsiteY101" fmla="*/ 1631950 h 2019300"/>
                <a:gd name="connsiteX102" fmla="*/ 698939 w 1575239"/>
                <a:gd name="connsiteY102" fmla="*/ 1663700 h 2019300"/>
                <a:gd name="connsiteX103" fmla="*/ 717989 w 1575239"/>
                <a:gd name="connsiteY103" fmla="*/ 1676400 h 2019300"/>
                <a:gd name="connsiteX104" fmla="*/ 737039 w 1575239"/>
                <a:gd name="connsiteY104" fmla="*/ 1708150 h 2019300"/>
                <a:gd name="connsiteX105" fmla="*/ 794189 w 1575239"/>
                <a:gd name="connsiteY105" fmla="*/ 1720850 h 2019300"/>
                <a:gd name="connsiteX106" fmla="*/ 876739 w 1575239"/>
                <a:gd name="connsiteY106" fmla="*/ 1670050 h 2019300"/>
                <a:gd name="connsiteX107" fmla="*/ 889439 w 1575239"/>
                <a:gd name="connsiteY107" fmla="*/ 1689100 h 2019300"/>
                <a:gd name="connsiteX108" fmla="*/ 908489 w 1575239"/>
                <a:gd name="connsiteY108" fmla="*/ 1727200 h 2019300"/>
                <a:gd name="connsiteX109" fmla="*/ 933889 w 1575239"/>
                <a:gd name="connsiteY109" fmla="*/ 1733550 h 2019300"/>
                <a:gd name="connsiteX110" fmla="*/ 978339 w 1575239"/>
                <a:gd name="connsiteY110" fmla="*/ 1746250 h 2019300"/>
                <a:gd name="connsiteX111" fmla="*/ 1022789 w 1575239"/>
                <a:gd name="connsiteY111" fmla="*/ 1752600 h 2019300"/>
                <a:gd name="connsiteX112" fmla="*/ 1105339 w 1575239"/>
                <a:gd name="connsiteY112" fmla="*/ 1746250 h 2019300"/>
                <a:gd name="connsiteX113" fmla="*/ 1124389 w 1575239"/>
                <a:gd name="connsiteY113" fmla="*/ 1739900 h 2019300"/>
                <a:gd name="connsiteX114" fmla="*/ 1168839 w 1575239"/>
                <a:gd name="connsiteY114" fmla="*/ 1682750 h 2019300"/>
                <a:gd name="connsiteX115" fmla="*/ 1187889 w 1575239"/>
                <a:gd name="connsiteY115" fmla="*/ 1676400 h 2019300"/>
                <a:gd name="connsiteX116" fmla="*/ 1206939 w 1575239"/>
                <a:gd name="connsiteY116" fmla="*/ 1663700 h 2019300"/>
                <a:gd name="connsiteX117" fmla="*/ 1257739 w 1575239"/>
                <a:gd name="connsiteY117" fmla="*/ 1644650 h 2019300"/>
                <a:gd name="connsiteX118" fmla="*/ 1264089 w 1575239"/>
                <a:gd name="connsiteY118" fmla="*/ 1428750 h 2019300"/>
                <a:gd name="connsiteX119" fmla="*/ 1270439 w 1575239"/>
                <a:gd name="connsiteY119" fmla="*/ 1409700 h 2019300"/>
                <a:gd name="connsiteX120" fmla="*/ 1283139 w 1575239"/>
                <a:gd name="connsiteY120" fmla="*/ 1390650 h 2019300"/>
                <a:gd name="connsiteX121" fmla="*/ 1283139 w 1575239"/>
                <a:gd name="connsiteY121" fmla="*/ 1327150 h 2019300"/>
                <a:gd name="connsiteX122" fmla="*/ 1264089 w 1575239"/>
                <a:gd name="connsiteY122" fmla="*/ 1314450 h 2019300"/>
                <a:gd name="connsiteX123" fmla="*/ 1251389 w 1575239"/>
                <a:gd name="connsiteY123" fmla="*/ 1289050 h 2019300"/>
                <a:gd name="connsiteX124" fmla="*/ 1276789 w 1575239"/>
                <a:gd name="connsiteY124" fmla="*/ 1257300 h 2019300"/>
                <a:gd name="connsiteX125" fmla="*/ 1289489 w 1575239"/>
                <a:gd name="connsiteY125" fmla="*/ 1238250 h 2019300"/>
                <a:gd name="connsiteX126" fmla="*/ 1308539 w 1575239"/>
                <a:gd name="connsiteY126" fmla="*/ 1181100 h 2019300"/>
                <a:gd name="connsiteX127" fmla="*/ 1314889 w 1575239"/>
                <a:gd name="connsiteY127" fmla="*/ 1162050 h 2019300"/>
                <a:gd name="connsiteX128" fmla="*/ 1327589 w 1575239"/>
                <a:gd name="connsiteY128" fmla="*/ 1111250 h 2019300"/>
                <a:gd name="connsiteX129" fmla="*/ 1340289 w 1575239"/>
                <a:gd name="connsiteY129" fmla="*/ 1066800 h 2019300"/>
                <a:gd name="connsiteX130" fmla="*/ 1327589 w 1575239"/>
                <a:gd name="connsiteY130" fmla="*/ 1009650 h 2019300"/>
                <a:gd name="connsiteX131" fmla="*/ 1314889 w 1575239"/>
                <a:gd name="connsiteY131" fmla="*/ 990600 h 2019300"/>
                <a:gd name="connsiteX132" fmla="*/ 1302189 w 1575239"/>
                <a:gd name="connsiteY132" fmla="*/ 952500 h 2019300"/>
                <a:gd name="connsiteX133" fmla="*/ 1289489 w 1575239"/>
                <a:gd name="connsiteY133" fmla="*/ 927100 h 2019300"/>
                <a:gd name="connsiteX134" fmla="*/ 1283139 w 1575239"/>
                <a:gd name="connsiteY134" fmla="*/ 901700 h 2019300"/>
                <a:gd name="connsiteX135" fmla="*/ 1276789 w 1575239"/>
                <a:gd name="connsiteY135" fmla="*/ 882650 h 2019300"/>
                <a:gd name="connsiteX136" fmla="*/ 1283139 w 1575239"/>
                <a:gd name="connsiteY136" fmla="*/ 666750 h 2019300"/>
                <a:gd name="connsiteX137" fmla="*/ 1289489 w 1575239"/>
                <a:gd name="connsiteY137" fmla="*/ 635000 h 2019300"/>
                <a:gd name="connsiteX138" fmla="*/ 1302189 w 1575239"/>
                <a:gd name="connsiteY138" fmla="*/ 615950 h 2019300"/>
                <a:gd name="connsiteX139" fmla="*/ 1321239 w 1575239"/>
                <a:gd name="connsiteY139" fmla="*/ 577850 h 2019300"/>
                <a:gd name="connsiteX140" fmla="*/ 1327589 w 1575239"/>
                <a:gd name="connsiteY140" fmla="*/ 520700 h 2019300"/>
                <a:gd name="connsiteX141" fmla="*/ 1333939 w 1575239"/>
                <a:gd name="connsiteY141" fmla="*/ 501650 h 2019300"/>
                <a:gd name="connsiteX142" fmla="*/ 1340289 w 1575239"/>
                <a:gd name="connsiteY142" fmla="*/ 450850 h 2019300"/>
                <a:gd name="connsiteX143" fmla="*/ 1378389 w 1575239"/>
                <a:gd name="connsiteY143" fmla="*/ 431800 h 2019300"/>
                <a:gd name="connsiteX144" fmla="*/ 1403789 w 1575239"/>
                <a:gd name="connsiteY144" fmla="*/ 425450 h 2019300"/>
                <a:gd name="connsiteX145" fmla="*/ 1422839 w 1575239"/>
                <a:gd name="connsiteY145" fmla="*/ 419100 h 2019300"/>
                <a:gd name="connsiteX146" fmla="*/ 1460939 w 1575239"/>
                <a:gd name="connsiteY146" fmla="*/ 412750 h 2019300"/>
                <a:gd name="connsiteX147" fmla="*/ 1486339 w 1575239"/>
                <a:gd name="connsiteY147" fmla="*/ 406400 h 2019300"/>
                <a:gd name="connsiteX148" fmla="*/ 1448239 w 1575239"/>
                <a:gd name="connsiteY148" fmla="*/ 368300 h 2019300"/>
                <a:gd name="connsiteX149" fmla="*/ 1410139 w 1575239"/>
                <a:gd name="connsiteY149" fmla="*/ 349250 h 2019300"/>
                <a:gd name="connsiteX150" fmla="*/ 1372039 w 1575239"/>
                <a:gd name="connsiteY150" fmla="*/ 330200 h 2019300"/>
                <a:gd name="connsiteX151" fmla="*/ 1352989 w 1575239"/>
                <a:gd name="connsiteY151" fmla="*/ 285750 h 2019300"/>
                <a:gd name="connsiteX152" fmla="*/ 1333939 w 1575239"/>
                <a:gd name="connsiteY152" fmla="*/ 279400 h 2019300"/>
                <a:gd name="connsiteX153" fmla="*/ 1340289 w 1575239"/>
                <a:gd name="connsiteY153" fmla="*/ 228600 h 2019300"/>
                <a:gd name="connsiteX154" fmla="*/ 1359339 w 1575239"/>
                <a:gd name="connsiteY154" fmla="*/ 222250 h 2019300"/>
                <a:gd name="connsiteX155" fmla="*/ 1410139 w 1575239"/>
                <a:gd name="connsiteY155" fmla="*/ 228600 h 2019300"/>
                <a:gd name="connsiteX156" fmla="*/ 1467289 w 1575239"/>
                <a:gd name="connsiteY156" fmla="*/ 273050 h 2019300"/>
                <a:gd name="connsiteX157" fmla="*/ 1505389 w 1575239"/>
                <a:gd name="connsiteY157" fmla="*/ 285750 h 2019300"/>
                <a:gd name="connsiteX158" fmla="*/ 1524439 w 1575239"/>
                <a:gd name="connsiteY158" fmla="*/ 298450 h 2019300"/>
                <a:gd name="connsiteX159" fmla="*/ 1511739 w 1575239"/>
                <a:gd name="connsiteY159" fmla="*/ 304800 h 2019300"/>
                <a:gd name="connsiteX160" fmla="*/ 1518089 w 1575239"/>
                <a:gd name="connsiteY160" fmla="*/ 260350 h 2019300"/>
                <a:gd name="connsiteX161" fmla="*/ 1556189 w 1575239"/>
                <a:gd name="connsiteY161" fmla="*/ 228600 h 2019300"/>
                <a:gd name="connsiteX162" fmla="*/ 1575239 w 1575239"/>
                <a:gd name="connsiteY162" fmla="*/ 184150 h 2019300"/>
                <a:gd name="connsiteX163" fmla="*/ 1568889 w 1575239"/>
                <a:gd name="connsiteY163" fmla="*/ 165100 h 2019300"/>
                <a:gd name="connsiteX164" fmla="*/ 1479989 w 1575239"/>
                <a:gd name="connsiteY164" fmla="*/ 158750 h 2019300"/>
                <a:gd name="connsiteX165" fmla="*/ 1511739 w 1575239"/>
                <a:gd name="connsiteY165" fmla="*/ 127000 h 2019300"/>
                <a:gd name="connsiteX166" fmla="*/ 1479989 w 1575239"/>
                <a:gd name="connsiteY166" fmla="*/ 69850 h 2019300"/>
                <a:gd name="connsiteX167" fmla="*/ 1499039 w 1575239"/>
                <a:gd name="connsiteY167" fmla="*/ 63500 h 2019300"/>
                <a:gd name="connsiteX168" fmla="*/ 1479989 w 1575239"/>
                <a:gd name="connsiteY168" fmla="*/ 50800 h 2019300"/>
                <a:gd name="connsiteX169" fmla="*/ 1454589 w 1575239"/>
                <a:gd name="connsiteY169" fmla="*/ 44450 h 2019300"/>
                <a:gd name="connsiteX170" fmla="*/ 1397439 w 1575239"/>
                <a:gd name="connsiteY170" fmla="*/ 31750 h 2019300"/>
                <a:gd name="connsiteX171" fmla="*/ 1378389 w 1575239"/>
                <a:gd name="connsiteY171" fmla="*/ 19050 h 2019300"/>
                <a:gd name="connsiteX172" fmla="*/ 1321239 w 1575239"/>
                <a:gd name="connsiteY172" fmla="*/ 6350 h 2019300"/>
                <a:gd name="connsiteX173" fmla="*/ 1289489 w 1575239"/>
                <a:gd name="connsiteY173" fmla="*/ 0 h 2019300"/>
                <a:gd name="connsiteX174" fmla="*/ 1225989 w 1575239"/>
                <a:gd name="connsiteY174" fmla="*/ 6350 h 2019300"/>
                <a:gd name="connsiteX175" fmla="*/ 1225989 w 1575239"/>
                <a:gd name="connsiteY175" fmla="*/ 50800 h 2019300"/>
                <a:gd name="connsiteX176" fmla="*/ 1264089 w 1575239"/>
                <a:gd name="connsiteY176" fmla="*/ 57150 h 2019300"/>
                <a:gd name="connsiteX177" fmla="*/ 1264089 w 1575239"/>
                <a:gd name="connsiteY177" fmla="*/ 127000 h 2019300"/>
                <a:gd name="connsiteX178" fmla="*/ 1225989 w 1575239"/>
                <a:gd name="connsiteY178" fmla="*/ 120650 h 2019300"/>
                <a:gd name="connsiteX179" fmla="*/ 1187889 w 1575239"/>
                <a:gd name="connsiteY179" fmla="*/ 82550 h 2019300"/>
                <a:gd name="connsiteX180" fmla="*/ 1168839 w 1575239"/>
                <a:gd name="connsiteY180" fmla="*/ 63500 h 2019300"/>
                <a:gd name="connsiteX181" fmla="*/ 1137089 w 1575239"/>
                <a:gd name="connsiteY181" fmla="*/ 57150 h 2019300"/>
                <a:gd name="connsiteX182" fmla="*/ 1060889 w 1575239"/>
                <a:gd name="connsiteY182" fmla="*/ 50800 h 2019300"/>
                <a:gd name="connsiteX183" fmla="*/ 978339 w 1575239"/>
                <a:gd name="connsiteY183" fmla="*/ 50800 h 2019300"/>
                <a:gd name="connsiteX184" fmla="*/ 959289 w 1575239"/>
                <a:gd name="connsiteY184" fmla="*/ 63500 h 2019300"/>
                <a:gd name="connsiteX185" fmla="*/ 940239 w 1575239"/>
                <a:gd name="connsiteY185" fmla="*/ 101600 h 2019300"/>
                <a:gd name="connsiteX186" fmla="*/ 927539 w 1575239"/>
                <a:gd name="connsiteY186" fmla="*/ 120650 h 2019300"/>
                <a:gd name="connsiteX187" fmla="*/ 921189 w 1575239"/>
                <a:gd name="connsiteY187" fmla="*/ 139700 h 2019300"/>
                <a:gd name="connsiteX188" fmla="*/ 883089 w 1575239"/>
                <a:gd name="connsiteY188" fmla="*/ 184150 h 2019300"/>
                <a:gd name="connsiteX189" fmla="*/ 844989 w 1575239"/>
                <a:gd name="connsiteY189" fmla="*/ 177800 h 2019300"/>
                <a:gd name="connsiteX190" fmla="*/ 832289 w 1575239"/>
                <a:gd name="connsiteY190" fmla="*/ 158750 h 2019300"/>
                <a:gd name="connsiteX191" fmla="*/ 813239 w 1575239"/>
                <a:gd name="connsiteY191" fmla="*/ 139700 h 2019300"/>
                <a:gd name="connsiteX192" fmla="*/ 794189 w 1575239"/>
                <a:gd name="connsiteY192" fmla="*/ 95250 h 2019300"/>
                <a:gd name="connsiteX193" fmla="*/ 787839 w 1575239"/>
                <a:gd name="connsiteY193" fmla="*/ 69850 h 2019300"/>
                <a:gd name="connsiteX194" fmla="*/ 775139 w 1575239"/>
                <a:gd name="connsiteY194" fmla="*/ 50800 h 2019300"/>
                <a:gd name="connsiteX195" fmla="*/ 768789 w 1575239"/>
                <a:gd name="connsiteY195" fmla="*/ 31750 h 2019300"/>
                <a:gd name="connsiteX196" fmla="*/ 730689 w 1575239"/>
                <a:gd name="connsiteY196" fmla="*/ 12700 h 2019300"/>
                <a:gd name="connsiteX197" fmla="*/ 559239 w 1575239"/>
                <a:gd name="connsiteY197" fmla="*/ 25400 h 2019300"/>
                <a:gd name="connsiteX198" fmla="*/ 533839 w 1575239"/>
                <a:gd name="connsiteY198" fmla="*/ 31750 h 2019300"/>
                <a:gd name="connsiteX199" fmla="*/ 521139 w 1575239"/>
                <a:gd name="connsiteY199" fmla="*/ 50800 h 2019300"/>
                <a:gd name="connsiteX200" fmla="*/ 502089 w 1575239"/>
                <a:gd name="connsiteY200" fmla="*/ 63500 h 2019300"/>
                <a:gd name="connsiteX0" fmla="*/ 502089 w 1575239"/>
                <a:gd name="connsiteY0" fmla="*/ 63500 h 2019300"/>
                <a:gd name="connsiteX1" fmla="*/ 514789 w 1575239"/>
                <a:gd name="connsiteY1" fmla="*/ 228600 h 2019300"/>
                <a:gd name="connsiteX2" fmla="*/ 495739 w 1575239"/>
                <a:gd name="connsiteY2" fmla="*/ 273050 h 2019300"/>
                <a:gd name="connsiteX3" fmla="*/ 476689 w 1575239"/>
                <a:gd name="connsiteY3" fmla="*/ 285750 h 2019300"/>
                <a:gd name="connsiteX4" fmla="*/ 451289 w 1575239"/>
                <a:gd name="connsiteY4" fmla="*/ 241300 h 2019300"/>
                <a:gd name="connsiteX5" fmla="*/ 394139 w 1575239"/>
                <a:gd name="connsiteY5" fmla="*/ 209550 h 2019300"/>
                <a:gd name="connsiteX6" fmla="*/ 336989 w 1575239"/>
                <a:gd name="connsiteY6" fmla="*/ 254000 h 2019300"/>
                <a:gd name="connsiteX7" fmla="*/ 292539 w 1575239"/>
                <a:gd name="connsiteY7" fmla="*/ 311150 h 2019300"/>
                <a:gd name="connsiteX8" fmla="*/ 254439 w 1575239"/>
                <a:gd name="connsiteY8" fmla="*/ 323850 h 2019300"/>
                <a:gd name="connsiteX9" fmla="*/ 235389 w 1575239"/>
                <a:gd name="connsiteY9" fmla="*/ 330200 h 2019300"/>
                <a:gd name="connsiteX10" fmla="*/ 203639 w 1575239"/>
                <a:gd name="connsiteY10" fmla="*/ 368300 h 2019300"/>
                <a:gd name="connsiteX11" fmla="*/ 190939 w 1575239"/>
                <a:gd name="connsiteY11" fmla="*/ 406400 h 2019300"/>
                <a:gd name="connsiteX12" fmla="*/ 165539 w 1575239"/>
                <a:gd name="connsiteY12" fmla="*/ 444500 h 2019300"/>
                <a:gd name="connsiteX13" fmla="*/ 159189 w 1575239"/>
                <a:gd name="connsiteY13" fmla="*/ 463550 h 2019300"/>
                <a:gd name="connsiteX14" fmla="*/ 152839 w 1575239"/>
                <a:gd name="connsiteY14" fmla="*/ 501650 h 2019300"/>
                <a:gd name="connsiteX15" fmla="*/ 133789 w 1575239"/>
                <a:gd name="connsiteY15" fmla="*/ 508000 h 2019300"/>
                <a:gd name="connsiteX16" fmla="*/ 32189 w 1575239"/>
                <a:gd name="connsiteY16" fmla="*/ 520700 h 2019300"/>
                <a:gd name="connsiteX17" fmla="*/ 38539 w 1575239"/>
                <a:gd name="connsiteY17" fmla="*/ 552450 h 2019300"/>
                <a:gd name="connsiteX18" fmla="*/ 57589 w 1575239"/>
                <a:gd name="connsiteY18" fmla="*/ 558800 h 2019300"/>
                <a:gd name="connsiteX19" fmla="*/ 102039 w 1575239"/>
                <a:gd name="connsiteY19" fmla="*/ 552450 h 2019300"/>
                <a:gd name="connsiteX20" fmla="*/ 178239 w 1575239"/>
                <a:gd name="connsiteY20" fmla="*/ 539750 h 2019300"/>
                <a:gd name="connsiteX21" fmla="*/ 197289 w 1575239"/>
                <a:gd name="connsiteY21" fmla="*/ 552450 h 2019300"/>
                <a:gd name="connsiteX22" fmla="*/ 216339 w 1575239"/>
                <a:gd name="connsiteY22" fmla="*/ 596900 h 2019300"/>
                <a:gd name="connsiteX23" fmla="*/ 229039 w 1575239"/>
                <a:gd name="connsiteY23" fmla="*/ 635000 h 2019300"/>
                <a:gd name="connsiteX24" fmla="*/ 216339 w 1575239"/>
                <a:gd name="connsiteY24" fmla="*/ 698500 h 2019300"/>
                <a:gd name="connsiteX25" fmla="*/ 197289 w 1575239"/>
                <a:gd name="connsiteY25" fmla="*/ 717550 h 2019300"/>
                <a:gd name="connsiteX26" fmla="*/ 190939 w 1575239"/>
                <a:gd name="connsiteY26" fmla="*/ 762000 h 2019300"/>
                <a:gd name="connsiteX27" fmla="*/ 209989 w 1575239"/>
                <a:gd name="connsiteY27" fmla="*/ 768350 h 2019300"/>
                <a:gd name="connsiteX28" fmla="*/ 235389 w 1575239"/>
                <a:gd name="connsiteY28" fmla="*/ 806450 h 2019300"/>
                <a:gd name="connsiteX29" fmla="*/ 248089 w 1575239"/>
                <a:gd name="connsiteY29" fmla="*/ 844550 h 2019300"/>
                <a:gd name="connsiteX30" fmla="*/ 254439 w 1575239"/>
                <a:gd name="connsiteY30" fmla="*/ 863600 h 2019300"/>
                <a:gd name="connsiteX31" fmla="*/ 216339 w 1575239"/>
                <a:gd name="connsiteY31" fmla="*/ 882650 h 2019300"/>
                <a:gd name="connsiteX32" fmla="*/ 197289 w 1575239"/>
                <a:gd name="connsiteY32" fmla="*/ 889000 h 2019300"/>
                <a:gd name="connsiteX33" fmla="*/ 203639 w 1575239"/>
                <a:gd name="connsiteY33" fmla="*/ 927100 h 2019300"/>
                <a:gd name="connsiteX34" fmla="*/ 216339 w 1575239"/>
                <a:gd name="connsiteY34" fmla="*/ 946150 h 2019300"/>
                <a:gd name="connsiteX35" fmla="*/ 222689 w 1575239"/>
                <a:gd name="connsiteY35" fmla="*/ 996950 h 2019300"/>
                <a:gd name="connsiteX36" fmla="*/ 209989 w 1575239"/>
                <a:gd name="connsiteY36" fmla="*/ 1035050 h 2019300"/>
                <a:gd name="connsiteX37" fmla="*/ 190939 w 1575239"/>
                <a:gd name="connsiteY37" fmla="*/ 1041400 h 2019300"/>
                <a:gd name="connsiteX38" fmla="*/ 165539 w 1575239"/>
                <a:gd name="connsiteY38" fmla="*/ 1054100 h 2019300"/>
                <a:gd name="connsiteX39" fmla="*/ 70289 w 1575239"/>
                <a:gd name="connsiteY39" fmla="*/ 1047750 h 2019300"/>
                <a:gd name="connsiteX40" fmla="*/ 44889 w 1575239"/>
                <a:gd name="connsiteY40" fmla="*/ 1035050 h 2019300"/>
                <a:gd name="connsiteX41" fmla="*/ 25839 w 1575239"/>
                <a:gd name="connsiteY41" fmla="*/ 1028700 h 2019300"/>
                <a:gd name="connsiteX42" fmla="*/ 439 w 1575239"/>
                <a:gd name="connsiteY42" fmla="*/ 1066800 h 2019300"/>
                <a:gd name="connsiteX43" fmla="*/ 6789 w 1575239"/>
                <a:gd name="connsiteY43" fmla="*/ 1092200 h 2019300"/>
                <a:gd name="connsiteX44" fmla="*/ 25839 w 1575239"/>
                <a:gd name="connsiteY44" fmla="*/ 1111250 h 2019300"/>
                <a:gd name="connsiteX45" fmla="*/ 38539 w 1575239"/>
                <a:gd name="connsiteY45" fmla="*/ 1130300 h 2019300"/>
                <a:gd name="connsiteX46" fmla="*/ 57589 w 1575239"/>
                <a:gd name="connsiteY46" fmla="*/ 1149350 h 2019300"/>
                <a:gd name="connsiteX47" fmla="*/ 89339 w 1575239"/>
                <a:gd name="connsiteY47" fmla="*/ 1206500 h 2019300"/>
                <a:gd name="connsiteX48" fmla="*/ 63939 w 1575239"/>
                <a:gd name="connsiteY48" fmla="*/ 1231900 h 2019300"/>
                <a:gd name="connsiteX49" fmla="*/ 82989 w 1575239"/>
                <a:gd name="connsiteY49" fmla="*/ 1238250 h 2019300"/>
                <a:gd name="connsiteX50" fmla="*/ 133789 w 1575239"/>
                <a:gd name="connsiteY50" fmla="*/ 1257300 h 2019300"/>
                <a:gd name="connsiteX51" fmla="*/ 171889 w 1575239"/>
                <a:gd name="connsiteY51" fmla="*/ 1289050 h 2019300"/>
                <a:gd name="connsiteX52" fmla="*/ 133789 w 1575239"/>
                <a:gd name="connsiteY52" fmla="*/ 1349375 h 2019300"/>
                <a:gd name="connsiteX53" fmla="*/ 229039 w 1575239"/>
                <a:gd name="connsiteY53" fmla="*/ 1333500 h 2019300"/>
                <a:gd name="connsiteX54" fmla="*/ 298889 w 1575239"/>
                <a:gd name="connsiteY54" fmla="*/ 1327150 h 2019300"/>
                <a:gd name="connsiteX55" fmla="*/ 317939 w 1575239"/>
                <a:gd name="connsiteY55" fmla="*/ 1320800 h 2019300"/>
                <a:gd name="connsiteX56" fmla="*/ 324289 w 1575239"/>
                <a:gd name="connsiteY56" fmla="*/ 1301750 h 2019300"/>
                <a:gd name="connsiteX57" fmla="*/ 343339 w 1575239"/>
                <a:gd name="connsiteY57" fmla="*/ 1225550 h 2019300"/>
                <a:gd name="connsiteX58" fmla="*/ 362389 w 1575239"/>
                <a:gd name="connsiteY58" fmla="*/ 1212850 h 2019300"/>
                <a:gd name="connsiteX59" fmla="*/ 381439 w 1575239"/>
                <a:gd name="connsiteY59" fmla="*/ 1219200 h 2019300"/>
                <a:gd name="connsiteX60" fmla="*/ 429064 w 1575239"/>
                <a:gd name="connsiteY60" fmla="*/ 1219200 h 2019300"/>
                <a:gd name="connsiteX61" fmla="*/ 444939 w 1575239"/>
                <a:gd name="connsiteY61" fmla="*/ 1244600 h 2019300"/>
                <a:gd name="connsiteX62" fmla="*/ 413189 w 1575239"/>
                <a:gd name="connsiteY62" fmla="*/ 1276350 h 2019300"/>
                <a:gd name="connsiteX63" fmla="*/ 394139 w 1575239"/>
                <a:gd name="connsiteY63" fmla="*/ 1282700 h 2019300"/>
                <a:gd name="connsiteX64" fmla="*/ 375089 w 1575239"/>
                <a:gd name="connsiteY64" fmla="*/ 1295400 h 2019300"/>
                <a:gd name="connsiteX65" fmla="*/ 362389 w 1575239"/>
                <a:gd name="connsiteY65" fmla="*/ 1314450 h 2019300"/>
                <a:gd name="connsiteX66" fmla="*/ 356039 w 1575239"/>
                <a:gd name="connsiteY66" fmla="*/ 1333500 h 2019300"/>
                <a:gd name="connsiteX67" fmla="*/ 324289 w 1575239"/>
                <a:gd name="connsiteY67" fmla="*/ 1365250 h 2019300"/>
                <a:gd name="connsiteX68" fmla="*/ 387789 w 1575239"/>
                <a:gd name="connsiteY68" fmla="*/ 1390650 h 2019300"/>
                <a:gd name="connsiteX69" fmla="*/ 400489 w 1575239"/>
                <a:gd name="connsiteY69" fmla="*/ 1409700 h 2019300"/>
                <a:gd name="connsiteX70" fmla="*/ 400489 w 1575239"/>
                <a:gd name="connsiteY70" fmla="*/ 1460500 h 2019300"/>
                <a:gd name="connsiteX71" fmla="*/ 340164 w 1575239"/>
                <a:gd name="connsiteY71" fmla="*/ 1393825 h 2019300"/>
                <a:gd name="connsiteX72" fmla="*/ 260789 w 1575239"/>
                <a:gd name="connsiteY72" fmla="*/ 1450975 h 2019300"/>
                <a:gd name="connsiteX73" fmla="*/ 267139 w 1575239"/>
                <a:gd name="connsiteY73" fmla="*/ 1498600 h 2019300"/>
                <a:gd name="connsiteX74" fmla="*/ 279839 w 1575239"/>
                <a:gd name="connsiteY74" fmla="*/ 1517650 h 2019300"/>
                <a:gd name="connsiteX75" fmla="*/ 292539 w 1575239"/>
                <a:gd name="connsiteY75" fmla="*/ 1555750 h 2019300"/>
                <a:gd name="connsiteX76" fmla="*/ 311589 w 1575239"/>
                <a:gd name="connsiteY76" fmla="*/ 1562100 h 2019300"/>
                <a:gd name="connsiteX77" fmla="*/ 349689 w 1575239"/>
                <a:gd name="connsiteY77" fmla="*/ 1587500 h 2019300"/>
                <a:gd name="connsiteX78" fmla="*/ 343339 w 1575239"/>
                <a:gd name="connsiteY78" fmla="*/ 1606550 h 2019300"/>
                <a:gd name="connsiteX79" fmla="*/ 279839 w 1575239"/>
                <a:gd name="connsiteY79" fmla="*/ 1625600 h 2019300"/>
                <a:gd name="connsiteX80" fmla="*/ 267139 w 1575239"/>
                <a:gd name="connsiteY80" fmla="*/ 1663700 h 2019300"/>
                <a:gd name="connsiteX81" fmla="*/ 273489 w 1575239"/>
                <a:gd name="connsiteY81" fmla="*/ 1701800 h 2019300"/>
                <a:gd name="connsiteX82" fmla="*/ 305239 w 1575239"/>
                <a:gd name="connsiteY82" fmla="*/ 1733550 h 2019300"/>
                <a:gd name="connsiteX83" fmla="*/ 298889 w 1575239"/>
                <a:gd name="connsiteY83" fmla="*/ 1755775 h 2019300"/>
                <a:gd name="connsiteX84" fmla="*/ 317939 w 1575239"/>
                <a:gd name="connsiteY84" fmla="*/ 1866900 h 2019300"/>
                <a:gd name="connsiteX85" fmla="*/ 349689 w 1575239"/>
                <a:gd name="connsiteY85" fmla="*/ 1955800 h 2019300"/>
                <a:gd name="connsiteX86" fmla="*/ 375089 w 1575239"/>
                <a:gd name="connsiteY86" fmla="*/ 1962150 h 2019300"/>
                <a:gd name="connsiteX87" fmla="*/ 425889 w 1575239"/>
                <a:gd name="connsiteY87" fmla="*/ 1968500 h 2019300"/>
                <a:gd name="connsiteX88" fmla="*/ 432239 w 1575239"/>
                <a:gd name="connsiteY88" fmla="*/ 1993900 h 2019300"/>
                <a:gd name="connsiteX89" fmla="*/ 476689 w 1575239"/>
                <a:gd name="connsiteY89" fmla="*/ 2012950 h 2019300"/>
                <a:gd name="connsiteX90" fmla="*/ 495739 w 1575239"/>
                <a:gd name="connsiteY90" fmla="*/ 2019300 h 2019300"/>
                <a:gd name="connsiteX91" fmla="*/ 514789 w 1575239"/>
                <a:gd name="connsiteY91" fmla="*/ 2012950 h 2019300"/>
                <a:gd name="connsiteX92" fmla="*/ 533839 w 1575239"/>
                <a:gd name="connsiteY92" fmla="*/ 1943100 h 2019300"/>
                <a:gd name="connsiteX93" fmla="*/ 546539 w 1575239"/>
                <a:gd name="connsiteY93" fmla="*/ 1924050 h 2019300"/>
                <a:gd name="connsiteX94" fmla="*/ 584639 w 1575239"/>
                <a:gd name="connsiteY94" fmla="*/ 1892300 h 2019300"/>
                <a:gd name="connsiteX95" fmla="*/ 603689 w 1575239"/>
                <a:gd name="connsiteY95" fmla="*/ 1854200 h 2019300"/>
                <a:gd name="connsiteX96" fmla="*/ 597339 w 1575239"/>
                <a:gd name="connsiteY96" fmla="*/ 1771650 h 2019300"/>
                <a:gd name="connsiteX97" fmla="*/ 571939 w 1575239"/>
                <a:gd name="connsiteY97" fmla="*/ 1714500 h 2019300"/>
                <a:gd name="connsiteX98" fmla="*/ 559239 w 1575239"/>
                <a:gd name="connsiteY98" fmla="*/ 1670050 h 2019300"/>
                <a:gd name="connsiteX99" fmla="*/ 565589 w 1575239"/>
                <a:gd name="connsiteY99" fmla="*/ 1638300 h 2019300"/>
                <a:gd name="connsiteX100" fmla="*/ 603689 w 1575239"/>
                <a:gd name="connsiteY100" fmla="*/ 1625600 h 2019300"/>
                <a:gd name="connsiteX101" fmla="*/ 667189 w 1575239"/>
                <a:gd name="connsiteY101" fmla="*/ 1631950 h 2019300"/>
                <a:gd name="connsiteX102" fmla="*/ 698939 w 1575239"/>
                <a:gd name="connsiteY102" fmla="*/ 1663700 h 2019300"/>
                <a:gd name="connsiteX103" fmla="*/ 717989 w 1575239"/>
                <a:gd name="connsiteY103" fmla="*/ 1676400 h 2019300"/>
                <a:gd name="connsiteX104" fmla="*/ 737039 w 1575239"/>
                <a:gd name="connsiteY104" fmla="*/ 1708150 h 2019300"/>
                <a:gd name="connsiteX105" fmla="*/ 794189 w 1575239"/>
                <a:gd name="connsiteY105" fmla="*/ 1720850 h 2019300"/>
                <a:gd name="connsiteX106" fmla="*/ 876739 w 1575239"/>
                <a:gd name="connsiteY106" fmla="*/ 1670050 h 2019300"/>
                <a:gd name="connsiteX107" fmla="*/ 889439 w 1575239"/>
                <a:gd name="connsiteY107" fmla="*/ 1689100 h 2019300"/>
                <a:gd name="connsiteX108" fmla="*/ 908489 w 1575239"/>
                <a:gd name="connsiteY108" fmla="*/ 1727200 h 2019300"/>
                <a:gd name="connsiteX109" fmla="*/ 933889 w 1575239"/>
                <a:gd name="connsiteY109" fmla="*/ 1733550 h 2019300"/>
                <a:gd name="connsiteX110" fmla="*/ 978339 w 1575239"/>
                <a:gd name="connsiteY110" fmla="*/ 1746250 h 2019300"/>
                <a:gd name="connsiteX111" fmla="*/ 1022789 w 1575239"/>
                <a:gd name="connsiteY111" fmla="*/ 1752600 h 2019300"/>
                <a:gd name="connsiteX112" fmla="*/ 1105339 w 1575239"/>
                <a:gd name="connsiteY112" fmla="*/ 1746250 h 2019300"/>
                <a:gd name="connsiteX113" fmla="*/ 1124389 w 1575239"/>
                <a:gd name="connsiteY113" fmla="*/ 1739900 h 2019300"/>
                <a:gd name="connsiteX114" fmla="*/ 1168839 w 1575239"/>
                <a:gd name="connsiteY114" fmla="*/ 1682750 h 2019300"/>
                <a:gd name="connsiteX115" fmla="*/ 1187889 w 1575239"/>
                <a:gd name="connsiteY115" fmla="*/ 1676400 h 2019300"/>
                <a:gd name="connsiteX116" fmla="*/ 1206939 w 1575239"/>
                <a:gd name="connsiteY116" fmla="*/ 1663700 h 2019300"/>
                <a:gd name="connsiteX117" fmla="*/ 1257739 w 1575239"/>
                <a:gd name="connsiteY117" fmla="*/ 1644650 h 2019300"/>
                <a:gd name="connsiteX118" fmla="*/ 1264089 w 1575239"/>
                <a:gd name="connsiteY118" fmla="*/ 1428750 h 2019300"/>
                <a:gd name="connsiteX119" fmla="*/ 1270439 w 1575239"/>
                <a:gd name="connsiteY119" fmla="*/ 1409700 h 2019300"/>
                <a:gd name="connsiteX120" fmla="*/ 1283139 w 1575239"/>
                <a:gd name="connsiteY120" fmla="*/ 1390650 h 2019300"/>
                <a:gd name="connsiteX121" fmla="*/ 1283139 w 1575239"/>
                <a:gd name="connsiteY121" fmla="*/ 1327150 h 2019300"/>
                <a:gd name="connsiteX122" fmla="*/ 1264089 w 1575239"/>
                <a:gd name="connsiteY122" fmla="*/ 1314450 h 2019300"/>
                <a:gd name="connsiteX123" fmla="*/ 1251389 w 1575239"/>
                <a:gd name="connsiteY123" fmla="*/ 1289050 h 2019300"/>
                <a:gd name="connsiteX124" fmla="*/ 1276789 w 1575239"/>
                <a:gd name="connsiteY124" fmla="*/ 1257300 h 2019300"/>
                <a:gd name="connsiteX125" fmla="*/ 1289489 w 1575239"/>
                <a:gd name="connsiteY125" fmla="*/ 1238250 h 2019300"/>
                <a:gd name="connsiteX126" fmla="*/ 1308539 w 1575239"/>
                <a:gd name="connsiteY126" fmla="*/ 1181100 h 2019300"/>
                <a:gd name="connsiteX127" fmla="*/ 1314889 w 1575239"/>
                <a:gd name="connsiteY127" fmla="*/ 1162050 h 2019300"/>
                <a:gd name="connsiteX128" fmla="*/ 1327589 w 1575239"/>
                <a:gd name="connsiteY128" fmla="*/ 1111250 h 2019300"/>
                <a:gd name="connsiteX129" fmla="*/ 1340289 w 1575239"/>
                <a:gd name="connsiteY129" fmla="*/ 1066800 h 2019300"/>
                <a:gd name="connsiteX130" fmla="*/ 1327589 w 1575239"/>
                <a:gd name="connsiteY130" fmla="*/ 1009650 h 2019300"/>
                <a:gd name="connsiteX131" fmla="*/ 1314889 w 1575239"/>
                <a:gd name="connsiteY131" fmla="*/ 990600 h 2019300"/>
                <a:gd name="connsiteX132" fmla="*/ 1302189 w 1575239"/>
                <a:gd name="connsiteY132" fmla="*/ 952500 h 2019300"/>
                <a:gd name="connsiteX133" fmla="*/ 1289489 w 1575239"/>
                <a:gd name="connsiteY133" fmla="*/ 927100 h 2019300"/>
                <a:gd name="connsiteX134" fmla="*/ 1283139 w 1575239"/>
                <a:gd name="connsiteY134" fmla="*/ 901700 h 2019300"/>
                <a:gd name="connsiteX135" fmla="*/ 1276789 w 1575239"/>
                <a:gd name="connsiteY135" fmla="*/ 882650 h 2019300"/>
                <a:gd name="connsiteX136" fmla="*/ 1283139 w 1575239"/>
                <a:gd name="connsiteY136" fmla="*/ 666750 h 2019300"/>
                <a:gd name="connsiteX137" fmla="*/ 1289489 w 1575239"/>
                <a:gd name="connsiteY137" fmla="*/ 635000 h 2019300"/>
                <a:gd name="connsiteX138" fmla="*/ 1302189 w 1575239"/>
                <a:gd name="connsiteY138" fmla="*/ 615950 h 2019300"/>
                <a:gd name="connsiteX139" fmla="*/ 1321239 w 1575239"/>
                <a:gd name="connsiteY139" fmla="*/ 577850 h 2019300"/>
                <a:gd name="connsiteX140" fmla="*/ 1327589 w 1575239"/>
                <a:gd name="connsiteY140" fmla="*/ 520700 h 2019300"/>
                <a:gd name="connsiteX141" fmla="*/ 1333939 w 1575239"/>
                <a:gd name="connsiteY141" fmla="*/ 501650 h 2019300"/>
                <a:gd name="connsiteX142" fmla="*/ 1340289 w 1575239"/>
                <a:gd name="connsiteY142" fmla="*/ 450850 h 2019300"/>
                <a:gd name="connsiteX143" fmla="*/ 1378389 w 1575239"/>
                <a:gd name="connsiteY143" fmla="*/ 431800 h 2019300"/>
                <a:gd name="connsiteX144" fmla="*/ 1403789 w 1575239"/>
                <a:gd name="connsiteY144" fmla="*/ 425450 h 2019300"/>
                <a:gd name="connsiteX145" fmla="*/ 1422839 w 1575239"/>
                <a:gd name="connsiteY145" fmla="*/ 419100 h 2019300"/>
                <a:gd name="connsiteX146" fmla="*/ 1460939 w 1575239"/>
                <a:gd name="connsiteY146" fmla="*/ 412750 h 2019300"/>
                <a:gd name="connsiteX147" fmla="*/ 1486339 w 1575239"/>
                <a:gd name="connsiteY147" fmla="*/ 406400 h 2019300"/>
                <a:gd name="connsiteX148" fmla="*/ 1448239 w 1575239"/>
                <a:gd name="connsiteY148" fmla="*/ 368300 h 2019300"/>
                <a:gd name="connsiteX149" fmla="*/ 1410139 w 1575239"/>
                <a:gd name="connsiteY149" fmla="*/ 349250 h 2019300"/>
                <a:gd name="connsiteX150" fmla="*/ 1372039 w 1575239"/>
                <a:gd name="connsiteY150" fmla="*/ 330200 h 2019300"/>
                <a:gd name="connsiteX151" fmla="*/ 1352989 w 1575239"/>
                <a:gd name="connsiteY151" fmla="*/ 285750 h 2019300"/>
                <a:gd name="connsiteX152" fmla="*/ 1333939 w 1575239"/>
                <a:gd name="connsiteY152" fmla="*/ 279400 h 2019300"/>
                <a:gd name="connsiteX153" fmla="*/ 1340289 w 1575239"/>
                <a:gd name="connsiteY153" fmla="*/ 228600 h 2019300"/>
                <a:gd name="connsiteX154" fmla="*/ 1359339 w 1575239"/>
                <a:gd name="connsiteY154" fmla="*/ 222250 h 2019300"/>
                <a:gd name="connsiteX155" fmla="*/ 1410139 w 1575239"/>
                <a:gd name="connsiteY155" fmla="*/ 228600 h 2019300"/>
                <a:gd name="connsiteX156" fmla="*/ 1467289 w 1575239"/>
                <a:gd name="connsiteY156" fmla="*/ 273050 h 2019300"/>
                <a:gd name="connsiteX157" fmla="*/ 1505389 w 1575239"/>
                <a:gd name="connsiteY157" fmla="*/ 285750 h 2019300"/>
                <a:gd name="connsiteX158" fmla="*/ 1524439 w 1575239"/>
                <a:gd name="connsiteY158" fmla="*/ 298450 h 2019300"/>
                <a:gd name="connsiteX159" fmla="*/ 1511739 w 1575239"/>
                <a:gd name="connsiteY159" fmla="*/ 304800 h 2019300"/>
                <a:gd name="connsiteX160" fmla="*/ 1518089 w 1575239"/>
                <a:gd name="connsiteY160" fmla="*/ 260350 h 2019300"/>
                <a:gd name="connsiteX161" fmla="*/ 1556189 w 1575239"/>
                <a:gd name="connsiteY161" fmla="*/ 228600 h 2019300"/>
                <a:gd name="connsiteX162" fmla="*/ 1575239 w 1575239"/>
                <a:gd name="connsiteY162" fmla="*/ 184150 h 2019300"/>
                <a:gd name="connsiteX163" fmla="*/ 1568889 w 1575239"/>
                <a:gd name="connsiteY163" fmla="*/ 165100 h 2019300"/>
                <a:gd name="connsiteX164" fmla="*/ 1479989 w 1575239"/>
                <a:gd name="connsiteY164" fmla="*/ 158750 h 2019300"/>
                <a:gd name="connsiteX165" fmla="*/ 1511739 w 1575239"/>
                <a:gd name="connsiteY165" fmla="*/ 127000 h 2019300"/>
                <a:gd name="connsiteX166" fmla="*/ 1479989 w 1575239"/>
                <a:gd name="connsiteY166" fmla="*/ 69850 h 2019300"/>
                <a:gd name="connsiteX167" fmla="*/ 1499039 w 1575239"/>
                <a:gd name="connsiteY167" fmla="*/ 63500 h 2019300"/>
                <a:gd name="connsiteX168" fmla="*/ 1479989 w 1575239"/>
                <a:gd name="connsiteY168" fmla="*/ 50800 h 2019300"/>
                <a:gd name="connsiteX169" fmla="*/ 1454589 w 1575239"/>
                <a:gd name="connsiteY169" fmla="*/ 44450 h 2019300"/>
                <a:gd name="connsiteX170" fmla="*/ 1397439 w 1575239"/>
                <a:gd name="connsiteY170" fmla="*/ 31750 h 2019300"/>
                <a:gd name="connsiteX171" fmla="*/ 1378389 w 1575239"/>
                <a:gd name="connsiteY171" fmla="*/ 19050 h 2019300"/>
                <a:gd name="connsiteX172" fmla="*/ 1321239 w 1575239"/>
                <a:gd name="connsiteY172" fmla="*/ 6350 h 2019300"/>
                <a:gd name="connsiteX173" fmla="*/ 1289489 w 1575239"/>
                <a:gd name="connsiteY173" fmla="*/ 0 h 2019300"/>
                <a:gd name="connsiteX174" fmla="*/ 1225989 w 1575239"/>
                <a:gd name="connsiteY174" fmla="*/ 6350 h 2019300"/>
                <a:gd name="connsiteX175" fmla="*/ 1225989 w 1575239"/>
                <a:gd name="connsiteY175" fmla="*/ 50800 h 2019300"/>
                <a:gd name="connsiteX176" fmla="*/ 1264089 w 1575239"/>
                <a:gd name="connsiteY176" fmla="*/ 57150 h 2019300"/>
                <a:gd name="connsiteX177" fmla="*/ 1264089 w 1575239"/>
                <a:gd name="connsiteY177" fmla="*/ 127000 h 2019300"/>
                <a:gd name="connsiteX178" fmla="*/ 1225989 w 1575239"/>
                <a:gd name="connsiteY178" fmla="*/ 120650 h 2019300"/>
                <a:gd name="connsiteX179" fmla="*/ 1187889 w 1575239"/>
                <a:gd name="connsiteY179" fmla="*/ 82550 h 2019300"/>
                <a:gd name="connsiteX180" fmla="*/ 1168839 w 1575239"/>
                <a:gd name="connsiteY180" fmla="*/ 63500 h 2019300"/>
                <a:gd name="connsiteX181" fmla="*/ 1137089 w 1575239"/>
                <a:gd name="connsiteY181" fmla="*/ 57150 h 2019300"/>
                <a:gd name="connsiteX182" fmla="*/ 1060889 w 1575239"/>
                <a:gd name="connsiteY182" fmla="*/ 50800 h 2019300"/>
                <a:gd name="connsiteX183" fmla="*/ 978339 w 1575239"/>
                <a:gd name="connsiteY183" fmla="*/ 50800 h 2019300"/>
                <a:gd name="connsiteX184" fmla="*/ 959289 w 1575239"/>
                <a:gd name="connsiteY184" fmla="*/ 63500 h 2019300"/>
                <a:gd name="connsiteX185" fmla="*/ 940239 w 1575239"/>
                <a:gd name="connsiteY185" fmla="*/ 101600 h 2019300"/>
                <a:gd name="connsiteX186" fmla="*/ 927539 w 1575239"/>
                <a:gd name="connsiteY186" fmla="*/ 120650 h 2019300"/>
                <a:gd name="connsiteX187" fmla="*/ 921189 w 1575239"/>
                <a:gd name="connsiteY187" fmla="*/ 139700 h 2019300"/>
                <a:gd name="connsiteX188" fmla="*/ 883089 w 1575239"/>
                <a:gd name="connsiteY188" fmla="*/ 184150 h 2019300"/>
                <a:gd name="connsiteX189" fmla="*/ 844989 w 1575239"/>
                <a:gd name="connsiteY189" fmla="*/ 177800 h 2019300"/>
                <a:gd name="connsiteX190" fmla="*/ 832289 w 1575239"/>
                <a:gd name="connsiteY190" fmla="*/ 158750 h 2019300"/>
                <a:gd name="connsiteX191" fmla="*/ 813239 w 1575239"/>
                <a:gd name="connsiteY191" fmla="*/ 139700 h 2019300"/>
                <a:gd name="connsiteX192" fmla="*/ 794189 w 1575239"/>
                <a:gd name="connsiteY192" fmla="*/ 95250 h 2019300"/>
                <a:gd name="connsiteX193" fmla="*/ 787839 w 1575239"/>
                <a:gd name="connsiteY193" fmla="*/ 69850 h 2019300"/>
                <a:gd name="connsiteX194" fmla="*/ 775139 w 1575239"/>
                <a:gd name="connsiteY194" fmla="*/ 50800 h 2019300"/>
                <a:gd name="connsiteX195" fmla="*/ 768789 w 1575239"/>
                <a:gd name="connsiteY195" fmla="*/ 31750 h 2019300"/>
                <a:gd name="connsiteX196" fmla="*/ 730689 w 1575239"/>
                <a:gd name="connsiteY196" fmla="*/ 12700 h 2019300"/>
                <a:gd name="connsiteX197" fmla="*/ 559239 w 1575239"/>
                <a:gd name="connsiteY197" fmla="*/ 25400 h 2019300"/>
                <a:gd name="connsiteX198" fmla="*/ 533839 w 1575239"/>
                <a:gd name="connsiteY198" fmla="*/ 31750 h 2019300"/>
                <a:gd name="connsiteX199" fmla="*/ 521139 w 1575239"/>
                <a:gd name="connsiteY199" fmla="*/ 50800 h 2019300"/>
                <a:gd name="connsiteX200" fmla="*/ 502089 w 1575239"/>
                <a:gd name="connsiteY200" fmla="*/ 63500 h 2019300"/>
                <a:gd name="connsiteX0" fmla="*/ 502089 w 1575239"/>
                <a:gd name="connsiteY0" fmla="*/ 63500 h 2019300"/>
                <a:gd name="connsiteX1" fmla="*/ 514789 w 1575239"/>
                <a:gd name="connsiteY1" fmla="*/ 228600 h 2019300"/>
                <a:gd name="connsiteX2" fmla="*/ 495739 w 1575239"/>
                <a:gd name="connsiteY2" fmla="*/ 273050 h 2019300"/>
                <a:gd name="connsiteX3" fmla="*/ 476689 w 1575239"/>
                <a:gd name="connsiteY3" fmla="*/ 285750 h 2019300"/>
                <a:gd name="connsiteX4" fmla="*/ 451289 w 1575239"/>
                <a:gd name="connsiteY4" fmla="*/ 241300 h 2019300"/>
                <a:gd name="connsiteX5" fmla="*/ 394139 w 1575239"/>
                <a:gd name="connsiteY5" fmla="*/ 209550 h 2019300"/>
                <a:gd name="connsiteX6" fmla="*/ 336989 w 1575239"/>
                <a:gd name="connsiteY6" fmla="*/ 254000 h 2019300"/>
                <a:gd name="connsiteX7" fmla="*/ 292539 w 1575239"/>
                <a:gd name="connsiteY7" fmla="*/ 311150 h 2019300"/>
                <a:gd name="connsiteX8" fmla="*/ 254439 w 1575239"/>
                <a:gd name="connsiteY8" fmla="*/ 323850 h 2019300"/>
                <a:gd name="connsiteX9" fmla="*/ 235389 w 1575239"/>
                <a:gd name="connsiteY9" fmla="*/ 330200 h 2019300"/>
                <a:gd name="connsiteX10" fmla="*/ 203639 w 1575239"/>
                <a:gd name="connsiteY10" fmla="*/ 368300 h 2019300"/>
                <a:gd name="connsiteX11" fmla="*/ 190939 w 1575239"/>
                <a:gd name="connsiteY11" fmla="*/ 406400 h 2019300"/>
                <a:gd name="connsiteX12" fmla="*/ 165539 w 1575239"/>
                <a:gd name="connsiteY12" fmla="*/ 444500 h 2019300"/>
                <a:gd name="connsiteX13" fmla="*/ 159189 w 1575239"/>
                <a:gd name="connsiteY13" fmla="*/ 463550 h 2019300"/>
                <a:gd name="connsiteX14" fmla="*/ 152839 w 1575239"/>
                <a:gd name="connsiteY14" fmla="*/ 501650 h 2019300"/>
                <a:gd name="connsiteX15" fmla="*/ 133789 w 1575239"/>
                <a:gd name="connsiteY15" fmla="*/ 508000 h 2019300"/>
                <a:gd name="connsiteX16" fmla="*/ 32189 w 1575239"/>
                <a:gd name="connsiteY16" fmla="*/ 520700 h 2019300"/>
                <a:gd name="connsiteX17" fmla="*/ 38539 w 1575239"/>
                <a:gd name="connsiteY17" fmla="*/ 552450 h 2019300"/>
                <a:gd name="connsiteX18" fmla="*/ 57589 w 1575239"/>
                <a:gd name="connsiteY18" fmla="*/ 558800 h 2019300"/>
                <a:gd name="connsiteX19" fmla="*/ 102039 w 1575239"/>
                <a:gd name="connsiteY19" fmla="*/ 552450 h 2019300"/>
                <a:gd name="connsiteX20" fmla="*/ 178239 w 1575239"/>
                <a:gd name="connsiteY20" fmla="*/ 539750 h 2019300"/>
                <a:gd name="connsiteX21" fmla="*/ 197289 w 1575239"/>
                <a:gd name="connsiteY21" fmla="*/ 552450 h 2019300"/>
                <a:gd name="connsiteX22" fmla="*/ 216339 w 1575239"/>
                <a:gd name="connsiteY22" fmla="*/ 596900 h 2019300"/>
                <a:gd name="connsiteX23" fmla="*/ 229039 w 1575239"/>
                <a:gd name="connsiteY23" fmla="*/ 635000 h 2019300"/>
                <a:gd name="connsiteX24" fmla="*/ 216339 w 1575239"/>
                <a:gd name="connsiteY24" fmla="*/ 698500 h 2019300"/>
                <a:gd name="connsiteX25" fmla="*/ 197289 w 1575239"/>
                <a:gd name="connsiteY25" fmla="*/ 717550 h 2019300"/>
                <a:gd name="connsiteX26" fmla="*/ 190939 w 1575239"/>
                <a:gd name="connsiteY26" fmla="*/ 762000 h 2019300"/>
                <a:gd name="connsiteX27" fmla="*/ 209989 w 1575239"/>
                <a:gd name="connsiteY27" fmla="*/ 768350 h 2019300"/>
                <a:gd name="connsiteX28" fmla="*/ 235389 w 1575239"/>
                <a:gd name="connsiteY28" fmla="*/ 806450 h 2019300"/>
                <a:gd name="connsiteX29" fmla="*/ 248089 w 1575239"/>
                <a:gd name="connsiteY29" fmla="*/ 844550 h 2019300"/>
                <a:gd name="connsiteX30" fmla="*/ 254439 w 1575239"/>
                <a:gd name="connsiteY30" fmla="*/ 863600 h 2019300"/>
                <a:gd name="connsiteX31" fmla="*/ 216339 w 1575239"/>
                <a:gd name="connsiteY31" fmla="*/ 882650 h 2019300"/>
                <a:gd name="connsiteX32" fmla="*/ 197289 w 1575239"/>
                <a:gd name="connsiteY32" fmla="*/ 889000 h 2019300"/>
                <a:gd name="connsiteX33" fmla="*/ 203639 w 1575239"/>
                <a:gd name="connsiteY33" fmla="*/ 927100 h 2019300"/>
                <a:gd name="connsiteX34" fmla="*/ 216339 w 1575239"/>
                <a:gd name="connsiteY34" fmla="*/ 946150 h 2019300"/>
                <a:gd name="connsiteX35" fmla="*/ 222689 w 1575239"/>
                <a:gd name="connsiteY35" fmla="*/ 996950 h 2019300"/>
                <a:gd name="connsiteX36" fmla="*/ 209989 w 1575239"/>
                <a:gd name="connsiteY36" fmla="*/ 1035050 h 2019300"/>
                <a:gd name="connsiteX37" fmla="*/ 190939 w 1575239"/>
                <a:gd name="connsiteY37" fmla="*/ 1041400 h 2019300"/>
                <a:gd name="connsiteX38" fmla="*/ 165539 w 1575239"/>
                <a:gd name="connsiteY38" fmla="*/ 1054100 h 2019300"/>
                <a:gd name="connsiteX39" fmla="*/ 70289 w 1575239"/>
                <a:gd name="connsiteY39" fmla="*/ 1047750 h 2019300"/>
                <a:gd name="connsiteX40" fmla="*/ 44889 w 1575239"/>
                <a:gd name="connsiteY40" fmla="*/ 1035050 h 2019300"/>
                <a:gd name="connsiteX41" fmla="*/ 25839 w 1575239"/>
                <a:gd name="connsiteY41" fmla="*/ 1028700 h 2019300"/>
                <a:gd name="connsiteX42" fmla="*/ 439 w 1575239"/>
                <a:gd name="connsiteY42" fmla="*/ 1066800 h 2019300"/>
                <a:gd name="connsiteX43" fmla="*/ 6789 w 1575239"/>
                <a:gd name="connsiteY43" fmla="*/ 1092200 h 2019300"/>
                <a:gd name="connsiteX44" fmla="*/ 25839 w 1575239"/>
                <a:gd name="connsiteY44" fmla="*/ 1111250 h 2019300"/>
                <a:gd name="connsiteX45" fmla="*/ 38539 w 1575239"/>
                <a:gd name="connsiteY45" fmla="*/ 1130300 h 2019300"/>
                <a:gd name="connsiteX46" fmla="*/ 57589 w 1575239"/>
                <a:gd name="connsiteY46" fmla="*/ 1149350 h 2019300"/>
                <a:gd name="connsiteX47" fmla="*/ 89339 w 1575239"/>
                <a:gd name="connsiteY47" fmla="*/ 1206500 h 2019300"/>
                <a:gd name="connsiteX48" fmla="*/ 63939 w 1575239"/>
                <a:gd name="connsiteY48" fmla="*/ 1231900 h 2019300"/>
                <a:gd name="connsiteX49" fmla="*/ 82989 w 1575239"/>
                <a:gd name="connsiteY49" fmla="*/ 1238250 h 2019300"/>
                <a:gd name="connsiteX50" fmla="*/ 133789 w 1575239"/>
                <a:gd name="connsiteY50" fmla="*/ 1257300 h 2019300"/>
                <a:gd name="connsiteX51" fmla="*/ 171889 w 1575239"/>
                <a:gd name="connsiteY51" fmla="*/ 1289050 h 2019300"/>
                <a:gd name="connsiteX52" fmla="*/ 133789 w 1575239"/>
                <a:gd name="connsiteY52" fmla="*/ 1349375 h 2019300"/>
                <a:gd name="connsiteX53" fmla="*/ 232214 w 1575239"/>
                <a:gd name="connsiteY53" fmla="*/ 1358900 h 2019300"/>
                <a:gd name="connsiteX54" fmla="*/ 298889 w 1575239"/>
                <a:gd name="connsiteY54" fmla="*/ 1327150 h 2019300"/>
                <a:gd name="connsiteX55" fmla="*/ 317939 w 1575239"/>
                <a:gd name="connsiteY55" fmla="*/ 1320800 h 2019300"/>
                <a:gd name="connsiteX56" fmla="*/ 324289 w 1575239"/>
                <a:gd name="connsiteY56" fmla="*/ 1301750 h 2019300"/>
                <a:gd name="connsiteX57" fmla="*/ 343339 w 1575239"/>
                <a:gd name="connsiteY57" fmla="*/ 1225550 h 2019300"/>
                <a:gd name="connsiteX58" fmla="*/ 362389 w 1575239"/>
                <a:gd name="connsiteY58" fmla="*/ 1212850 h 2019300"/>
                <a:gd name="connsiteX59" fmla="*/ 381439 w 1575239"/>
                <a:gd name="connsiteY59" fmla="*/ 1219200 h 2019300"/>
                <a:gd name="connsiteX60" fmla="*/ 429064 w 1575239"/>
                <a:gd name="connsiteY60" fmla="*/ 1219200 h 2019300"/>
                <a:gd name="connsiteX61" fmla="*/ 444939 w 1575239"/>
                <a:gd name="connsiteY61" fmla="*/ 1244600 h 2019300"/>
                <a:gd name="connsiteX62" fmla="*/ 413189 w 1575239"/>
                <a:gd name="connsiteY62" fmla="*/ 1276350 h 2019300"/>
                <a:gd name="connsiteX63" fmla="*/ 394139 w 1575239"/>
                <a:gd name="connsiteY63" fmla="*/ 1282700 h 2019300"/>
                <a:gd name="connsiteX64" fmla="*/ 375089 w 1575239"/>
                <a:gd name="connsiteY64" fmla="*/ 1295400 h 2019300"/>
                <a:gd name="connsiteX65" fmla="*/ 362389 w 1575239"/>
                <a:gd name="connsiteY65" fmla="*/ 1314450 h 2019300"/>
                <a:gd name="connsiteX66" fmla="*/ 356039 w 1575239"/>
                <a:gd name="connsiteY66" fmla="*/ 1333500 h 2019300"/>
                <a:gd name="connsiteX67" fmla="*/ 324289 w 1575239"/>
                <a:gd name="connsiteY67" fmla="*/ 1365250 h 2019300"/>
                <a:gd name="connsiteX68" fmla="*/ 387789 w 1575239"/>
                <a:gd name="connsiteY68" fmla="*/ 1390650 h 2019300"/>
                <a:gd name="connsiteX69" fmla="*/ 400489 w 1575239"/>
                <a:gd name="connsiteY69" fmla="*/ 1409700 h 2019300"/>
                <a:gd name="connsiteX70" fmla="*/ 400489 w 1575239"/>
                <a:gd name="connsiteY70" fmla="*/ 1460500 h 2019300"/>
                <a:gd name="connsiteX71" fmla="*/ 340164 w 1575239"/>
                <a:gd name="connsiteY71" fmla="*/ 1393825 h 2019300"/>
                <a:gd name="connsiteX72" fmla="*/ 260789 w 1575239"/>
                <a:gd name="connsiteY72" fmla="*/ 1450975 h 2019300"/>
                <a:gd name="connsiteX73" fmla="*/ 267139 w 1575239"/>
                <a:gd name="connsiteY73" fmla="*/ 1498600 h 2019300"/>
                <a:gd name="connsiteX74" fmla="*/ 279839 w 1575239"/>
                <a:gd name="connsiteY74" fmla="*/ 1517650 h 2019300"/>
                <a:gd name="connsiteX75" fmla="*/ 292539 w 1575239"/>
                <a:gd name="connsiteY75" fmla="*/ 1555750 h 2019300"/>
                <a:gd name="connsiteX76" fmla="*/ 311589 w 1575239"/>
                <a:gd name="connsiteY76" fmla="*/ 1562100 h 2019300"/>
                <a:gd name="connsiteX77" fmla="*/ 349689 w 1575239"/>
                <a:gd name="connsiteY77" fmla="*/ 1587500 h 2019300"/>
                <a:gd name="connsiteX78" fmla="*/ 343339 w 1575239"/>
                <a:gd name="connsiteY78" fmla="*/ 1606550 h 2019300"/>
                <a:gd name="connsiteX79" fmla="*/ 279839 w 1575239"/>
                <a:gd name="connsiteY79" fmla="*/ 1625600 h 2019300"/>
                <a:gd name="connsiteX80" fmla="*/ 267139 w 1575239"/>
                <a:gd name="connsiteY80" fmla="*/ 1663700 h 2019300"/>
                <a:gd name="connsiteX81" fmla="*/ 273489 w 1575239"/>
                <a:gd name="connsiteY81" fmla="*/ 1701800 h 2019300"/>
                <a:gd name="connsiteX82" fmla="*/ 305239 w 1575239"/>
                <a:gd name="connsiteY82" fmla="*/ 1733550 h 2019300"/>
                <a:gd name="connsiteX83" fmla="*/ 298889 w 1575239"/>
                <a:gd name="connsiteY83" fmla="*/ 1755775 h 2019300"/>
                <a:gd name="connsiteX84" fmla="*/ 317939 w 1575239"/>
                <a:gd name="connsiteY84" fmla="*/ 1866900 h 2019300"/>
                <a:gd name="connsiteX85" fmla="*/ 349689 w 1575239"/>
                <a:gd name="connsiteY85" fmla="*/ 1955800 h 2019300"/>
                <a:gd name="connsiteX86" fmla="*/ 375089 w 1575239"/>
                <a:gd name="connsiteY86" fmla="*/ 1962150 h 2019300"/>
                <a:gd name="connsiteX87" fmla="*/ 425889 w 1575239"/>
                <a:gd name="connsiteY87" fmla="*/ 1968500 h 2019300"/>
                <a:gd name="connsiteX88" fmla="*/ 432239 w 1575239"/>
                <a:gd name="connsiteY88" fmla="*/ 1993900 h 2019300"/>
                <a:gd name="connsiteX89" fmla="*/ 476689 w 1575239"/>
                <a:gd name="connsiteY89" fmla="*/ 2012950 h 2019300"/>
                <a:gd name="connsiteX90" fmla="*/ 495739 w 1575239"/>
                <a:gd name="connsiteY90" fmla="*/ 2019300 h 2019300"/>
                <a:gd name="connsiteX91" fmla="*/ 514789 w 1575239"/>
                <a:gd name="connsiteY91" fmla="*/ 2012950 h 2019300"/>
                <a:gd name="connsiteX92" fmla="*/ 533839 w 1575239"/>
                <a:gd name="connsiteY92" fmla="*/ 1943100 h 2019300"/>
                <a:gd name="connsiteX93" fmla="*/ 546539 w 1575239"/>
                <a:gd name="connsiteY93" fmla="*/ 1924050 h 2019300"/>
                <a:gd name="connsiteX94" fmla="*/ 584639 w 1575239"/>
                <a:gd name="connsiteY94" fmla="*/ 1892300 h 2019300"/>
                <a:gd name="connsiteX95" fmla="*/ 603689 w 1575239"/>
                <a:gd name="connsiteY95" fmla="*/ 1854200 h 2019300"/>
                <a:gd name="connsiteX96" fmla="*/ 597339 w 1575239"/>
                <a:gd name="connsiteY96" fmla="*/ 1771650 h 2019300"/>
                <a:gd name="connsiteX97" fmla="*/ 571939 w 1575239"/>
                <a:gd name="connsiteY97" fmla="*/ 1714500 h 2019300"/>
                <a:gd name="connsiteX98" fmla="*/ 559239 w 1575239"/>
                <a:gd name="connsiteY98" fmla="*/ 1670050 h 2019300"/>
                <a:gd name="connsiteX99" fmla="*/ 565589 w 1575239"/>
                <a:gd name="connsiteY99" fmla="*/ 1638300 h 2019300"/>
                <a:gd name="connsiteX100" fmla="*/ 603689 w 1575239"/>
                <a:gd name="connsiteY100" fmla="*/ 1625600 h 2019300"/>
                <a:gd name="connsiteX101" fmla="*/ 667189 w 1575239"/>
                <a:gd name="connsiteY101" fmla="*/ 1631950 h 2019300"/>
                <a:gd name="connsiteX102" fmla="*/ 698939 w 1575239"/>
                <a:gd name="connsiteY102" fmla="*/ 1663700 h 2019300"/>
                <a:gd name="connsiteX103" fmla="*/ 717989 w 1575239"/>
                <a:gd name="connsiteY103" fmla="*/ 1676400 h 2019300"/>
                <a:gd name="connsiteX104" fmla="*/ 737039 w 1575239"/>
                <a:gd name="connsiteY104" fmla="*/ 1708150 h 2019300"/>
                <a:gd name="connsiteX105" fmla="*/ 794189 w 1575239"/>
                <a:gd name="connsiteY105" fmla="*/ 1720850 h 2019300"/>
                <a:gd name="connsiteX106" fmla="*/ 876739 w 1575239"/>
                <a:gd name="connsiteY106" fmla="*/ 1670050 h 2019300"/>
                <a:gd name="connsiteX107" fmla="*/ 889439 w 1575239"/>
                <a:gd name="connsiteY107" fmla="*/ 1689100 h 2019300"/>
                <a:gd name="connsiteX108" fmla="*/ 908489 w 1575239"/>
                <a:gd name="connsiteY108" fmla="*/ 1727200 h 2019300"/>
                <a:gd name="connsiteX109" fmla="*/ 933889 w 1575239"/>
                <a:gd name="connsiteY109" fmla="*/ 1733550 h 2019300"/>
                <a:gd name="connsiteX110" fmla="*/ 978339 w 1575239"/>
                <a:gd name="connsiteY110" fmla="*/ 1746250 h 2019300"/>
                <a:gd name="connsiteX111" fmla="*/ 1022789 w 1575239"/>
                <a:gd name="connsiteY111" fmla="*/ 1752600 h 2019300"/>
                <a:gd name="connsiteX112" fmla="*/ 1105339 w 1575239"/>
                <a:gd name="connsiteY112" fmla="*/ 1746250 h 2019300"/>
                <a:gd name="connsiteX113" fmla="*/ 1124389 w 1575239"/>
                <a:gd name="connsiteY113" fmla="*/ 1739900 h 2019300"/>
                <a:gd name="connsiteX114" fmla="*/ 1168839 w 1575239"/>
                <a:gd name="connsiteY114" fmla="*/ 1682750 h 2019300"/>
                <a:gd name="connsiteX115" fmla="*/ 1187889 w 1575239"/>
                <a:gd name="connsiteY115" fmla="*/ 1676400 h 2019300"/>
                <a:gd name="connsiteX116" fmla="*/ 1206939 w 1575239"/>
                <a:gd name="connsiteY116" fmla="*/ 1663700 h 2019300"/>
                <a:gd name="connsiteX117" fmla="*/ 1257739 w 1575239"/>
                <a:gd name="connsiteY117" fmla="*/ 1644650 h 2019300"/>
                <a:gd name="connsiteX118" fmla="*/ 1264089 w 1575239"/>
                <a:gd name="connsiteY118" fmla="*/ 1428750 h 2019300"/>
                <a:gd name="connsiteX119" fmla="*/ 1270439 w 1575239"/>
                <a:gd name="connsiteY119" fmla="*/ 1409700 h 2019300"/>
                <a:gd name="connsiteX120" fmla="*/ 1283139 w 1575239"/>
                <a:gd name="connsiteY120" fmla="*/ 1390650 h 2019300"/>
                <a:gd name="connsiteX121" fmla="*/ 1283139 w 1575239"/>
                <a:gd name="connsiteY121" fmla="*/ 1327150 h 2019300"/>
                <a:gd name="connsiteX122" fmla="*/ 1264089 w 1575239"/>
                <a:gd name="connsiteY122" fmla="*/ 1314450 h 2019300"/>
                <a:gd name="connsiteX123" fmla="*/ 1251389 w 1575239"/>
                <a:gd name="connsiteY123" fmla="*/ 1289050 h 2019300"/>
                <a:gd name="connsiteX124" fmla="*/ 1276789 w 1575239"/>
                <a:gd name="connsiteY124" fmla="*/ 1257300 h 2019300"/>
                <a:gd name="connsiteX125" fmla="*/ 1289489 w 1575239"/>
                <a:gd name="connsiteY125" fmla="*/ 1238250 h 2019300"/>
                <a:gd name="connsiteX126" fmla="*/ 1308539 w 1575239"/>
                <a:gd name="connsiteY126" fmla="*/ 1181100 h 2019300"/>
                <a:gd name="connsiteX127" fmla="*/ 1314889 w 1575239"/>
                <a:gd name="connsiteY127" fmla="*/ 1162050 h 2019300"/>
                <a:gd name="connsiteX128" fmla="*/ 1327589 w 1575239"/>
                <a:gd name="connsiteY128" fmla="*/ 1111250 h 2019300"/>
                <a:gd name="connsiteX129" fmla="*/ 1340289 w 1575239"/>
                <a:gd name="connsiteY129" fmla="*/ 1066800 h 2019300"/>
                <a:gd name="connsiteX130" fmla="*/ 1327589 w 1575239"/>
                <a:gd name="connsiteY130" fmla="*/ 1009650 h 2019300"/>
                <a:gd name="connsiteX131" fmla="*/ 1314889 w 1575239"/>
                <a:gd name="connsiteY131" fmla="*/ 990600 h 2019300"/>
                <a:gd name="connsiteX132" fmla="*/ 1302189 w 1575239"/>
                <a:gd name="connsiteY132" fmla="*/ 952500 h 2019300"/>
                <a:gd name="connsiteX133" fmla="*/ 1289489 w 1575239"/>
                <a:gd name="connsiteY133" fmla="*/ 927100 h 2019300"/>
                <a:gd name="connsiteX134" fmla="*/ 1283139 w 1575239"/>
                <a:gd name="connsiteY134" fmla="*/ 901700 h 2019300"/>
                <a:gd name="connsiteX135" fmla="*/ 1276789 w 1575239"/>
                <a:gd name="connsiteY135" fmla="*/ 882650 h 2019300"/>
                <a:gd name="connsiteX136" fmla="*/ 1283139 w 1575239"/>
                <a:gd name="connsiteY136" fmla="*/ 666750 h 2019300"/>
                <a:gd name="connsiteX137" fmla="*/ 1289489 w 1575239"/>
                <a:gd name="connsiteY137" fmla="*/ 635000 h 2019300"/>
                <a:gd name="connsiteX138" fmla="*/ 1302189 w 1575239"/>
                <a:gd name="connsiteY138" fmla="*/ 615950 h 2019300"/>
                <a:gd name="connsiteX139" fmla="*/ 1321239 w 1575239"/>
                <a:gd name="connsiteY139" fmla="*/ 577850 h 2019300"/>
                <a:gd name="connsiteX140" fmla="*/ 1327589 w 1575239"/>
                <a:gd name="connsiteY140" fmla="*/ 520700 h 2019300"/>
                <a:gd name="connsiteX141" fmla="*/ 1333939 w 1575239"/>
                <a:gd name="connsiteY141" fmla="*/ 501650 h 2019300"/>
                <a:gd name="connsiteX142" fmla="*/ 1340289 w 1575239"/>
                <a:gd name="connsiteY142" fmla="*/ 450850 h 2019300"/>
                <a:gd name="connsiteX143" fmla="*/ 1378389 w 1575239"/>
                <a:gd name="connsiteY143" fmla="*/ 431800 h 2019300"/>
                <a:gd name="connsiteX144" fmla="*/ 1403789 w 1575239"/>
                <a:gd name="connsiteY144" fmla="*/ 425450 h 2019300"/>
                <a:gd name="connsiteX145" fmla="*/ 1422839 w 1575239"/>
                <a:gd name="connsiteY145" fmla="*/ 419100 h 2019300"/>
                <a:gd name="connsiteX146" fmla="*/ 1460939 w 1575239"/>
                <a:gd name="connsiteY146" fmla="*/ 412750 h 2019300"/>
                <a:gd name="connsiteX147" fmla="*/ 1486339 w 1575239"/>
                <a:gd name="connsiteY147" fmla="*/ 406400 h 2019300"/>
                <a:gd name="connsiteX148" fmla="*/ 1448239 w 1575239"/>
                <a:gd name="connsiteY148" fmla="*/ 368300 h 2019300"/>
                <a:gd name="connsiteX149" fmla="*/ 1410139 w 1575239"/>
                <a:gd name="connsiteY149" fmla="*/ 349250 h 2019300"/>
                <a:gd name="connsiteX150" fmla="*/ 1372039 w 1575239"/>
                <a:gd name="connsiteY150" fmla="*/ 330200 h 2019300"/>
                <a:gd name="connsiteX151" fmla="*/ 1352989 w 1575239"/>
                <a:gd name="connsiteY151" fmla="*/ 285750 h 2019300"/>
                <a:gd name="connsiteX152" fmla="*/ 1333939 w 1575239"/>
                <a:gd name="connsiteY152" fmla="*/ 279400 h 2019300"/>
                <a:gd name="connsiteX153" fmla="*/ 1340289 w 1575239"/>
                <a:gd name="connsiteY153" fmla="*/ 228600 h 2019300"/>
                <a:gd name="connsiteX154" fmla="*/ 1359339 w 1575239"/>
                <a:gd name="connsiteY154" fmla="*/ 222250 h 2019300"/>
                <a:gd name="connsiteX155" fmla="*/ 1410139 w 1575239"/>
                <a:gd name="connsiteY155" fmla="*/ 228600 h 2019300"/>
                <a:gd name="connsiteX156" fmla="*/ 1467289 w 1575239"/>
                <a:gd name="connsiteY156" fmla="*/ 273050 h 2019300"/>
                <a:gd name="connsiteX157" fmla="*/ 1505389 w 1575239"/>
                <a:gd name="connsiteY157" fmla="*/ 285750 h 2019300"/>
                <a:gd name="connsiteX158" fmla="*/ 1524439 w 1575239"/>
                <a:gd name="connsiteY158" fmla="*/ 298450 h 2019300"/>
                <a:gd name="connsiteX159" fmla="*/ 1511739 w 1575239"/>
                <a:gd name="connsiteY159" fmla="*/ 304800 h 2019300"/>
                <a:gd name="connsiteX160" fmla="*/ 1518089 w 1575239"/>
                <a:gd name="connsiteY160" fmla="*/ 260350 h 2019300"/>
                <a:gd name="connsiteX161" fmla="*/ 1556189 w 1575239"/>
                <a:gd name="connsiteY161" fmla="*/ 228600 h 2019300"/>
                <a:gd name="connsiteX162" fmla="*/ 1575239 w 1575239"/>
                <a:gd name="connsiteY162" fmla="*/ 184150 h 2019300"/>
                <a:gd name="connsiteX163" fmla="*/ 1568889 w 1575239"/>
                <a:gd name="connsiteY163" fmla="*/ 165100 h 2019300"/>
                <a:gd name="connsiteX164" fmla="*/ 1479989 w 1575239"/>
                <a:gd name="connsiteY164" fmla="*/ 158750 h 2019300"/>
                <a:gd name="connsiteX165" fmla="*/ 1511739 w 1575239"/>
                <a:gd name="connsiteY165" fmla="*/ 127000 h 2019300"/>
                <a:gd name="connsiteX166" fmla="*/ 1479989 w 1575239"/>
                <a:gd name="connsiteY166" fmla="*/ 69850 h 2019300"/>
                <a:gd name="connsiteX167" fmla="*/ 1499039 w 1575239"/>
                <a:gd name="connsiteY167" fmla="*/ 63500 h 2019300"/>
                <a:gd name="connsiteX168" fmla="*/ 1479989 w 1575239"/>
                <a:gd name="connsiteY168" fmla="*/ 50800 h 2019300"/>
                <a:gd name="connsiteX169" fmla="*/ 1454589 w 1575239"/>
                <a:gd name="connsiteY169" fmla="*/ 44450 h 2019300"/>
                <a:gd name="connsiteX170" fmla="*/ 1397439 w 1575239"/>
                <a:gd name="connsiteY170" fmla="*/ 31750 h 2019300"/>
                <a:gd name="connsiteX171" fmla="*/ 1378389 w 1575239"/>
                <a:gd name="connsiteY171" fmla="*/ 19050 h 2019300"/>
                <a:gd name="connsiteX172" fmla="*/ 1321239 w 1575239"/>
                <a:gd name="connsiteY172" fmla="*/ 6350 h 2019300"/>
                <a:gd name="connsiteX173" fmla="*/ 1289489 w 1575239"/>
                <a:gd name="connsiteY173" fmla="*/ 0 h 2019300"/>
                <a:gd name="connsiteX174" fmla="*/ 1225989 w 1575239"/>
                <a:gd name="connsiteY174" fmla="*/ 6350 h 2019300"/>
                <a:gd name="connsiteX175" fmla="*/ 1225989 w 1575239"/>
                <a:gd name="connsiteY175" fmla="*/ 50800 h 2019300"/>
                <a:gd name="connsiteX176" fmla="*/ 1264089 w 1575239"/>
                <a:gd name="connsiteY176" fmla="*/ 57150 h 2019300"/>
                <a:gd name="connsiteX177" fmla="*/ 1264089 w 1575239"/>
                <a:gd name="connsiteY177" fmla="*/ 127000 h 2019300"/>
                <a:gd name="connsiteX178" fmla="*/ 1225989 w 1575239"/>
                <a:gd name="connsiteY178" fmla="*/ 120650 h 2019300"/>
                <a:gd name="connsiteX179" fmla="*/ 1187889 w 1575239"/>
                <a:gd name="connsiteY179" fmla="*/ 82550 h 2019300"/>
                <a:gd name="connsiteX180" fmla="*/ 1168839 w 1575239"/>
                <a:gd name="connsiteY180" fmla="*/ 63500 h 2019300"/>
                <a:gd name="connsiteX181" fmla="*/ 1137089 w 1575239"/>
                <a:gd name="connsiteY181" fmla="*/ 57150 h 2019300"/>
                <a:gd name="connsiteX182" fmla="*/ 1060889 w 1575239"/>
                <a:gd name="connsiteY182" fmla="*/ 50800 h 2019300"/>
                <a:gd name="connsiteX183" fmla="*/ 978339 w 1575239"/>
                <a:gd name="connsiteY183" fmla="*/ 50800 h 2019300"/>
                <a:gd name="connsiteX184" fmla="*/ 959289 w 1575239"/>
                <a:gd name="connsiteY184" fmla="*/ 63500 h 2019300"/>
                <a:gd name="connsiteX185" fmla="*/ 940239 w 1575239"/>
                <a:gd name="connsiteY185" fmla="*/ 101600 h 2019300"/>
                <a:gd name="connsiteX186" fmla="*/ 927539 w 1575239"/>
                <a:gd name="connsiteY186" fmla="*/ 120650 h 2019300"/>
                <a:gd name="connsiteX187" fmla="*/ 921189 w 1575239"/>
                <a:gd name="connsiteY187" fmla="*/ 139700 h 2019300"/>
                <a:gd name="connsiteX188" fmla="*/ 883089 w 1575239"/>
                <a:gd name="connsiteY188" fmla="*/ 184150 h 2019300"/>
                <a:gd name="connsiteX189" fmla="*/ 844989 w 1575239"/>
                <a:gd name="connsiteY189" fmla="*/ 177800 h 2019300"/>
                <a:gd name="connsiteX190" fmla="*/ 832289 w 1575239"/>
                <a:gd name="connsiteY190" fmla="*/ 158750 h 2019300"/>
                <a:gd name="connsiteX191" fmla="*/ 813239 w 1575239"/>
                <a:gd name="connsiteY191" fmla="*/ 139700 h 2019300"/>
                <a:gd name="connsiteX192" fmla="*/ 794189 w 1575239"/>
                <a:gd name="connsiteY192" fmla="*/ 95250 h 2019300"/>
                <a:gd name="connsiteX193" fmla="*/ 787839 w 1575239"/>
                <a:gd name="connsiteY193" fmla="*/ 69850 h 2019300"/>
                <a:gd name="connsiteX194" fmla="*/ 775139 w 1575239"/>
                <a:gd name="connsiteY194" fmla="*/ 50800 h 2019300"/>
                <a:gd name="connsiteX195" fmla="*/ 768789 w 1575239"/>
                <a:gd name="connsiteY195" fmla="*/ 31750 h 2019300"/>
                <a:gd name="connsiteX196" fmla="*/ 730689 w 1575239"/>
                <a:gd name="connsiteY196" fmla="*/ 12700 h 2019300"/>
                <a:gd name="connsiteX197" fmla="*/ 559239 w 1575239"/>
                <a:gd name="connsiteY197" fmla="*/ 25400 h 2019300"/>
                <a:gd name="connsiteX198" fmla="*/ 533839 w 1575239"/>
                <a:gd name="connsiteY198" fmla="*/ 31750 h 2019300"/>
                <a:gd name="connsiteX199" fmla="*/ 521139 w 1575239"/>
                <a:gd name="connsiteY199" fmla="*/ 50800 h 2019300"/>
                <a:gd name="connsiteX200" fmla="*/ 502089 w 1575239"/>
                <a:gd name="connsiteY200" fmla="*/ 63500 h 2019300"/>
                <a:gd name="connsiteX0" fmla="*/ 502089 w 1575239"/>
                <a:gd name="connsiteY0" fmla="*/ 63500 h 2019300"/>
                <a:gd name="connsiteX1" fmla="*/ 514789 w 1575239"/>
                <a:gd name="connsiteY1" fmla="*/ 228600 h 2019300"/>
                <a:gd name="connsiteX2" fmla="*/ 495739 w 1575239"/>
                <a:gd name="connsiteY2" fmla="*/ 273050 h 2019300"/>
                <a:gd name="connsiteX3" fmla="*/ 476689 w 1575239"/>
                <a:gd name="connsiteY3" fmla="*/ 285750 h 2019300"/>
                <a:gd name="connsiteX4" fmla="*/ 451289 w 1575239"/>
                <a:gd name="connsiteY4" fmla="*/ 241300 h 2019300"/>
                <a:gd name="connsiteX5" fmla="*/ 394139 w 1575239"/>
                <a:gd name="connsiteY5" fmla="*/ 209550 h 2019300"/>
                <a:gd name="connsiteX6" fmla="*/ 336989 w 1575239"/>
                <a:gd name="connsiteY6" fmla="*/ 254000 h 2019300"/>
                <a:gd name="connsiteX7" fmla="*/ 292539 w 1575239"/>
                <a:gd name="connsiteY7" fmla="*/ 311150 h 2019300"/>
                <a:gd name="connsiteX8" fmla="*/ 254439 w 1575239"/>
                <a:gd name="connsiteY8" fmla="*/ 323850 h 2019300"/>
                <a:gd name="connsiteX9" fmla="*/ 235389 w 1575239"/>
                <a:gd name="connsiteY9" fmla="*/ 330200 h 2019300"/>
                <a:gd name="connsiteX10" fmla="*/ 203639 w 1575239"/>
                <a:gd name="connsiteY10" fmla="*/ 368300 h 2019300"/>
                <a:gd name="connsiteX11" fmla="*/ 190939 w 1575239"/>
                <a:gd name="connsiteY11" fmla="*/ 406400 h 2019300"/>
                <a:gd name="connsiteX12" fmla="*/ 165539 w 1575239"/>
                <a:gd name="connsiteY12" fmla="*/ 444500 h 2019300"/>
                <a:gd name="connsiteX13" fmla="*/ 159189 w 1575239"/>
                <a:gd name="connsiteY13" fmla="*/ 463550 h 2019300"/>
                <a:gd name="connsiteX14" fmla="*/ 152839 w 1575239"/>
                <a:gd name="connsiteY14" fmla="*/ 501650 h 2019300"/>
                <a:gd name="connsiteX15" fmla="*/ 133789 w 1575239"/>
                <a:gd name="connsiteY15" fmla="*/ 508000 h 2019300"/>
                <a:gd name="connsiteX16" fmla="*/ 32189 w 1575239"/>
                <a:gd name="connsiteY16" fmla="*/ 520700 h 2019300"/>
                <a:gd name="connsiteX17" fmla="*/ 38539 w 1575239"/>
                <a:gd name="connsiteY17" fmla="*/ 552450 h 2019300"/>
                <a:gd name="connsiteX18" fmla="*/ 57589 w 1575239"/>
                <a:gd name="connsiteY18" fmla="*/ 558800 h 2019300"/>
                <a:gd name="connsiteX19" fmla="*/ 102039 w 1575239"/>
                <a:gd name="connsiteY19" fmla="*/ 552450 h 2019300"/>
                <a:gd name="connsiteX20" fmla="*/ 178239 w 1575239"/>
                <a:gd name="connsiteY20" fmla="*/ 539750 h 2019300"/>
                <a:gd name="connsiteX21" fmla="*/ 197289 w 1575239"/>
                <a:gd name="connsiteY21" fmla="*/ 552450 h 2019300"/>
                <a:gd name="connsiteX22" fmla="*/ 216339 w 1575239"/>
                <a:gd name="connsiteY22" fmla="*/ 596900 h 2019300"/>
                <a:gd name="connsiteX23" fmla="*/ 229039 w 1575239"/>
                <a:gd name="connsiteY23" fmla="*/ 635000 h 2019300"/>
                <a:gd name="connsiteX24" fmla="*/ 216339 w 1575239"/>
                <a:gd name="connsiteY24" fmla="*/ 698500 h 2019300"/>
                <a:gd name="connsiteX25" fmla="*/ 197289 w 1575239"/>
                <a:gd name="connsiteY25" fmla="*/ 717550 h 2019300"/>
                <a:gd name="connsiteX26" fmla="*/ 190939 w 1575239"/>
                <a:gd name="connsiteY26" fmla="*/ 762000 h 2019300"/>
                <a:gd name="connsiteX27" fmla="*/ 209989 w 1575239"/>
                <a:gd name="connsiteY27" fmla="*/ 768350 h 2019300"/>
                <a:gd name="connsiteX28" fmla="*/ 235389 w 1575239"/>
                <a:gd name="connsiteY28" fmla="*/ 806450 h 2019300"/>
                <a:gd name="connsiteX29" fmla="*/ 248089 w 1575239"/>
                <a:gd name="connsiteY29" fmla="*/ 844550 h 2019300"/>
                <a:gd name="connsiteX30" fmla="*/ 254439 w 1575239"/>
                <a:gd name="connsiteY30" fmla="*/ 863600 h 2019300"/>
                <a:gd name="connsiteX31" fmla="*/ 216339 w 1575239"/>
                <a:gd name="connsiteY31" fmla="*/ 882650 h 2019300"/>
                <a:gd name="connsiteX32" fmla="*/ 197289 w 1575239"/>
                <a:gd name="connsiteY32" fmla="*/ 889000 h 2019300"/>
                <a:gd name="connsiteX33" fmla="*/ 203639 w 1575239"/>
                <a:gd name="connsiteY33" fmla="*/ 927100 h 2019300"/>
                <a:gd name="connsiteX34" fmla="*/ 216339 w 1575239"/>
                <a:gd name="connsiteY34" fmla="*/ 946150 h 2019300"/>
                <a:gd name="connsiteX35" fmla="*/ 222689 w 1575239"/>
                <a:gd name="connsiteY35" fmla="*/ 996950 h 2019300"/>
                <a:gd name="connsiteX36" fmla="*/ 209989 w 1575239"/>
                <a:gd name="connsiteY36" fmla="*/ 1035050 h 2019300"/>
                <a:gd name="connsiteX37" fmla="*/ 190939 w 1575239"/>
                <a:gd name="connsiteY37" fmla="*/ 1041400 h 2019300"/>
                <a:gd name="connsiteX38" fmla="*/ 165539 w 1575239"/>
                <a:gd name="connsiteY38" fmla="*/ 1054100 h 2019300"/>
                <a:gd name="connsiteX39" fmla="*/ 70289 w 1575239"/>
                <a:gd name="connsiteY39" fmla="*/ 1047750 h 2019300"/>
                <a:gd name="connsiteX40" fmla="*/ 44889 w 1575239"/>
                <a:gd name="connsiteY40" fmla="*/ 1035050 h 2019300"/>
                <a:gd name="connsiteX41" fmla="*/ 25839 w 1575239"/>
                <a:gd name="connsiteY41" fmla="*/ 1028700 h 2019300"/>
                <a:gd name="connsiteX42" fmla="*/ 439 w 1575239"/>
                <a:gd name="connsiteY42" fmla="*/ 1066800 h 2019300"/>
                <a:gd name="connsiteX43" fmla="*/ 6789 w 1575239"/>
                <a:gd name="connsiteY43" fmla="*/ 1092200 h 2019300"/>
                <a:gd name="connsiteX44" fmla="*/ 25839 w 1575239"/>
                <a:gd name="connsiteY44" fmla="*/ 1111250 h 2019300"/>
                <a:gd name="connsiteX45" fmla="*/ 38539 w 1575239"/>
                <a:gd name="connsiteY45" fmla="*/ 1130300 h 2019300"/>
                <a:gd name="connsiteX46" fmla="*/ 57589 w 1575239"/>
                <a:gd name="connsiteY46" fmla="*/ 1149350 h 2019300"/>
                <a:gd name="connsiteX47" fmla="*/ 89339 w 1575239"/>
                <a:gd name="connsiteY47" fmla="*/ 1206500 h 2019300"/>
                <a:gd name="connsiteX48" fmla="*/ 63939 w 1575239"/>
                <a:gd name="connsiteY48" fmla="*/ 1231900 h 2019300"/>
                <a:gd name="connsiteX49" fmla="*/ 82989 w 1575239"/>
                <a:gd name="connsiteY49" fmla="*/ 1238250 h 2019300"/>
                <a:gd name="connsiteX50" fmla="*/ 133789 w 1575239"/>
                <a:gd name="connsiteY50" fmla="*/ 1257300 h 2019300"/>
                <a:gd name="connsiteX51" fmla="*/ 114739 w 1575239"/>
                <a:gd name="connsiteY51" fmla="*/ 1298575 h 2019300"/>
                <a:gd name="connsiteX52" fmla="*/ 133789 w 1575239"/>
                <a:gd name="connsiteY52" fmla="*/ 1349375 h 2019300"/>
                <a:gd name="connsiteX53" fmla="*/ 232214 w 1575239"/>
                <a:gd name="connsiteY53" fmla="*/ 1358900 h 2019300"/>
                <a:gd name="connsiteX54" fmla="*/ 298889 w 1575239"/>
                <a:gd name="connsiteY54" fmla="*/ 1327150 h 2019300"/>
                <a:gd name="connsiteX55" fmla="*/ 317939 w 1575239"/>
                <a:gd name="connsiteY55" fmla="*/ 1320800 h 2019300"/>
                <a:gd name="connsiteX56" fmla="*/ 324289 w 1575239"/>
                <a:gd name="connsiteY56" fmla="*/ 1301750 h 2019300"/>
                <a:gd name="connsiteX57" fmla="*/ 343339 w 1575239"/>
                <a:gd name="connsiteY57" fmla="*/ 1225550 h 2019300"/>
                <a:gd name="connsiteX58" fmla="*/ 362389 w 1575239"/>
                <a:gd name="connsiteY58" fmla="*/ 1212850 h 2019300"/>
                <a:gd name="connsiteX59" fmla="*/ 381439 w 1575239"/>
                <a:gd name="connsiteY59" fmla="*/ 1219200 h 2019300"/>
                <a:gd name="connsiteX60" fmla="*/ 429064 w 1575239"/>
                <a:gd name="connsiteY60" fmla="*/ 1219200 h 2019300"/>
                <a:gd name="connsiteX61" fmla="*/ 444939 w 1575239"/>
                <a:gd name="connsiteY61" fmla="*/ 1244600 h 2019300"/>
                <a:gd name="connsiteX62" fmla="*/ 413189 w 1575239"/>
                <a:gd name="connsiteY62" fmla="*/ 1276350 h 2019300"/>
                <a:gd name="connsiteX63" fmla="*/ 394139 w 1575239"/>
                <a:gd name="connsiteY63" fmla="*/ 1282700 h 2019300"/>
                <a:gd name="connsiteX64" fmla="*/ 375089 w 1575239"/>
                <a:gd name="connsiteY64" fmla="*/ 1295400 h 2019300"/>
                <a:gd name="connsiteX65" fmla="*/ 362389 w 1575239"/>
                <a:gd name="connsiteY65" fmla="*/ 1314450 h 2019300"/>
                <a:gd name="connsiteX66" fmla="*/ 356039 w 1575239"/>
                <a:gd name="connsiteY66" fmla="*/ 1333500 h 2019300"/>
                <a:gd name="connsiteX67" fmla="*/ 324289 w 1575239"/>
                <a:gd name="connsiteY67" fmla="*/ 1365250 h 2019300"/>
                <a:gd name="connsiteX68" fmla="*/ 387789 w 1575239"/>
                <a:gd name="connsiteY68" fmla="*/ 1390650 h 2019300"/>
                <a:gd name="connsiteX69" fmla="*/ 400489 w 1575239"/>
                <a:gd name="connsiteY69" fmla="*/ 1409700 h 2019300"/>
                <a:gd name="connsiteX70" fmla="*/ 400489 w 1575239"/>
                <a:gd name="connsiteY70" fmla="*/ 1460500 h 2019300"/>
                <a:gd name="connsiteX71" fmla="*/ 340164 w 1575239"/>
                <a:gd name="connsiteY71" fmla="*/ 1393825 h 2019300"/>
                <a:gd name="connsiteX72" fmla="*/ 260789 w 1575239"/>
                <a:gd name="connsiteY72" fmla="*/ 1450975 h 2019300"/>
                <a:gd name="connsiteX73" fmla="*/ 267139 w 1575239"/>
                <a:gd name="connsiteY73" fmla="*/ 1498600 h 2019300"/>
                <a:gd name="connsiteX74" fmla="*/ 279839 w 1575239"/>
                <a:gd name="connsiteY74" fmla="*/ 1517650 h 2019300"/>
                <a:gd name="connsiteX75" fmla="*/ 292539 w 1575239"/>
                <a:gd name="connsiteY75" fmla="*/ 1555750 h 2019300"/>
                <a:gd name="connsiteX76" fmla="*/ 311589 w 1575239"/>
                <a:gd name="connsiteY76" fmla="*/ 1562100 h 2019300"/>
                <a:gd name="connsiteX77" fmla="*/ 349689 w 1575239"/>
                <a:gd name="connsiteY77" fmla="*/ 1587500 h 2019300"/>
                <a:gd name="connsiteX78" fmla="*/ 343339 w 1575239"/>
                <a:gd name="connsiteY78" fmla="*/ 1606550 h 2019300"/>
                <a:gd name="connsiteX79" fmla="*/ 279839 w 1575239"/>
                <a:gd name="connsiteY79" fmla="*/ 1625600 h 2019300"/>
                <a:gd name="connsiteX80" fmla="*/ 267139 w 1575239"/>
                <a:gd name="connsiteY80" fmla="*/ 1663700 h 2019300"/>
                <a:gd name="connsiteX81" fmla="*/ 273489 w 1575239"/>
                <a:gd name="connsiteY81" fmla="*/ 1701800 h 2019300"/>
                <a:gd name="connsiteX82" fmla="*/ 305239 w 1575239"/>
                <a:gd name="connsiteY82" fmla="*/ 1733550 h 2019300"/>
                <a:gd name="connsiteX83" fmla="*/ 298889 w 1575239"/>
                <a:gd name="connsiteY83" fmla="*/ 1755775 h 2019300"/>
                <a:gd name="connsiteX84" fmla="*/ 317939 w 1575239"/>
                <a:gd name="connsiteY84" fmla="*/ 1866900 h 2019300"/>
                <a:gd name="connsiteX85" fmla="*/ 349689 w 1575239"/>
                <a:gd name="connsiteY85" fmla="*/ 1955800 h 2019300"/>
                <a:gd name="connsiteX86" fmla="*/ 375089 w 1575239"/>
                <a:gd name="connsiteY86" fmla="*/ 1962150 h 2019300"/>
                <a:gd name="connsiteX87" fmla="*/ 425889 w 1575239"/>
                <a:gd name="connsiteY87" fmla="*/ 1968500 h 2019300"/>
                <a:gd name="connsiteX88" fmla="*/ 432239 w 1575239"/>
                <a:gd name="connsiteY88" fmla="*/ 1993900 h 2019300"/>
                <a:gd name="connsiteX89" fmla="*/ 476689 w 1575239"/>
                <a:gd name="connsiteY89" fmla="*/ 2012950 h 2019300"/>
                <a:gd name="connsiteX90" fmla="*/ 495739 w 1575239"/>
                <a:gd name="connsiteY90" fmla="*/ 2019300 h 2019300"/>
                <a:gd name="connsiteX91" fmla="*/ 514789 w 1575239"/>
                <a:gd name="connsiteY91" fmla="*/ 2012950 h 2019300"/>
                <a:gd name="connsiteX92" fmla="*/ 533839 w 1575239"/>
                <a:gd name="connsiteY92" fmla="*/ 1943100 h 2019300"/>
                <a:gd name="connsiteX93" fmla="*/ 546539 w 1575239"/>
                <a:gd name="connsiteY93" fmla="*/ 1924050 h 2019300"/>
                <a:gd name="connsiteX94" fmla="*/ 584639 w 1575239"/>
                <a:gd name="connsiteY94" fmla="*/ 1892300 h 2019300"/>
                <a:gd name="connsiteX95" fmla="*/ 603689 w 1575239"/>
                <a:gd name="connsiteY95" fmla="*/ 1854200 h 2019300"/>
                <a:gd name="connsiteX96" fmla="*/ 597339 w 1575239"/>
                <a:gd name="connsiteY96" fmla="*/ 1771650 h 2019300"/>
                <a:gd name="connsiteX97" fmla="*/ 571939 w 1575239"/>
                <a:gd name="connsiteY97" fmla="*/ 1714500 h 2019300"/>
                <a:gd name="connsiteX98" fmla="*/ 559239 w 1575239"/>
                <a:gd name="connsiteY98" fmla="*/ 1670050 h 2019300"/>
                <a:gd name="connsiteX99" fmla="*/ 565589 w 1575239"/>
                <a:gd name="connsiteY99" fmla="*/ 1638300 h 2019300"/>
                <a:gd name="connsiteX100" fmla="*/ 603689 w 1575239"/>
                <a:gd name="connsiteY100" fmla="*/ 1625600 h 2019300"/>
                <a:gd name="connsiteX101" fmla="*/ 667189 w 1575239"/>
                <a:gd name="connsiteY101" fmla="*/ 1631950 h 2019300"/>
                <a:gd name="connsiteX102" fmla="*/ 698939 w 1575239"/>
                <a:gd name="connsiteY102" fmla="*/ 1663700 h 2019300"/>
                <a:gd name="connsiteX103" fmla="*/ 717989 w 1575239"/>
                <a:gd name="connsiteY103" fmla="*/ 1676400 h 2019300"/>
                <a:gd name="connsiteX104" fmla="*/ 737039 w 1575239"/>
                <a:gd name="connsiteY104" fmla="*/ 1708150 h 2019300"/>
                <a:gd name="connsiteX105" fmla="*/ 794189 w 1575239"/>
                <a:gd name="connsiteY105" fmla="*/ 1720850 h 2019300"/>
                <a:gd name="connsiteX106" fmla="*/ 876739 w 1575239"/>
                <a:gd name="connsiteY106" fmla="*/ 1670050 h 2019300"/>
                <a:gd name="connsiteX107" fmla="*/ 889439 w 1575239"/>
                <a:gd name="connsiteY107" fmla="*/ 1689100 h 2019300"/>
                <a:gd name="connsiteX108" fmla="*/ 908489 w 1575239"/>
                <a:gd name="connsiteY108" fmla="*/ 1727200 h 2019300"/>
                <a:gd name="connsiteX109" fmla="*/ 933889 w 1575239"/>
                <a:gd name="connsiteY109" fmla="*/ 1733550 h 2019300"/>
                <a:gd name="connsiteX110" fmla="*/ 978339 w 1575239"/>
                <a:gd name="connsiteY110" fmla="*/ 1746250 h 2019300"/>
                <a:gd name="connsiteX111" fmla="*/ 1022789 w 1575239"/>
                <a:gd name="connsiteY111" fmla="*/ 1752600 h 2019300"/>
                <a:gd name="connsiteX112" fmla="*/ 1105339 w 1575239"/>
                <a:gd name="connsiteY112" fmla="*/ 1746250 h 2019300"/>
                <a:gd name="connsiteX113" fmla="*/ 1124389 w 1575239"/>
                <a:gd name="connsiteY113" fmla="*/ 1739900 h 2019300"/>
                <a:gd name="connsiteX114" fmla="*/ 1168839 w 1575239"/>
                <a:gd name="connsiteY114" fmla="*/ 1682750 h 2019300"/>
                <a:gd name="connsiteX115" fmla="*/ 1187889 w 1575239"/>
                <a:gd name="connsiteY115" fmla="*/ 1676400 h 2019300"/>
                <a:gd name="connsiteX116" fmla="*/ 1206939 w 1575239"/>
                <a:gd name="connsiteY116" fmla="*/ 1663700 h 2019300"/>
                <a:gd name="connsiteX117" fmla="*/ 1257739 w 1575239"/>
                <a:gd name="connsiteY117" fmla="*/ 1644650 h 2019300"/>
                <a:gd name="connsiteX118" fmla="*/ 1264089 w 1575239"/>
                <a:gd name="connsiteY118" fmla="*/ 1428750 h 2019300"/>
                <a:gd name="connsiteX119" fmla="*/ 1270439 w 1575239"/>
                <a:gd name="connsiteY119" fmla="*/ 1409700 h 2019300"/>
                <a:gd name="connsiteX120" fmla="*/ 1283139 w 1575239"/>
                <a:gd name="connsiteY120" fmla="*/ 1390650 h 2019300"/>
                <a:gd name="connsiteX121" fmla="*/ 1283139 w 1575239"/>
                <a:gd name="connsiteY121" fmla="*/ 1327150 h 2019300"/>
                <a:gd name="connsiteX122" fmla="*/ 1264089 w 1575239"/>
                <a:gd name="connsiteY122" fmla="*/ 1314450 h 2019300"/>
                <a:gd name="connsiteX123" fmla="*/ 1251389 w 1575239"/>
                <a:gd name="connsiteY123" fmla="*/ 1289050 h 2019300"/>
                <a:gd name="connsiteX124" fmla="*/ 1276789 w 1575239"/>
                <a:gd name="connsiteY124" fmla="*/ 1257300 h 2019300"/>
                <a:gd name="connsiteX125" fmla="*/ 1289489 w 1575239"/>
                <a:gd name="connsiteY125" fmla="*/ 1238250 h 2019300"/>
                <a:gd name="connsiteX126" fmla="*/ 1308539 w 1575239"/>
                <a:gd name="connsiteY126" fmla="*/ 1181100 h 2019300"/>
                <a:gd name="connsiteX127" fmla="*/ 1314889 w 1575239"/>
                <a:gd name="connsiteY127" fmla="*/ 1162050 h 2019300"/>
                <a:gd name="connsiteX128" fmla="*/ 1327589 w 1575239"/>
                <a:gd name="connsiteY128" fmla="*/ 1111250 h 2019300"/>
                <a:gd name="connsiteX129" fmla="*/ 1340289 w 1575239"/>
                <a:gd name="connsiteY129" fmla="*/ 1066800 h 2019300"/>
                <a:gd name="connsiteX130" fmla="*/ 1327589 w 1575239"/>
                <a:gd name="connsiteY130" fmla="*/ 1009650 h 2019300"/>
                <a:gd name="connsiteX131" fmla="*/ 1314889 w 1575239"/>
                <a:gd name="connsiteY131" fmla="*/ 990600 h 2019300"/>
                <a:gd name="connsiteX132" fmla="*/ 1302189 w 1575239"/>
                <a:gd name="connsiteY132" fmla="*/ 952500 h 2019300"/>
                <a:gd name="connsiteX133" fmla="*/ 1289489 w 1575239"/>
                <a:gd name="connsiteY133" fmla="*/ 927100 h 2019300"/>
                <a:gd name="connsiteX134" fmla="*/ 1283139 w 1575239"/>
                <a:gd name="connsiteY134" fmla="*/ 901700 h 2019300"/>
                <a:gd name="connsiteX135" fmla="*/ 1276789 w 1575239"/>
                <a:gd name="connsiteY135" fmla="*/ 882650 h 2019300"/>
                <a:gd name="connsiteX136" fmla="*/ 1283139 w 1575239"/>
                <a:gd name="connsiteY136" fmla="*/ 666750 h 2019300"/>
                <a:gd name="connsiteX137" fmla="*/ 1289489 w 1575239"/>
                <a:gd name="connsiteY137" fmla="*/ 635000 h 2019300"/>
                <a:gd name="connsiteX138" fmla="*/ 1302189 w 1575239"/>
                <a:gd name="connsiteY138" fmla="*/ 615950 h 2019300"/>
                <a:gd name="connsiteX139" fmla="*/ 1321239 w 1575239"/>
                <a:gd name="connsiteY139" fmla="*/ 577850 h 2019300"/>
                <a:gd name="connsiteX140" fmla="*/ 1327589 w 1575239"/>
                <a:gd name="connsiteY140" fmla="*/ 520700 h 2019300"/>
                <a:gd name="connsiteX141" fmla="*/ 1333939 w 1575239"/>
                <a:gd name="connsiteY141" fmla="*/ 501650 h 2019300"/>
                <a:gd name="connsiteX142" fmla="*/ 1340289 w 1575239"/>
                <a:gd name="connsiteY142" fmla="*/ 450850 h 2019300"/>
                <a:gd name="connsiteX143" fmla="*/ 1378389 w 1575239"/>
                <a:gd name="connsiteY143" fmla="*/ 431800 h 2019300"/>
                <a:gd name="connsiteX144" fmla="*/ 1403789 w 1575239"/>
                <a:gd name="connsiteY144" fmla="*/ 425450 h 2019300"/>
                <a:gd name="connsiteX145" fmla="*/ 1422839 w 1575239"/>
                <a:gd name="connsiteY145" fmla="*/ 419100 h 2019300"/>
                <a:gd name="connsiteX146" fmla="*/ 1460939 w 1575239"/>
                <a:gd name="connsiteY146" fmla="*/ 412750 h 2019300"/>
                <a:gd name="connsiteX147" fmla="*/ 1486339 w 1575239"/>
                <a:gd name="connsiteY147" fmla="*/ 406400 h 2019300"/>
                <a:gd name="connsiteX148" fmla="*/ 1448239 w 1575239"/>
                <a:gd name="connsiteY148" fmla="*/ 368300 h 2019300"/>
                <a:gd name="connsiteX149" fmla="*/ 1410139 w 1575239"/>
                <a:gd name="connsiteY149" fmla="*/ 349250 h 2019300"/>
                <a:gd name="connsiteX150" fmla="*/ 1372039 w 1575239"/>
                <a:gd name="connsiteY150" fmla="*/ 330200 h 2019300"/>
                <a:gd name="connsiteX151" fmla="*/ 1352989 w 1575239"/>
                <a:gd name="connsiteY151" fmla="*/ 285750 h 2019300"/>
                <a:gd name="connsiteX152" fmla="*/ 1333939 w 1575239"/>
                <a:gd name="connsiteY152" fmla="*/ 279400 h 2019300"/>
                <a:gd name="connsiteX153" fmla="*/ 1340289 w 1575239"/>
                <a:gd name="connsiteY153" fmla="*/ 228600 h 2019300"/>
                <a:gd name="connsiteX154" fmla="*/ 1359339 w 1575239"/>
                <a:gd name="connsiteY154" fmla="*/ 222250 h 2019300"/>
                <a:gd name="connsiteX155" fmla="*/ 1410139 w 1575239"/>
                <a:gd name="connsiteY155" fmla="*/ 228600 h 2019300"/>
                <a:gd name="connsiteX156" fmla="*/ 1467289 w 1575239"/>
                <a:gd name="connsiteY156" fmla="*/ 273050 h 2019300"/>
                <a:gd name="connsiteX157" fmla="*/ 1505389 w 1575239"/>
                <a:gd name="connsiteY157" fmla="*/ 285750 h 2019300"/>
                <a:gd name="connsiteX158" fmla="*/ 1524439 w 1575239"/>
                <a:gd name="connsiteY158" fmla="*/ 298450 h 2019300"/>
                <a:gd name="connsiteX159" fmla="*/ 1511739 w 1575239"/>
                <a:gd name="connsiteY159" fmla="*/ 304800 h 2019300"/>
                <a:gd name="connsiteX160" fmla="*/ 1518089 w 1575239"/>
                <a:gd name="connsiteY160" fmla="*/ 260350 h 2019300"/>
                <a:gd name="connsiteX161" fmla="*/ 1556189 w 1575239"/>
                <a:gd name="connsiteY161" fmla="*/ 228600 h 2019300"/>
                <a:gd name="connsiteX162" fmla="*/ 1575239 w 1575239"/>
                <a:gd name="connsiteY162" fmla="*/ 184150 h 2019300"/>
                <a:gd name="connsiteX163" fmla="*/ 1568889 w 1575239"/>
                <a:gd name="connsiteY163" fmla="*/ 165100 h 2019300"/>
                <a:gd name="connsiteX164" fmla="*/ 1479989 w 1575239"/>
                <a:gd name="connsiteY164" fmla="*/ 158750 h 2019300"/>
                <a:gd name="connsiteX165" fmla="*/ 1511739 w 1575239"/>
                <a:gd name="connsiteY165" fmla="*/ 127000 h 2019300"/>
                <a:gd name="connsiteX166" fmla="*/ 1479989 w 1575239"/>
                <a:gd name="connsiteY166" fmla="*/ 69850 h 2019300"/>
                <a:gd name="connsiteX167" fmla="*/ 1499039 w 1575239"/>
                <a:gd name="connsiteY167" fmla="*/ 63500 h 2019300"/>
                <a:gd name="connsiteX168" fmla="*/ 1479989 w 1575239"/>
                <a:gd name="connsiteY168" fmla="*/ 50800 h 2019300"/>
                <a:gd name="connsiteX169" fmla="*/ 1454589 w 1575239"/>
                <a:gd name="connsiteY169" fmla="*/ 44450 h 2019300"/>
                <a:gd name="connsiteX170" fmla="*/ 1397439 w 1575239"/>
                <a:gd name="connsiteY170" fmla="*/ 31750 h 2019300"/>
                <a:gd name="connsiteX171" fmla="*/ 1378389 w 1575239"/>
                <a:gd name="connsiteY171" fmla="*/ 19050 h 2019300"/>
                <a:gd name="connsiteX172" fmla="*/ 1321239 w 1575239"/>
                <a:gd name="connsiteY172" fmla="*/ 6350 h 2019300"/>
                <a:gd name="connsiteX173" fmla="*/ 1289489 w 1575239"/>
                <a:gd name="connsiteY173" fmla="*/ 0 h 2019300"/>
                <a:gd name="connsiteX174" fmla="*/ 1225989 w 1575239"/>
                <a:gd name="connsiteY174" fmla="*/ 6350 h 2019300"/>
                <a:gd name="connsiteX175" fmla="*/ 1225989 w 1575239"/>
                <a:gd name="connsiteY175" fmla="*/ 50800 h 2019300"/>
                <a:gd name="connsiteX176" fmla="*/ 1264089 w 1575239"/>
                <a:gd name="connsiteY176" fmla="*/ 57150 h 2019300"/>
                <a:gd name="connsiteX177" fmla="*/ 1264089 w 1575239"/>
                <a:gd name="connsiteY177" fmla="*/ 127000 h 2019300"/>
                <a:gd name="connsiteX178" fmla="*/ 1225989 w 1575239"/>
                <a:gd name="connsiteY178" fmla="*/ 120650 h 2019300"/>
                <a:gd name="connsiteX179" fmla="*/ 1187889 w 1575239"/>
                <a:gd name="connsiteY179" fmla="*/ 82550 h 2019300"/>
                <a:gd name="connsiteX180" fmla="*/ 1168839 w 1575239"/>
                <a:gd name="connsiteY180" fmla="*/ 63500 h 2019300"/>
                <a:gd name="connsiteX181" fmla="*/ 1137089 w 1575239"/>
                <a:gd name="connsiteY181" fmla="*/ 57150 h 2019300"/>
                <a:gd name="connsiteX182" fmla="*/ 1060889 w 1575239"/>
                <a:gd name="connsiteY182" fmla="*/ 50800 h 2019300"/>
                <a:gd name="connsiteX183" fmla="*/ 978339 w 1575239"/>
                <a:gd name="connsiteY183" fmla="*/ 50800 h 2019300"/>
                <a:gd name="connsiteX184" fmla="*/ 959289 w 1575239"/>
                <a:gd name="connsiteY184" fmla="*/ 63500 h 2019300"/>
                <a:gd name="connsiteX185" fmla="*/ 940239 w 1575239"/>
                <a:gd name="connsiteY185" fmla="*/ 101600 h 2019300"/>
                <a:gd name="connsiteX186" fmla="*/ 927539 w 1575239"/>
                <a:gd name="connsiteY186" fmla="*/ 120650 h 2019300"/>
                <a:gd name="connsiteX187" fmla="*/ 921189 w 1575239"/>
                <a:gd name="connsiteY187" fmla="*/ 139700 h 2019300"/>
                <a:gd name="connsiteX188" fmla="*/ 883089 w 1575239"/>
                <a:gd name="connsiteY188" fmla="*/ 184150 h 2019300"/>
                <a:gd name="connsiteX189" fmla="*/ 844989 w 1575239"/>
                <a:gd name="connsiteY189" fmla="*/ 177800 h 2019300"/>
                <a:gd name="connsiteX190" fmla="*/ 832289 w 1575239"/>
                <a:gd name="connsiteY190" fmla="*/ 158750 h 2019300"/>
                <a:gd name="connsiteX191" fmla="*/ 813239 w 1575239"/>
                <a:gd name="connsiteY191" fmla="*/ 139700 h 2019300"/>
                <a:gd name="connsiteX192" fmla="*/ 794189 w 1575239"/>
                <a:gd name="connsiteY192" fmla="*/ 95250 h 2019300"/>
                <a:gd name="connsiteX193" fmla="*/ 787839 w 1575239"/>
                <a:gd name="connsiteY193" fmla="*/ 69850 h 2019300"/>
                <a:gd name="connsiteX194" fmla="*/ 775139 w 1575239"/>
                <a:gd name="connsiteY194" fmla="*/ 50800 h 2019300"/>
                <a:gd name="connsiteX195" fmla="*/ 768789 w 1575239"/>
                <a:gd name="connsiteY195" fmla="*/ 31750 h 2019300"/>
                <a:gd name="connsiteX196" fmla="*/ 730689 w 1575239"/>
                <a:gd name="connsiteY196" fmla="*/ 12700 h 2019300"/>
                <a:gd name="connsiteX197" fmla="*/ 559239 w 1575239"/>
                <a:gd name="connsiteY197" fmla="*/ 25400 h 2019300"/>
                <a:gd name="connsiteX198" fmla="*/ 533839 w 1575239"/>
                <a:gd name="connsiteY198" fmla="*/ 31750 h 2019300"/>
                <a:gd name="connsiteX199" fmla="*/ 521139 w 1575239"/>
                <a:gd name="connsiteY199" fmla="*/ 50800 h 2019300"/>
                <a:gd name="connsiteX200" fmla="*/ 502089 w 1575239"/>
                <a:gd name="connsiteY200" fmla="*/ 63500 h 2019300"/>
                <a:gd name="connsiteX0" fmla="*/ 612783 w 1685933"/>
                <a:gd name="connsiteY0" fmla="*/ 63500 h 2019300"/>
                <a:gd name="connsiteX1" fmla="*/ 625483 w 1685933"/>
                <a:gd name="connsiteY1" fmla="*/ 228600 h 2019300"/>
                <a:gd name="connsiteX2" fmla="*/ 606433 w 1685933"/>
                <a:gd name="connsiteY2" fmla="*/ 273050 h 2019300"/>
                <a:gd name="connsiteX3" fmla="*/ 587383 w 1685933"/>
                <a:gd name="connsiteY3" fmla="*/ 285750 h 2019300"/>
                <a:gd name="connsiteX4" fmla="*/ 561983 w 1685933"/>
                <a:gd name="connsiteY4" fmla="*/ 241300 h 2019300"/>
                <a:gd name="connsiteX5" fmla="*/ 504833 w 1685933"/>
                <a:gd name="connsiteY5" fmla="*/ 209550 h 2019300"/>
                <a:gd name="connsiteX6" fmla="*/ 447683 w 1685933"/>
                <a:gd name="connsiteY6" fmla="*/ 254000 h 2019300"/>
                <a:gd name="connsiteX7" fmla="*/ 403233 w 1685933"/>
                <a:gd name="connsiteY7" fmla="*/ 311150 h 2019300"/>
                <a:gd name="connsiteX8" fmla="*/ 365133 w 1685933"/>
                <a:gd name="connsiteY8" fmla="*/ 323850 h 2019300"/>
                <a:gd name="connsiteX9" fmla="*/ 346083 w 1685933"/>
                <a:gd name="connsiteY9" fmla="*/ 330200 h 2019300"/>
                <a:gd name="connsiteX10" fmla="*/ 314333 w 1685933"/>
                <a:gd name="connsiteY10" fmla="*/ 368300 h 2019300"/>
                <a:gd name="connsiteX11" fmla="*/ 301633 w 1685933"/>
                <a:gd name="connsiteY11" fmla="*/ 406400 h 2019300"/>
                <a:gd name="connsiteX12" fmla="*/ 276233 w 1685933"/>
                <a:gd name="connsiteY12" fmla="*/ 444500 h 2019300"/>
                <a:gd name="connsiteX13" fmla="*/ 269883 w 1685933"/>
                <a:gd name="connsiteY13" fmla="*/ 463550 h 2019300"/>
                <a:gd name="connsiteX14" fmla="*/ 263533 w 1685933"/>
                <a:gd name="connsiteY14" fmla="*/ 501650 h 2019300"/>
                <a:gd name="connsiteX15" fmla="*/ 244483 w 1685933"/>
                <a:gd name="connsiteY15" fmla="*/ 508000 h 2019300"/>
                <a:gd name="connsiteX16" fmla="*/ 142883 w 1685933"/>
                <a:gd name="connsiteY16" fmla="*/ 520700 h 2019300"/>
                <a:gd name="connsiteX17" fmla="*/ 149233 w 1685933"/>
                <a:gd name="connsiteY17" fmla="*/ 552450 h 2019300"/>
                <a:gd name="connsiteX18" fmla="*/ 168283 w 1685933"/>
                <a:gd name="connsiteY18" fmla="*/ 558800 h 2019300"/>
                <a:gd name="connsiteX19" fmla="*/ 212733 w 1685933"/>
                <a:gd name="connsiteY19" fmla="*/ 552450 h 2019300"/>
                <a:gd name="connsiteX20" fmla="*/ 288933 w 1685933"/>
                <a:gd name="connsiteY20" fmla="*/ 539750 h 2019300"/>
                <a:gd name="connsiteX21" fmla="*/ 307983 w 1685933"/>
                <a:gd name="connsiteY21" fmla="*/ 552450 h 2019300"/>
                <a:gd name="connsiteX22" fmla="*/ 327033 w 1685933"/>
                <a:gd name="connsiteY22" fmla="*/ 596900 h 2019300"/>
                <a:gd name="connsiteX23" fmla="*/ 339733 w 1685933"/>
                <a:gd name="connsiteY23" fmla="*/ 635000 h 2019300"/>
                <a:gd name="connsiteX24" fmla="*/ 327033 w 1685933"/>
                <a:gd name="connsiteY24" fmla="*/ 698500 h 2019300"/>
                <a:gd name="connsiteX25" fmla="*/ 307983 w 1685933"/>
                <a:gd name="connsiteY25" fmla="*/ 717550 h 2019300"/>
                <a:gd name="connsiteX26" fmla="*/ 301633 w 1685933"/>
                <a:gd name="connsiteY26" fmla="*/ 762000 h 2019300"/>
                <a:gd name="connsiteX27" fmla="*/ 320683 w 1685933"/>
                <a:gd name="connsiteY27" fmla="*/ 768350 h 2019300"/>
                <a:gd name="connsiteX28" fmla="*/ 346083 w 1685933"/>
                <a:gd name="connsiteY28" fmla="*/ 806450 h 2019300"/>
                <a:gd name="connsiteX29" fmla="*/ 358783 w 1685933"/>
                <a:gd name="connsiteY29" fmla="*/ 844550 h 2019300"/>
                <a:gd name="connsiteX30" fmla="*/ 365133 w 1685933"/>
                <a:gd name="connsiteY30" fmla="*/ 863600 h 2019300"/>
                <a:gd name="connsiteX31" fmla="*/ 327033 w 1685933"/>
                <a:gd name="connsiteY31" fmla="*/ 882650 h 2019300"/>
                <a:gd name="connsiteX32" fmla="*/ 307983 w 1685933"/>
                <a:gd name="connsiteY32" fmla="*/ 889000 h 2019300"/>
                <a:gd name="connsiteX33" fmla="*/ 314333 w 1685933"/>
                <a:gd name="connsiteY33" fmla="*/ 927100 h 2019300"/>
                <a:gd name="connsiteX34" fmla="*/ 327033 w 1685933"/>
                <a:gd name="connsiteY34" fmla="*/ 946150 h 2019300"/>
                <a:gd name="connsiteX35" fmla="*/ 333383 w 1685933"/>
                <a:gd name="connsiteY35" fmla="*/ 996950 h 2019300"/>
                <a:gd name="connsiteX36" fmla="*/ 320683 w 1685933"/>
                <a:gd name="connsiteY36" fmla="*/ 1035050 h 2019300"/>
                <a:gd name="connsiteX37" fmla="*/ 301633 w 1685933"/>
                <a:gd name="connsiteY37" fmla="*/ 1041400 h 2019300"/>
                <a:gd name="connsiteX38" fmla="*/ 276233 w 1685933"/>
                <a:gd name="connsiteY38" fmla="*/ 1054100 h 2019300"/>
                <a:gd name="connsiteX39" fmla="*/ 180983 w 1685933"/>
                <a:gd name="connsiteY39" fmla="*/ 1047750 h 2019300"/>
                <a:gd name="connsiteX40" fmla="*/ 155583 w 1685933"/>
                <a:gd name="connsiteY40" fmla="*/ 1035050 h 2019300"/>
                <a:gd name="connsiteX41" fmla="*/ 136533 w 1685933"/>
                <a:gd name="connsiteY41" fmla="*/ 1028700 h 2019300"/>
                <a:gd name="connsiteX42" fmla="*/ 111133 w 1685933"/>
                <a:gd name="connsiteY42" fmla="*/ 1066800 h 2019300"/>
                <a:gd name="connsiteX43" fmla="*/ 117483 w 1685933"/>
                <a:gd name="connsiteY43" fmla="*/ 1092200 h 2019300"/>
                <a:gd name="connsiteX44" fmla="*/ 136533 w 1685933"/>
                <a:gd name="connsiteY44" fmla="*/ 1111250 h 2019300"/>
                <a:gd name="connsiteX45" fmla="*/ 149233 w 1685933"/>
                <a:gd name="connsiteY45" fmla="*/ 1130300 h 2019300"/>
                <a:gd name="connsiteX46" fmla="*/ 168283 w 1685933"/>
                <a:gd name="connsiteY46" fmla="*/ 1149350 h 2019300"/>
                <a:gd name="connsiteX47" fmla="*/ 200033 w 1685933"/>
                <a:gd name="connsiteY47" fmla="*/ 1206500 h 2019300"/>
                <a:gd name="connsiteX48" fmla="*/ 8 w 1685933"/>
                <a:gd name="connsiteY48" fmla="*/ 1336675 h 2019300"/>
                <a:gd name="connsiteX49" fmla="*/ 193683 w 1685933"/>
                <a:gd name="connsiteY49" fmla="*/ 1238250 h 2019300"/>
                <a:gd name="connsiteX50" fmla="*/ 244483 w 1685933"/>
                <a:gd name="connsiteY50" fmla="*/ 1257300 h 2019300"/>
                <a:gd name="connsiteX51" fmla="*/ 225433 w 1685933"/>
                <a:gd name="connsiteY51" fmla="*/ 1298575 h 2019300"/>
                <a:gd name="connsiteX52" fmla="*/ 244483 w 1685933"/>
                <a:gd name="connsiteY52" fmla="*/ 1349375 h 2019300"/>
                <a:gd name="connsiteX53" fmla="*/ 342908 w 1685933"/>
                <a:gd name="connsiteY53" fmla="*/ 1358900 h 2019300"/>
                <a:gd name="connsiteX54" fmla="*/ 409583 w 1685933"/>
                <a:gd name="connsiteY54" fmla="*/ 1327150 h 2019300"/>
                <a:gd name="connsiteX55" fmla="*/ 428633 w 1685933"/>
                <a:gd name="connsiteY55" fmla="*/ 1320800 h 2019300"/>
                <a:gd name="connsiteX56" fmla="*/ 434983 w 1685933"/>
                <a:gd name="connsiteY56" fmla="*/ 1301750 h 2019300"/>
                <a:gd name="connsiteX57" fmla="*/ 454033 w 1685933"/>
                <a:gd name="connsiteY57" fmla="*/ 1225550 h 2019300"/>
                <a:gd name="connsiteX58" fmla="*/ 473083 w 1685933"/>
                <a:gd name="connsiteY58" fmla="*/ 1212850 h 2019300"/>
                <a:gd name="connsiteX59" fmla="*/ 492133 w 1685933"/>
                <a:gd name="connsiteY59" fmla="*/ 1219200 h 2019300"/>
                <a:gd name="connsiteX60" fmla="*/ 539758 w 1685933"/>
                <a:gd name="connsiteY60" fmla="*/ 1219200 h 2019300"/>
                <a:gd name="connsiteX61" fmla="*/ 555633 w 1685933"/>
                <a:gd name="connsiteY61" fmla="*/ 1244600 h 2019300"/>
                <a:gd name="connsiteX62" fmla="*/ 523883 w 1685933"/>
                <a:gd name="connsiteY62" fmla="*/ 1276350 h 2019300"/>
                <a:gd name="connsiteX63" fmla="*/ 504833 w 1685933"/>
                <a:gd name="connsiteY63" fmla="*/ 1282700 h 2019300"/>
                <a:gd name="connsiteX64" fmla="*/ 485783 w 1685933"/>
                <a:gd name="connsiteY64" fmla="*/ 1295400 h 2019300"/>
                <a:gd name="connsiteX65" fmla="*/ 473083 w 1685933"/>
                <a:gd name="connsiteY65" fmla="*/ 1314450 h 2019300"/>
                <a:gd name="connsiteX66" fmla="*/ 466733 w 1685933"/>
                <a:gd name="connsiteY66" fmla="*/ 1333500 h 2019300"/>
                <a:gd name="connsiteX67" fmla="*/ 434983 w 1685933"/>
                <a:gd name="connsiteY67" fmla="*/ 1365250 h 2019300"/>
                <a:gd name="connsiteX68" fmla="*/ 498483 w 1685933"/>
                <a:gd name="connsiteY68" fmla="*/ 1390650 h 2019300"/>
                <a:gd name="connsiteX69" fmla="*/ 511183 w 1685933"/>
                <a:gd name="connsiteY69" fmla="*/ 1409700 h 2019300"/>
                <a:gd name="connsiteX70" fmla="*/ 511183 w 1685933"/>
                <a:gd name="connsiteY70" fmla="*/ 1460500 h 2019300"/>
                <a:gd name="connsiteX71" fmla="*/ 450858 w 1685933"/>
                <a:gd name="connsiteY71" fmla="*/ 1393825 h 2019300"/>
                <a:gd name="connsiteX72" fmla="*/ 371483 w 1685933"/>
                <a:gd name="connsiteY72" fmla="*/ 1450975 h 2019300"/>
                <a:gd name="connsiteX73" fmla="*/ 377833 w 1685933"/>
                <a:gd name="connsiteY73" fmla="*/ 1498600 h 2019300"/>
                <a:gd name="connsiteX74" fmla="*/ 390533 w 1685933"/>
                <a:gd name="connsiteY74" fmla="*/ 1517650 h 2019300"/>
                <a:gd name="connsiteX75" fmla="*/ 403233 w 1685933"/>
                <a:gd name="connsiteY75" fmla="*/ 1555750 h 2019300"/>
                <a:gd name="connsiteX76" fmla="*/ 422283 w 1685933"/>
                <a:gd name="connsiteY76" fmla="*/ 1562100 h 2019300"/>
                <a:gd name="connsiteX77" fmla="*/ 460383 w 1685933"/>
                <a:gd name="connsiteY77" fmla="*/ 1587500 h 2019300"/>
                <a:gd name="connsiteX78" fmla="*/ 454033 w 1685933"/>
                <a:gd name="connsiteY78" fmla="*/ 1606550 h 2019300"/>
                <a:gd name="connsiteX79" fmla="*/ 390533 w 1685933"/>
                <a:gd name="connsiteY79" fmla="*/ 1625600 h 2019300"/>
                <a:gd name="connsiteX80" fmla="*/ 377833 w 1685933"/>
                <a:gd name="connsiteY80" fmla="*/ 1663700 h 2019300"/>
                <a:gd name="connsiteX81" fmla="*/ 384183 w 1685933"/>
                <a:gd name="connsiteY81" fmla="*/ 1701800 h 2019300"/>
                <a:gd name="connsiteX82" fmla="*/ 415933 w 1685933"/>
                <a:gd name="connsiteY82" fmla="*/ 1733550 h 2019300"/>
                <a:gd name="connsiteX83" fmla="*/ 409583 w 1685933"/>
                <a:gd name="connsiteY83" fmla="*/ 1755775 h 2019300"/>
                <a:gd name="connsiteX84" fmla="*/ 428633 w 1685933"/>
                <a:gd name="connsiteY84" fmla="*/ 1866900 h 2019300"/>
                <a:gd name="connsiteX85" fmla="*/ 460383 w 1685933"/>
                <a:gd name="connsiteY85" fmla="*/ 1955800 h 2019300"/>
                <a:gd name="connsiteX86" fmla="*/ 485783 w 1685933"/>
                <a:gd name="connsiteY86" fmla="*/ 1962150 h 2019300"/>
                <a:gd name="connsiteX87" fmla="*/ 536583 w 1685933"/>
                <a:gd name="connsiteY87" fmla="*/ 1968500 h 2019300"/>
                <a:gd name="connsiteX88" fmla="*/ 542933 w 1685933"/>
                <a:gd name="connsiteY88" fmla="*/ 1993900 h 2019300"/>
                <a:gd name="connsiteX89" fmla="*/ 587383 w 1685933"/>
                <a:gd name="connsiteY89" fmla="*/ 2012950 h 2019300"/>
                <a:gd name="connsiteX90" fmla="*/ 606433 w 1685933"/>
                <a:gd name="connsiteY90" fmla="*/ 2019300 h 2019300"/>
                <a:gd name="connsiteX91" fmla="*/ 625483 w 1685933"/>
                <a:gd name="connsiteY91" fmla="*/ 2012950 h 2019300"/>
                <a:gd name="connsiteX92" fmla="*/ 644533 w 1685933"/>
                <a:gd name="connsiteY92" fmla="*/ 1943100 h 2019300"/>
                <a:gd name="connsiteX93" fmla="*/ 657233 w 1685933"/>
                <a:gd name="connsiteY93" fmla="*/ 1924050 h 2019300"/>
                <a:gd name="connsiteX94" fmla="*/ 695333 w 1685933"/>
                <a:gd name="connsiteY94" fmla="*/ 1892300 h 2019300"/>
                <a:gd name="connsiteX95" fmla="*/ 714383 w 1685933"/>
                <a:gd name="connsiteY95" fmla="*/ 1854200 h 2019300"/>
                <a:gd name="connsiteX96" fmla="*/ 708033 w 1685933"/>
                <a:gd name="connsiteY96" fmla="*/ 1771650 h 2019300"/>
                <a:gd name="connsiteX97" fmla="*/ 682633 w 1685933"/>
                <a:gd name="connsiteY97" fmla="*/ 1714500 h 2019300"/>
                <a:gd name="connsiteX98" fmla="*/ 669933 w 1685933"/>
                <a:gd name="connsiteY98" fmla="*/ 1670050 h 2019300"/>
                <a:gd name="connsiteX99" fmla="*/ 676283 w 1685933"/>
                <a:gd name="connsiteY99" fmla="*/ 1638300 h 2019300"/>
                <a:gd name="connsiteX100" fmla="*/ 714383 w 1685933"/>
                <a:gd name="connsiteY100" fmla="*/ 1625600 h 2019300"/>
                <a:gd name="connsiteX101" fmla="*/ 777883 w 1685933"/>
                <a:gd name="connsiteY101" fmla="*/ 1631950 h 2019300"/>
                <a:gd name="connsiteX102" fmla="*/ 809633 w 1685933"/>
                <a:gd name="connsiteY102" fmla="*/ 1663700 h 2019300"/>
                <a:gd name="connsiteX103" fmla="*/ 828683 w 1685933"/>
                <a:gd name="connsiteY103" fmla="*/ 1676400 h 2019300"/>
                <a:gd name="connsiteX104" fmla="*/ 847733 w 1685933"/>
                <a:gd name="connsiteY104" fmla="*/ 1708150 h 2019300"/>
                <a:gd name="connsiteX105" fmla="*/ 904883 w 1685933"/>
                <a:gd name="connsiteY105" fmla="*/ 1720850 h 2019300"/>
                <a:gd name="connsiteX106" fmla="*/ 987433 w 1685933"/>
                <a:gd name="connsiteY106" fmla="*/ 1670050 h 2019300"/>
                <a:gd name="connsiteX107" fmla="*/ 1000133 w 1685933"/>
                <a:gd name="connsiteY107" fmla="*/ 1689100 h 2019300"/>
                <a:gd name="connsiteX108" fmla="*/ 1019183 w 1685933"/>
                <a:gd name="connsiteY108" fmla="*/ 1727200 h 2019300"/>
                <a:gd name="connsiteX109" fmla="*/ 1044583 w 1685933"/>
                <a:gd name="connsiteY109" fmla="*/ 1733550 h 2019300"/>
                <a:gd name="connsiteX110" fmla="*/ 1089033 w 1685933"/>
                <a:gd name="connsiteY110" fmla="*/ 1746250 h 2019300"/>
                <a:gd name="connsiteX111" fmla="*/ 1133483 w 1685933"/>
                <a:gd name="connsiteY111" fmla="*/ 1752600 h 2019300"/>
                <a:gd name="connsiteX112" fmla="*/ 1216033 w 1685933"/>
                <a:gd name="connsiteY112" fmla="*/ 1746250 h 2019300"/>
                <a:gd name="connsiteX113" fmla="*/ 1235083 w 1685933"/>
                <a:gd name="connsiteY113" fmla="*/ 1739900 h 2019300"/>
                <a:gd name="connsiteX114" fmla="*/ 1279533 w 1685933"/>
                <a:gd name="connsiteY114" fmla="*/ 1682750 h 2019300"/>
                <a:gd name="connsiteX115" fmla="*/ 1298583 w 1685933"/>
                <a:gd name="connsiteY115" fmla="*/ 1676400 h 2019300"/>
                <a:gd name="connsiteX116" fmla="*/ 1317633 w 1685933"/>
                <a:gd name="connsiteY116" fmla="*/ 1663700 h 2019300"/>
                <a:gd name="connsiteX117" fmla="*/ 1368433 w 1685933"/>
                <a:gd name="connsiteY117" fmla="*/ 1644650 h 2019300"/>
                <a:gd name="connsiteX118" fmla="*/ 1374783 w 1685933"/>
                <a:gd name="connsiteY118" fmla="*/ 1428750 h 2019300"/>
                <a:gd name="connsiteX119" fmla="*/ 1381133 w 1685933"/>
                <a:gd name="connsiteY119" fmla="*/ 1409700 h 2019300"/>
                <a:gd name="connsiteX120" fmla="*/ 1393833 w 1685933"/>
                <a:gd name="connsiteY120" fmla="*/ 1390650 h 2019300"/>
                <a:gd name="connsiteX121" fmla="*/ 1393833 w 1685933"/>
                <a:gd name="connsiteY121" fmla="*/ 1327150 h 2019300"/>
                <a:gd name="connsiteX122" fmla="*/ 1374783 w 1685933"/>
                <a:gd name="connsiteY122" fmla="*/ 1314450 h 2019300"/>
                <a:gd name="connsiteX123" fmla="*/ 1362083 w 1685933"/>
                <a:gd name="connsiteY123" fmla="*/ 1289050 h 2019300"/>
                <a:gd name="connsiteX124" fmla="*/ 1387483 w 1685933"/>
                <a:gd name="connsiteY124" fmla="*/ 1257300 h 2019300"/>
                <a:gd name="connsiteX125" fmla="*/ 1400183 w 1685933"/>
                <a:gd name="connsiteY125" fmla="*/ 1238250 h 2019300"/>
                <a:gd name="connsiteX126" fmla="*/ 1419233 w 1685933"/>
                <a:gd name="connsiteY126" fmla="*/ 1181100 h 2019300"/>
                <a:gd name="connsiteX127" fmla="*/ 1425583 w 1685933"/>
                <a:gd name="connsiteY127" fmla="*/ 1162050 h 2019300"/>
                <a:gd name="connsiteX128" fmla="*/ 1438283 w 1685933"/>
                <a:gd name="connsiteY128" fmla="*/ 1111250 h 2019300"/>
                <a:gd name="connsiteX129" fmla="*/ 1450983 w 1685933"/>
                <a:gd name="connsiteY129" fmla="*/ 1066800 h 2019300"/>
                <a:gd name="connsiteX130" fmla="*/ 1438283 w 1685933"/>
                <a:gd name="connsiteY130" fmla="*/ 1009650 h 2019300"/>
                <a:gd name="connsiteX131" fmla="*/ 1425583 w 1685933"/>
                <a:gd name="connsiteY131" fmla="*/ 990600 h 2019300"/>
                <a:gd name="connsiteX132" fmla="*/ 1412883 w 1685933"/>
                <a:gd name="connsiteY132" fmla="*/ 952500 h 2019300"/>
                <a:gd name="connsiteX133" fmla="*/ 1400183 w 1685933"/>
                <a:gd name="connsiteY133" fmla="*/ 927100 h 2019300"/>
                <a:gd name="connsiteX134" fmla="*/ 1393833 w 1685933"/>
                <a:gd name="connsiteY134" fmla="*/ 901700 h 2019300"/>
                <a:gd name="connsiteX135" fmla="*/ 1387483 w 1685933"/>
                <a:gd name="connsiteY135" fmla="*/ 882650 h 2019300"/>
                <a:gd name="connsiteX136" fmla="*/ 1393833 w 1685933"/>
                <a:gd name="connsiteY136" fmla="*/ 666750 h 2019300"/>
                <a:gd name="connsiteX137" fmla="*/ 1400183 w 1685933"/>
                <a:gd name="connsiteY137" fmla="*/ 635000 h 2019300"/>
                <a:gd name="connsiteX138" fmla="*/ 1412883 w 1685933"/>
                <a:gd name="connsiteY138" fmla="*/ 615950 h 2019300"/>
                <a:gd name="connsiteX139" fmla="*/ 1431933 w 1685933"/>
                <a:gd name="connsiteY139" fmla="*/ 577850 h 2019300"/>
                <a:gd name="connsiteX140" fmla="*/ 1438283 w 1685933"/>
                <a:gd name="connsiteY140" fmla="*/ 520700 h 2019300"/>
                <a:gd name="connsiteX141" fmla="*/ 1444633 w 1685933"/>
                <a:gd name="connsiteY141" fmla="*/ 501650 h 2019300"/>
                <a:gd name="connsiteX142" fmla="*/ 1450983 w 1685933"/>
                <a:gd name="connsiteY142" fmla="*/ 450850 h 2019300"/>
                <a:gd name="connsiteX143" fmla="*/ 1489083 w 1685933"/>
                <a:gd name="connsiteY143" fmla="*/ 431800 h 2019300"/>
                <a:gd name="connsiteX144" fmla="*/ 1514483 w 1685933"/>
                <a:gd name="connsiteY144" fmla="*/ 425450 h 2019300"/>
                <a:gd name="connsiteX145" fmla="*/ 1533533 w 1685933"/>
                <a:gd name="connsiteY145" fmla="*/ 419100 h 2019300"/>
                <a:gd name="connsiteX146" fmla="*/ 1571633 w 1685933"/>
                <a:gd name="connsiteY146" fmla="*/ 412750 h 2019300"/>
                <a:gd name="connsiteX147" fmla="*/ 1597033 w 1685933"/>
                <a:gd name="connsiteY147" fmla="*/ 406400 h 2019300"/>
                <a:gd name="connsiteX148" fmla="*/ 1558933 w 1685933"/>
                <a:gd name="connsiteY148" fmla="*/ 368300 h 2019300"/>
                <a:gd name="connsiteX149" fmla="*/ 1520833 w 1685933"/>
                <a:gd name="connsiteY149" fmla="*/ 349250 h 2019300"/>
                <a:gd name="connsiteX150" fmla="*/ 1482733 w 1685933"/>
                <a:gd name="connsiteY150" fmla="*/ 330200 h 2019300"/>
                <a:gd name="connsiteX151" fmla="*/ 1463683 w 1685933"/>
                <a:gd name="connsiteY151" fmla="*/ 285750 h 2019300"/>
                <a:gd name="connsiteX152" fmla="*/ 1444633 w 1685933"/>
                <a:gd name="connsiteY152" fmla="*/ 279400 h 2019300"/>
                <a:gd name="connsiteX153" fmla="*/ 1450983 w 1685933"/>
                <a:gd name="connsiteY153" fmla="*/ 228600 h 2019300"/>
                <a:gd name="connsiteX154" fmla="*/ 1470033 w 1685933"/>
                <a:gd name="connsiteY154" fmla="*/ 222250 h 2019300"/>
                <a:gd name="connsiteX155" fmla="*/ 1520833 w 1685933"/>
                <a:gd name="connsiteY155" fmla="*/ 228600 h 2019300"/>
                <a:gd name="connsiteX156" fmla="*/ 1577983 w 1685933"/>
                <a:gd name="connsiteY156" fmla="*/ 273050 h 2019300"/>
                <a:gd name="connsiteX157" fmla="*/ 1616083 w 1685933"/>
                <a:gd name="connsiteY157" fmla="*/ 285750 h 2019300"/>
                <a:gd name="connsiteX158" fmla="*/ 1635133 w 1685933"/>
                <a:gd name="connsiteY158" fmla="*/ 298450 h 2019300"/>
                <a:gd name="connsiteX159" fmla="*/ 1622433 w 1685933"/>
                <a:gd name="connsiteY159" fmla="*/ 304800 h 2019300"/>
                <a:gd name="connsiteX160" fmla="*/ 1628783 w 1685933"/>
                <a:gd name="connsiteY160" fmla="*/ 260350 h 2019300"/>
                <a:gd name="connsiteX161" fmla="*/ 1666883 w 1685933"/>
                <a:gd name="connsiteY161" fmla="*/ 228600 h 2019300"/>
                <a:gd name="connsiteX162" fmla="*/ 1685933 w 1685933"/>
                <a:gd name="connsiteY162" fmla="*/ 184150 h 2019300"/>
                <a:gd name="connsiteX163" fmla="*/ 1679583 w 1685933"/>
                <a:gd name="connsiteY163" fmla="*/ 165100 h 2019300"/>
                <a:gd name="connsiteX164" fmla="*/ 1590683 w 1685933"/>
                <a:gd name="connsiteY164" fmla="*/ 158750 h 2019300"/>
                <a:gd name="connsiteX165" fmla="*/ 1622433 w 1685933"/>
                <a:gd name="connsiteY165" fmla="*/ 127000 h 2019300"/>
                <a:gd name="connsiteX166" fmla="*/ 1590683 w 1685933"/>
                <a:gd name="connsiteY166" fmla="*/ 69850 h 2019300"/>
                <a:gd name="connsiteX167" fmla="*/ 1609733 w 1685933"/>
                <a:gd name="connsiteY167" fmla="*/ 63500 h 2019300"/>
                <a:gd name="connsiteX168" fmla="*/ 1590683 w 1685933"/>
                <a:gd name="connsiteY168" fmla="*/ 50800 h 2019300"/>
                <a:gd name="connsiteX169" fmla="*/ 1565283 w 1685933"/>
                <a:gd name="connsiteY169" fmla="*/ 44450 h 2019300"/>
                <a:gd name="connsiteX170" fmla="*/ 1508133 w 1685933"/>
                <a:gd name="connsiteY170" fmla="*/ 31750 h 2019300"/>
                <a:gd name="connsiteX171" fmla="*/ 1489083 w 1685933"/>
                <a:gd name="connsiteY171" fmla="*/ 19050 h 2019300"/>
                <a:gd name="connsiteX172" fmla="*/ 1431933 w 1685933"/>
                <a:gd name="connsiteY172" fmla="*/ 6350 h 2019300"/>
                <a:gd name="connsiteX173" fmla="*/ 1400183 w 1685933"/>
                <a:gd name="connsiteY173" fmla="*/ 0 h 2019300"/>
                <a:gd name="connsiteX174" fmla="*/ 1336683 w 1685933"/>
                <a:gd name="connsiteY174" fmla="*/ 6350 h 2019300"/>
                <a:gd name="connsiteX175" fmla="*/ 1336683 w 1685933"/>
                <a:gd name="connsiteY175" fmla="*/ 50800 h 2019300"/>
                <a:gd name="connsiteX176" fmla="*/ 1374783 w 1685933"/>
                <a:gd name="connsiteY176" fmla="*/ 57150 h 2019300"/>
                <a:gd name="connsiteX177" fmla="*/ 1374783 w 1685933"/>
                <a:gd name="connsiteY177" fmla="*/ 127000 h 2019300"/>
                <a:gd name="connsiteX178" fmla="*/ 1336683 w 1685933"/>
                <a:gd name="connsiteY178" fmla="*/ 120650 h 2019300"/>
                <a:gd name="connsiteX179" fmla="*/ 1298583 w 1685933"/>
                <a:gd name="connsiteY179" fmla="*/ 82550 h 2019300"/>
                <a:gd name="connsiteX180" fmla="*/ 1279533 w 1685933"/>
                <a:gd name="connsiteY180" fmla="*/ 63500 h 2019300"/>
                <a:gd name="connsiteX181" fmla="*/ 1247783 w 1685933"/>
                <a:gd name="connsiteY181" fmla="*/ 57150 h 2019300"/>
                <a:gd name="connsiteX182" fmla="*/ 1171583 w 1685933"/>
                <a:gd name="connsiteY182" fmla="*/ 50800 h 2019300"/>
                <a:gd name="connsiteX183" fmla="*/ 1089033 w 1685933"/>
                <a:gd name="connsiteY183" fmla="*/ 50800 h 2019300"/>
                <a:gd name="connsiteX184" fmla="*/ 1069983 w 1685933"/>
                <a:gd name="connsiteY184" fmla="*/ 63500 h 2019300"/>
                <a:gd name="connsiteX185" fmla="*/ 1050933 w 1685933"/>
                <a:gd name="connsiteY185" fmla="*/ 101600 h 2019300"/>
                <a:gd name="connsiteX186" fmla="*/ 1038233 w 1685933"/>
                <a:gd name="connsiteY186" fmla="*/ 120650 h 2019300"/>
                <a:gd name="connsiteX187" fmla="*/ 1031883 w 1685933"/>
                <a:gd name="connsiteY187" fmla="*/ 139700 h 2019300"/>
                <a:gd name="connsiteX188" fmla="*/ 993783 w 1685933"/>
                <a:gd name="connsiteY188" fmla="*/ 184150 h 2019300"/>
                <a:gd name="connsiteX189" fmla="*/ 955683 w 1685933"/>
                <a:gd name="connsiteY189" fmla="*/ 177800 h 2019300"/>
                <a:gd name="connsiteX190" fmla="*/ 942983 w 1685933"/>
                <a:gd name="connsiteY190" fmla="*/ 158750 h 2019300"/>
                <a:gd name="connsiteX191" fmla="*/ 923933 w 1685933"/>
                <a:gd name="connsiteY191" fmla="*/ 139700 h 2019300"/>
                <a:gd name="connsiteX192" fmla="*/ 904883 w 1685933"/>
                <a:gd name="connsiteY192" fmla="*/ 95250 h 2019300"/>
                <a:gd name="connsiteX193" fmla="*/ 898533 w 1685933"/>
                <a:gd name="connsiteY193" fmla="*/ 69850 h 2019300"/>
                <a:gd name="connsiteX194" fmla="*/ 885833 w 1685933"/>
                <a:gd name="connsiteY194" fmla="*/ 50800 h 2019300"/>
                <a:gd name="connsiteX195" fmla="*/ 879483 w 1685933"/>
                <a:gd name="connsiteY195" fmla="*/ 31750 h 2019300"/>
                <a:gd name="connsiteX196" fmla="*/ 841383 w 1685933"/>
                <a:gd name="connsiteY196" fmla="*/ 12700 h 2019300"/>
                <a:gd name="connsiteX197" fmla="*/ 669933 w 1685933"/>
                <a:gd name="connsiteY197" fmla="*/ 25400 h 2019300"/>
                <a:gd name="connsiteX198" fmla="*/ 644533 w 1685933"/>
                <a:gd name="connsiteY198" fmla="*/ 31750 h 2019300"/>
                <a:gd name="connsiteX199" fmla="*/ 631833 w 1685933"/>
                <a:gd name="connsiteY199" fmla="*/ 50800 h 2019300"/>
                <a:gd name="connsiteX200" fmla="*/ 612783 w 1685933"/>
                <a:gd name="connsiteY200" fmla="*/ 63500 h 2019300"/>
                <a:gd name="connsiteX0" fmla="*/ 612864 w 1686014"/>
                <a:gd name="connsiteY0" fmla="*/ 63500 h 2019300"/>
                <a:gd name="connsiteX1" fmla="*/ 625564 w 1686014"/>
                <a:gd name="connsiteY1" fmla="*/ 228600 h 2019300"/>
                <a:gd name="connsiteX2" fmla="*/ 606514 w 1686014"/>
                <a:gd name="connsiteY2" fmla="*/ 273050 h 2019300"/>
                <a:gd name="connsiteX3" fmla="*/ 587464 w 1686014"/>
                <a:gd name="connsiteY3" fmla="*/ 285750 h 2019300"/>
                <a:gd name="connsiteX4" fmla="*/ 562064 w 1686014"/>
                <a:gd name="connsiteY4" fmla="*/ 241300 h 2019300"/>
                <a:gd name="connsiteX5" fmla="*/ 504914 w 1686014"/>
                <a:gd name="connsiteY5" fmla="*/ 209550 h 2019300"/>
                <a:gd name="connsiteX6" fmla="*/ 447764 w 1686014"/>
                <a:gd name="connsiteY6" fmla="*/ 254000 h 2019300"/>
                <a:gd name="connsiteX7" fmla="*/ 403314 w 1686014"/>
                <a:gd name="connsiteY7" fmla="*/ 311150 h 2019300"/>
                <a:gd name="connsiteX8" fmla="*/ 365214 w 1686014"/>
                <a:gd name="connsiteY8" fmla="*/ 323850 h 2019300"/>
                <a:gd name="connsiteX9" fmla="*/ 346164 w 1686014"/>
                <a:gd name="connsiteY9" fmla="*/ 330200 h 2019300"/>
                <a:gd name="connsiteX10" fmla="*/ 314414 w 1686014"/>
                <a:gd name="connsiteY10" fmla="*/ 368300 h 2019300"/>
                <a:gd name="connsiteX11" fmla="*/ 301714 w 1686014"/>
                <a:gd name="connsiteY11" fmla="*/ 406400 h 2019300"/>
                <a:gd name="connsiteX12" fmla="*/ 276314 w 1686014"/>
                <a:gd name="connsiteY12" fmla="*/ 444500 h 2019300"/>
                <a:gd name="connsiteX13" fmla="*/ 269964 w 1686014"/>
                <a:gd name="connsiteY13" fmla="*/ 463550 h 2019300"/>
                <a:gd name="connsiteX14" fmla="*/ 263614 w 1686014"/>
                <a:gd name="connsiteY14" fmla="*/ 501650 h 2019300"/>
                <a:gd name="connsiteX15" fmla="*/ 244564 w 1686014"/>
                <a:gd name="connsiteY15" fmla="*/ 508000 h 2019300"/>
                <a:gd name="connsiteX16" fmla="*/ 142964 w 1686014"/>
                <a:gd name="connsiteY16" fmla="*/ 520700 h 2019300"/>
                <a:gd name="connsiteX17" fmla="*/ 149314 w 1686014"/>
                <a:gd name="connsiteY17" fmla="*/ 552450 h 2019300"/>
                <a:gd name="connsiteX18" fmla="*/ 168364 w 1686014"/>
                <a:gd name="connsiteY18" fmla="*/ 558800 h 2019300"/>
                <a:gd name="connsiteX19" fmla="*/ 212814 w 1686014"/>
                <a:gd name="connsiteY19" fmla="*/ 552450 h 2019300"/>
                <a:gd name="connsiteX20" fmla="*/ 289014 w 1686014"/>
                <a:gd name="connsiteY20" fmla="*/ 539750 h 2019300"/>
                <a:gd name="connsiteX21" fmla="*/ 308064 w 1686014"/>
                <a:gd name="connsiteY21" fmla="*/ 552450 h 2019300"/>
                <a:gd name="connsiteX22" fmla="*/ 327114 w 1686014"/>
                <a:gd name="connsiteY22" fmla="*/ 596900 h 2019300"/>
                <a:gd name="connsiteX23" fmla="*/ 339814 w 1686014"/>
                <a:gd name="connsiteY23" fmla="*/ 635000 h 2019300"/>
                <a:gd name="connsiteX24" fmla="*/ 327114 w 1686014"/>
                <a:gd name="connsiteY24" fmla="*/ 698500 h 2019300"/>
                <a:gd name="connsiteX25" fmla="*/ 308064 w 1686014"/>
                <a:gd name="connsiteY25" fmla="*/ 717550 h 2019300"/>
                <a:gd name="connsiteX26" fmla="*/ 301714 w 1686014"/>
                <a:gd name="connsiteY26" fmla="*/ 762000 h 2019300"/>
                <a:gd name="connsiteX27" fmla="*/ 320764 w 1686014"/>
                <a:gd name="connsiteY27" fmla="*/ 768350 h 2019300"/>
                <a:gd name="connsiteX28" fmla="*/ 346164 w 1686014"/>
                <a:gd name="connsiteY28" fmla="*/ 806450 h 2019300"/>
                <a:gd name="connsiteX29" fmla="*/ 358864 w 1686014"/>
                <a:gd name="connsiteY29" fmla="*/ 844550 h 2019300"/>
                <a:gd name="connsiteX30" fmla="*/ 365214 w 1686014"/>
                <a:gd name="connsiteY30" fmla="*/ 863600 h 2019300"/>
                <a:gd name="connsiteX31" fmla="*/ 327114 w 1686014"/>
                <a:gd name="connsiteY31" fmla="*/ 882650 h 2019300"/>
                <a:gd name="connsiteX32" fmla="*/ 308064 w 1686014"/>
                <a:gd name="connsiteY32" fmla="*/ 889000 h 2019300"/>
                <a:gd name="connsiteX33" fmla="*/ 314414 w 1686014"/>
                <a:gd name="connsiteY33" fmla="*/ 927100 h 2019300"/>
                <a:gd name="connsiteX34" fmla="*/ 327114 w 1686014"/>
                <a:gd name="connsiteY34" fmla="*/ 946150 h 2019300"/>
                <a:gd name="connsiteX35" fmla="*/ 333464 w 1686014"/>
                <a:gd name="connsiteY35" fmla="*/ 996950 h 2019300"/>
                <a:gd name="connsiteX36" fmla="*/ 320764 w 1686014"/>
                <a:gd name="connsiteY36" fmla="*/ 1035050 h 2019300"/>
                <a:gd name="connsiteX37" fmla="*/ 301714 w 1686014"/>
                <a:gd name="connsiteY37" fmla="*/ 1041400 h 2019300"/>
                <a:gd name="connsiteX38" fmla="*/ 276314 w 1686014"/>
                <a:gd name="connsiteY38" fmla="*/ 1054100 h 2019300"/>
                <a:gd name="connsiteX39" fmla="*/ 181064 w 1686014"/>
                <a:gd name="connsiteY39" fmla="*/ 1047750 h 2019300"/>
                <a:gd name="connsiteX40" fmla="*/ 155664 w 1686014"/>
                <a:gd name="connsiteY40" fmla="*/ 1035050 h 2019300"/>
                <a:gd name="connsiteX41" fmla="*/ 136614 w 1686014"/>
                <a:gd name="connsiteY41" fmla="*/ 1028700 h 2019300"/>
                <a:gd name="connsiteX42" fmla="*/ 111214 w 1686014"/>
                <a:gd name="connsiteY42" fmla="*/ 1066800 h 2019300"/>
                <a:gd name="connsiteX43" fmla="*/ 117564 w 1686014"/>
                <a:gd name="connsiteY43" fmla="*/ 1092200 h 2019300"/>
                <a:gd name="connsiteX44" fmla="*/ 136614 w 1686014"/>
                <a:gd name="connsiteY44" fmla="*/ 1111250 h 2019300"/>
                <a:gd name="connsiteX45" fmla="*/ 149314 w 1686014"/>
                <a:gd name="connsiteY45" fmla="*/ 1130300 h 2019300"/>
                <a:gd name="connsiteX46" fmla="*/ 168364 w 1686014"/>
                <a:gd name="connsiteY46" fmla="*/ 1149350 h 2019300"/>
                <a:gd name="connsiteX47" fmla="*/ 89 w 1686014"/>
                <a:gd name="connsiteY47" fmla="*/ 1336675 h 2019300"/>
                <a:gd name="connsiteX48" fmla="*/ 193764 w 1686014"/>
                <a:gd name="connsiteY48" fmla="*/ 1238250 h 2019300"/>
                <a:gd name="connsiteX49" fmla="*/ 244564 w 1686014"/>
                <a:gd name="connsiteY49" fmla="*/ 1257300 h 2019300"/>
                <a:gd name="connsiteX50" fmla="*/ 225514 w 1686014"/>
                <a:gd name="connsiteY50" fmla="*/ 1298575 h 2019300"/>
                <a:gd name="connsiteX51" fmla="*/ 244564 w 1686014"/>
                <a:gd name="connsiteY51" fmla="*/ 1349375 h 2019300"/>
                <a:gd name="connsiteX52" fmla="*/ 342989 w 1686014"/>
                <a:gd name="connsiteY52" fmla="*/ 1358900 h 2019300"/>
                <a:gd name="connsiteX53" fmla="*/ 409664 w 1686014"/>
                <a:gd name="connsiteY53" fmla="*/ 1327150 h 2019300"/>
                <a:gd name="connsiteX54" fmla="*/ 428714 w 1686014"/>
                <a:gd name="connsiteY54" fmla="*/ 1320800 h 2019300"/>
                <a:gd name="connsiteX55" fmla="*/ 435064 w 1686014"/>
                <a:gd name="connsiteY55" fmla="*/ 1301750 h 2019300"/>
                <a:gd name="connsiteX56" fmla="*/ 454114 w 1686014"/>
                <a:gd name="connsiteY56" fmla="*/ 1225550 h 2019300"/>
                <a:gd name="connsiteX57" fmla="*/ 473164 w 1686014"/>
                <a:gd name="connsiteY57" fmla="*/ 1212850 h 2019300"/>
                <a:gd name="connsiteX58" fmla="*/ 492214 w 1686014"/>
                <a:gd name="connsiteY58" fmla="*/ 1219200 h 2019300"/>
                <a:gd name="connsiteX59" fmla="*/ 539839 w 1686014"/>
                <a:gd name="connsiteY59" fmla="*/ 1219200 h 2019300"/>
                <a:gd name="connsiteX60" fmla="*/ 555714 w 1686014"/>
                <a:gd name="connsiteY60" fmla="*/ 1244600 h 2019300"/>
                <a:gd name="connsiteX61" fmla="*/ 523964 w 1686014"/>
                <a:gd name="connsiteY61" fmla="*/ 1276350 h 2019300"/>
                <a:gd name="connsiteX62" fmla="*/ 504914 w 1686014"/>
                <a:gd name="connsiteY62" fmla="*/ 1282700 h 2019300"/>
                <a:gd name="connsiteX63" fmla="*/ 485864 w 1686014"/>
                <a:gd name="connsiteY63" fmla="*/ 1295400 h 2019300"/>
                <a:gd name="connsiteX64" fmla="*/ 473164 w 1686014"/>
                <a:gd name="connsiteY64" fmla="*/ 1314450 h 2019300"/>
                <a:gd name="connsiteX65" fmla="*/ 466814 w 1686014"/>
                <a:gd name="connsiteY65" fmla="*/ 1333500 h 2019300"/>
                <a:gd name="connsiteX66" fmla="*/ 435064 w 1686014"/>
                <a:gd name="connsiteY66" fmla="*/ 1365250 h 2019300"/>
                <a:gd name="connsiteX67" fmla="*/ 498564 w 1686014"/>
                <a:gd name="connsiteY67" fmla="*/ 1390650 h 2019300"/>
                <a:gd name="connsiteX68" fmla="*/ 511264 w 1686014"/>
                <a:gd name="connsiteY68" fmla="*/ 1409700 h 2019300"/>
                <a:gd name="connsiteX69" fmla="*/ 511264 w 1686014"/>
                <a:gd name="connsiteY69" fmla="*/ 1460500 h 2019300"/>
                <a:gd name="connsiteX70" fmla="*/ 450939 w 1686014"/>
                <a:gd name="connsiteY70" fmla="*/ 1393825 h 2019300"/>
                <a:gd name="connsiteX71" fmla="*/ 371564 w 1686014"/>
                <a:gd name="connsiteY71" fmla="*/ 1450975 h 2019300"/>
                <a:gd name="connsiteX72" fmla="*/ 377914 w 1686014"/>
                <a:gd name="connsiteY72" fmla="*/ 1498600 h 2019300"/>
                <a:gd name="connsiteX73" fmla="*/ 390614 w 1686014"/>
                <a:gd name="connsiteY73" fmla="*/ 1517650 h 2019300"/>
                <a:gd name="connsiteX74" fmla="*/ 403314 w 1686014"/>
                <a:gd name="connsiteY74" fmla="*/ 1555750 h 2019300"/>
                <a:gd name="connsiteX75" fmla="*/ 422364 w 1686014"/>
                <a:gd name="connsiteY75" fmla="*/ 1562100 h 2019300"/>
                <a:gd name="connsiteX76" fmla="*/ 460464 w 1686014"/>
                <a:gd name="connsiteY76" fmla="*/ 1587500 h 2019300"/>
                <a:gd name="connsiteX77" fmla="*/ 454114 w 1686014"/>
                <a:gd name="connsiteY77" fmla="*/ 1606550 h 2019300"/>
                <a:gd name="connsiteX78" fmla="*/ 390614 w 1686014"/>
                <a:gd name="connsiteY78" fmla="*/ 1625600 h 2019300"/>
                <a:gd name="connsiteX79" fmla="*/ 377914 w 1686014"/>
                <a:gd name="connsiteY79" fmla="*/ 1663700 h 2019300"/>
                <a:gd name="connsiteX80" fmla="*/ 384264 w 1686014"/>
                <a:gd name="connsiteY80" fmla="*/ 1701800 h 2019300"/>
                <a:gd name="connsiteX81" fmla="*/ 416014 w 1686014"/>
                <a:gd name="connsiteY81" fmla="*/ 1733550 h 2019300"/>
                <a:gd name="connsiteX82" fmla="*/ 409664 w 1686014"/>
                <a:gd name="connsiteY82" fmla="*/ 1755775 h 2019300"/>
                <a:gd name="connsiteX83" fmla="*/ 428714 w 1686014"/>
                <a:gd name="connsiteY83" fmla="*/ 1866900 h 2019300"/>
                <a:gd name="connsiteX84" fmla="*/ 460464 w 1686014"/>
                <a:gd name="connsiteY84" fmla="*/ 1955800 h 2019300"/>
                <a:gd name="connsiteX85" fmla="*/ 485864 w 1686014"/>
                <a:gd name="connsiteY85" fmla="*/ 1962150 h 2019300"/>
                <a:gd name="connsiteX86" fmla="*/ 536664 w 1686014"/>
                <a:gd name="connsiteY86" fmla="*/ 1968500 h 2019300"/>
                <a:gd name="connsiteX87" fmla="*/ 543014 w 1686014"/>
                <a:gd name="connsiteY87" fmla="*/ 1993900 h 2019300"/>
                <a:gd name="connsiteX88" fmla="*/ 587464 w 1686014"/>
                <a:gd name="connsiteY88" fmla="*/ 2012950 h 2019300"/>
                <a:gd name="connsiteX89" fmla="*/ 606514 w 1686014"/>
                <a:gd name="connsiteY89" fmla="*/ 2019300 h 2019300"/>
                <a:gd name="connsiteX90" fmla="*/ 625564 w 1686014"/>
                <a:gd name="connsiteY90" fmla="*/ 2012950 h 2019300"/>
                <a:gd name="connsiteX91" fmla="*/ 644614 w 1686014"/>
                <a:gd name="connsiteY91" fmla="*/ 1943100 h 2019300"/>
                <a:gd name="connsiteX92" fmla="*/ 657314 w 1686014"/>
                <a:gd name="connsiteY92" fmla="*/ 1924050 h 2019300"/>
                <a:gd name="connsiteX93" fmla="*/ 695414 w 1686014"/>
                <a:gd name="connsiteY93" fmla="*/ 1892300 h 2019300"/>
                <a:gd name="connsiteX94" fmla="*/ 714464 w 1686014"/>
                <a:gd name="connsiteY94" fmla="*/ 1854200 h 2019300"/>
                <a:gd name="connsiteX95" fmla="*/ 708114 w 1686014"/>
                <a:gd name="connsiteY95" fmla="*/ 1771650 h 2019300"/>
                <a:gd name="connsiteX96" fmla="*/ 682714 w 1686014"/>
                <a:gd name="connsiteY96" fmla="*/ 1714500 h 2019300"/>
                <a:gd name="connsiteX97" fmla="*/ 670014 w 1686014"/>
                <a:gd name="connsiteY97" fmla="*/ 1670050 h 2019300"/>
                <a:gd name="connsiteX98" fmla="*/ 676364 w 1686014"/>
                <a:gd name="connsiteY98" fmla="*/ 1638300 h 2019300"/>
                <a:gd name="connsiteX99" fmla="*/ 714464 w 1686014"/>
                <a:gd name="connsiteY99" fmla="*/ 1625600 h 2019300"/>
                <a:gd name="connsiteX100" fmla="*/ 777964 w 1686014"/>
                <a:gd name="connsiteY100" fmla="*/ 1631950 h 2019300"/>
                <a:gd name="connsiteX101" fmla="*/ 809714 w 1686014"/>
                <a:gd name="connsiteY101" fmla="*/ 1663700 h 2019300"/>
                <a:gd name="connsiteX102" fmla="*/ 828764 w 1686014"/>
                <a:gd name="connsiteY102" fmla="*/ 1676400 h 2019300"/>
                <a:gd name="connsiteX103" fmla="*/ 847814 w 1686014"/>
                <a:gd name="connsiteY103" fmla="*/ 1708150 h 2019300"/>
                <a:gd name="connsiteX104" fmla="*/ 904964 w 1686014"/>
                <a:gd name="connsiteY104" fmla="*/ 1720850 h 2019300"/>
                <a:gd name="connsiteX105" fmla="*/ 987514 w 1686014"/>
                <a:gd name="connsiteY105" fmla="*/ 1670050 h 2019300"/>
                <a:gd name="connsiteX106" fmla="*/ 1000214 w 1686014"/>
                <a:gd name="connsiteY106" fmla="*/ 1689100 h 2019300"/>
                <a:gd name="connsiteX107" fmla="*/ 1019264 w 1686014"/>
                <a:gd name="connsiteY107" fmla="*/ 1727200 h 2019300"/>
                <a:gd name="connsiteX108" fmla="*/ 1044664 w 1686014"/>
                <a:gd name="connsiteY108" fmla="*/ 1733550 h 2019300"/>
                <a:gd name="connsiteX109" fmla="*/ 1089114 w 1686014"/>
                <a:gd name="connsiteY109" fmla="*/ 1746250 h 2019300"/>
                <a:gd name="connsiteX110" fmla="*/ 1133564 w 1686014"/>
                <a:gd name="connsiteY110" fmla="*/ 1752600 h 2019300"/>
                <a:gd name="connsiteX111" fmla="*/ 1216114 w 1686014"/>
                <a:gd name="connsiteY111" fmla="*/ 1746250 h 2019300"/>
                <a:gd name="connsiteX112" fmla="*/ 1235164 w 1686014"/>
                <a:gd name="connsiteY112" fmla="*/ 1739900 h 2019300"/>
                <a:gd name="connsiteX113" fmla="*/ 1279614 w 1686014"/>
                <a:gd name="connsiteY113" fmla="*/ 1682750 h 2019300"/>
                <a:gd name="connsiteX114" fmla="*/ 1298664 w 1686014"/>
                <a:gd name="connsiteY114" fmla="*/ 1676400 h 2019300"/>
                <a:gd name="connsiteX115" fmla="*/ 1317714 w 1686014"/>
                <a:gd name="connsiteY115" fmla="*/ 1663700 h 2019300"/>
                <a:gd name="connsiteX116" fmla="*/ 1368514 w 1686014"/>
                <a:gd name="connsiteY116" fmla="*/ 1644650 h 2019300"/>
                <a:gd name="connsiteX117" fmla="*/ 1374864 w 1686014"/>
                <a:gd name="connsiteY117" fmla="*/ 1428750 h 2019300"/>
                <a:gd name="connsiteX118" fmla="*/ 1381214 w 1686014"/>
                <a:gd name="connsiteY118" fmla="*/ 1409700 h 2019300"/>
                <a:gd name="connsiteX119" fmla="*/ 1393914 w 1686014"/>
                <a:gd name="connsiteY119" fmla="*/ 1390650 h 2019300"/>
                <a:gd name="connsiteX120" fmla="*/ 1393914 w 1686014"/>
                <a:gd name="connsiteY120" fmla="*/ 1327150 h 2019300"/>
                <a:gd name="connsiteX121" fmla="*/ 1374864 w 1686014"/>
                <a:gd name="connsiteY121" fmla="*/ 1314450 h 2019300"/>
                <a:gd name="connsiteX122" fmla="*/ 1362164 w 1686014"/>
                <a:gd name="connsiteY122" fmla="*/ 1289050 h 2019300"/>
                <a:gd name="connsiteX123" fmla="*/ 1387564 w 1686014"/>
                <a:gd name="connsiteY123" fmla="*/ 1257300 h 2019300"/>
                <a:gd name="connsiteX124" fmla="*/ 1400264 w 1686014"/>
                <a:gd name="connsiteY124" fmla="*/ 1238250 h 2019300"/>
                <a:gd name="connsiteX125" fmla="*/ 1419314 w 1686014"/>
                <a:gd name="connsiteY125" fmla="*/ 1181100 h 2019300"/>
                <a:gd name="connsiteX126" fmla="*/ 1425664 w 1686014"/>
                <a:gd name="connsiteY126" fmla="*/ 1162050 h 2019300"/>
                <a:gd name="connsiteX127" fmla="*/ 1438364 w 1686014"/>
                <a:gd name="connsiteY127" fmla="*/ 1111250 h 2019300"/>
                <a:gd name="connsiteX128" fmla="*/ 1451064 w 1686014"/>
                <a:gd name="connsiteY128" fmla="*/ 1066800 h 2019300"/>
                <a:gd name="connsiteX129" fmla="*/ 1438364 w 1686014"/>
                <a:gd name="connsiteY129" fmla="*/ 1009650 h 2019300"/>
                <a:gd name="connsiteX130" fmla="*/ 1425664 w 1686014"/>
                <a:gd name="connsiteY130" fmla="*/ 990600 h 2019300"/>
                <a:gd name="connsiteX131" fmla="*/ 1412964 w 1686014"/>
                <a:gd name="connsiteY131" fmla="*/ 952500 h 2019300"/>
                <a:gd name="connsiteX132" fmla="*/ 1400264 w 1686014"/>
                <a:gd name="connsiteY132" fmla="*/ 927100 h 2019300"/>
                <a:gd name="connsiteX133" fmla="*/ 1393914 w 1686014"/>
                <a:gd name="connsiteY133" fmla="*/ 901700 h 2019300"/>
                <a:gd name="connsiteX134" fmla="*/ 1387564 w 1686014"/>
                <a:gd name="connsiteY134" fmla="*/ 882650 h 2019300"/>
                <a:gd name="connsiteX135" fmla="*/ 1393914 w 1686014"/>
                <a:gd name="connsiteY135" fmla="*/ 666750 h 2019300"/>
                <a:gd name="connsiteX136" fmla="*/ 1400264 w 1686014"/>
                <a:gd name="connsiteY136" fmla="*/ 635000 h 2019300"/>
                <a:gd name="connsiteX137" fmla="*/ 1412964 w 1686014"/>
                <a:gd name="connsiteY137" fmla="*/ 615950 h 2019300"/>
                <a:gd name="connsiteX138" fmla="*/ 1432014 w 1686014"/>
                <a:gd name="connsiteY138" fmla="*/ 577850 h 2019300"/>
                <a:gd name="connsiteX139" fmla="*/ 1438364 w 1686014"/>
                <a:gd name="connsiteY139" fmla="*/ 520700 h 2019300"/>
                <a:gd name="connsiteX140" fmla="*/ 1444714 w 1686014"/>
                <a:gd name="connsiteY140" fmla="*/ 501650 h 2019300"/>
                <a:gd name="connsiteX141" fmla="*/ 1451064 w 1686014"/>
                <a:gd name="connsiteY141" fmla="*/ 450850 h 2019300"/>
                <a:gd name="connsiteX142" fmla="*/ 1489164 w 1686014"/>
                <a:gd name="connsiteY142" fmla="*/ 431800 h 2019300"/>
                <a:gd name="connsiteX143" fmla="*/ 1514564 w 1686014"/>
                <a:gd name="connsiteY143" fmla="*/ 425450 h 2019300"/>
                <a:gd name="connsiteX144" fmla="*/ 1533614 w 1686014"/>
                <a:gd name="connsiteY144" fmla="*/ 419100 h 2019300"/>
                <a:gd name="connsiteX145" fmla="*/ 1571714 w 1686014"/>
                <a:gd name="connsiteY145" fmla="*/ 412750 h 2019300"/>
                <a:gd name="connsiteX146" fmla="*/ 1597114 w 1686014"/>
                <a:gd name="connsiteY146" fmla="*/ 406400 h 2019300"/>
                <a:gd name="connsiteX147" fmla="*/ 1559014 w 1686014"/>
                <a:gd name="connsiteY147" fmla="*/ 368300 h 2019300"/>
                <a:gd name="connsiteX148" fmla="*/ 1520914 w 1686014"/>
                <a:gd name="connsiteY148" fmla="*/ 349250 h 2019300"/>
                <a:gd name="connsiteX149" fmla="*/ 1482814 w 1686014"/>
                <a:gd name="connsiteY149" fmla="*/ 330200 h 2019300"/>
                <a:gd name="connsiteX150" fmla="*/ 1463764 w 1686014"/>
                <a:gd name="connsiteY150" fmla="*/ 285750 h 2019300"/>
                <a:gd name="connsiteX151" fmla="*/ 1444714 w 1686014"/>
                <a:gd name="connsiteY151" fmla="*/ 279400 h 2019300"/>
                <a:gd name="connsiteX152" fmla="*/ 1451064 w 1686014"/>
                <a:gd name="connsiteY152" fmla="*/ 228600 h 2019300"/>
                <a:gd name="connsiteX153" fmla="*/ 1470114 w 1686014"/>
                <a:gd name="connsiteY153" fmla="*/ 222250 h 2019300"/>
                <a:gd name="connsiteX154" fmla="*/ 1520914 w 1686014"/>
                <a:gd name="connsiteY154" fmla="*/ 228600 h 2019300"/>
                <a:gd name="connsiteX155" fmla="*/ 1578064 w 1686014"/>
                <a:gd name="connsiteY155" fmla="*/ 273050 h 2019300"/>
                <a:gd name="connsiteX156" fmla="*/ 1616164 w 1686014"/>
                <a:gd name="connsiteY156" fmla="*/ 285750 h 2019300"/>
                <a:gd name="connsiteX157" fmla="*/ 1635214 w 1686014"/>
                <a:gd name="connsiteY157" fmla="*/ 298450 h 2019300"/>
                <a:gd name="connsiteX158" fmla="*/ 1622514 w 1686014"/>
                <a:gd name="connsiteY158" fmla="*/ 304800 h 2019300"/>
                <a:gd name="connsiteX159" fmla="*/ 1628864 w 1686014"/>
                <a:gd name="connsiteY159" fmla="*/ 260350 h 2019300"/>
                <a:gd name="connsiteX160" fmla="*/ 1666964 w 1686014"/>
                <a:gd name="connsiteY160" fmla="*/ 228600 h 2019300"/>
                <a:gd name="connsiteX161" fmla="*/ 1686014 w 1686014"/>
                <a:gd name="connsiteY161" fmla="*/ 184150 h 2019300"/>
                <a:gd name="connsiteX162" fmla="*/ 1679664 w 1686014"/>
                <a:gd name="connsiteY162" fmla="*/ 165100 h 2019300"/>
                <a:gd name="connsiteX163" fmla="*/ 1590764 w 1686014"/>
                <a:gd name="connsiteY163" fmla="*/ 158750 h 2019300"/>
                <a:gd name="connsiteX164" fmla="*/ 1622514 w 1686014"/>
                <a:gd name="connsiteY164" fmla="*/ 127000 h 2019300"/>
                <a:gd name="connsiteX165" fmla="*/ 1590764 w 1686014"/>
                <a:gd name="connsiteY165" fmla="*/ 69850 h 2019300"/>
                <a:gd name="connsiteX166" fmla="*/ 1609814 w 1686014"/>
                <a:gd name="connsiteY166" fmla="*/ 63500 h 2019300"/>
                <a:gd name="connsiteX167" fmla="*/ 1590764 w 1686014"/>
                <a:gd name="connsiteY167" fmla="*/ 50800 h 2019300"/>
                <a:gd name="connsiteX168" fmla="*/ 1565364 w 1686014"/>
                <a:gd name="connsiteY168" fmla="*/ 44450 h 2019300"/>
                <a:gd name="connsiteX169" fmla="*/ 1508214 w 1686014"/>
                <a:gd name="connsiteY169" fmla="*/ 31750 h 2019300"/>
                <a:gd name="connsiteX170" fmla="*/ 1489164 w 1686014"/>
                <a:gd name="connsiteY170" fmla="*/ 19050 h 2019300"/>
                <a:gd name="connsiteX171" fmla="*/ 1432014 w 1686014"/>
                <a:gd name="connsiteY171" fmla="*/ 6350 h 2019300"/>
                <a:gd name="connsiteX172" fmla="*/ 1400264 w 1686014"/>
                <a:gd name="connsiteY172" fmla="*/ 0 h 2019300"/>
                <a:gd name="connsiteX173" fmla="*/ 1336764 w 1686014"/>
                <a:gd name="connsiteY173" fmla="*/ 6350 h 2019300"/>
                <a:gd name="connsiteX174" fmla="*/ 1336764 w 1686014"/>
                <a:gd name="connsiteY174" fmla="*/ 50800 h 2019300"/>
                <a:gd name="connsiteX175" fmla="*/ 1374864 w 1686014"/>
                <a:gd name="connsiteY175" fmla="*/ 57150 h 2019300"/>
                <a:gd name="connsiteX176" fmla="*/ 1374864 w 1686014"/>
                <a:gd name="connsiteY176" fmla="*/ 127000 h 2019300"/>
                <a:gd name="connsiteX177" fmla="*/ 1336764 w 1686014"/>
                <a:gd name="connsiteY177" fmla="*/ 120650 h 2019300"/>
                <a:gd name="connsiteX178" fmla="*/ 1298664 w 1686014"/>
                <a:gd name="connsiteY178" fmla="*/ 82550 h 2019300"/>
                <a:gd name="connsiteX179" fmla="*/ 1279614 w 1686014"/>
                <a:gd name="connsiteY179" fmla="*/ 63500 h 2019300"/>
                <a:gd name="connsiteX180" fmla="*/ 1247864 w 1686014"/>
                <a:gd name="connsiteY180" fmla="*/ 57150 h 2019300"/>
                <a:gd name="connsiteX181" fmla="*/ 1171664 w 1686014"/>
                <a:gd name="connsiteY181" fmla="*/ 50800 h 2019300"/>
                <a:gd name="connsiteX182" fmla="*/ 1089114 w 1686014"/>
                <a:gd name="connsiteY182" fmla="*/ 50800 h 2019300"/>
                <a:gd name="connsiteX183" fmla="*/ 1070064 w 1686014"/>
                <a:gd name="connsiteY183" fmla="*/ 63500 h 2019300"/>
                <a:gd name="connsiteX184" fmla="*/ 1051014 w 1686014"/>
                <a:gd name="connsiteY184" fmla="*/ 101600 h 2019300"/>
                <a:gd name="connsiteX185" fmla="*/ 1038314 w 1686014"/>
                <a:gd name="connsiteY185" fmla="*/ 120650 h 2019300"/>
                <a:gd name="connsiteX186" fmla="*/ 1031964 w 1686014"/>
                <a:gd name="connsiteY186" fmla="*/ 139700 h 2019300"/>
                <a:gd name="connsiteX187" fmla="*/ 993864 w 1686014"/>
                <a:gd name="connsiteY187" fmla="*/ 184150 h 2019300"/>
                <a:gd name="connsiteX188" fmla="*/ 955764 w 1686014"/>
                <a:gd name="connsiteY188" fmla="*/ 177800 h 2019300"/>
                <a:gd name="connsiteX189" fmla="*/ 943064 w 1686014"/>
                <a:gd name="connsiteY189" fmla="*/ 158750 h 2019300"/>
                <a:gd name="connsiteX190" fmla="*/ 924014 w 1686014"/>
                <a:gd name="connsiteY190" fmla="*/ 139700 h 2019300"/>
                <a:gd name="connsiteX191" fmla="*/ 904964 w 1686014"/>
                <a:gd name="connsiteY191" fmla="*/ 95250 h 2019300"/>
                <a:gd name="connsiteX192" fmla="*/ 898614 w 1686014"/>
                <a:gd name="connsiteY192" fmla="*/ 69850 h 2019300"/>
                <a:gd name="connsiteX193" fmla="*/ 885914 w 1686014"/>
                <a:gd name="connsiteY193" fmla="*/ 50800 h 2019300"/>
                <a:gd name="connsiteX194" fmla="*/ 879564 w 1686014"/>
                <a:gd name="connsiteY194" fmla="*/ 31750 h 2019300"/>
                <a:gd name="connsiteX195" fmla="*/ 841464 w 1686014"/>
                <a:gd name="connsiteY195" fmla="*/ 12700 h 2019300"/>
                <a:gd name="connsiteX196" fmla="*/ 670014 w 1686014"/>
                <a:gd name="connsiteY196" fmla="*/ 25400 h 2019300"/>
                <a:gd name="connsiteX197" fmla="*/ 644614 w 1686014"/>
                <a:gd name="connsiteY197" fmla="*/ 31750 h 2019300"/>
                <a:gd name="connsiteX198" fmla="*/ 631914 w 1686014"/>
                <a:gd name="connsiteY198" fmla="*/ 50800 h 2019300"/>
                <a:gd name="connsiteX199" fmla="*/ 612864 w 1686014"/>
                <a:gd name="connsiteY199" fmla="*/ 63500 h 2019300"/>
                <a:gd name="connsiteX0" fmla="*/ 614198 w 1687348"/>
                <a:gd name="connsiteY0" fmla="*/ 63500 h 2019300"/>
                <a:gd name="connsiteX1" fmla="*/ 626898 w 1687348"/>
                <a:gd name="connsiteY1" fmla="*/ 228600 h 2019300"/>
                <a:gd name="connsiteX2" fmla="*/ 607848 w 1687348"/>
                <a:gd name="connsiteY2" fmla="*/ 273050 h 2019300"/>
                <a:gd name="connsiteX3" fmla="*/ 588798 w 1687348"/>
                <a:gd name="connsiteY3" fmla="*/ 285750 h 2019300"/>
                <a:gd name="connsiteX4" fmla="*/ 563398 w 1687348"/>
                <a:gd name="connsiteY4" fmla="*/ 241300 h 2019300"/>
                <a:gd name="connsiteX5" fmla="*/ 506248 w 1687348"/>
                <a:gd name="connsiteY5" fmla="*/ 209550 h 2019300"/>
                <a:gd name="connsiteX6" fmla="*/ 449098 w 1687348"/>
                <a:gd name="connsiteY6" fmla="*/ 254000 h 2019300"/>
                <a:gd name="connsiteX7" fmla="*/ 404648 w 1687348"/>
                <a:gd name="connsiteY7" fmla="*/ 311150 h 2019300"/>
                <a:gd name="connsiteX8" fmla="*/ 366548 w 1687348"/>
                <a:gd name="connsiteY8" fmla="*/ 323850 h 2019300"/>
                <a:gd name="connsiteX9" fmla="*/ 347498 w 1687348"/>
                <a:gd name="connsiteY9" fmla="*/ 330200 h 2019300"/>
                <a:gd name="connsiteX10" fmla="*/ 315748 w 1687348"/>
                <a:gd name="connsiteY10" fmla="*/ 368300 h 2019300"/>
                <a:gd name="connsiteX11" fmla="*/ 303048 w 1687348"/>
                <a:gd name="connsiteY11" fmla="*/ 406400 h 2019300"/>
                <a:gd name="connsiteX12" fmla="*/ 277648 w 1687348"/>
                <a:gd name="connsiteY12" fmla="*/ 444500 h 2019300"/>
                <a:gd name="connsiteX13" fmla="*/ 271298 w 1687348"/>
                <a:gd name="connsiteY13" fmla="*/ 463550 h 2019300"/>
                <a:gd name="connsiteX14" fmla="*/ 264948 w 1687348"/>
                <a:gd name="connsiteY14" fmla="*/ 501650 h 2019300"/>
                <a:gd name="connsiteX15" fmla="*/ 245898 w 1687348"/>
                <a:gd name="connsiteY15" fmla="*/ 508000 h 2019300"/>
                <a:gd name="connsiteX16" fmla="*/ 144298 w 1687348"/>
                <a:gd name="connsiteY16" fmla="*/ 520700 h 2019300"/>
                <a:gd name="connsiteX17" fmla="*/ 150648 w 1687348"/>
                <a:gd name="connsiteY17" fmla="*/ 552450 h 2019300"/>
                <a:gd name="connsiteX18" fmla="*/ 169698 w 1687348"/>
                <a:gd name="connsiteY18" fmla="*/ 558800 h 2019300"/>
                <a:gd name="connsiteX19" fmla="*/ 214148 w 1687348"/>
                <a:gd name="connsiteY19" fmla="*/ 552450 h 2019300"/>
                <a:gd name="connsiteX20" fmla="*/ 290348 w 1687348"/>
                <a:gd name="connsiteY20" fmla="*/ 539750 h 2019300"/>
                <a:gd name="connsiteX21" fmla="*/ 309398 w 1687348"/>
                <a:gd name="connsiteY21" fmla="*/ 552450 h 2019300"/>
                <a:gd name="connsiteX22" fmla="*/ 328448 w 1687348"/>
                <a:gd name="connsiteY22" fmla="*/ 596900 h 2019300"/>
                <a:gd name="connsiteX23" fmla="*/ 341148 w 1687348"/>
                <a:gd name="connsiteY23" fmla="*/ 635000 h 2019300"/>
                <a:gd name="connsiteX24" fmla="*/ 328448 w 1687348"/>
                <a:gd name="connsiteY24" fmla="*/ 698500 h 2019300"/>
                <a:gd name="connsiteX25" fmla="*/ 309398 w 1687348"/>
                <a:gd name="connsiteY25" fmla="*/ 717550 h 2019300"/>
                <a:gd name="connsiteX26" fmla="*/ 303048 w 1687348"/>
                <a:gd name="connsiteY26" fmla="*/ 762000 h 2019300"/>
                <a:gd name="connsiteX27" fmla="*/ 322098 w 1687348"/>
                <a:gd name="connsiteY27" fmla="*/ 768350 h 2019300"/>
                <a:gd name="connsiteX28" fmla="*/ 347498 w 1687348"/>
                <a:gd name="connsiteY28" fmla="*/ 806450 h 2019300"/>
                <a:gd name="connsiteX29" fmla="*/ 360198 w 1687348"/>
                <a:gd name="connsiteY29" fmla="*/ 844550 h 2019300"/>
                <a:gd name="connsiteX30" fmla="*/ 366548 w 1687348"/>
                <a:gd name="connsiteY30" fmla="*/ 863600 h 2019300"/>
                <a:gd name="connsiteX31" fmla="*/ 328448 w 1687348"/>
                <a:gd name="connsiteY31" fmla="*/ 882650 h 2019300"/>
                <a:gd name="connsiteX32" fmla="*/ 309398 w 1687348"/>
                <a:gd name="connsiteY32" fmla="*/ 889000 h 2019300"/>
                <a:gd name="connsiteX33" fmla="*/ 315748 w 1687348"/>
                <a:gd name="connsiteY33" fmla="*/ 927100 h 2019300"/>
                <a:gd name="connsiteX34" fmla="*/ 328448 w 1687348"/>
                <a:gd name="connsiteY34" fmla="*/ 946150 h 2019300"/>
                <a:gd name="connsiteX35" fmla="*/ 334798 w 1687348"/>
                <a:gd name="connsiteY35" fmla="*/ 996950 h 2019300"/>
                <a:gd name="connsiteX36" fmla="*/ 322098 w 1687348"/>
                <a:gd name="connsiteY36" fmla="*/ 1035050 h 2019300"/>
                <a:gd name="connsiteX37" fmla="*/ 303048 w 1687348"/>
                <a:gd name="connsiteY37" fmla="*/ 1041400 h 2019300"/>
                <a:gd name="connsiteX38" fmla="*/ 277648 w 1687348"/>
                <a:gd name="connsiteY38" fmla="*/ 1054100 h 2019300"/>
                <a:gd name="connsiteX39" fmla="*/ 182398 w 1687348"/>
                <a:gd name="connsiteY39" fmla="*/ 1047750 h 2019300"/>
                <a:gd name="connsiteX40" fmla="*/ 156998 w 1687348"/>
                <a:gd name="connsiteY40" fmla="*/ 1035050 h 2019300"/>
                <a:gd name="connsiteX41" fmla="*/ 137948 w 1687348"/>
                <a:gd name="connsiteY41" fmla="*/ 1028700 h 2019300"/>
                <a:gd name="connsiteX42" fmla="*/ 112548 w 1687348"/>
                <a:gd name="connsiteY42" fmla="*/ 1066800 h 2019300"/>
                <a:gd name="connsiteX43" fmla="*/ 118898 w 1687348"/>
                <a:gd name="connsiteY43" fmla="*/ 1092200 h 2019300"/>
                <a:gd name="connsiteX44" fmla="*/ 137948 w 1687348"/>
                <a:gd name="connsiteY44" fmla="*/ 1111250 h 2019300"/>
                <a:gd name="connsiteX45" fmla="*/ 150648 w 1687348"/>
                <a:gd name="connsiteY45" fmla="*/ 1130300 h 2019300"/>
                <a:gd name="connsiteX46" fmla="*/ 109373 w 1687348"/>
                <a:gd name="connsiteY46" fmla="*/ 1149350 h 2019300"/>
                <a:gd name="connsiteX47" fmla="*/ 1423 w 1687348"/>
                <a:gd name="connsiteY47" fmla="*/ 1336675 h 2019300"/>
                <a:gd name="connsiteX48" fmla="*/ 195098 w 1687348"/>
                <a:gd name="connsiteY48" fmla="*/ 1238250 h 2019300"/>
                <a:gd name="connsiteX49" fmla="*/ 245898 w 1687348"/>
                <a:gd name="connsiteY49" fmla="*/ 1257300 h 2019300"/>
                <a:gd name="connsiteX50" fmla="*/ 226848 w 1687348"/>
                <a:gd name="connsiteY50" fmla="*/ 1298575 h 2019300"/>
                <a:gd name="connsiteX51" fmla="*/ 245898 w 1687348"/>
                <a:gd name="connsiteY51" fmla="*/ 1349375 h 2019300"/>
                <a:gd name="connsiteX52" fmla="*/ 344323 w 1687348"/>
                <a:gd name="connsiteY52" fmla="*/ 1358900 h 2019300"/>
                <a:gd name="connsiteX53" fmla="*/ 410998 w 1687348"/>
                <a:gd name="connsiteY53" fmla="*/ 1327150 h 2019300"/>
                <a:gd name="connsiteX54" fmla="*/ 430048 w 1687348"/>
                <a:gd name="connsiteY54" fmla="*/ 1320800 h 2019300"/>
                <a:gd name="connsiteX55" fmla="*/ 436398 w 1687348"/>
                <a:gd name="connsiteY55" fmla="*/ 1301750 h 2019300"/>
                <a:gd name="connsiteX56" fmla="*/ 455448 w 1687348"/>
                <a:gd name="connsiteY56" fmla="*/ 1225550 h 2019300"/>
                <a:gd name="connsiteX57" fmla="*/ 474498 w 1687348"/>
                <a:gd name="connsiteY57" fmla="*/ 1212850 h 2019300"/>
                <a:gd name="connsiteX58" fmla="*/ 493548 w 1687348"/>
                <a:gd name="connsiteY58" fmla="*/ 1219200 h 2019300"/>
                <a:gd name="connsiteX59" fmla="*/ 541173 w 1687348"/>
                <a:gd name="connsiteY59" fmla="*/ 1219200 h 2019300"/>
                <a:gd name="connsiteX60" fmla="*/ 557048 w 1687348"/>
                <a:gd name="connsiteY60" fmla="*/ 1244600 h 2019300"/>
                <a:gd name="connsiteX61" fmla="*/ 525298 w 1687348"/>
                <a:gd name="connsiteY61" fmla="*/ 1276350 h 2019300"/>
                <a:gd name="connsiteX62" fmla="*/ 506248 w 1687348"/>
                <a:gd name="connsiteY62" fmla="*/ 1282700 h 2019300"/>
                <a:gd name="connsiteX63" fmla="*/ 487198 w 1687348"/>
                <a:gd name="connsiteY63" fmla="*/ 1295400 h 2019300"/>
                <a:gd name="connsiteX64" fmla="*/ 474498 w 1687348"/>
                <a:gd name="connsiteY64" fmla="*/ 1314450 h 2019300"/>
                <a:gd name="connsiteX65" fmla="*/ 468148 w 1687348"/>
                <a:gd name="connsiteY65" fmla="*/ 1333500 h 2019300"/>
                <a:gd name="connsiteX66" fmla="*/ 436398 w 1687348"/>
                <a:gd name="connsiteY66" fmla="*/ 1365250 h 2019300"/>
                <a:gd name="connsiteX67" fmla="*/ 499898 w 1687348"/>
                <a:gd name="connsiteY67" fmla="*/ 1390650 h 2019300"/>
                <a:gd name="connsiteX68" fmla="*/ 512598 w 1687348"/>
                <a:gd name="connsiteY68" fmla="*/ 1409700 h 2019300"/>
                <a:gd name="connsiteX69" fmla="*/ 512598 w 1687348"/>
                <a:gd name="connsiteY69" fmla="*/ 1460500 h 2019300"/>
                <a:gd name="connsiteX70" fmla="*/ 452273 w 1687348"/>
                <a:gd name="connsiteY70" fmla="*/ 1393825 h 2019300"/>
                <a:gd name="connsiteX71" fmla="*/ 372898 w 1687348"/>
                <a:gd name="connsiteY71" fmla="*/ 1450975 h 2019300"/>
                <a:gd name="connsiteX72" fmla="*/ 379248 w 1687348"/>
                <a:gd name="connsiteY72" fmla="*/ 1498600 h 2019300"/>
                <a:gd name="connsiteX73" fmla="*/ 391948 w 1687348"/>
                <a:gd name="connsiteY73" fmla="*/ 1517650 h 2019300"/>
                <a:gd name="connsiteX74" fmla="*/ 404648 w 1687348"/>
                <a:gd name="connsiteY74" fmla="*/ 1555750 h 2019300"/>
                <a:gd name="connsiteX75" fmla="*/ 423698 w 1687348"/>
                <a:gd name="connsiteY75" fmla="*/ 1562100 h 2019300"/>
                <a:gd name="connsiteX76" fmla="*/ 461798 w 1687348"/>
                <a:gd name="connsiteY76" fmla="*/ 1587500 h 2019300"/>
                <a:gd name="connsiteX77" fmla="*/ 455448 w 1687348"/>
                <a:gd name="connsiteY77" fmla="*/ 1606550 h 2019300"/>
                <a:gd name="connsiteX78" fmla="*/ 391948 w 1687348"/>
                <a:gd name="connsiteY78" fmla="*/ 1625600 h 2019300"/>
                <a:gd name="connsiteX79" fmla="*/ 379248 w 1687348"/>
                <a:gd name="connsiteY79" fmla="*/ 1663700 h 2019300"/>
                <a:gd name="connsiteX80" fmla="*/ 385598 w 1687348"/>
                <a:gd name="connsiteY80" fmla="*/ 1701800 h 2019300"/>
                <a:gd name="connsiteX81" fmla="*/ 417348 w 1687348"/>
                <a:gd name="connsiteY81" fmla="*/ 1733550 h 2019300"/>
                <a:gd name="connsiteX82" fmla="*/ 410998 w 1687348"/>
                <a:gd name="connsiteY82" fmla="*/ 1755775 h 2019300"/>
                <a:gd name="connsiteX83" fmla="*/ 430048 w 1687348"/>
                <a:gd name="connsiteY83" fmla="*/ 1866900 h 2019300"/>
                <a:gd name="connsiteX84" fmla="*/ 461798 w 1687348"/>
                <a:gd name="connsiteY84" fmla="*/ 1955800 h 2019300"/>
                <a:gd name="connsiteX85" fmla="*/ 487198 w 1687348"/>
                <a:gd name="connsiteY85" fmla="*/ 1962150 h 2019300"/>
                <a:gd name="connsiteX86" fmla="*/ 537998 w 1687348"/>
                <a:gd name="connsiteY86" fmla="*/ 1968500 h 2019300"/>
                <a:gd name="connsiteX87" fmla="*/ 544348 w 1687348"/>
                <a:gd name="connsiteY87" fmla="*/ 1993900 h 2019300"/>
                <a:gd name="connsiteX88" fmla="*/ 588798 w 1687348"/>
                <a:gd name="connsiteY88" fmla="*/ 2012950 h 2019300"/>
                <a:gd name="connsiteX89" fmla="*/ 607848 w 1687348"/>
                <a:gd name="connsiteY89" fmla="*/ 2019300 h 2019300"/>
                <a:gd name="connsiteX90" fmla="*/ 626898 w 1687348"/>
                <a:gd name="connsiteY90" fmla="*/ 2012950 h 2019300"/>
                <a:gd name="connsiteX91" fmla="*/ 645948 w 1687348"/>
                <a:gd name="connsiteY91" fmla="*/ 1943100 h 2019300"/>
                <a:gd name="connsiteX92" fmla="*/ 658648 w 1687348"/>
                <a:gd name="connsiteY92" fmla="*/ 1924050 h 2019300"/>
                <a:gd name="connsiteX93" fmla="*/ 696748 w 1687348"/>
                <a:gd name="connsiteY93" fmla="*/ 1892300 h 2019300"/>
                <a:gd name="connsiteX94" fmla="*/ 715798 w 1687348"/>
                <a:gd name="connsiteY94" fmla="*/ 1854200 h 2019300"/>
                <a:gd name="connsiteX95" fmla="*/ 709448 w 1687348"/>
                <a:gd name="connsiteY95" fmla="*/ 1771650 h 2019300"/>
                <a:gd name="connsiteX96" fmla="*/ 684048 w 1687348"/>
                <a:gd name="connsiteY96" fmla="*/ 1714500 h 2019300"/>
                <a:gd name="connsiteX97" fmla="*/ 671348 w 1687348"/>
                <a:gd name="connsiteY97" fmla="*/ 1670050 h 2019300"/>
                <a:gd name="connsiteX98" fmla="*/ 677698 w 1687348"/>
                <a:gd name="connsiteY98" fmla="*/ 1638300 h 2019300"/>
                <a:gd name="connsiteX99" fmla="*/ 715798 w 1687348"/>
                <a:gd name="connsiteY99" fmla="*/ 1625600 h 2019300"/>
                <a:gd name="connsiteX100" fmla="*/ 779298 w 1687348"/>
                <a:gd name="connsiteY100" fmla="*/ 1631950 h 2019300"/>
                <a:gd name="connsiteX101" fmla="*/ 811048 w 1687348"/>
                <a:gd name="connsiteY101" fmla="*/ 1663700 h 2019300"/>
                <a:gd name="connsiteX102" fmla="*/ 830098 w 1687348"/>
                <a:gd name="connsiteY102" fmla="*/ 1676400 h 2019300"/>
                <a:gd name="connsiteX103" fmla="*/ 849148 w 1687348"/>
                <a:gd name="connsiteY103" fmla="*/ 1708150 h 2019300"/>
                <a:gd name="connsiteX104" fmla="*/ 906298 w 1687348"/>
                <a:gd name="connsiteY104" fmla="*/ 1720850 h 2019300"/>
                <a:gd name="connsiteX105" fmla="*/ 988848 w 1687348"/>
                <a:gd name="connsiteY105" fmla="*/ 1670050 h 2019300"/>
                <a:gd name="connsiteX106" fmla="*/ 1001548 w 1687348"/>
                <a:gd name="connsiteY106" fmla="*/ 1689100 h 2019300"/>
                <a:gd name="connsiteX107" fmla="*/ 1020598 w 1687348"/>
                <a:gd name="connsiteY107" fmla="*/ 1727200 h 2019300"/>
                <a:gd name="connsiteX108" fmla="*/ 1045998 w 1687348"/>
                <a:gd name="connsiteY108" fmla="*/ 1733550 h 2019300"/>
                <a:gd name="connsiteX109" fmla="*/ 1090448 w 1687348"/>
                <a:gd name="connsiteY109" fmla="*/ 1746250 h 2019300"/>
                <a:gd name="connsiteX110" fmla="*/ 1134898 w 1687348"/>
                <a:gd name="connsiteY110" fmla="*/ 1752600 h 2019300"/>
                <a:gd name="connsiteX111" fmla="*/ 1217448 w 1687348"/>
                <a:gd name="connsiteY111" fmla="*/ 1746250 h 2019300"/>
                <a:gd name="connsiteX112" fmla="*/ 1236498 w 1687348"/>
                <a:gd name="connsiteY112" fmla="*/ 1739900 h 2019300"/>
                <a:gd name="connsiteX113" fmla="*/ 1280948 w 1687348"/>
                <a:gd name="connsiteY113" fmla="*/ 1682750 h 2019300"/>
                <a:gd name="connsiteX114" fmla="*/ 1299998 w 1687348"/>
                <a:gd name="connsiteY114" fmla="*/ 1676400 h 2019300"/>
                <a:gd name="connsiteX115" fmla="*/ 1319048 w 1687348"/>
                <a:gd name="connsiteY115" fmla="*/ 1663700 h 2019300"/>
                <a:gd name="connsiteX116" fmla="*/ 1369848 w 1687348"/>
                <a:gd name="connsiteY116" fmla="*/ 1644650 h 2019300"/>
                <a:gd name="connsiteX117" fmla="*/ 1376198 w 1687348"/>
                <a:gd name="connsiteY117" fmla="*/ 1428750 h 2019300"/>
                <a:gd name="connsiteX118" fmla="*/ 1382548 w 1687348"/>
                <a:gd name="connsiteY118" fmla="*/ 1409700 h 2019300"/>
                <a:gd name="connsiteX119" fmla="*/ 1395248 w 1687348"/>
                <a:gd name="connsiteY119" fmla="*/ 1390650 h 2019300"/>
                <a:gd name="connsiteX120" fmla="*/ 1395248 w 1687348"/>
                <a:gd name="connsiteY120" fmla="*/ 1327150 h 2019300"/>
                <a:gd name="connsiteX121" fmla="*/ 1376198 w 1687348"/>
                <a:gd name="connsiteY121" fmla="*/ 1314450 h 2019300"/>
                <a:gd name="connsiteX122" fmla="*/ 1363498 w 1687348"/>
                <a:gd name="connsiteY122" fmla="*/ 1289050 h 2019300"/>
                <a:gd name="connsiteX123" fmla="*/ 1388898 w 1687348"/>
                <a:gd name="connsiteY123" fmla="*/ 1257300 h 2019300"/>
                <a:gd name="connsiteX124" fmla="*/ 1401598 w 1687348"/>
                <a:gd name="connsiteY124" fmla="*/ 1238250 h 2019300"/>
                <a:gd name="connsiteX125" fmla="*/ 1420648 w 1687348"/>
                <a:gd name="connsiteY125" fmla="*/ 1181100 h 2019300"/>
                <a:gd name="connsiteX126" fmla="*/ 1426998 w 1687348"/>
                <a:gd name="connsiteY126" fmla="*/ 1162050 h 2019300"/>
                <a:gd name="connsiteX127" fmla="*/ 1439698 w 1687348"/>
                <a:gd name="connsiteY127" fmla="*/ 1111250 h 2019300"/>
                <a:gd name="connsiteX128" fmla="*/ 1452398 w 1687348"/>
                <a:gd name="connsiteY128" fmla="*/ 1066800 h 2019300"/>
                <a:gd name="connsiteX129" fmla="*/ 1439698 w 1687348"/>
                <a:gd name="connsiteY129" fmla="*/ 1009650 h 2019300"/>
                <a:gd name="connsiteX130" fmla="*/ 1426998 w 1687348"/>
                <a:gd name="connsiteY130" fmla="*/ 990600 h 2019300"/>
                <a:gd name="connsiteX131" fmla="*/ 1414298 w 1687348"/>
                <a:gd name="connsiteY131" fmla="*/ 952500 h 2019300"/>
                <a:gd name="connsiteX132" fmla="*/ 1401598 w 1687348"/>
                <a:gd name="connsiteY132" fmla="*/ 927100 h 2019300"/>
                <a:gd name="connsiteX133" fmla="*/ 1395248 w 1687348"/>
                <a:gd name="connsiteY133" fmla="*/ 901700 h 2019300"/>
                <a:gd name="connsiteX134" fmla="*/ 1388898 w 1687348"/>
                <a:gd name="connsiteY134" fmla="*/ 882650 h 2019300"/>
                <a:gd name="connsiteX135" fmla="*/ 1395248 w 1687348"/>
                <a:gd name="connsiteY135" fmla="*/ 666750 h 2019300"/>
                <a:gd name="connsiteX136" fmla="*/ 1401598 w 1687348"/>
                <a:gd name="connsiteY136" fmla="*/ 635000 h 2019300"/>
                <a:gd name="connsiteX137" fmla="*/ 1414298 w 1687348"/>
                <a:gd name="connsiteY137" fmla="*/ 615950 h 2019300"/>
                <a:gd name="connsiteX138" fmla="*/ 1433348 w 1687348"/>
                <a:gd name="connsiteY138" fmla="*/ 577850 h 2019300"/>
                <a:gd name="connsiteX139" fmla="*/ 1439698 w 1687348"/>
                <a:gd name="connsiteY139" fmla="*/ 520700 h 2019300"/>
                <a:gd name="connsiteX140" fmla="*/ 1446048 w 1687348"/>
                <a:gd name="connsiteY140" fmla="*/ 501650 h 2019300"/>
                <a:gd name="connsiteX141" fmla="*/ 1452398 w 1687348"/>
                <a:gd name="connsiteY141" fmla="*/ 450850 h 2019300"/>
                <a:gd name="connsiteX142" fmla="*/ 1490498 w 1687348"/>
                <a:gd name="connsiteY142" fmla="*/ 431800 h 2019300"/>
                <a:gd name="connsiteX143" fmla="*/ 1515898 w 1687348"/>
                <a:gd name="connsiteY143" fmla="*/ 425450 h 2019300"/>
                <a:gd name="connsiteX144" fmla="*/ 1534948 w 1687348"/>
                <a:gd name="connsiteY144" fmla="*/ 419100 h 2019300"/>
                <a:gd name="connsiteX145" fmla="*/ 1573048 w 1687348"/>
                <a:gd name="connsiteY145" fmla="*/ 412750 h 2019300"/>
                <a:gd name="connsiteX146" fmla="*/ 1598448 w 1687348"/>
                <a:gd name="connsiteY146" fmla="*/ 406400 h 2019300"/>
                <a:gd name="connsiteX147" fmla="*/ 1560348 w 1687348"/>
                <a:gd name="connsiteY147" fmla="*/ 368300 h 2019300"/>
                <a:gd name="connsiteX148" fmla="*/ 1522248 w 1687348"/>
                <a:gd name="connsiteY148" fmla="*/ 349250 h 2019300"/>
                <a:gd name="connsiteX149" fmla="*/ 1484148 w 1687348"/>
                <a:gd name="connsiteY149" fmla="*/ 330200 h 2019300"/>
                <a:gd name="connsiteX150" fmla="*/ 1465098 w 1687348"/>
                <a:gd name="connsiteY150" fmla="*/ 285750 h 2019300"/>
                <a:gd name="connsiteX151" fmla="*/ 1446048 w 1687348"/>
                <a:gd name="connsiteY151" fmla="*/ 279400 h 2019300"/>
                <a:gd name="connsiteX152" fmla="*/ 1452398 w 1687348"/>
                <a:gd name="connsiteY152" fmla="*/ 228600 h 2019300"/>
                <a:gd name="connsiteX153" fmla="*/ 1471448 w 1687348"/>
                <a:gd name="connsiteY153" fmla="*/ 222250 h 2019300"/>
                <a:gd name="connsiteX154" fmla="*/ 1522248 w 1687348"/>
                <a:gd name="connsiteY154" fmla="*/ 228600 h 2019300"/>
                <a:gd name="connsiteX155" fmla="*/ 1579398 w 1687348"/>
                <a:gd name="connsiteY155" fmla="*/ 273050 h 2019300"/>
                <a:gd name="connsiteX156" fmla="*/ 1617498 w 1687348"/>
                <a:gd name="connsiteY156" fmla="*/ 285750 h 2019300"/>
                <a:gd name="connsiteX157" fmla="*/ 1636548 w 1687348"/>
                <a:gd name="connsiteY157" fmla="*/ 298450 h 2019300"/>
                <a:gd name="connsiteX158" fmla="*/ 1623848 w 1687348"/>
                <a:gd name="connsiteY158" fmla="*/ 304800 h 2019300"/>
                <a:gd name="connsiteX159" fmla="*/ 1630198 w 1687348"/>
                <a:gd name="connsiteY159" fmla="*/ 260350 h 2019300"/>
                <a:gd name="connsiteX160" fmla="*/ 1668298 w 1687348"/>
                <a:gd name="connsiteY160" fmla="*/ 228600 h 2019300"/>
                <a:gd name="connsiteX161" fmla="*/ 1687348 w 1687348"/>
                <a:gd name="connsiteY161" fmla="*/ 184150 h 2019300"/>
                <a:gd name="connsiteX162" fmla="*/ 1680998 w 1687348"/>
                <a:gd name="connsiteY162" fmla="*/ 165100 h 2019300"/>
                <a:gd name="connsiteX163" fmla="*/ 1592098 w 1687348"/>
                <a:gd name="connsiteY163" fmla="*/ 158750 h 2019300"/>
                <a:gd name="connsiteX164" fmla="*/ 1623848 w 1687348"/>
                <a:gd name="connsiteY164" fmla="*/ 127000 h 2019300"/>
                <a:gd name="connsiteX165" fmla="*/ 1592098 w 1687348"/>
                <a:gd name="connsiteY165" fmla="*/ 69850 h 2019300"/>
                <a:gd name="connsiteX166" fmla="*/ 1611148 w 1687348"/>
                <a:gd name="connsiteY166" fmla="*/ 63500 h 2019300"/>
                <a:gd name="connsiteX167" fmla="*/ 1592098 w 1687348"/>
                <a:gd name="connsiteY167" fmla="*/ 50800 h 2019300"/>
                <a:gd name="connsiteX168" fmla="*/ 1566698 w 1687348"/>
                <a:gd name="connsiteY168" fmla="*/ 44450 h 2019300"/>
                <a:gd name="connsiteX169" fmla="*/ 1509548 w 1687348"/>
                <a:gd name="connsiteY169" fmla="*/ 31750 h 2019300"/>
                <a:gd name="connsiteX170" fmla="*/ 1490498 w 1687348"/>
                <a:gd name="connsiteY170" fmla="*/ 19050 h 2019300"/>
                <a:gd name="connsiteX171" fmla="*/ 1433348 w 1687348"/>
                <a:gd name="connsiteY171" fmla="*/ 6350 h 2019300"/>
                <a:gd name="connsiteX172" fmla="*/ 1401598 w 1687348"/>
                <a:gd name="connsiteY172" fmla="*/ 0 h 2019300"/>
                <a:gd name="connsiteX173" fmla="*/ 1338098 w 1687348"/>
                <a:gd name="connsiteY173" fmla="*/ 6350 h 2019300"/>
                <a:gd name="connsiteX174" fmla="*/ 1338098 w 1687348"/>
                <a:gd name="connsiteY174" fmla="*/ 50800 h 2019300"/>
                <a:gd name="connsiteX175" fmla="*/ 1376198 w 1687348"/>
                <a:gd name="connsiteY175" fmla="*/ 57150 h 2019300"/>
                <a:gd name="connsiteX176" fmla="*/ 1376198 w 1687348"/>
                <a:gd name="connsiteY176" fmla="*/ 127000 h 2019300"/>
                <a:gd name="connsiteX177" fmla="*/ 1338098 w 1687348"/>
                <a:gd name="connsiteY177" fmla="*/ 120650 h 2019300"/>
                <a:gd name="connsiteX178" fmla="*/ 1299998 w 1687348"/>
                <a:gd name="connsiteY178" fmla="*/ 82550 h 2019300"/>
                <a:gd name="connsiteX179" fmla="*/ 1280948 w 1687348"/>
                <a:gd name="connsiteY179" fmla="*/ 63500 h 2019300"/>
                <a:gd name="connsiteX180" fmla="*/ 1249198 w 1687348"/>
                <a:gd name="connsiteY180" fmla="*/ 57150 h 2019300"/>
                <a:gd name="connsiteX181" fmla="*/ 1172998 w 1687348"/>
                <a:gd name="connsiteY181" fmla="*/ 50800 h 2019300"/>
                <a:gd name="connsiteX182" fmla="*/ 1090448 w 1687348"/>
                <a:gd name="connsiteY182" fmla="*/ 50800 h 2019300"/>
                <a:gd name="connsiteX183" fmla="*/ 1071398 w 1687348"/>
                <a:gd name="connsiteY183" fmla="*/ 63500 h 2019300"/>
                <a:gd name="connsiteX184" fmla="*/ 1052348 w 1687348"/>
                <a:gd name="connsiteY184" fmla="*/ 101600 h 2019300"/>
                <a:gd name="connsiteX185" fmla="*/ 1039648 w 1687348"/>
                <a:gd name="connsiteY185" fmla="*/ 120650 h 2019300"/>
                <a:gd name="connsiteX186" fmla="*/ 1033298 w 1687348"/>
                <a:gd name="connsiteY186" fmla="*/ 139700 h 2019300"/>
                <a:gd name="connsiteX187" fmla="*/ 995198 w 1687348"/>
                <a:gd name="connsiteY187" fmla="*/ 184150 h 2019300"/>
                <a:gd name="connsiteX188" fmla="*/ 957098 w 1687348"/>
                <a:gd name="connsiteY188" fmla="*/ 177800 h 2019300"/>
                <a:gd name="connsiteX189" fmla="*/ 944398 w 1687348"/>
                <a:gd name="connsiteY189" fmla="*/ 158750 h 2019300"/>
                <a:gd name="connsiteX190" fmla="*/ 925348 w 1687348"/>
                <a:gd name="connsiteY190" fmla="*/ 139700 h 2019300"/>
                <a:gd name="connsiteX191" fmla="*/ 906298 w 1687348"/>
                <a:gd name="connsiteY191" fmla="*/ 95250 h 2019300"/>
                <a:gd name="connsiteX192" fmla="*/ 899948 w 1687348"/>
                <a:gd name="connsiteY192" fmla="*/ 69850 h 2019300"/>
                <a:gd name="connsiteX193" fmla="*/ 887248 w 1687348"/>
                <a:gd name="connsiteY193" fmla="*/ 50800 h 2019300"/>
                <a:gd name="connsiteX194" fmla="*/ 880898 w 1687348"/>
                <a:gd name="connsiteY194" fmla="*/ 31750 h 2019300"/>
                <a:gd name="connsiteX195" fmla="*/ 842798 w 1687348"/>
                <a:gd name="connsiteY195" fmla="*/ 12700 h 2019300"/>
                <a:gd name="connsiteX196" fmla="*/ 671348 w 1687348"/>
                <a:gd name="connsiteY196" fmla="*/ 25400 h 2019300"/>
                <a:gd name="connsiteX197" fmla="*/ 645948 w 1687348"/>
                <a:gd name="connsiteY197" fmla="*/ 31750 h 2019300"/>
                <a:gd name="connsiteX198" fmla="*/ 633248 w 1687348"/>
                <a:gd name="connsiteY198" fmla="*/ 50800 h 2019300"/>
                <a:gd name="connsiteX199" fmla="*/ 614198 w 1687348"/>
                <a:gd name="connsiteY199" fmla="*/ 63500 h 2019300"/>
                <a:gd name="connsiteX0" fmla="*/ 613682 w 1686832"/>
                <a:gd name="connsiteY0" fmla="*/ 63500 h 2019300"/>
                <a:gd name="connsiteX1" fmla="*/ 626382 w 1686832"/>
                <a:gd name="connsiteY1" fmla="*/ 228600 h 2019300"/>
                <a:gd name="connsiteX2" fmla="*/ 607332 w 1686832"/>
                <a:gd name="connsiteY2" fmla="*/ 273050 h 2019300"/>
                <a:gd name="connsiteX3" fmla="*/ 588282 w 1686832"/>
                <a:gd name="connsiteY3" fmla="*/ 285750 h 2019300"/>
                <a:gd name="connsiteX4" fmla="*/ 562882 w 1686832"/>
                <a:gd name="connsiteY4" fmla="*/ 241300 h 2019300"/>
                <a:gd name="connsiteX5" fmla="*/ 505732 w 1686832"/>
                <a:gd name="connsiteY5" fmla="*/ 209550 h 2019300"/>
                <a:gd name="connsiteX6" fmla="*/ 448582 w 1686832"/>
                <a:gd name="connsiteY6" fmla="*/ 254000 h 2019300"/>
                <a:gd name="connsiteX7" fmla="*/ 404132 w 1686832"/>
                <a:gd name="connsiteY7" fmla="*/ 311150 h 2019300"/>
                <a:gd name="connsiteX8" fmla="*/ 366032 w 1686832"/>
                <a:gd name="connsiteY8" fmla="*/ 323850 h 2019300"/>
                <a:gd name="connsiteX9" fmla="*/ 346982 w 1686832"/>
                <a:gd name="connsiteY9" fmla="*/ 330200 h 2019300"/>
                <a:gd name="connsiteX10" fmla="*/ 315232 w 1686832"/>
                <a:gd name="connsiteY10" fmla="*/ 368300 h 2019300"/>
                <a:gd name="connsiteX11" fmla="*/ 302532 w 1686832"/>
                <a:gd name="connsiteY11" fmla="*/ 406400 h 2019300"/>
                <a:gd name="connsiteX12" fmla="*/ 277132 w 1686832"/>
                <a:gd name="connsiteY12" fmla="*/ 444500 h 2019300"/>
                <a:gd name="connsiteX13" fmla="*/ 270782 w 1686832"/>
                <a:gd name="connsiteY13" fmla="*/ 463550 h 2019300"/>
                <a:gd name="connsiteX14" fmla="*/ 264432 w 1686832"/>
                <a:gd name="connsiteY14" fmla="*/ 501650 h 2019300"/>
                <a:gd name="connsiteX15" fmla="*/ 245382 w 1686832"/>
                <a:gd name="connsiteY15" fmla="*/ 508000 h 2019300"/>
                <a:gd name="connsiteX16" fmla="*/ 143782 w 1686832"/>
                <a:gd name="connsiteY16" fmla="*/ 520700 h 2019300"/>
                <a:gd name="connsiteX17" fmla="*/ 150132 w 1686832"/>
                <a:gd name="connsiteY17" fmla="*/ 552450 h 2019300"/>
                <a:gd name="connsiteX18" fmla="*/ 169182 w 1686832"/>
                <a:gd name="connsiteY18" fmla="*/ 558800 h 2019300"/>
                <a:gd name="connsiteX19" fmla="*/ 213632 w 1686832"/>
                <a:gd name="connsiteY19" fmla="*/ 552450 h 2019300"/>
                <a:gd name="connsiteX20" fmla="*/ 289832 w 1686832"/>
                <a:gd name="connsiteY20" fmla="*/ 539750 h 2019300"/>
                <a:gd name="connsiteX21" fmla="*/ 308882 w 1686832"/>
                <a:gd name="connsiteY21" fmla="*/ 552450 h 2019300"/>
                <a:gd name="connsiteX22" fmla="*/ 327932 w 1686832"/>
                <a:gd name="connsiteY22" fmla="*/ 596900 h 2019300"/>
                <a:gd name="connsiteX23" fmla="*/ 340632 w 1686832"/>
                <a:gd name="connsiteY23" fmla="*/ 635000 h 2019300"/>
                <a:gd name="connsiteX24" fmla="*/ 327932 w 1686832"/>
                <a:gd name="connsiteY24" fmla="*/ 698500 h 2019300"/>
                <a:gd name="connsiteX25" fmla="*/ 308882 w 1686832"/>
                <a:gd name="connsiteY25" fmla="*/ 717550 h 2019300"/>
                <a:gd name="connsiteX26" fmla="*/ 302532 w 1686832"/>
                <a:gd name="connsiteY26" fmla="*/ 762000 h 2019300"/>
                <a:gd name="connsiteX27" fmla="*/ 321582 w 1686832"/>
                <a:gd name="connsiteY27" fmla="*/ 768350 h 2019300"/>
                <a:gd name="connsiteX28" fmla="*/ 346982 w 1686832"/>
                <a:gd name="connsiteY28" fmla="*/ 806450 h 2019300"/>
                <a:gd name="connsiteX29" fmla="*/ 359682 w 1686832"/>
                <a:gd name="connsiteY29" fmla="*/ 844550 h 2019300"/>
                <a:gd name="connsiteX30" fmla="*/ 366032 w 1686832"/>
                <a:gd name="connsiteY30" fmla="*/ 863600 h 2019300"/>
                <a:gd name="connsiteX31" fmla="*/ 327932 w 1686832"/>
                <a:gd name="connsiteY31" fmla="*/ 882650 h 2019300"/>
                <a:gd name="connsiteX32" fmla="*/ 308882 w 1686832"/>
                <a:gd name="connsiteY32" fmla="*/ 889000 h 2019300"/>
                <a:gd name="connsiteX33" fmla="*/ 315232 w 1686832"/>
                <a:gd name="connsiteY33" fmla="*/ 927100 h 2019300"/>
                <a:gd name="connsiteX34" fmla="*/ 327932 w 1686832"/>
                <a:gd name="connsiteY34" fmla="*/ 946150 h 2019300"/>
                <a:gd name="connsiteX35" fmla="*/ 334282 w 1686832"/>
                <a:gd name="connsiteY35" fmla="*/ 996950 h 2019300"/>
                <a:gd name="connsiteX36" fmla="*/ 321582 w 1686832"/>
                <a:gd name="connsiteY36" fmla="*/ 1035050 h 2019300"/>
                <a:gd name="connsiteX37" fmla="*/ 302532 w 1686832"/>
                <a:gd name="connsiteY37" fmla="*/ 1041400 h 2019300"/>
                <a:gd name="connsiteX38" fmla="*/ 277132 w 1686832"/>
                <a:gd name="connsiteY38" fmla="*/ 1054100 h 2019300"/>
                <a:gd name="connsiteX39" fmla="*/ 181882 w 1686832"/>
                <a:gd name="connsiteY39" fmla="*/ 1047750 h 2019300"/>
                <a:gd name="connsiteX40" fmla="*/ 156482 w 1686832"/>
                <a:gd name="connsiteY40" fmla="*/ 1035050 h 2019300"/>
                <a:gd name="connsiteX41" fmla="*/ 137432 w 1686832"/>
                <a:gd name="connsiteY41" fmla="*/ 1028700 h 2019300"/>
                <a:gd name="connsiteX42" fmla="*/ 112032 w 1686832"/>
                <a:gd name="connsiteY42" fmla="*/ 1066800 h 2019300"/>
                <a:gd name="connsiteX43" fmla="*/ 118382 w 1686832"/>
                <a:gd name="connsiteY43" fmla="*/ 1092200 h 2019300"/>
                <a:gd name="connsiteX44" fmla="*/ 137432 w 1686832"/>
                <a:gd name="connsiteY44" fmla="*/ 1111250 h 2019300"/>
                <a:gd name="connsiteX45" fmla="*/ 150132 w 1686832"/>
                <a:gd name="connsiteY45" fmla="*/ 1130300 h 2019300"/>
                <a:gd name="connsiteX46" fmla="*/ 108857 w 1686832"/>
                <a:gd name="connsiteY46" fmla="*/ 1149350 h 2019300"/>
                <a:gd name="connsiteX47" fmla="*/ 907 w 1686832"/>
                <a:gd name="connsiteY47" fmla="*/ 1336675 h 2019300"/>
                <a:gd name="connsiteX48" fmla="*/ 175532 w 1686832"/>
                <a:gd name="connsiteY48" fmla="*/ 1289050 h 2019300"/>
                <a:gd name="connsiteX49" fmla="*/ 245382 w 1686832"/>
                <a:gd name="connsiteY49" fmla="*/ 1257300 h 2019300"/>
                <a:gd name="connsiteX50" fmla="*/ 226332 w 1686832"/>
                <a:gd name="connsiteY50" fmla="*/ 1298575 h 2019300"/>
                <a:gd name="connsiteX51" fmla="*/ 245382 w 1686832"/>
                <a:gd name="connsiteY51" fmla="*/ 1349375 h 2019300"/>
                <a:gd name="connsiteX52" fmla="*/ 343807 w 1686832"/>
                <a:gd name="connsiteY52" fmla="*/ 1358900 h 2019300"/>
                <a:gd name="connsiteX53" fmla="*/ 410482 w 1686832"/>
                <a:gd name="connsiteY53" fmla="*/ 1327150 h 2019300"/>
                <a:gd name="connsiteX54" fmla="*/ 429532 w 1686832"/>
                <a:gd name="connsiteY54" fmla="*/ 1320800 h 2019300"/>
                <a:gd name="connsiteX55" fmla="*/ 435882 w 1686832"/>
                <a:gd name="connsiteY55" fmla="*/ 1301750 h 2019300"/>
                <a:gd name="connsiteX56" fmla="*/ 454932 w 1686832"/>
                <a:gd name="connsiteY56" fmla="*/ 1225550 h 2019300"/>
                <a:gd name="connsiteX57" fmla="*/ 473982 w 1686832"/>
                <a:gd name="connsiteY57" fmla="*/ 1212850 h 2019300"/>
                <a:gd name="connsiteX58" fmla="*/ 493032 w 1686832"/>
                <a:gd name="connsiteY58" fmla="*/ 1219200 h 2019300"/>
                <a:gd name="connsiteX59" fmla="*/ 540657 w 1686832"/>
                <a:gd name="connsiteY59" fmla="*/ 1219200 h 2019300"/>
                <a:gd name="connsiteX60" fmla="*/ 556532 w 1686832"/>
                <a:gd name="connsiteY60" fmla="*/ 1244600 h 2019300"/>
                <a:gd name="connsiteX61" fmla="*/ 524782 w 1686832"/>
                <a:gd name="connsiteY61" fmla="*/ 1276350 h 2019300"/>
                <a:gd name="connsiteX62" fmla="*/ 505732 w 1686832"/>
                <a:gd name="connsiteY62" fmla="*/ 1282700 h 2019300"/>
                <a:gd name="connsiteX63" fmla="*/ 486682 w 1686832"/>
                <a:gd name="connsiteY63" fmla="*/ 1295400 h 2019300"/>
                <a:gd name="connsiteX64" fmla="*/ 473982 w 1686832"/>
                <a:gd name="connsiteY64" fmla="*/ 1314450 h 2019300"/>
                <a:gd name="connsiteX65" fmla="*/ 467632 w 1686832"/>
                <a:gd name="connsiteY65" fmla="*/ 1333500 h 2019300"/>
                <a:gd name="connsiteX66" fmla="*/ 435882 w 1686832"/>
                <a:gd name="connsiteY66" fmla="*/ 1365250 h 2019300"/>
                <a:gd name="connsiteX67" fmla="*/ 499382 w 1686832"/>
                <a:gd name="connsiteY67" fmla="*/ 1390650 h 2019300"/>
                <a:gd name="connsiteX68" fmla="*/ 512082 w 1686832"/>
                <a:gd name="connsiteY68" fmla="*/ 1409700 h 2019300"/>
                <a:gd name="connsiteX69" fmla="*/ 512082 w 1686832"/>
                <a:gd name="connsiteY69" fmla="*/ 1460500 h 2019300"/>
                <a:gd name="connsiteX70" fmla="*/ 451757 w 1686832"/>
                <a:gd name="connsiteY70" fmla="*/ 1393825 h 2019300"/>
                <a:gd name="connsiteX71" fmla="*/ 372382 w 1686832"/>
                <a:gd name="connsiteY71" fmla="*/ 1450975 h 2019300"/>
                <a:gd name="connsiteX72" fmla="*/ 378732 w 1686832"/>
                <a:gd name="connsiteY72" fmla="*/ 1498600 h 2019300"/>
                <a:gd name="connsiteX73" fmla="*/ 391432 w 1686832"/>
                <a:gd name="connsiteY73" fmla="*/ 1517650 h 2019300"/>
                <a:gd name="connsiteX74" fmla="*/ 404132 w 1686832"/>
                <a:gd name="connsiteY74" fmla="*/ 1555750 h 2019300"/>
                <a:gd name="connsiteX75" fmla="*/ 423182 w 1686832"/>
                <a:gd name="connsiteY75" fmla="*/ 1562100 h 2019300"/>
                <a:gd name="connsiteX76" fmla="*/ 461282 w 1686832"/>
                <a:gd name="connsiteY76" fmla="*/ 1587500 h 2019300"/>
                <a:gd name="connsiteX77" fmla="*/ 454932 w 1686832"/>
                <a:gd name="connsiteY77" fmla="*/ 1606550 h 2019300"/>
                <a:gd name="connsiteX78" fmla="*/ 391432 w 1686832"/>
                <a:gd name="connsiteY78" fmla="*/ 1625600 h 2019300"/>
                <a:gd name="connsiteX79" fmla="*/ 378732 w 1686832"/>
                <a:gd name="connsiteY79" fmla="*/ 1663700 h 2019300"/>
                <a:gd name="connsiteX80" fmla="*/ 385082 w 1686832"/>
                <a:gd name="connsiteY80" fmla="*/ 1701800 h 2019300"/>
                <a:gd name="connsiteX81" fmla="*/ 416832 w 1686832"/>
                <a:gd name="connsiteY81" fmla="*/ 1733550 h 2019300"/>
                <a:gd name="connsiteX82" fmla="*/ 410482 w 1686832"/>
                <a:gd name="connsiteY82" fmla="*/ 1755775 h 2019300"/>
                <a:gd name="connsiteX83" fmla="*/ 429532 w 1686832"/>
                <a:gd name="connsiteY83" fmla="*/ 1866900 h 2019300"/>
                <a:gd name="connsiteX84" fmla="*/ 461282 w 1686832"/>
                <a:gd name="connsiteY84" fmla="*/ 1955800 h 2019300"/>
                <a:gd name="connsiteX85" fmla="*/ 486682 w 1686832"/>
                <a:gd name="connsiteY85" fmla="*/ 1962150 h 2019300"/>
                <a:gd name="connsiteX86" fmla="*/ 537482 w 1686832"/>
                <a:gd name="connsiteY86" fmla="*/ 1968500 h 2019300"/>
                <a:gd name="connsiteX87" fmla="*/ 543832 w 1686832"/>
                <a:gd name="connsiteY87" fmla="*/ 1993900 h 2019300"/>
                <a:gd name="connsiteX88" fmla="*/ 588282 w 1686832"/>
                <a:gd name="connsiteY88" fmla="*/ 2012950 h 2019300"/>
                <a:gd name="connsiteX89" fmla="*/ 607332 w 1686832"/>
                <a:gd name="connsiteY89" fmla="*/ 2019300 h 2019300"/>
                <a:gd name="connsiteX90" fmla="*/ 626382 w 1686832"/>
                <a:gd name="connsiteY90" fmla="*/ 2012950 h 2019300"/>
                <a:gd name="connsiteX91" fmla="*/ 645432 w 1686832"/>
                <a:gd name="connsiteY91" fmla="*/ 1943100 h 2019300"/>
                <a:gd name="connsiteX92" fmla="*/ 658132 w 1686832"/>
                <a:gd name="connsiteY92" fmla="*/ 1924050 h 2019300"/>
                <a:gd name="connsiteX93" fmla="*/ 696232 w 1686832"/>
                <a:gd name="connsiteY93" fmla="*/ 1892300 h 2019300"/>
                <a:gd name="connsiteX94" fmla="*/ 715282 w 1686832"/>
                <a:gd name="connsiteY94" fmla="*/ 1854200 h 2019300"/>
                <a:gd name="connsiteX95" fmla="*/ 708932 w 1686832"/>
                <a:gd name="connsiteY95" fmla="*/ 1771650 h 2019300"/>
                <a:gd name="connsiteX96" fmla="*/ 683532 w 1686832"/>
                <a:gd name="connsiteY96" fmla="*/ 1714500 h 2019300"/>
                <a:gd name="connsiteX97" fmla="*/ 670832 w 1686832"/>
                <a:gd name="connsiteY97" fmla="*/ 1670050 h 2019300"/>
                <a:gd name="connsiteX98" fmla="*/ 677182 w 1686832"/>
                <a:gd name="connsiteY98" fmla="*/ 1638300 h 2019300"/>
                <a:gd name="connsiteX99" fmla="*/ 715282 w 1686832"/>
                <a:gd name="connsiteY99" fmla="*/ 1625600 h 2019300"/>
                <a:gd name="connsiteX100" fmla="*/ 778782 w 1686832"/>
                <a:gd name="connsiteY100" fmla="*/ 1631950 h 2019300"/>
                <a:gd name="connsiteX101" fmla="*/ 810532 w 1686832"/>
                <a:gd name="connsiteY101" fmla="*/ 1663700 h 2019300"/>
                <a:gd name="connsiteX102" fmla="*/ 829582 w 1686832"/>
                <a:gd name="connsiteY102" fmla="*/ 1676400 h 2019300"/>
                <a:gd name="connsiteX103" fmla="*/ 848632 w 1686832"/>
                <a:gd name="connsiteY103" fmla="*/ 1708150 h 2019300"/>
                <a:gd name="connsiteX104" fmla="*/ 905782 w 1686832"/>
                <a:gd name="connsiteY104" fmla="*/ 1720850 h 2019300"/>
                <a:gd name="connsiteX105" fmla="*/ 988332 w 1686832"/>
                <a:gd name="connsiteY105" fmla="*/ 1670050 h 2019300"/>
                <a:gd name="connsiteX106" fmla="*/ 1001032 w 1686832"/>
                <a:gd name="connsiteY106" fmla="*/ 1689100 h 2019300"/>
                <a:gd name="connsiteX107" fmla="*/ 1020082 w 1686832"/>
                <a:gd name="connsiteY107" fmla="*/ 1727200 h 2019300"/>
                <a:gd name="connsiteX108" fmla="*/ 1045482 w 1686832"/>
                <a:gd name="connsiteY108" fmla="*/ 1733550 h 2019300"/>
                <a:gd name="connsiteX109" fmla="*/ 1089932 w 1686832"/>
                <a:gd name="connsiteY109" fmla="*/ 1746250 h 2019300"/>
                <a:gd name="connsiteX110" fmla="*/ 1134382 w 1686832"/>
                <a:gd name="connsiteY110" fmla="*/ 1752600 h 2019300"/>
                <a:gd name="connsiteX111" fmla="*/ 1216932 w 1686832"/>
                <a:gd name="connsiteY111" fmla="*/ 1746250 h 2019300"/>
                <a:gd name="connsiteX112" fmla="*/ 1235982 w 1686832"/>
                <a:gd name="connsiteY112" fmla="*/ 1739900 h 2019300"/>
                <a:gd name="connsiteX113" fmla="*/ 1280432 w 1686832"/>
                <a:gd name="connsiteY113" fmla="*/ 1682750 h 2019300"/>
                <a:gd name="connsiteX114" fmla="*/ 1299482 w 1686832"/>
                <a:gd name="connsiteY114" fmla="*/ 1676400 h 2019300"/>
                <a:gd name="connsiteX115" fmla="*/ 1318532 w 1686832"/>
                <a:gd name="connsiteY115" fmla="*/ 1663700 h 2019300"/>
                <a:gd name="connsiteX116" fmla="*/ 1369332 w 1686832"/>
                <a:gd name="connsiteY116" fmla="*/ 1644650 h 2019300"/>
                <a:gd name="connsiteX117" fmla="*/ 1375682 w 1686832"/>
                <a:gd name="connsiteY117" fmla="*/ 1428750 h 2019300"/>
                <a:gd name="connsiteX118" fmla="*/ 1382032 w 1686832"/>
                <a:gd name="connsiteY118" fmla="*/ 1409700 h 2019300"/>
                <a:gd name="connsiteX119" fmla="*/ 1394732 w 1686832"/>
                <a:gd name="connsiteY119" fmla="*/ 1390650 h 2019300"/>
                <a:gd name="connsiteX120" fmla="*/ 1394732 w 1686832"/>
                <a:gd name="connsiteY120" fmla="*/ 1327150 h 2019300"/>
                <a:gd name="connsiteX121" fmla="*/ 1375682 w 1686832"/>
                <a:gd name="connsiteY121" fmla="*/ 1314450 h 2019300"/>
                <a:gd name="connsiteX122" fmla="*/ 1362982 w 1686832"/>
                <a:gd name="connsiteY122" fmla="*/ 1289050 h 2019300"/>
                <a:gd name="connsiteX123" fmla="*/ 1388382 w 1686832"/>
                <a:gd name="connsiteY123" fmla="*/ 1257300 h 2019300"/>
                <a:gd name="connsiteX124" fmla="*/ 1401082 w 1686832"/>
                <a:gd name="connsiteY124" fmla="*/ 1238250 h 2019300"/>
                <a:gd name="connsiteX125" fmla="*/ 1420132 w 1686832"/>
                <a:gd name="connsiteY125" fmla="*/ 1181100 h 2019300"/>
                <a:gd name="connsiteX126" fmla="*/ 1426482 w 1686832"/>
                <a:gd name="connsiteY126" fmla="*/ 1162050 h 2019300"/>
                <a:gd name="connsiteX127" fmla="*/ 1439182 w 1686832"/>
                <a:gd name="connsiteY127" fmla="*/ 1111250 h 2019300"/>
                <a:gd name="connsiteX128" fmla="*/ 1451882 w 1686832"/>
                <a:gd name="connsiteY128" fmla="*/ 1066800 h 2019300"/>
                <a:gd name="connsiteX129" fmla="*/ 1439182 w 1686832"/>
                <a:gd name="connsiteY129" fmla="*/ 1009650 h 2019300"/>
                <a:gd name="connsiteX130" fmla="*/ 1426482 w 1686832"/>
                <a:gd name="connsiteY130" fmla="*/ 990600 h 2019300"/>
                <a:gd name="connsiteX131" fmla="*/ 1413782 w 1686832"/>
                <a:gd name="connsiteY131" fmla="*/ 952500 h 2019300"/>
                <a:gd name="connsiteX132" fmla="*/ 1401082 w 1686832"/>
                <a:gd name="connsiteY132" fmla="*/ 927100 h 2019300"/>
                <a:gd name="connsiteX133" fmla="*/ 1394732 w 1686832"/>
                <a:gd name="connsiteY133" fmla="*/ 901700 h 2019300"/>
                <a:gd name="connsiteX134" fmla="*/ 1388382 w 1686832"/>
                <a:gd name="connsiteY134" fmla="*/ 882650 h 2019300"/>
                <a:gd name="connsiteX135" fmla="*/ 1394732 w 1686832"/>
                <a:gd name="connsiteY135" fmla="*/ 666750 h 2019300"/>
                <a:gd name="connsiteX136" fmla="*/ 1401082 w 1686832"/>
                <a:gd name="connsiteY136" fmla="*/ 635000 h 2019300"/>
                <a:gd name="connsiteX137" fmla="*/ 1413782 w 1686832"/>
                <a:gd name="connsiteY137" fmla="*/ 615950 h 2019300"/>
                <a:gd name="connsiteX138" fmla="*/ 1432832 w 1686832"/>
                <a:gd name="connsiteY138" fmla="*/ 577850 h 2019300"/>
                <a:gd name="connsiteX139" fmla="*/ 1439182 w 1686832"/>
                <a:gd name="connsiteY139" fmla="*/ 520700 h 2019300"/>
                <a:gd name="connsiteX140" fmla="*/ 1445532 w 1686832"/>
                <a:gd name="connsiteY140" fmla="*/ 501650 h 2019300"/>
                <a:gd name="connsiteX141" fmla="*/ 1451882 w 1686832"/>
                <a:gd name="connsiteY141" fmla="*/ 450850 h 2019300"/>
                <a:gd name="connsiteX142" fmla="*/ 1489982 w 1686832"/>
                <a:gd name="connsiteY142" fmla="*/ 431800 h 2019300"/>
                <a:gd name="connsiteX143" fmla="*/ 1515382 w 1686832"/>
                <a:gd name="connsiteY143" fmla="*/ 425450 h 2019300"/>
                <a:gd name="connsiteX144" fmla="*/ 1534432 w 1686832"/>
                <a:gd name="connsiteY144" fmla="*/ 419100 h 2019300"/>
                <a:gd name="connsiteX145" fmla="*/ 1572532 w 1686832"/>
                <a:gd name="connsiteY145" fmla="*/ 412750 h 2019300"/>
                <a:gd name="connsiteX146" fmla="*/ 1597932 w 1686832"/>
                <a:gd name="connsiteY146" fmla="*/ 406400 h 2019300"/>
                <a:gd name="connsiteX147" fmla="*/ 1559832 w 1686832"/>
                <a:gd name="connsiteY147" fmla="*/ 368300 h 2019300"/>
                <a:gd name="connsiteX148" fmla="*/ 1521732 w 1686832"/>
                <a:gd name="connsiteY148" fmla="*/ 349250 h 2019300"/>
                <a:gd name="connsiteX149" fmla="*/ 1483632 w 1686832"/>
                <a:gd name="connsiteY149" fmla="*/ 330200 h 2019300"/>
                <a:gd name="connsiteX150" fmla="*/ 1464582 w 1686832"/>
                <a:gd name="connsiteY150" fmla="*/ 285750 h 2019300"/>
                <a:gd name="connsiteX151" fmla="*/ 1445532 w 1686832"/>
                <a:gd name="connsiteY151" fmla="*/ 279400 h 2019300"/>
                <a:gd name="connsiteX152" fmla="*/ 1451882 w 1686832"/>
                <a:gd name="connsiteY152" fmla="*/ 228600 h 2019300"/>
                <a:gd name="connsiteX153" fmla="*/ 1470932 w 1686832"/>
                <a:gd name="connsiteY153" fmla="*/ 222250 h 2019300"/>
                <a:gd name="connsiteX154" fmla="*/ 1521732 w 1686832"/>
                <a:gd name="connsiteY154" fmla="*/ 228600 h 2019300"/>
                <a:gd name="connsiteX155" fmla="*/ 1578882 w 1686832"/>
                <a:gd name="connsiteY155" fmla="*/ 273050 h 2019300"/>
                <a:gd name="connsiteX156" fmla="*/ 1616982 w 1686832"/>
                <a:gd name="connsiteY156" fmla="*/ 285750 h 2019300"/>
                <a:gd name="connsiteX157" fmla="*/ 1636032 w 1686832"/>
                <a:gd name="connsiteY157" fmla="*/ 298450 h 2019300"/>
                <a:gd name="connsiteX158" fmla="*/ 1623332 w 1686832"/>
                <a:gd name="connsiteY158" fmla="*/ 304800 h 2019300"/>
                <a:gd name="connsiteX159" fmla="*/ 1629682 w 1686832"/>
                <a:gd name="connsiteY159" fmla="*/ 260350 h 2019300"/>
                <a:gd name="connsiteX160" fmla="*/ 1667782 w 1686832"/>
                <a:gd name="connsiteY160" fmla="*/ 228600 h 2019300"/>
                <a:gd name="connsiteX161" fmla="*/ 1686832 w 1686832"/>
                <a:gd name="connsiteY161" fmla="*/ 184150 h 2019300"/>
                <a:gd name="connsiteX162" fmla="*/ 1680482 w 1686832"/>
                <a:gd name="connsiteY162" fmla="*/ 165100 h 2019300"/>
                <a:gd name="connsiteX163" fmla="*/ 1591582 w 1686832"/>
                <a:gd name="connsiteY163" fmla="*/ 158750 h 2019300"/>
                <a:gd name="connsiteX164" fmla="*/ 1623332 w 1686832"/>
                <a:gd name="connsiteY164" fmla="*/ 127000 h 2019300"/>
                <a:gd name="connsiteX165" fmla="*/ 1591582 w 1686832"/>
                <a:gd name="connsiteY165" fmla="*/ 69850 h 2019300"/>
                <a:gd name="connsiteX166" fmla="*/ 1610632 w 1686832"/>
                <a:gd name="connsiteY166" fmla="*/ 63500 h 2019300"/>
                <a:gd name="connsiteX167" fmla="*/ 1591582 w 1686832"/>
                <a:gd name="connsiteY167" fmla="*/ 50800 h 2019300"/>
                <a:gd name="connsiteX168" fmla="*/ 1566182 w 1686832"/>
                <a:gd name="connsiteY168" fmla="*/ 44450 h 2019300"/>
                <a:gd name="connsiteX169" fmla="*/ 1509032 w 1686832"/>
                <a:gd name="connsiteY169" fmla="*/ 31750 h 2019300"/>
                <a:gd name="connsiteX170" fmla="*/ 1489982 w 1686832"/>
                <a:gd name="connsiteY170" fmla="*/ 19050 h 2019300"/>
                <a:gd name="connsiteX171" fmla="*/ 1432832 w 1686832"/>
                <a:gd name="connsiteY171" fmla="*/ 6350 h 2019300"/>
                <a:gd name="connsiteX172" fmla="*/ 1401082 w 1686832"/>
                <a:gd name="connsiteY172" fmla="*/ 0 h 2019300"/>
                <a:gd name="connsiteX173" fmla="*/ 1337582 w 1686832"/>
                <a:gd name="connsiteY173" fmla="*/ 6350 h 2019300"/>
                <a:gd name="connsiteX174" fmla="*/ 1337582 w 1686832"/>
                <a:gd name="connsiteY174" fmla="*/ 50800 h 2019300"/>
                <a:gd name="connsiteX175" fmla="*/ 1375682 w 1686832"/>
                <a:gd name="connsiteY175" fmla="*/ 57150 h 2019300"/>
                <a:gd name="connsiteX176" fmla="*/ 1375682 w 1686832"/>
                <a:gd name="connsiteY176" fmla="*/ 127000 h 2019300"/>
                <a:gd name="connsiteX177" fmla="*/ 1337582 w 1686832"/>
                <a:gd name="connsiteY177" fmla="*/ 120650 h 2019300"/>
                <a:gd name="connsiteX178" fmla="*/ 1299482 w 1686832"/>
                <a:gd name="connsiteY178" fmla="*/ 82550 h 2019300"/>
                <a:gd name="connsiteX179" fmla="*/ 1280432 w 1686832"/>
                <a:gd name="connsiteY179" fmla="*/ 63500 h 2019300"/>
                <a:gd name="connsiteX180" fmla="*/ 1248682 w 1686832"/>
                <a:gd name="connsiteY180" fmla="*/ 57150 h 2019300"/>
                <a:gd name="connsiteX181" fmla="*/ 1172482 w 1686832"/>
                <a:gd name="connsiteY181" fmla="*/ 50800 h 2019300"/>
                <a:gd name="connsiteX182" fmla="*/ 1089932 w 1686832"/>
                <a:gd name="connsiteY182" fmla="*/ 50800 h 2019300"/>
                <a:gd name="connsiteX183" fmla="*/ 1070882 w 1686832"/>
                <a:gd name="connsiteY183" fmla="*/ 63500 h 2019300"/>
                <a:gd name="connsiteX184" fmla="*/ 1051832 w 1686832"/>
                <a:gd name="connsiteY184" fmla="*/ 101600 h 2019300"/>
                <a:gd name="connsiteX185" fmla="*/ 1039132 w 1686832"/>
                <a:gd name="connsiteY185" fmla="*/ 120650 h 2019300"/>
                <a:gd name="connsiteX186" fmla="*/ 1032782 w 1686832"/>
                <a:gd name="connsiteY186" fmla="*/ 139700 h 2019300"/>
                <a:gd name="connsiteX187" fmla="*/ 994682 w 1686832"/>
                <a:gd name="connsiteY187" fmla="*/ 184150 h 2019300"/>
                <a:gd name="connsiteX188" fmla="*/ 956582 w 1686832"/>
                <a:gd name="connsiteY188" fmla="*/ 177800 h 2019300"/>
                <a:gd name="connsiteX189" fmla="*/ 943882 w 1686832"/>
                <a:gd name="connsiteY189" fmla="*/ 158750 h 2019300"/>
                <a:gd name="connsiteX190" fmla="*/ 924832 w 1686832"/>
                <a:gd name="connsiteY190" fmla="*/ 139700 h 2019300"/>
                <a:gd name="connsiteX191" fmla="*/ 905782 w 1686832"/>
                <a:gd name="connsiteY191" fmla="*/ 95250 h 2019300"/>
                <a:gd name="connsiteX192" fmla="*/ 899432 w 1686832"/>
                <a:gd name="connsiteY192" fmla="*/ 69850 h 2019300"/>
                <a:gd name="connsiteX193" fmla="*/ 886732 w 1686832"/>
                <a:gd name="connsiteY193" fmla="*/ 50800 h 2019300"/>
                <a:gd name="connsiteX194" fmla="*/ 880382 w 1686832"/>
                <a:gd name="connsiteY194" fmla="*/ 31750 h 2019300"/>
                <a:gd name="connsiteX195" fmla="*/ 842282 w 1686832"/>
                <a:gd name="connsiteY195" fmla="*/ 12700 h 2019300"/>
                <a:gd name="connsiteX196" fmla="*/ 670832 w 1686832"/>
                <a:gd name="connsiteY196" fmla="*/ 25400 h 2019300"/>
                <a:gd name="connsiteX197" fmla="*/ 645432 w 1686832"/>
                <a:gd name="connsiteY197" fmla="*/ 31750 h 2019300"/>
                <a:gd name="connsiteX198" fmla="*/ 632732 w 1686832"/>
                <a:gd name="connsiteY198" fmla="*/ 50800 h 2019300"/>
                <a:gd name="connsiteX199" fmla="*/ 613682 w 1686832"/>
                <a:gd name="connsiteY199" fmla="*/ 63500 h 2019300"/>
                <a:gd name="connsiteX0" fmla="*/ 613682 w 1686832"/>
                <a:gd name="connsiteY0" fmla="*/ 63500 h 2019300"/>
                <a:gd name="connsiteX1" fmla="*/ 626382 w 1686832"/>
                <a:gd name="connsiteY1" fmla="*/ 228600 h 2019300"/>
                <a:gd name="connsiteX2" fmla="*/ 607332 w 1686832"/>
                <a:gd name="connsiteY2" fmla="*/ 273050 h 2019300"/>
                <a:gd name="connsiteX3" fmla="*/ 588282 w 1686832"/>
                <a:gd name="connsiteY3" fmla="*/ 285750 h 2019300"/>
                <a:gd name="connsiteX4" fmla="*/ 562882 w 1686832"/>
                <a:gd name="connsiteY4" fmla="*/ 241300 h 2019300"/>
                <a:gd name="connsiteX5" fmla="*/ 505732 w 1686832"/>
                <a:gd name="connsiteY5" fmla="*/ 209550 h 2019300"/>
                <a:gd name="connsiteX6" fmla="*/ 448582 w 1686832"/>
                <a:gd name="connsiteY6" fmla="*/ 254000 h 2019300"/>
                <a:gd name="connsiteX7" fmla="*/ 404132 w 1686832"/>
                <a:gd name="connsiteY7" fmla="*/ 311150 h 2019300"/>
                <a:gd name="connsiteX8" fmla="*/ 366032 w 1686832"/>
                <a:gd name="connsiteY8" fmla="*/ 323850 h 2019300"/>
                <a:gd name="connsiteX9" fmla="*/ 346982 w 1686832"/>
                <a:gd name="connsiteY9" fmla="*/ 330200 h 2019300"/>
                <a:gd name="connsiteX10" fmla="*/ 315232 w 1686832"/>
                <a:gd name="connsiteY10" fmla="*/ 368300 h 2019300"/>
                <a:gd name="connsiteX11" fmla="*/ 302532 w 1686832"/>
                <a:gd name="connsiteY11" fmla="*/ 406400 h 2019300"/>
                <a:gd name="connsiteX12" fmla="*/ 277132 w 1686832"/>
                <a:gd name="connsiteY12" fmla="*/ 444500 h 2019300"/>
                <a:gd name="connsiteX13" fmla="*/ 270782 w 1686832"/>
                <a:gd name="connsiteY13" fmla="*/ 463550 h 2019300"/>
                <a:gd name="connsiteX14" fmla="*/ 264432 w 1686832"/>
                <a:gd name="connsiteY14" fmla="*/ 501650 h 2019300"/>
                <a:gd name="connsiteX15" fmla="*/ 245382 w 1686832"/>
                <a:gd name="connsiteY15" fmla="*/ 508000 h 2019300"/>
                <a:gd name="connsiteX16" fmla="*/ 143782 w 1686832"/>
                <a:gd name="connsiteY16" fmla="*/ 520700 h 2019300"/>
                <a:gd name="connsiteX17" fmla="*/ 150132 w 1686832"/>
                <a:gd name="connsiteY17" fmla="*/ 552450 h 2019300"/>
                <a:gd name="connsiteX18" fmla="*/ 169182 w 1686832"/>
                <a:gd name="connsiteY18" fmla="*/ 558800 h 2019300"/>
                <a:gd name="connsiteX19" fmla="*/ 213632 w 1686832"/>
                <a:gd name="connsiteY19" fmla="*/ 552450 h 2019300"/>
                <a:gd name="connsiteX20" fmla="*/ 289832 w 1686832"/>
                <a:gd name="connsiteY20" fmla="*/ 539750 h 2019300"/>
                <a:gd name="connsiteX21" fmla="*/ 308882 w 1686832"/>
                <a:gd name="connsiteY21" fmla="*/ 552450 h 2019300"/>
                <a:gd name="connsiteX22" fmla="*/ 327932 w 1686832"/>
                <a:gd name="connsiteY22" fmla="*/ 596900 h 2019300"/>
                <a:gd name="connsiteX23" fmla="*/ 340632 w 1686832"/>
                <a:gd name="connsiteY23" fmla="*/ 635000 h 2019300"/>
                <a:gd name="connsiteX24" fmla="*/ 327932 w 1686832"/>
                <a:gd name="connsiteY24" fmla="*/ 698500 h 2019300"/>
                <a:gd name="connsiteX25" fmla="*/ 308882 w 1686832"/>
                <a:gd name="connsiteY25" fmla="*/ 717550 h 2019300"/>
                <a:gd name="connsiteX26" fmla="*/ 302532 w 1686832"/>
                <a:gd name="connsiteY26" fmla="*/ 762000 h 2019300"/>
                <a:gd name="connsiteX27" fmla="*/ 321582 w 1686832"/>
                <a:gd name="connsiteY27" fmla="*/ 768350 h 2019300"/>
                <a:gd name="connsiteX28" fmla="*/ 346982 w 1686832"/>
                <a:gd name="connsiteY28" fmla="*/ 806450 h 2019300"/>
                <a:gd name="connsiteX29" fmla="*/ 359682 w 1686832"/>
                <a:gd name="connsiteY29" fmla="*/ 844550 h 2019300"/>
                <a:gd name="connsiteX30" fmla="*/ 366032 w 1686832"/>
                <a:gd name="connsiteY30" fmla="*/ 863600 h 2019300"/>
                <a:gd name="connsiteX31" fmla="*/ 327932 w 1686832"/>
                <a:gd name="connsiteY31" fmla="*/ 882650 h 2019300"/>
                <a:gd name="connsiteX32" fmla="*/ 308882 w 1686832"/>
                <a:gd name="connsiteY32" fmla="*/ 889000 h 2019300"/>
                <a:gd name="connsiteX33" fmla="*/ 315232 w 1686832"/>
                <a:gd name="connsiteY33" fmla="*/ 927100 h 2019300"/>
                <a:gd name="connsiteX34" fmla="*/ 327932 w 1686832"/>
                <a:gd name="connsiteY34" fmla="*/ 946150 h 2019300"/>
                <a:gd name="connsiteX35" fmla="*/ 334282 w 1686832"/>
                <a:gd name="connsiteY35" fmla="*/ 996950 h 2019300"/>
                <a:gd name="connsiteX36" fmla="*/ 321582 w 1686832"/>
                <a:gd name="connsiteY36" fmla="*/ 1035050 h 2019300"/>
                <a:gd name="connsiteX37" fmla="*/ 302532 w 1686832"/>
                <a:gd name="connsiteY37" fmla="*/ 1041400 h 2019300"/>
                <a:gd name="connsiteX38" fmla="*/ 277132 w 1686832"/>
                <a:gd name="connsiteY38" fmla="*/ 1054100 h 2019300"/>
                <a:gd name="connsiteX39" fmla="*/ 181882 w 1686832"/>
                <a:gd name="connsiteY39" fmla="*/ 1047750 h 2019300"/>
                <a:gd name="connsiteX40" fmla="*/ 156482 w 1686832"/>
                <a:gd name="connsiteY40" fmla="*/ 1035050 h 2019300"/>
                <a:gd name="connsiteX41" fmla="*/ 137432 w 1686832"/>
                <a:gd name="connsiteY41" fmla="*/ 1028700 h 2019300"/>
                <a:gd name="connsiteX42" fmla="*/ 112032 w 1686832"/>
                <a:gd name="connsiteY42" fmla="*/ 1066800 h 2019300"/>
                <a:gd name="connsiteX43" fmla="*/ 118382 w 1686832"/>
                <a:gd name="connsiteY43" fmla="*/ 1092200 h 2019300"/>
                <a:gd name="connsiteX44" fmla="*/ 137432 w 1686832"/>
                <a:gd name="connsiteY44" fmla="*/ 1111250 h 2019300"/>
                <a:gd name="connsiteX45" fmla="*/ 150132 w 1686832"/>
                <a:gd name="connsiteY45" fmla="*/ 1130300 h 2019300"/>
                <a:gd name="connsiteX46" fmla="*/ 108857 w 1686832"/>
                <a:gd name="connsiteY46" fmla="*/ 1149350 h 2019300"/>
                <a:gd name="connsiteX47" fmla="*/ 907 w 1686832"/>
                <a:gd name="connsiteY47" fmla="*/ 1336675 h 2019300"/>
                <a:gd name="connsiteX48" fmla="*/ 175532 w 1686832"/>
                <a:gd name="connsiteY48" fmla="*/ 1289050 h 2019300"/>
                <a:gd name="connsiteX49" fmla="*/ 226332 w 1686832"/>
                <a:gd name="connsiteY49" fmla="*/ 1298575 h 2019300"/>
                <a:gd name="connsiteX50" fmla="*/ 245382 w 1686832"/>
                <a:gd name="connsiteY50" fmla="*/ 1349375 h 2019300"/>
                <a:gd name="connsiteX51" fmla="*/ 343807 w 1686832"/>
                <a:gd name="connsiteY51" fmla="*/ 1358900 h 2019300"/>
                <a:gd name="connsiteX52" fmla="*/ 410482 w 1686832"/>
                <a:gd name="connsiteY52" fmla="*/ 1327150 h 2019300"/>
                <a:gd name="connsiteX53" fmla="*/ 429532 w 1686832"/>
                <a:gd name="connsiteY53" fmla="*/ 1320800 h 2019300"/>
                <a:gd name="connsiteX54" fmla="*/ 435882 w 1686832"/>
                <a:gd name="connsiteY54" fmla="*/ 1301750 h 2019300"/>
                <a:gd name="connsiteX55" fmla="*/ 454932 w 1686832"/>
                <a:gd name="connsiteY55" fmla="*/ 1225550 h 2019300"/>
                <a:gd name="connsiteX56" fmla="*/ 473982 w 1686832"/>
                <a:gd name="connsiteY56" fmla="*/ 1212850 h 2019300"/>
                <a:gd name="connsiteX57" fmla="*/ 493032 w 1686832"/>
                <a:gd name="connsiteY57" fmla="*/ 1219200 h 2019300"/>
                <a:gd name="connsiteX58" fmla="*/ 540657 w 1686832"/>
                <a:gd name="connsiteY58" fmla="*/ 1219200 h 2019300"/>
                <a:gd name="connsiteX59" fmla="*/ 556532 w 1686832"/>
                <a:gd name="connsiteY59" fmla="*/ 1244600 h 2019300"/>
                <a:gd name="connsiteX60" fmla="*/ 524782 w 1686832"/>
                <a:gd name="connsiteY60" fmla="*/ 1276350 h 2019300"/>
                <a:gd name="connsiteX61" fmla="*/ 505732 w 1686832"/>
                <a:gd name="connsiteY61" fmla="*/ 1282700 h 2019300"/>
                <a:gd name="connsiteX62" fmla="*/ 486682 w 1686832"/>
                <a:gd name="connsiteY62" fmla="*/ 1295400 h 2019300"/>
                <a:gd name="connsiteX63" fmla="*/ 473982 w 1686832"/>
                <a:gd name="connsiteY63" fmla="*/ 1314450 h 2019300"/>
                <a:gd name="connsiteX64" fmla="*/ 467632 w 1686832"/>
                <a:gd name="connsiteY64" fmla="*/ 1333500 h 2019300"/>
                <a:gd name="connsiteX65" fmla="*/ 435882 w 1686832"/>
                <a:gd name="connsiteY65" fmla="*/ 1365250 h 2019300"/>
                <a:gd name="connsiteX66" fmla="*/ 499382 w 1686832"/>
                <a:gd name="connsiteY66" fmla="*/ 1390650 h 2019300"/>
                <a:gd name="connsiteX67" fmla="*/ 512082 w 1686832"/>
                <a:gd name="connsiteY67" fmla="*/ 1409700 h 2019300"/>
                <a:gd name="connsiteX68" fmla="*/ 512082 w 1686832"/>
                <a:gd name="connsiteY68" fmla="*/ 1460500 h 2019300"/>
                <a:gd name="connsiteX69" fmla="*/ 451757 w 1686832"/>
                <a:gd name="connsiteY69" fmla="*/ 1393825 h 2019300"/>
                <a:gd name="connsiteX70" fmla="*/ 372382 w 1686832"/>
                <a:gd name="connsiteY70" fmla="*/ 1450975 h 2019300"/>
                <a:gd name="connsiteX71" fmla="*/ 378732 w 1686832"/>
                <a:gd name="connsiteY71" fmla="*/ 1498600 h 2019300"/>
                <a:gd name="connsiteX72" fmla="*/ 391432 w 1686832"/>
                <a:gd name="connsiteY72" fmla="*/ 1517650 h 2019300"/>
                <a:gd name="connsiteX73" fmla="*/ 404132 w 1686832"/>
                <a:gd name="connsiteY73" fmla="*/ 1555750 h 2019300"/>
                <a:gd name="connsiteX74" fmla="*/ 423182 w 1686832"/>
                <a:gd name="connsiteY74" fmla="*/ 1562100 h 2019300"/>
                <a:gd name="connsiteX75" fmla="*/ 461282 w 1686832"/>
                <a:gd name="connsiteY75" fmla="*/ 1587500 h 2019300"/>
                <a:gd name="connsiteX76" fmla="*/ 454932 w 1686832"/>
                <a:gd name="connsiteY76" fmla="*/ 1606550 h 2019300"/>
                <a:gd name="connsiteX77" fmla="*/ 391432 w 1686832"/>
                <a:gd name="connsiteY77" fmla="*/ 1625600 h 2019300"/>
                <a:gd name="connsiteX78" fmla="*/ 378732 w 1686832"/>
                <a:gd name="connsiteY78" fmla="*/ 1663700 h 2019300"/>
                <a:gd name="connsiteX79" fmla="*/ 385082 w 1686832"/>
                <a:gd name="connsiteY79" fmla="*/ 1701800 h 2019300"/>
                <a:gd name="connsiteX80" fmla="*/ 416832 w 1686832"/>
                <a:gd name="connsiteY80" fmla="*/ 1733550 h 2019300"/>
                <a:gd name="connsiteX81" fmla="*/ 410482 w 1686832"/>
                <a:gd name="connsiteY81" fmla="*/ 1755775 h 2019300"/>
                <a:gd name="connsiteX82" fmla="*/ 429532 w 1686832"/>
                <a:gd name="connsiteY82" fmla="*/ 1866900 h 2019300"/>
                <a:gd name="connsiteX83" fmla="*/ 461282 w 1686832"/>
                <a:gd name="connsiteY83" fmla="*/ 1955800 h 2019300"/>
                <a:gd name="connsiteX84" fmla="*/ 486682 w 1686832"/>
                <a:gd name="connsiteY84" fmla="*/ 1962150 h 2019300"/>
                <a:gd name="connsiteX85" fmla="*/ 537482 w 1686832"/>
                <a:gd name="connsiteY85" fmla="*/ 1968500 h 2019300"/>
                <a:gd name="connsiteX86" fmla="*/ 543832 w 1686832"/>
                <a:gd name="connsiteY86" fmla="*/ 1993900 h 2019300"/>
                <a:gd name="connsiteX87" fmla="*/ 588282 w 1686832"/>
                <a:gd name="connsiteY87" fmla="*/ 2012950 h 2019300"/>
                <a:gd name="connsiteX88" fmla="*/ 607332 w 1686832"/>
                <a:gd name="connsiteY88" fmla="*/ 2019300 h 2019300"/>
                <a:gd name="connsiteX89" fmla="*/ 626382 w 1686832"/>
                <a:gd name="connsiteY89" fmla="*/ 2012950 h 2019300"/>
                <a:gd name="connsiteX90" fmla="*/ 645432 w 1686832"/>
                <a:gd name="connsiteY90" fmla="*/ 1943100 h 2019300"/>
                <a:gd name="connsiteX91" fmla="*/ 658132 w 1686832"/>
                <a:gd name="connsiteY91" fmla="*/ 1924050 h 2019300"/>
                <a:gd name="connsiteX92" fmla="*/ 696232 w 1686832"/>
                <a:gd name="connsiteY92" fmla="*/ 1892300 h 2019300"/>
                <a:gd name="connsiteX93" fmla="*/ 715282 w 1686832"/>
                <a:gd name="connsiteY93" fmla="*/ 1854200 h 2019300"/>
                <a:gd name="connsiteX94" fmla="*/ 708932 w 1686832"/>
                <a:gd name="connsiteY94" fmla="*/ 1771650 h 2019300"/>
                <a:gd name="connsiteX95" fmla="*/ 683532 w 1686832"/>
                <a:gd name="connsiteY95" fmla="*/ 1714500 h 2019300"/>
                <a:gd name="connsiteX96" fmla="*/ 670832 w 1686832"/>
                <a:gd name="connsiteY96" fmla="*/ 1670050 h 2019300"/>
                <a:gd name="connsiteX97" fmla="*/ 677182 w 1686832"/>
                <a:gd name="connsiteY97" fmla="*/ 1638300 h 2019300"/>
                <a:gd name="connsiteX98" fmla="*/ 715282 w 1686832"/>
                <a:gd name="connsiteY98" fmla="*/ 1625600 h 2019300"/>
                <a:gd name="connsiteX99" fmla="*/ 778782 w 1686832"/>
                <a:gd name="connsiteY99" fmla="*/ 1631950 h 2019300"/>
                <a:gd name="connsiteX100" fmla="*/ 810532 w 1686832"/>
                <a:gd name="connsiteY100" fmla="*/ 1663700 h 2019300"/>
                <a:gd name="connsiteX101" fmla="*/ 829582 w 1686832"/>
                <a:gd name="connsiteY101" fmla="*/ 1676400 h 2019300"/>
                <a:gd name="connsiteX102" fmla="*/ 848632 w 1686832"/>
                <a:gd name="connsiteY102" fmla="*/ 1708150 h 2019300"/>
                <a:gd name="connsiteX103" fmla="*/ 905782 w 1686832"/>
                <a:gd name="connsiteY103" fmla="*/ 1720850 h 2019300"/>
                <a:gd name="connsiteX104" fmla="*/ 988332 w 1686832"/>
                <a:gd name="connsiteY104" fmla="*/ 1670050 h 2019300"/>
                <a:gd name="connsiteX105" fmla="*/ 1001032 w 1686832"/>
                <a:gd name="connsiteY105" fmla="*/ 1689100 h 2019300"/>
                <a:gd name="connsiteX106" fmla="*/ 1020082 w 1686832"/>
                <a:gd name="connsiteY106" fmla="*/ 1727200 h 2019300"/>
                <a:gd name="connsiteX107" fmla="*/ 1045482 w 1686832"/>
                <a:gd name="connsiteY107" fmla="*/ 1733550 h 2019300"/>
                <a:gd name="connsiteX108" fmla="*/ 1089932 w 1686832"/>
                <a:gd name="connsiteY108" fmla="*/ 1746250 h 2019300"/>
                <a:gd name="connsiteX109" fmla="*/ 1134382 w 1686832"/>
                <a:gd name="connsiteY109" fmla="*/ 1752600 h 2019300"/>
                <a:gd name="connsiteX110" fmla="*/ 1216932 w 1686832"/>
                <a:gd name="connsiteY110" fmla="*/ 1746250 h 2019300"/>
                <a:gd name="connsiteX111" fmla="*/ 1235982 w 1686832"/>
                <a:gd name="connsiteY111" fmla="*/ 1739900 h 2019300"/>
                <a:gd name="connsiteX112" fmla="*/ 1280432 w 1686832"/>
                <a:gd name="connsiteY112" fmla="*/ 1682750 h 2019300"/>
                <a:gd name="connsiteX113" fmla="*/ 1299482 w 1686832"/>
                <a:gd name="connsiteY113" fmla="*/ 1676400 h 2019300"/>
                <a:gd name="connsiteX114" fmla="*/ 1318532 w 1686832"/>
                <a:gd name="connsiteY114" fmla="*/ 1663700 h 2019300"/>
                <a:gd name="connsiteX115" fmla="*/ 1369332 w 1686832"/>
                <a:gd name="connsiteY115" fmla="*/ 1644650 h 2019300"/>
                <a:gd name="connsiteX116" fmla="*/ 1375682 w 1686832"/>
                <a:gd name="connsiteY116" fmla="*/ 1428750 h 2019300"/>
                <a:gd name="connsiteX117" fmla="*/ 1382032 w 1686832"/>
                <a:gd name="connsiteY117" fmla="*/ 1409700 h 2019300"/>
                <a:gd name="connsiteX118" fmla="*/ 1394732 w 1686832"/>
                <a:gd name="connsiteY118" fmla="*/ 1390650 h 2019300"/>
                <a:gd name="connsiteX119" fmla="*/ 1394732 w 1686832"/>
                <a:gd name="connsiteY119" fmla="*/ 1327150 h 2019300"/>
                <a:gd name="connsiteX120" fmla="*/ 1375682 w 1686832"/>
                <a:gd name="connsiteY120" fmla="*/ 1314450 h 2019300"/>
                <a:gd name="connsiteX121" fmla="*/ 1362982 w 1686832"/>
                <a:gd name="connsiteY121" fmla="*/ 1289050 h 2019300"/>
                <a:gd name="connsiteX122" fmla="*/ 1388382 w 1686832"/>
                <a:gd name="connsiteY122" fmla="*/ 1257300 h 2019300"/>
                <a:gd name="connsiteX123" fmla="*/ 1401082 w 1686832"/>
                <a:gd name="connsiteY123" fmla="*/ 1238250 h 2019300"/>
                <a:gd name="connsiteX124" fmla="*/ 1420132 w 1686832"/>
                <a:gd name="connsiteY124" fmla="*/ 1181100 h 2019300"/>
                <a:gd name="connsiteX125" fmla="*/ 1426482 w 1686832"/>
                <a:gd name="connsiteY125" fmla="*/ 1162050 h 2019300"/>
                <a:gd name="connsiteX126" fmla="*/ 1439182 w 1686832"/>
                <a:gd name="connsiteY126" fmla="*/ 1111250 h 2019300"/>
                <a:gd name="connsiteX127" fmla="*/ 1451882 w 1686832"/>
                <a:gd name="connsiteY127" fmla="*/ 1066800 h 2019300"/>
                <a:gd name="connsiteX128" fmla="*/ 1439182 w 1686832"/>
                <a:gd name="connsiteY128" fmla="*/ 1009650 h 2019300"/>
                <a:gd name="connsiteX129" fmla="*/ 1426482 w 1686832"/>
                <a:gd name="connsiteY129" fmla="*/ 990600 h 2019300"/>
                <a:gd name="connsiteX130" fmla="*/ 1413782 w 1686832"/>
                <a:gd name="connsiteY130" fmla="*/ 952500 h 2019300"/>
                <a:gd name="connsiteX131" fmla="*/ 1401082 w 1686832"/>
                <a:gd name="connsiteY131" fmla="*/ 927100 h 2019300"/>
                <a:gd name="connsiteX132" fmla="*/ 1394732 w 1686832"/>
                <a:gd name="connsiteY132" fmla="*/ 901700 h 2019300"/>
                <a:gd name="connsiteX133" fmla="*/ 1388382 w 1686832"/>
                <a:gd name="connsiteY133" fmla="*/ 882650 h 2019300"/>
                <a:gd name="connsiteX134" fmla="*/ 1394732 w 1686832"/>
                <a:gd name="connsiteY134" fmla="*/ 666750 h 2019300"/>
                <a:gd name="connsiteX135" fmla="*/ 1401082 w 1686832"/>
                <a:gd name="connsiteY135" fmla="*/ 635000 h 2019300"/>
                <a:gd name="connsiteX136" fmla="*/ 1413782 w 1686832"/>
                <a:gd name="connsiteY136" fmla="*/ 615950 h 2019300"/>
                <a:gd name="connsiteX137" fmla="*/ 1432832 w 1686832"/>
                <a:gd name="connsiteY137" fmla="*/ 577850 h 2019300"/>
                <a:gd name="connsiteX138" fmla="*/ 1439182 w 1686832"/>
                <a:gd name="connsiteY138" fmla="*/ 520700 h 2019300"/>
                <a:gd name="connsiteX139" fmla="*/ 1445532 w 1686832"/>
                <a:gd name="connsiteY139" fmla="*/ 501650 h 2019300"/>
                <a:gd name="connsiteX140" fmla="*/ 1451882 w 1686832"/>
                <a:gd name="connsiteY140" fmla="*/ 450850 h 2019300"/>
                <a:gd name="connsiteX141" fmla="*/ 1489982 w 1686832"/>
                <a:gd name="connsiteY141" fmla="*/ 431800 h 2019300"/>
                <a:gd name="connsiteX142" fmla="*/ 1515382 w 1686832"/>
                <a:gd name="connsiteY142" fmla="*/ 425450 h 2019300"/>
                <a:gd name="connsiteX143" fmla="*/ 1534432 w 1686832"/>
                <a:gd name="connsiteY143" fmla="*/ 419100 h 2019300"/>
                <a:gd name="connsiteX144" fmla="*/ 1572532 w 1686832"/>
                <a:gd name="connsiteY144" fmla="*/ 412750 h 2019300"/>
                <a:gd name="connsiteX145" fmla="*/ 1597932 w 1686832"/>
                <a:gd name="connsiteY145" fmla="*/ 406400 h 2019300"/>
                <a:gd name="connsiteX146" fmla="*/ 1559832 w 1686832"/>
                <a:gd name="connsiteY146" fmla="*/ 368300 h 2019300"/>
                <a:gd name="connsiteX147" fmla="*/ 1521732 w 1686832"/>
                <a:gd name="connsiteY147" fmla="*/ 349250 h 2019300"/>
                <a:gd name="connsiteX148" fmla="*/ 1483632 w 1686832"/>
                <a:gd name="connsiteY148" fmla="*/ 330200 h 2019300"/>
                <a:gd name="connsiteX149" fmla="*/ 1464582 w 1686832"/>
                <a:gd name="connsiteY149" fmla="*/ 285750 h 2019300"/>
                <a:gd name="connsiteX150" fmla="*/ 1445532 w 1686832"/>
                <a:gd name="connsiteY150" fmla="*/ 279400 h 2019300"/>
                <a:gd name="connsiteX151" fmla="*/ 1451882 w 1686832"/>
                <a:gd name="connsiteY151" fmla="*/ 228600 h 2019300"/>
                <a:gd name="connsiteX152" fmla="*/ 1470932 w 1686832"/>
                <a:gd name="connsiteY152" fmla="*/ 222250 h 2019300"/>
                <a:gd name="connsiteX153" fmla="*/ 1521732 w 1686832"/>
                <a:gd name="connsiteY153" fmla="*/ 228600 h 2019300"/>
                <a:gd name="connsiteX154" fmla="*/ 1578882 w 1686832"/>
                <a:gd name="connsiteY154" fmla="*/ 273050 h 2019300"/>
                <a:gd name="connsiteX155" fmla="*/ 1616982 w 1686832"/>
                <a:gd name="connsiteY155" fmla="*/ 285750 h 2019300"/>
                <a:gd name="connsiteX156" fmla="*/ 1636032 w 1686832"/>
                <a:gd name="connsiteY156" fmla="*/ 298450 h 2019300"/>
                <a:gd name="connsiteX157" fmla="*/ 1623332 w 1686832"/>
                <a:gd name="connsiteY157" fmla="*/ 304800 h 2019300"/>
                <a:gd name="connsiteX158" fmla="*/ 1629682 w 1686832"/>
                <a:gd name="connsiteY158" fmla="*/ 260350 h 2019300"/>
                <a:gd name="connsiteX159" fmla="*/ 1667782 w 1686832"/>
                <a:gd name="connsiteY159" fmla="*/ 228600 h 2019300"/>
                <a:gd name="connsiteX160" fmla="*/ 1686832 w 1686832"/>
                <a:gd name="connsiteY160" fmla="*/ 184150 h 2019300"/>
                <a:gd name="connsiteX161" fmla="*/ 1680482 w 1686832"/>
                <a:gd name="connsiteY161" fmla="*/ 165100 h 2019300"/>
                <a:gd name="connsiteX162" fmla="*/ 1591582 w 1686832"/>
                <a:gd name="connsiteY162" fmla="*/ 158750 h 2019300"/>
                <a:gd name="connsiteX163" fmla="*/ 1623332 w 1686832"/>
                <a:gd name="connsiteY163" fmla="*/ 127000 h 2019300"/>
                <a:gd name="connsiteX164" fmla="*/ 1591582 w 1686832"/>
                <a:gd name="connsiteY164" fmla="*/ 69850 h 2019300"/>
                <a:gd name="connsiteX165" fmla="*/ 1610632 w 1686832"/>
                <a:gd name="connsiteY165" fmla="*/ 63500 h 2019300"/>
                <a:gd name="connsiteX166" fmla="*/ 1591582 w 1686832"/>
                <a:gd name="connsiteY166" fmla="*/ 50800 h 2019300"/>
                <a:gd name="connsiteX167" fmla="*/ 1566182 w 1686832"/>
                <a:gd name="connsiteY167" fmla="*/ 44450 h 2019300"/>
                <a:gd name="connsiteX168" fmla="*/ 1509032 w 1686832"/>
                <a:gd name="connsiteY168" fmla="*/ 31750 h 2019300"/>
                <a:gd name="connsiteX169" fmla="*/ 1489982 w 1686832"/>
                <a:gd name="connsiteY169" fmla="*/ 19050 h 2019300"/>
                <a:gd name="connsiteX170" fmla="*/ 1432832 w 1686832"/>
                <a:gd name="connsiteY170" fmla="*/ 6350 h 2019300"/>
                <a:gd name="connsiteX171" fmla="*/ 1401082 w 1686832"/>
                <a:gd name="connsiteY171" fmla="*/ 0 h 2019300"/>
                <a:gd name="connsiteX172" fmla="*/ 1337582 w 1686832"/>
                <a:gd name="connsiteY172" fmla="*/ 6350 h 2019300"/>
                <a:gd name="connsiteX173" fmla="*/ 1337582 w 1686832"/>
                <a:gd name="connsiteY173" fmla="*/ 50800 h 2019300"/>
                <a:gd name="connsiteX174" fmla="*/ 1375682 w 1686832"/>
                <a:gd name="connsiteY174" fmla="*/ 57150 h 2019300"/>
                <a:gd name="connsiteX175" fmla="*/ 1375682 w 1686832"/>
                <a:gd name="connsiteY175" fmla="*/ 127000 h 2019300"/>
                <a:gd name="connsiteX176" fmla="*/ 1337582 w 1686832"/>
                <a:gd name="connsiteY176" fmla="*/ 120650 h 2019300"/>
                <a:gd name="connsiteX177" fmla="*/ 1299482 w 1686832"/>
                <a:gd name="connsiteY177" fmla="*/ 82550 h 2019300"/>
                <a:gd name="connsiteX178" fmla="*/ 1280432 w 1686832"/>
                <a:gd name="connsiteY178" fmla="*/ 63500 h 2019300"/>
                <a:gd name="connsiteX179" fmla="*/ 1248682 w 1686832"/>
                <a:gd name="connsiteY179" fmla="*/ 57150 h 2019300"/>
                <a:gd name="connsiteX180" fmla="*/ 1172482 w 1686832"/>
                <a:gd name="connsiteY180" fmla="*/ 50800 h 2019300"/>
                <a:gd name="connsiteX181" fmla="*/ 1089932 w 1686832"/>
                <a:gd name="connsiteY181" fmla="*/ 50800 h 2019300"/>
                <a:gd name="connsiteX182" fmla="*/ 1070882 w 1686832"/>
                <a:gd name="connsiteY182" fmla="*/ 63500 h 2019300"/>
                <a:gd name="connsiteX183" fmla="*/ 1051832 w 1686832"/>
                <a:gd name="connsiteY183" fmla="*/ 101600 h 2019300"/>
                <a:gd name="connsiteX184" fmla="*/ 1039132 w 1686832"/>
                <a:gd name="connsiteY184" fmla="*/ 120650 h 2019300"/>
                <a:gd name="connsiteX185" fmla="*/ 1032782 w 1686832"/>
                <a:gd name="connsiteY185" fmla="*/ 139700 h 2019300"/>
                <a:gd name="connsiteX186" fmla="*/ 994682 w 1686832"/>
                <a:gd name="connsiteY186" fmla="*/ 184150 h 2019300"/>
                <a:gd name="connsiteX187" fmla="*/ 956582 w 1686832"/>
                <a:gd name="connsiteY187" fmla="*/ 177800 h 2019300"/>
                <a:gd name="connsiteX188" fmla="*/ 943882 w 1686832"/>
                <a:gd name="connsiteY188" fmla="*/ 158750 h 2019300"/>
                <a:gd name="connsiteX189" fmla="*/ 924832 w 1686832"/>
                <a:gd name="connsiteY189" fmla="*/ 139700 h 2019300"/>
                <a:gd name="connsiteX190" fmla="*/ 905782 w 1686832"/>
                <a:gd name="connsiteY190" fmla="*/ 95250 h 2019300"/>
                <a:gd name="connsiteX191" fmla="*/ 899432 w 1686832"/>
                <a:gd name="connsiteY191" fmla="*/ 69850 h 2019300"/>
                <a:gd name="connsiteX192" fmla="*/ 886732 w 1686832"/>
                <a:gd name="connsiteY192" fmla="*/ 50800 h 2019300"/>
                <a:gd name="connsiteX193" fmla="*/ 880382 w 1686832"/>
                <a:gd name="connsiteY193" fmla="*/ 31750 h 2019300"/>
                <a:gd name="connsiteX194" fmla="*/ 842282 w 1686832"/>
                <a:gd name="connsiteY194" fmla="*/ 12700 h 2019300"/>
                <a:gd name="connsiteX195" fmla="*/ 670832 w 1686832"/>
                <a:gd name="connsiteY195" fmla="*/ 25400 h 2019300"/>
                <a:gd name="connsiteX196" fmla="*/ 645432 w 1686832"/>
                <a:gd name="connsiteY196" fmla="*/ 31750 h 2019300"/>
                <a:gd name="connsiteX197" fmla="*/ 632732 w 1686832"/>
                <a:gd name="connsiteY197" fmla="*/ 50800 h 2019300"/>
                <a:gd name="connsiteX198" fmla="*/ 613682 w 1686832"/>
                <a:gd name="connsiteY198" fmla="*/ 63500 h 2019300"/>
                <a:gd name="connsiteX0" fmla="*/ 613682 w 1686832"/>
                <a:gd name="connsiteY0" fmla="*/ 63500 h 2019300"/>
                <a:gd name="connsiteX1" fmla="*/ 626382 w 1686832"/>
                <a:gd name="connsiteY1" fmla="*/ 228600 h 2019300"/>
                <a:gd name="connsiteX2" fmla="*/ 607332 w 1686832"/>
                <a:gd name="connsiteY2" fmla="*/ 273050 h 2019300"/>
                <a:gd name="connsiteX3" fmla="*/ 588282 w 1686832"/>
                <a:gd name="connsiteY3" fmla="*/ 285750 h 2019300"/>
                <a:gd name="connsiteX4" fmla="*/ 562882 w 1686832"/>
                <a:gd name="connsiteY4" fmla="*/ 241300 h 2019300"/>
                <a:gd name="connsiteX5" fmla="*/ 505732 w 1686832"/>
                <a:gd name="connsiteY5" fmla="*/ 209550 h 2019300"/>
                <a:gd name="connsiteX6" fmla="*/ 448582 w 1686832"/>
                <a:gd name="connsiteY6" fmla="*/ 254000 h 2019300"/>
                <a:gd name="connsiteX7" fmla="*/ 404132 w 1686832"/>
                <a:gd name="connsiteY7" fmla="*/ 311150 h 2019300"/>
                <a:gd name="connsiteX8" fmla="*/ 366032 w 1686832"/>
                <a:gd name="connsiteY8" fmla="*/ 323850 h 2019300"/>
                <a:gd name="connsiteX9" fmla="*/ 346982 w 1686832"/>
                <a:gd name="connsiteY9" fmla="*/ 330200 h 2019300"/>
                <a:gd name="connsiteX10" fmla="*/ 315232 w 1686832"/>
                <a:gd name="connsiteY10" fmla="*/ 368300 h 2019300"/>
                <a:gd name="connsiteX11" fmla="*/ 302532 w 1686832"/>
                <a:gd name="connsiteY11" fmla="*/ 406400 h 2019300"/>
                <a:gd name="connsiteX12" fmla="*/ 277132 w 1686832"/>
                <a:gd name="connsiteY12" fmla="*/ 444500 h 2019300"/>
                <a:gd name="connsiteX13" fmla="*/ 270782 w 1686832"/>
                <a:gd name="connsiteY13" fmla="*/ 463550 h 2019300"/>
                <a:gd name="connsiteX14" fmla="*/ 264432 w 1686832"/>
                <a:gd name="connsiteY14" fmla="*/ 501650 h 2019300"/>
                <a:gd name="connsiteX15" fmla="*/ 245382 w 1686832"/>
                <a:gd name="connsiteY15" fmla="*/ 508000 h 2019300"/>
                <a:gd name="connsiteX16" fmla="*/ 143782 w 1686832"/>
                <a:gd name="connsiteY16" fmla="*/ 520700 h 2019300"/>
                <a:gd name="connsiteX17" fmla="*/ 150132 w 1686832"/>
                <a:gd name="connsiteY17" fmla="*/ 552450 h 2019300"/>
                <a:gd name="connsiteX18" fmla="*/ 169182 w 1686832"/>
                <a:gd name="connsiteY18" fmla="*/ 558800 h 2019300"/>
                <a:gd name="connsiteX19" fmla="*/ 213632 w 1686832"/>
                <a:gd name="connsiteY19" fmla="*/ 552450 h 2019300"/>
                <a:gd name="connsiteX20" fmla="*/ 289832 w 1686832"/>
                <a:gd name="connsiteY20" fmla="*/ 539750 h 2019300"/>
                <a:gd name="connsiteX21" fmla="*/ 308882 w 1686832"/>
                <a:gd name="connsiteY21" fmla="*/ 552450 h 2019300"/>
                <a:gd name="connsiteX22" fmla="*/ 327932 w 1686832"/>
                <a:gd name="connsiteY22" fmla="*/ 596900 h 2019300"/>
                <a:gd name="connsiteX23" fmla="*/ 340632 w 1686832"/>
                <a:gd name="connsiteY23" fmla="*/ 635000 h 2019300"/>
                <a:gd name="connsiteX24" fmla="*/ 327932 w 1686832"/>
                <a:gd name="connsiteY24" fmla="*/ 698500 h 2019300"/>
                <a:gd name="connsiteX25" fmla="*/ 308882 w 1686832"/>
                <a:gd name="connsiteY25" fmla="*/ 717550 h 2019300"/>
                <a:gd name="connsiteX26" fmla="*/ 302532 w 1686832"/>
                <a:gd name="connsiteY26" fmla="*/ 762000 h 2019300"/>
                <a:gd name="connsiteX27" fmla="*/ 321582 w 1686832"/>
                <a:gd name="connsiteY27" fmla="*/ 768350 h 2019300"/>
                <a:gd name="connsiteX28" fmla="*/ 346982 w 1686832"/>
                <a:gd name="connsiteY28" fmla="*/ 806450 h 2019300"/>
                <a:gd name="connsiteX29" fmla="*/ 359682 w 1686832"/>
                <a:gd name="connsiteY29" fmla="*/ 844550 h 2019300"/>
                <a:gd name="connsiteX30" fmla="*/ 366032 w 1686832"/>
                <a:gd name="connsiteY30" fmla="*/ 863600 h 2019300"/>
                <a:gd name="connsiteX31" fmla="*/ 327932 w 1686832"/>
                <a:gd name="connsiteY31" fmla="*/ 882650 h 2019300"/>
                <a:gd name="connsiteX32" fmla="*/ 308882 w 1686832"/>
                <a:gd name="connsiteY32" fmla="*/ 889000 h 2019300"/>
                <a:gd name="connsiteX33" fmla="*/ 315232 w 1686832"/>
                <a:gd name="connsiteY33" fmla="*/ 927100 h 2019300"/>
                <a:gd name="connsiteX34" fmla="*/ 327932 w 1686832"/>
                <a:gd name="connsiteY34" fmla="*/ 946150 h 2019300"/>
                <a:gd name="connsiteX35" fmla="*/ 334282 w 1686832"/>
                <a:gd name="connsiteY35" fmla="*/ 996950 h 2019300"/>
                <a:gd name="connsiteX36" fmla="*/ 321582 w 1686832"/>
                <a:gd name="connsiteY36" fmla="*/ 1035050 h 2019300"/>
                <a:gd name="connsiteX37" fmla="*/ 273957 w 1686832"/>
                <a:gd name="connsiteY37" fmla="*/ 977900 h 2019300"/>
                <a:gd name="connsiteX38" fmla="*/ 277132 w 1686832"/>
                <a:gd name="connsiteY38" fmla="*/ 1054100 h 2019300"/>
                <a:gd name="connsiteX39" fmla="*/ 181882 w 1686832"/>
                <a:gd name="connsiteY39" fmla="*/ 1047750 h 2019300"/>
                <a:gd name="connsiteX40" fmla="*/ 156482 w 1686832"/>
                <a:gd name="connsiteY40" fmla="*/ 1035050 h 2019300"/>
                <a:gd name="connsiteX41" fmla="*/ 137432 w 1686832"/>
                <a:gd name="connsiteY41" fmla="*/ 1028700 h 2019300"/>
                <a:gd name="connsiteX42" fmla="*/ 112032 w 1686832"/>
                <a:gd name="connsiteY42" fmla="*/ 1066800 h 2019300"/>
                <a:gd name="connsiteX43" fmla="*/ 118382 w 1686832"/>
                <a:gd name="connsiteY43" fmla="*/ 1092200 h 2019300"/>
                <a:gd name="connsiteX44" fmla="*/ 137432 w 1686832"/>
                <a:gd name="connsiteY44" fmla="*/ 1111250 h 2019300"/>
                <a:gd name="connsiteX45" fmla="*/ 150132 w 1686832"/>
                <a:gd name="connsiteY45" fmla="*/ 1130300 h 2019300"/>
                <a:gd name="connsiteX46" fmla="*/ 108857 w 1686832"/>
                <a:gd name="connsiteY46" fmla="*/ 1149350 h 2019300"/>
                <a:gd name="connsiteX47" fmla="*/ 907 w 1686832"/>
                <a:gd name="connsiteY47" fmla="*/ 1336675 h 2019300"/>
                <a:gd name="connsiteX48" fmla="*/ 175532 w 1686832"/>
                <a:gd name="connsiteY48" fmla="*/ 1289050 h 2019300"/>
                <a:gd name="connsiteX49" fmla="*/ 226332 w 1686832"/>
                <a:gd name="connsiteY49" fmla="*/ 1298575 h 2019300"/>
                <a:gd name="connsiteX50" fmla="*/ 245382 w 1686832"/>
                <a:gd name="connsiteY50" fmla="*/ 1349375 h 2019300"/>
                <a:gd name="connsiteX51" fmla="*/ 343807 w 1686832"/>
                <a:gd name="connsiteY51" fmla="*/ 1358900 h 2019300"/>
                <a:gd name="connsiteX52" fmla="*/ 410482 w 1686832"/>
                <a:gd name="connsiteY52" fmla="*/ 1327150 h 2019300"/>
                <a:gd name="connsiteX53" fmla="*/ 429532 w 1686832"/>
                <a:gd name="connsiteY53" fmla="*/ 1320800 h 2019300"/>
                <a:gd name="connsiteX54" fmla="*/ 435882 w 1686832"/>
                <a:gd name="connsiteY54" fmla="*/ 1301750 h 2019300"/>
                <a:gd name="connsiteX55" fmla="*/ 454932 w 1686832"/>
                <a:gd name="connsiteY55" fmla="*/ 1225550 h 2019300"/>
                <a:gd name="connsiteX56" fmla="*/ 473982 w 1686832"/>
                <a:gd name="connsiteY56" fmla="*/ 1212850 h 2019300"/>
                <a:gd name="connsiteX57" fmla="*/ 493032 w 1686832"/>
                <a:gd name="connsiteY57" fmla="*/ 1219200 h 2019300"/>
                <a:gd name="connsiteX58" fmla="*/ 540657 w 1686832"/>
                <a:gd name="connsiteY58" fmla="*/ 1219200 h 2019300"/>
                <a:gd name="connsiteX59" fmla="*/ 556532 w 1686832"/>
                <a:gd name="connsiteY59" fmla="*/ 1244600 h 2019300"/>
                <a:gd name="connsiteX60" fmla="*/ 524782 w 1686832"/>
                <a:gd name="connsiteY60" fmla="*/ 1276350 h 2019300"/>
                <a:gd name="connsiteX61" fmla="*/ 505732 w 1686832"/>
                <a:gd name="connsiteY61" fmla="*/ 1282700 h 2019300"/>
                <a:gd name="connsiteX62" fmla="*/ 486682 w 1686832"/>
                <a:gd name="connsiteY62" fmla="*/ 1295400 h 2019300"/>
                <a:gd name="connsiteX63" fmla="*/ 473982 w 1686832"/>
                <a:gd name="connsiteY63" fmla="*/ 1314450 h 2019300"/>
                <a:gd name="connsiteX64" fmla="*/ 467632 w 1686832"/>
                <a:gd name="connsiteY64" fmla="*/ 1333500 h 2019300"/>
                <a:gd name="connsiteX65" fmla="*/ 435882 w 1686832"/>
                <a:gd name="connsiteY65" fmla="*/ 1365250 h 2019300"/>
                <a:gd name="connsiteX66" fmla="*/ 499382 w 1686832"/>
                <a:gd name="connsiteY66" fmla="*/ 1390650 h 2019300"/>
                <a:gd name="connsiteX67" fmla="*/ 512082 w 1686832"/>
                <a:gd name="connsiteY67" fmla="*/ 1409700 h 2019300"/>
                <a:gd name="connsiteX68" fmla="*/ 512082 w 1686832"/>
                <a:gd name="connsiteY68" fmla="*/ 1460500 h 2019300"/>
                <a:gd name="connsiteX69" fmla="*/ 451757 w 1686832"/>
                <a:gd name="connsiteY69" fmla="*/ 1393825 h 2019300"/>
                <a:gd name="connsiteX70" fmla="*/ 372382 w 1686832"/>
                <a:gd name="connsiteY70" fmla="*/ 1450975 h 2019300"/>
                <a:gd name="connsiteX71" fmla="*/ 378732 w 1686832"/>
                <a:gd name="connsiteY71" fmla="*/ 1498600 h 2019300"/>
                <a:gd name="connsiteX72" fmla="*/ 391432 w 1686832"/>
                <a:gd name="connsiteY72" fmla="*/ 1517650 h 2019300"/>
                <a:gd name="connsiteX73" fmla="*/ 404132 w 1686832"/>
                <a:gd name="connsiteY73" fmla="*/ 1555750 h 2019300"/>
                <a:gd name="connsiteX74" fmla="*/ 423182 w 1686832"/>
                <a:gd name="connsiteY74" fmla="*/ 1562100 h 2019300"/>
                <a:gd name="connsiteX75" fmla="*/ 461282 w 1686832"/>
                <a:gd name="connsiteY75" fmla="*/ 1587500 h 2019300"/>
                <a:gd name="connsiteX76" fmla="*/ 454932 w 1686832"/>
                <a:gd name="connsiteY76" fmla="*/ 1606550 h 2019300"/>
                <a:gd name="connsiteX77" fmla="*/ 391432 w 1686832"/>
                <a:gd name="connsiteY77" fmla="*/ 1625600 h 2019300"/>
                <a:gd name="connsiteX78" fmla="*/ 378732 w 1686832"/>
                <a:gd name="connsiteY78" fmla="*/ 1663700 h 2019300"/>
                <a:gd name="connsiteX79" fmla="*/ 385082 w 1686832"/>
                <a:gd name="connsiteY79" fmla="*/ 1701800 h 2019300"/>
                <a:gd name="connsiteX80" fmla="*/ 416832 w 1686832"/>
                <a:gd name="connsiteY80" fmla="*/ 1733550 h 2019300"/>
                <a:gd name="connsiteX81" fmla="*/ 410482 w 1686832"/>
                <a:gd name="connsiteY81" fmla="*/ 1755775 h 2019300"/>
                <a:gd name="connsiteX82" fmla="*/ 429532 w 1686832"/>
                <a:gd name="connsiteY82" fmla="*/ 1866900 h 2019300"/>
                <a:gd name="connsiteX83" fmla="*/ 461282 w 1686832"/>
                <a:gd name="connsiteY83" fmla="*/ 1955800 h 2019300"/>
                <a:gd name="connsiteX84" fmla="*/ 486682 w 1686832"/>
                <a:gd name="connsiteY84" fmla="*/ 1962150 h 2019300"/>
                <a:gd name="connsiteX85" fmla="*/ 537482 w 1686832"/>
                <a:gd name="connsiteY85" fmla="*/ 1968500 h 2019300"/>
                <a:gd name="connsiteX86" fmla="*/ 543832 w 1686832"/>
                <a:gd name="connsiteY86" fmla="*/ 1993900 h 2019300"/>
                <a:gd name="connsiteX87" fmla="*/ 588282 w 1686832"/>
                <a:gd name="connsiteY87" fmla="*/ 2012950 h 2019300"/>
                <a:gd name="connsiteX88" fmla="*/ 607332 w 1686832"/>
                <a:gd name="connsiteY88" fmla="*/ 2019300 h 2019300"/>
                <a:gd name="connsiteX89" fmla="*/ 626382 w 1686832"/>
                <a:gd name="connsiteY89" fmla="*/ 2012950 h 2019300"/>
                <a:gd name="connsiteX90" fmla="*/ 645432 w 1686832"/>
                <a:gd name="connsiteY90" fmla="*/ 1943100 h 2019300"/>
                <a:gd name="connsiteX91" fmla="*/ 658132 w 1686832"/>
                <a:gd name="connsiteY91" fmla="*/ 1924050 h 2019300"/>
                <a:gd name="connsiteX92" fmla="*/ 696232 w 1686832"/>
                <a:gd name="connsiteY92" fmla="*/ 1892300 h 2019300"/>
                <a:gd name="connsiteX93" fmla="*/ 715282 w 1686832"/>
                <a:gd name="connsiteY93" fmla="*/ 1854200 h 2019300"/>
                <a:gd name="connsiteX94" fmla="*/ 708932 w 1686832"/>
                <a:gd name="connsiteY94" fmla="*/ 1771650 h 2019300"/>
                <a:gd name="connsiteX95" fmla="*/ 683532 w 1686832"/>
                <a:gd name="connsiteY95" fmla="*/ 1714500 h 2019300"/>
                <a:gd name="connsiteX96" fmla="*/ 670832 w 1686832"/>
                <a:gd name="connsiteY96" fmla="*/ 1670050 h 2019300"/>
                <a:gd name="connsiteX97" fmla="*/ 677182 w 1686832"/>
                <a:gd name="connsiteY97" fmla="*/ 1638300 h 2019300"/>
                <a:gd name="connsiteX98" fmla="*/ 715282 w 1686832"/>
                <a:gd name="connsiteY98" fmla="*/ 1625600 h 2019300"/>
                <a:gd name="connsiteX99" fmla="*/ 778782 w 1686832"/>
                <a:gd name="connsiteY99" fmla="*/ 1631950 h 2019300"/>
                <a:gd name="connsiteX100" fmla="*/ 810532 w 1686832"/>
                <a:gd name="connsiteY100" fmla="*/ 1663700 h 2019300"/>
                <a:gd name="connsiteX101" fmla="*/ 829582 w 1686832"/>
                <a:gd name="connsiteY101" fmla="*/ 1676400 h 2019300"/>
                <a:gd name="connsiteX102" fmla="*/ 848632 w 1686832"/>
                <a:gd name="connsiteY102" fmla="*/ 1708150 h 2019300"/>
                <a:gd name="connsiteX103" fmla="*/ 905782 w 1686832"/>
                <a:gd name="connsiteY103" fmla="*/ 1720850 h 2019300"/>
                <a:gd name="connsiteX104" fmla="*/ 988332 w 1686832"/>
                <a:gd name="connsiteY104" fmla="*/ 1670050 h 2019300"/>
                <a:gd name="connsiteX105" fmla="*/ 1001032 w 1686832"/>
                <a:gd name="connsiteY105" fmla="*/ 1689100 h 2019300"/>
                <a:gd name="connsiteX106" fmla="*/ 1020082 w 1686832"/>
                <a:gd name="connsiteY106" fmla="*/ 1727200 h 2019300"/>
                <a:gd name="connsiteX107" fmla="*/ 1045482 w 1686832"/>
                <a:gd name="connsiteY107" fmla="*/ 1733550 h 2019300"/>
                <a:gd name="connsiteX108" fmla="*/ 1089932 w 1686832"/>
                <a:gd name="connsiteY108" fmla="*/ 1746250 h 2019300"/>
                <a:gd name="connsiteX109" fmla="*/ 1134382 w 1686832"/>
                <a:gd name="connsiteY109" fmla="*/ 1752600 h 2019300"/>
                <a:gd name="connsiteX110" fmla="*/ 1216932 w 1686832"/>
                <a:gd name="connsiteY110" fmla="*/ 1746250 h 2019300"/>
                <a:gd name="connsiteX111" fmla="*/ 1235982 w 1686832"/>
                <a:gd name="connsiteY111" fmla="*/ 1739900 h 2019300"/>
                <a:gd name="connsiteX112" fmla="*/ 1280432 w 1686832"/>
                <a:gd name="connsiteY112" fmla="*/ 1682750 h 2019300"/>
                <a:gd name="connsiteX113" fmla="*/ 1299482 w 1686832"/>
                <a:gd name="connsiteY113" fmla="*/ 1676400 h 2019300"/>
                <a:gd name="connsiteX114" fmla="*/ 1318532 w 1686832"/>
                <a:gd name="connsiteY114" fmla="*/ 1663700 h 2019300"/>
                <a:gd name="connsiteX115" fmla="*/ 1369332 w 1686832"/>
                <a:gd name="connsiteY115" fmla="*/ 1644650 h 2019300"/>
                <a:gd name="connsiteX116" fmla="*/ 1375682 w 1686832"/>
                <a:gd name="connsiteY116" fmla="*/ 1428750 h 2019300"/>
                <a:gd name="connsiteX117" fmla="*/ 1382032 w 1686832"/>
                <a:gd name="connsiteY117" fmla="*/ 1409700 h 2019300"/>
                <a:gd name="connsiteX118" fmla="*/ 1394732 w 1686832"/>
                <a:gd name="connsiteY118" fmla="*/ 1390650 h 2019300"/>
                <a:gd name="connsiteX119" fmla="*/ 1394732 w 1686832"/>
                <a:gd name="connsiteY119" fmla="*/ 1327150 h 2019300"/>
                <a:gd name="connsiteX120" fmla="*/ 1375682 w 1686832"/>
                <a:gd name="connsiteY120" fmla="*/ 1314450 h 2019300"/>
                <a:gd name="connsiteX121" fmla="*/ 1362982 w 1686832"/>
                <a:gd name="connsiteY121" fmla="*/ 1289050 h 2019300"/>
                <a:gd name="connsiteX122" fmla="*/ 1388382 w 1686832"/>
                <a:gd name="connsiteY122" fmla="*/ 1257300 h 2019300"/>
                <a:gd name="connsiteX123" fmla="*/ 1401082 w 1686832"/>
                <a:gd name="connsiteY123" fmla="*/ 1238250 h 2019300"/>
                <a:gd name="connsiteX124" fmla="*/ 1420132 w 1686832"/>
                <a:gd name="connsiteY124" fmla="*/ 1181100 h 2019300"/>
                <a:gd name="connsiteX125" fmla="*/ 1426482 w 1686832"/>
                <a:gd name="connsiteY125" fmla="*/ 1162050 h 2019300"/>
                <a:gd name="connsiteX126" fmla="*/ 1439182 w 1686832"/>
                <a:gd name="connsiteY126" fmla="*/ 1111250 h 2019300"/>
                <a:gd name="connsiteX127" fmla="*/ 1451882 w 1686832"/>
                <a:gd name="connsiteY127" fmla="*/ 1066800 h 2019300"/>
                <a:gd name="connsiteX128" fmla="*/ 1439182 w 1686832"/>
                <a:gd name="connsiteY128" fmla="*/ 1009650 h 2019300"/>
                <a:gd name="connsiteX129" fmla="*/ 1426482 w 1686832"/>
                <a:gd name="connsiteY129" fmla="*/ 990600 h 2019300"/>
                <a:gd name="connsiteX130" fmla="*/ 1413782 w 1686832"/>
                <a:gd name="connsiteY130" fmla="*/ 952500 h 2019300"/>
                <a:gd name="connsiteX131" fmla="*/ 1401082 w 1686832"/>
                <a:gd name="connsiteY131" fmla="*/ 927100 h 2019300"/>
                <a:gd name="connsiteX132" fmla="*/ 1394732 w 1686832"/>
                <a:gd name="connsiteY132" fmla="*/ 901700 h 2019300"/>
                <a:gd name="connsiteX133" fmla="*/ 1388382 w 1686832"/>
                <a:gd name="connsiteY133" fmla="*/ 882650 h 2019300"/>
                <a:gd name="connsiteX134" fmla="*/ 1394732 w 1686832"/>
                <a:gd name="connsiteY134" fmla="*/ 666750 h 2019300"/>
                <a:gd name="connsiteX135" fmla="*/ 1401082 w 1686832"/>
                <a:gd name="connsiteY135" fmla="*/ 635000 h 2019300"/>
                <a:gd name="connsiteX136" fmla="*/ 1413782 w 1686832"/>
                <a:gd name="connsiteY136" fmla="*/ 615950 h 2019300"/>
                <a:gd name="connsiteX137" fmla="*/ 1432832 w 1686832"/>
                <a:gd name="connsiteY137" fmla="*/ 577850 h 2019300"/>
                <a:gd name="connsiteX138" fmla="*/ 1439182 w 1686832"/>
                <a:gd name="connsiteY138" fmla="*/ 520700 h 2019300"/>
                <a:gd name="connsiteX139" fmla="*/ 1445532 w 1686832"/>
                <a:gd name="connsiteY139" fmla="*/ 501650 h 2019300"/>
                <a:gd name="connsiteX140" fmla="*/ 1451882 w 1686832"/>
                <a:gd name="connsiteY140" fmla="*/ 450850 h 2019300"/>
                <a:gd name="connsiteX141" fmla="*/ 1489982 w 1686832"/>
                <a:gd name="connsiteY141" fmla="*/ 431800 h 2019300"/>
                <a:gd name="connsiteX142" fmla="*/ 1515382 w 1686832"/>
                <a:gd name="connsiteY142" fmla="*/ 425450 h 2019300"/>
                <a:gd name="connsiteX143" fmla="*/ 1534432 w 1686832"/>
                <a:gd name="connsiteY143" fmla="*/ 419100 h 2019300"/>
                <a:gd name="connsiteX144" fmla="*/ 1572532 w 1686832"/>
                <a:gd name="connsiteY144" fmla="*/ 412750 h 2019300"/>
                <a:gd name="connsiteX145" fmla="*/ 1597932 w 1686832"/>
                <a:gd name="connsiteY145" fmla="*/ 406400 h 2019300"/>
                <a:gd name="connsiteX146" fmla="*/ 1559832 w 1686832"/>
                <a:gd name="connsiteY146" fmla="*/ 368300 h 2019300"/>
                <a:gd name="connsiteX147" fmla="*/ 1521732 w 1686832"/>
                <a:gd name="connsiteY147" fmla="*/ 349250 h 2019300"/>
                <a:gd name="connsiteX148" fmla="*/ 1483632 w 1686832"/>
                <a:gd name="connsiteY148" fmla="*/ 330200 h 2019300"/>
                <a:gd name="connsiteX149" fmla="*/ 1464582 w 1686832"/>
                <a:gd name="connsiteY149" fmla="*/ 285750 h 2019300"/>
                <a:gd name="connsiteX150" fmla="*/ 1445532 w 1686832"/>
                <a:gd name="connsiteY150" fmla="*/ 279400 h 2019300"/>
                <a:gd name="connsiteX151" fmla="*/ 1451882 w 1686832"/>
                <a:gd name="connsiteY151" fmla="*/ 228600 h 2019300"/>
                <a:gd name="connsiteX152" fmla="*/ 1470932 w 1686832"/>
                <a:gd name="connsiteY152" fmla="*/ 222250 h 2019300"/>
                <a:gd name="connsiteX153" fmla="*/ 1521732 w 1686832"/>
                <a:gd name="connsiteY153" fmla="*/ 228600 h 2019300"/>
                <a:gd name="connsiteX154" fmla="*/ 1578882 w 1686832"/>
                <a:gd name="connsiteY154" fmla="*/ 273050 h 2019300"/>
                <a:gd name="connsiteX155" fmla="*/ 1616982 w 1686832"/>
                <a:gd name="connsiteY155" fmla="*/ 285750 h 2019300"/>
                <a:gd name="connsiteX156" fmla="*/ 1636032 w 1686832"/>
                <a:gd name="connsiteY156" fmla="*/ 298450 h 2019300"/>
                <a:gd name="connsiteX157" fmla="*/ 1623332 w 1686832"/>
                <a:gd name="connsiteY157" fmla="*/ 304800 h 2019300"/>
                <a:gd name="connsiteX158" fmla="*/ 1629682 w 1686832"/>
                <a:gd name="connsiteY158" fmla="*/ 260350 h 2019300"/>
                <a:gd name="connsiteX159" fmla="*/ 1667782 w 1686832"/>
                <a:gd name="connsiteY159" fmla="*/ 228600 h 2019300"/>
                <a:gd name="connsiteX160" fmla="*/ 1686832 w 1686832"/>
                <a:gd name="connsiteY160" fmla="*/ 184150 h 2019300"/>
                <a:gd name="connsiteX161" fmla="*/ 1680482 w 1686832"/>
                <a:gd name="connsiteY161" fmla="*/ 165100 h 2019300"/>
                <a:gd name="connsiteX162" fmla="*/ 1591582 w 1686832"/>
                <a:gd name="connsiteY162" fmla="*/ 158750 h 2019300"/>
                <a:gd name="connsiteX163" fmla="*/ 1623332 w 1686832"/>
                <a:gd name="connsiteY163" fmla="*/ 127000 h 2019300"/>
                <a:gd name="connsiteX164" fmla="*/ 1591582 w 1686832"/>
                <a:gd name="connsiteY164" fmla="*/ 69850 h 2019300"/>
                <a:gd name="connsiteX165" fmla="*/ 1610632 w 1686832"/>
                <a:gd name="connsiteY165" fmla="*/ 63500 h 2019300"/>
                <a:gd name="connsiteX166" fmla="*/ 1591582 w 1686832"/>
                <a:gd name="connsiteY166" fmla="*/ 50800 h 2019300"/>
                <a:gd name="connsiteX167" fmla="*/ 1566182 w 1686832"/>
                <a:gd name="connsiteY167" fmla="*/ 44450 h 2019300"/>
                <a:gd name="connsiteX168" fmla="*/ 1509032 w 1686832"/>
                <a:gd name="connsiteY168" fmla="*/ 31750 h 2019300"/>
                <a:gd name="connsiteX169" fmla="*/ 1489982 w 1686832"/>
                <a:gd name="connsiteY169" fmla="*/ 19050 h 2019300"/>
                <a:gd name="connsiteX170" fmla="*/ 1432832 w 1686832"/>
                <a:gd name="connsiteY170" fmla="*/ 6350 h 2019300"/>
                <a:gd name="connsiteX171" fmla="*/ 1401082 w 1686832"/>
                <a:gd name="connsiteY171" fmla="*/ 0 h 2019300"/>
                <a:gd name="connsiteX172" fmla="*/ 1337582 w 1686832"/>
                <a:gd name="connsiteY172" fmla="*/ 6350 h 2019300"/>
                <a:gd name="connsiteX173" fmla="*/ 1337582 w 1686832"/>
                <a:gd name="connsiteY173" fmla="*/ 50800 h 2019300"/>
                <a:gd name="connsiteX174" fmla="*/ 1375682 w 1686832"/>
                <a:gd name="connsiteY174" fmla="*/ 57150 h 2019300"/>
                <a:gd name="connsiteX175" fmla="*/ 1375682 w 1686832"/>
                <a:gd name="connsiteY175" fmla="*/ 127000 h 2019300"/>
                <a:gd name="connsiteX176" fmla="*/ 1337582 w 1686832"/>
                <a:gd name="connsiteY176" fmla="*/ 120650 h 2019300"/>
                <a:gd name="connsiteX177" fmla="*/ 1299482 w 1686832"/>
                <a:gd name="connsiteY177" fmla="*/ 82550 h 2019300"/>
                <a:gd name="connsiteX178" fmla="*/ 1280432 w 1686832"/>
                <a:gd name="connsiteY178" fmla="*/ 63500 h 2019300"/>
                <a:gd name="connsiteX179" fmla="*/ 1248682 w 1686832"/>
                <a:gd name="connsiteY179" fmla="*/ 57150 h 2019300"/>
                <a:gd name="connsiteX180" fmla="*/ 1172482 w 1686832"/>
                <a:gd name="connsiteY180" fmla="*/ 50800 h 2019300"/>
                <a:gd name="connsiteX181" fmla="*/ 1089932 w 1686832"/>
                <a:gd name="connsiteY181" fmla="*/ 50800 h 2019300"/>
                <a:gd name="connsiteX182" fmla="*/ 1070882 w 1686832"/>
                <a:gd name="connsiteY182" fmla="*/ 63500 h 2019300"/>
                <a:gd name="connsiteX183" fmla="*/ 1051832 w 1686832"/>
                <a:gd name="connsiteY183" fmla="*/ 101600 h 2019300"/>
                <a:gd name="connsiteX184" fmla="*/ 1039132 w 1686832"/>
                <a:gd name="connsiteY184" fmla="*/ 120650 h 2019300"/>
                <a:gd name="connsiteX185" fmla="*/ 1032782 w 1686832"/>
                <a:gd name="connsiteY185" fmla="*/ 139700 h 2019300"/>
                <a:gd name="connsiteX186" fmla="*/ 994682 w 1686832"/>
                <a:gd name="connsiteY186" fmla="*/ 184150 h 2019300"/>
                <a:gd name="connsiteX187" fmla="*/ 956582 w 1686832"/>
                <a:gd name="connsiteY187" fmla="*/ 177800 h 2019300"/>
                <a:gd name="connsiteX188" fmla="*/ 943882 w 1686832"/>
                <a:gd name="connsiteY188" fmla="*/ 158750 h 2019300"/>
                <a:gd name="connsiteX189" fmla="*/ 924832 w 1686832"/>
                <a:gd name="connsiteY189" fmla="*/ 139700 h 2019300"/>
                <a:gd name="connsiteX190" fmla="*/ 905782 w 1686832"/>
                <a:gd name="connsiteY190" fmla="*/ 95250 h 2019300"/>
                <a:gd name="connsiteX191" fmla="*/ 899432 w 1686832"/>
                <a:gd name="connsiteY191" fmla="*/ 69850 h 2019300"/>
                <a:gd name="connsiteX192" fmla="*/ 886732 w 1686832"/>
                <a:gd name="connsiteY192" fmla="*/ 50800 h 2019300"/>
                <a:gd name="connsiteX193" fmla="*/ 880382 w 1686832"/>
                <a:gd name="connsiteY193" fmla="*/ 31750 h 2019300"/>
                <a:gd name="connsiteX194" fmla="*/ 842282 w 1686832"/>
                <a:gd name="connsiteY194" fmla="*/ 12700 h 2019300"/>
                <a:gd name="connsiteX195" fmla="*/ 670832 w 1686832"/>
                <a:gd name="connsiteY195" fmla="*/ 25400 h 2019300"/>
                <a:gd name="connsiteX196" fmla="*/ 645432 w 1686832"/>
                <a:gd name="connsiteY196" fmla="*/ 31750 h 2019300"/>
                <a:gd name="connsiteX197" fmla="*/ 632732 w 1686832"/>
                <a:gd name="connsiteY197" fmla="*/ 50800 h 2019300"/>
                <a:gd name="connsiteX198" fmla="*/ 613682 w 1686832"/>
                <a:gd name="connsiteY198" fmla="*/ 63500 h 2019300"/>
                <a:gd name="connsiteX0" fmla="*/ 613682 w 1686832"/>
                <a:gd name="connsiteY0" fmla="*/ 63500 h 2019300"/>
                <a:gd name="connsiteX1" fmla="*/ 626382 w 1686832"/>
                <a:gd name="connsiteY1" fmla="*/ 228600 h 2019300"/>
                <a:gd name="connsiteX2" fmla="*/ 607332 w 1686832"/>
                <a:gd name="connsiteY2" fmla="*/ 273050 h 2019300"/>
                <a:gd name="connsiteX3" fmla="*/ 588282 w 1686832"/>
                <a:gd name="connsiteY3" fmla="*/ 285750 h 2019300"/>
                <a:gd name="connsiteX4" fmla="*/ 562882 w 1686832"/>
                <a:gd name="connsiteY4" fmla="*/ 241300 h 2019300"/>
                <a:gd name="connsiteX5" fmla="*/ 505732 w 1686832"/>
                <a:gd name="connsiteY5" fmla="*/ 209550 h 2019300"/>
                <a:gd name="connsiteX6" fmla="*/ 448582 w 1686832"/>
                <a:gd name="connsiteY6" fmla="*/ 254000 h 2019300"/>
                <a:gd name="connsiteX7" fmla="*/ 404132 w 1686832"/>
                <a:gd name="connsiteY7" fmla="*/ 311150 h 2019300"/>
                <a:gd name="connsiteX8" fmla="*/ 366032 w 1686832"/>
                <a:gd name="connsiteY8" fmla="*/ 323850 h 2019300"/>
                <a:gd name="connsiteX9" fmla="*/ 346982 w 1686832"/>
                <a:gd name="connsiteY9" fmla="*/ 330200 h 2019300"/>
                <a:gd name="connsiteX10" fmla="*/ 315232 w 1686832"/>
                <a:gd name="connsiteY10" fmla="*/ 368300 h 2019300"/>
                <a:gd name="connsiteX11" fmla="*/ 302532 w 1686832"/>
                <a:gd name="connsiteY11" fmla="*/ 406400 h 2019300"/>
                <a:gd name="connsiteX12" fmla="*/ 277132 w 1686832"/>
                <a:gd name="connsiteY12" fmla="*/ 444500 h 2019300"/>
                <a:gd name="connsiteX13" fmla="*/ 270782 w 1686832"/>
                <a:gd name="connsiteY13" fmla="*/ 463550 h 2019300"/>
                <a:gd name="connsiteX14" fmla="*/ 264432 w 1686832"/>
                <a:gd name="connsiteY14" fmla="*/ 501650 h 2019300"/>
                <a:gd name="connsiteX15" fmla="*/ 245382 w 1686832"/>
                <a:gd name="connsiteY15" fmla="*/ 508000 h 2019300"/>
                <a:gd name="connsiteX16" fmla="*/ 143782 w 1686832"/>
                <a:gd name="connsiteY16" fmla="*/ 520700 h 2019300"/>
                <a:gd name="connsiteX17" fmla="*/ 150132 w 1686832"/>
                <a:gd name="connsiteY17" fmla="*/ 552450 h 2019300"/>
                <a:gd name="connsiteX18" fmla="*/ 169182 w 1686832"/>
                <a:gd name="connsiteY18" fmla="*/ 558800 h 2019300"/>
                <a:gd name="connsiteX19" fmla="*/ 213632 w 1686832"/>
                <a:gd name="connsiteY19" fmla="*/ 552450 h 2019300"/>
                <a:gd name="connsiteX20" fmla="*/ 289832 w 1686832"/>
                <a:gd name="connsiteY20" fmla="*/ 539750 h 2019300"/>
                <a:gd name="connsiteX21" fmla="*/ 308882 w 1686832"/>
                <a:gd name="connsiteY21" fmla="*/ 552450 h 2019300"/>
                <a:gd name="connsiteX22" fmla="*/ 327932 w 1686832"/>
                <a:gd name="connsiteY22" fmla="*/ 596900 h 2019300"/>
                <a:gd name="connsiteX23" fmla="*/ 340632 w 1686832"/>
                <a:gd name="connsiteY23" fmla="*/ 635000 h 2019300"/>
                <a:gd name="connsiteX24" fmla="*/ 327932 w 1686832"/>
                <a:gd name="connsiteY24" fmla="*/ 698500 h 2019300"/>
                <a:gd name="connsiteX25" fmla="*/ 308882 w 1686832"/>
                <a:gd name="connsiteY25" fmla="*/ 717550 h 2019300"/>
                <a:gd name="connsiteX26" fmla="*/ 302532 w 1686832"/>
                <a:gd name="connsiteY26" fmla="*/ 762000 h 2019300"/>
                <a:gd name="connsiteX27" fmla="*/ 321582 w 1686832"/>
                <a:gd name="connsiteY27" fmla="*/ 768350 h 2019300"/>
                <a:gd name="connsiteX28" fmla="*/ 346982 w 1686832"/>
                <a:gd name="connsiteY28" fmla="*/ 806450 h 2019300"/>
                <a:gd name="connsiteX29" fmla="*/ 359682 w 1686832"/>
                <a:gd name="connsiteY29" fmla="*/ 844550 h 2019300"/>
                <a:gd name="connsiteX30" fmla="*/ 366032 w 1686832"/>
                <a:gd name="connsiteY30" fmla="*/ 863600 h 2019300"/>
                <a:gd name="connsiteX31" fmla="*/ 327932 w 1686832"/>
                <a:gd name="connsiteY31" fmla="*/ 882650 h 2019300"/>
                <a:gd name="connsiteX32" fmla="*/ 308882 w 1686832"/>
                <a:gd name="connsiteY32" fmla="*/ 889000 h 2019300"/>
                <a:gd name="connsiteX33" fmla="*/ 315232 w 1686832"/>
                <a:gd name="connsiteY33" fmla="*/ 927100 h 2019300"/>
                <a:gd name="connsiteX34" fmla="*/ 327932 w 1686832"/>
                <a:gd name="connsiteY34" fmla="*/ 946150 h 2019300"/>
                <a:gd name="connsiteX35" fmla="*/ 334282 w 1686832"/>
                <a:gd name="connsiteY35" fmla="*/ 996950 h 2019300"/>
                <a:gd name="connsiteX36" fmla="*/ 321582 w 1686832"/>
                <a:gd name="connsiteY36" fmla="*/ 1035050 h 2019300"/>
                <a:gd name="connsiteX37" fmla="*/ 273957 w 1686832"/>
                <a:gd name="connsiteY37" fmla="*/ 977900 h 2019300"/>
                <a:gd name="connsiteX38" fmla="*/ 264432 w 1686832"/>
                <a:gd name="connsiteY38" fmla="*/ 1044575 h 2019300"/>
                <a:gd name="connsiteX39" fmla="*/ 181882 w 1686832"/>
                <a:gd name="connsiteY39" fmla="*/ 1047750 h 2019300"/>
                <a:gd name="connsiteX40" fmla="*/ 156482 w 1686832"/>
                <a:gd name="connsiteY40" fmla="*/ 1035050 h 2019300"/>
                <a:gd name="connsiteX41" fmla="*/ 137432 w 1686832"/>
                <a:gd name="connsiteY41" fmla="*/ 1028700 h 2019300"/>
                <a:gd name="connsiteX42" fmla="*/ 112032 w 1686832"/>
                <a:gd name="connsiteY42" fmla="*/ 1066800 h 2019300"/>
                <a:gd name="connsiteX43" fmla="*/ 118382 w 1686832"/>
                <a:gd name="connsiteY43" fmla="*/ 1092200 h 2019300"/>
                <a:gd name="connsiteX44" fmla="*/ 137432 w 1686832"/>
                <a:gd name="connsiteY44" fmla="*/ 1111250 h 2019300"/>
                <a:gd name="connsiteX45" fmla="*/ 150132 w 1686832"/>
                <a:gd name="connsiteY45" fmla="*/ 1130300 h 2019300"/>
                <a:gd name="connsiteX46" fmla="*/ 108857 w 1686832"/>
                <a:gd name="connsiteY46" fmla="*/ 1149350 h 2019300"/>
                <a:gd name="connsiteX47" fmla="*/ 907 w 1686832"/>
                <a:gd name="connsiteY47" fmla="*/ 1336675 h 2019300"/>
                <a:gd name="connsiteX48" fmla="*/ 175532 w 1686832"/>
                <a:gd name="connsiteY48" fmla="*/ 1289050 h 2019300"/>
                <a:gd name="connsiteX49" fmla="*/ 226332 w 1686832"/>
                <a:gd name="connsiteY49" fmla="*/ 1298575 h 2019300"/>
                <a:gd name="connsiteX50" fmla="*/ 245382 w 1686832"/>
                <a:gd name="connsiteY50" fmla="*/ 1349375 h 2019300"/>
                <a:gd name="connsiteX51" fmla="*/ 343807 w 1686832"/>
                <a:gd name="connsiteY51" fmla="*/ 1358900 h 2019300"/>
                <a:gd name="connsiteX52" fmla="*/ 410482 w 1686832"/>
                <a:gd name="connsiteY52" fmla="*/ 1327150 h 2019300"/>
                <a:gd name="connsiteX53" fmla="*/ 429532 w 1686832"/>
                <a:gd name="connsiteY53" fmla="*/ 1320800 h 2019300"/>
                <a:gd name="connsiteX54" fmla="*/ 435882 w 1686832"/>
                <a:gd name="connsiteY54" fmla="*/ 1301750 h 2019300"/>
                <a:gd name="connsiteX55" fmla="*/ 454932 w 1686832"/>
                <a:gd name="connsiteY55" fmla="*/ 1225550 h 2019300"/>
                <a:gd name="connsiteX56" fmla="*/ 473982 w 1686832"/>
                <a:gd name="connsiteY56" fmla="*/ 1212850 h 2019300"/>
                <a:gd name="connsiteX57" fmla="*/ 493032 w 1686832"/>
                <a:gd name="connsiteY57" fmla="*/ 1219200 h 2019300"/>
                <a:gd name="connsiteX58" fmla="*/ 540657 w 1686832"/>
                <a:gd name="connsiteY58" fmla="*/ 1219200 h 2019300"/>
                <a:gd name="connsiteX59" fmla="*/ 556532 w 1686832"/>
                <a:gd name="connsiteY59" fmla="*/ 1244600 h 2019300"/>
                <a:gd name="connsiteX60" fmla="*/ 524782 w 1686832"/>
                <a:gd name="connsiteY60" fmla="*/ 1276350 h 2019300"/>
                <a:gd name="connsiteX61" fmla="*/ 505732 w 1686832"/>
                <a:gd name="connsiteY61" fmla="*/ 1282700 h 2019300"/>
                <a:gd name="connsiteX62" fmla="*/ 486682 w 1686832"/>
                <a:gd name="connsiteY62" fmla="*/ 1295400 h 2019300"/>
                <a:gd name="connsiteX63" fmla="*/ 473982 w 1686832"/>
                <a:gd name="connsiteY63" fmla="*/ 1314450 h 2019300"/>
                <a:gd name="connsiteX64" fmla="*/ 467632 w 1686832"/>
                <a:gd name="connsiteY64" fmla="*/ 1333500 h 2019300"/>
                <a:gd name="connsiteX65" fmla="*/ 435882 w 1686832"/>
                <a:gd name="connsiteY65" fmla="*/ 1365250 h 2019300"/>
                <a:gd name="connsiteX66" fmla="*/ 499382 w 1686832"/>
                <a:gd name="connsiteY66" fmla="*/ 1390650 h 2019300"/>
                <a:gd name="connsiteX67" fmla="*/ 512082 w 1686832"/>
                <a:gd name="connsiteY67" fmla="*/ 1409700 h 2019300"/>
                <a:gd name="connsiteX68" fmla="*/ 512082 w 1686832"/>
                <a:gd name="connsiteY68" fmla="*/ 1460500 h 2019300"/>
                <a:gd name="connsiteX69" fmla="*/ 451757 w 1686832"/>
                <a:gd name="connsiteY69" fmla="*/ 1393825 h 2019300"/>
                <a:gd name="connsiteX70" fmla="*/ 372382 w 1686832"/>
                <a:gd name="connsiteY70" fmla="*/ 1450975 h 2019300"/>
                <a:gd name="connsiteX71" fmla="*/ 378732 w 1686832"/>
                <a:gd name="connsiteY71" fmla="*/ 1498600 h 2019300"/>
                <a:gd name="connsiteX72" fmla="*/ 391432 w 1686832"/>
                <a:gd name="connsiteY72" fmla="*/ 1517650 h 2019300"/>
                <a:gd name="connsiteX73" fmla="*/ 404132 w 1686832"/>
                <a:gd name="connsiteY73" fmla="*/ 1555750 h 2019300"/>
                <a:gd name="connsiteX74" fmla="*/ 423182 w 1686832"/>
                <a:gd name="connsiteY74" fmla="*/ 1562100 h 2019300"/>
                <a:gd name="connsiteX75" fmla="*/ 461282 w 1686832"/>
                <a:gd name="connsiteY75" fmla="*/ 1587500 h 2019300"/>
                <a:gd name="connsiteX76" fmla="*/ 454932 w 1686832"/>
                <a:gd name="connsiteY76" fmla="*/ 1606550 h 2019300"/>
                <a:gd name="connsiteX77" fmla="*/ 391432 w 1686832"/>
                <a:gd name="connsiteY77" fmla="*/ 1625600 h 2019300"/>
                <a:gd name="connsiteX78" fmla="*/ 378732 w 1686832"/>
                <a:gd name="connsiteY78" fmla="*/ 1663700 h 2019300"/>
                <a:gd name="connsiteX79" fmla="*/ 385082 w 1686832"/>
                <a:gd name="connsiteY79" fmla="*/ 1701800 h 2019300"/>
                <a:gd name="connsiteX80" fmla="*/ 416832 w 1686832"/>
                <a:gd name="connsiteY80" fmla="*/ 1733550 h 2019300"/>
                <a:gd name="connsiteX81" fmla="*/ 410482 w 1686832"/>
                <a:gd name="connsiteY81" fmla="*/ 1755775 h 2019300"/>
                <a:gd name="connsiteX82" fmla="*/ 429532 w 1686832"/>
                <a:gd name="connsiteY82" fmla="*/ 1866900 h 2019300"/>
                <a:gd name="connsiteX83" fmla="*/ 461282 w 1686832"/>
                <a:gd name="connsiteY83" fmla="*/ 1955800 h 2019300"/>
                <a:gd name="connsiteX84" fmla="*/ 486682 w 1686832"/>
                <a:gd name="connsiteY84" fmla="*/ 1962150 h 2019300"/>
                <a:gd name="connsiteX85" fmla="*/ 537482 w 1686832"/>
                <a:gd name="connsiteY85" fmla="*/ 1968500 h 2019300"/>
                <a:gd name="connsiteX86" fmla="*/ 543832 w 1686832"/>
                <a:gd name="connsiteY86" fmla="*/ 1993900 h 2019300"/>
                <a:gd name="connsiteX87" fmla="*/ 588282 w 1686832"/>
                <a:gd name="connsiteY87" fmla="*/ 2012950 h 2019300"/>
                <a:gd name="connsiteX88" fmla="*/ 607332 w 1686832"/>
                <a:gd name="connsiteY88" fmla="*/ 2019300 h 2019300"/>
                <a:gd name="connsiteX89" fmla="*/ 626382 w 1686832"/>
                <a:gd name="connsiteY89" fmla="*/ 2012950 h 2019300"/>
                <a:gd name="connsiteX90" fmla="*/ 645432 w 1686832"/>
                <a:gd name="connsiteY90" fmla="*/ 1943100 h 2019300"/>
                <a:gd name="connsiteX91" fmla="*/ 658132 w 1686832"/>
                <a:gd name="connsiteY91" fmla="*/ 1924050 h 2019300"/>
                <a:gd name="connsiteX92" fmla="*/ 696232 w 1686832"/>
                <a:gd name="connsiteY92" fmla="*/ 1892300 h 2019300"/>
                <a:gd name="connsiteX93" fmla="*/ 715282 w 1686832"/>
                <a:gd name="connsiteY93" fmla="*/ 1854200 h 2019300"/>
                <a:gd name="connsiteX94" fmla="*/ 708932 w 1686832"/>
                <a:gd name="connsiteY94" fmla="*/ 1771650 h 2019300"/>
                <a:gd name="connsiteX95" fmla="*/ 683532 w 1686832"/>
                <a:gd name="connsiteY95" fmla="*/ 1714500 h 2019300"/>
                <a:gd name="connsiteX96" fmla="*/ 670832 w 1686832"/>
                <a:gd name="connsiteY96" fmla="*/ 1670050 h 2019300"/>
                <a:gd name="connsiteX97" fmla="*/ 677182 w 1686832"/>
                <a:gd name="connsiteY97" fmla="*/ 1638300 h 2019300"/>
                <a:gd name="connsiteX98" fmla="*/ 715282 w 1686832"/>
                <a:gd name="connsiteY98" fmla="*/ 1625600 h 2019300"/>
                <a:gd name="connsiteX99" fmla="*/ 778782 w 1686832"/>
                <a:gd name="connsiteY99" fmla="*/ 1631950 h 2019300"/>
                <a:gd name="connsiteX100" fmla="*/ 810532 w 1686832"/>
                <a:gd name="connsiteY100" fmla="*/ 1663700 h 2019300"/>
                <a:gd name="connsiteX101" fmla="*/ 829582 w 1686832"/>
                <a:gd name="connsiteY101" fmla="*/ 1676400 h 2019300"/>
                <a:gd name="connsiteX102" fmla="*/ 848632 w 1686832"/>
                <a:gd name="connsiteY102" fmla="*/ 1708150 h 2019300"/>
                <a:gd name="connsiteX103" fmla="*/ 905782 w 1686832"/>
                <a:gd name="connsiteY103" fmla="*/ 1720850 h 2019300"/>
                <a:gd name="connsiteX104" fmla="*/ 988332 w 1686832"/>
                <a:gd name="connsiteY104" fmla="*/ 1670050 h 2019300"/>
                <a:gd name="connsiteX105" fmla="*/ 1001032 w 1686832"/>
                <a:gd name="connsiteY105" fmla="*/ 1689100 h 2019300"/>
                <a:gd name="connsiteX106" fmla="*/ 1020082 w 1686832"/>
                <a:gd name="connsiteY106" fmla="*/ 1727200 h 2019300"/>
                <a:gd name="connsiteX107" fmla="*/ 1045482 w 1686832"/>
                <a:gd name="connsiteY107" fmla="*/ 1733550 h 2019300"/>
                <a:gd name="connsiteX108" fmla="*/ 1089932 w 1686832"/>
                <a:gd name="connsiteY108" fmla="*/ 1746250 h 2019300"/>
                <a:gd name="connsiteX109" fmla="*/ 1134382 w 1686832"/>
                <a:gd name="connsiteY109" fmla="*/ 1752600 h 2019300"/>
                <a:gd name="connsiteX110" fmla="*/ 1216932 w 1686832"/>
                <a:gd name="connsiteY110" fmla="*/ 1746250 h 2019300"/>
                <a:gd name="connsiteX111" fmla="*/ 1235982 w 1686832"/>
                <a:gd name="connsiteY111" fmla="*/ 1739900 h 2019300"/>
                <a:gd name="connsiteX112" fmla="*/ 1280432 w 1686832"/>
                <a:gd name="connsiteY112" fmla="*/ 1682750 h 2019300"/>
                <a:gd name="connsiteX113" fmla="*/ 1299482 w 1686832"/>
                <a:gd name="connsiteY113" fmla="*/ 1676400 h 2019300"/>
                <a:gd name="connsiteX114" fmla="*/ 1318532 w 1686832"/>
                <a:gd name="connsiteY114" fmla="*/ 1663700 h 2019300"/>
                <a:gd name="connsiteX115" fmla="*/ 1369332 w 1686832"/>
                <a:gd name="connsiteY115" fmla="*/ 1644650 h 2019300"/>
                <a:gd name="connsiteX116" fmla="*/ 1375682 w 1686832"/>
                <a:gd name="connsiteY116" fmla="*/ 1428750 h 2019300"/>
                <a:gd name="connsiteX117" fmla="*/ 1382032 w 1686832"/>
                <a:gd name="connsiteY117" fmla="*/ 1409700 h 2019300"/>
                <a:gd name="connsiteX118" fmla="*/ 1394732 w 1686832"/>
                <a:gd name="connsiteY118" fmla="*/ 1390650 h 2019300"/>
                <a:gd name="connsiteX119" fmla="*/ 1394732 w 1686832"/>
                <a:gd name="connsiteY119" fmla="*/ 1327150 h 2019300"/>
                <a:gd name="connsiteX120" fmla="*/ 1375682 w 1686832"/>
                <a:gd name="connsiteY120" fmla="*/ 1314450 h 2019300"/>
                <a:gd name="connsiteX121" fmla="*/ 1362982 w 1686832"/>
                <a:gd name="connsiteY121" fmla="*/ 1289050 h 2019300"/>
                <a:gd name="connsiteX122" fmla="*/ 1388382 w 1686832"/>
                <a:gd name="connsiteY122" fmla="*/ 1257300 h 2019300"/>
                <a:gd name="connsiteX123" fmla="*/ 1401082 w 1686832"/>
                <a:gd name="connsiteY123" fmla="*/ 1238250 h 2019300"/>
                <a:gd name="connsiteX124" fmla="*/ 1420132 w 1686832"/>
                <a:gd name="connsiteY124" fmla="*/ 1181100 h 2019300"/>
                <a:gd name="connsiteX125" fmla="*/ 1426482 w 1686832"/>
                <a:gd name="connsiteY125" fmla="*/ 1162050 h 2019300"/>
                <a:gd name="connsiteX126" fmla="*/ 1439182 w 1686832"/>
                <a:gd name="connsiteY126" fmla="*/ 1111250 h 2019300"/>
                <a:gd name="connsiteX127" fmla="*/ 1451882 w 1686832"/>
                <a:gd name="connsiteY127" fmla="*/ 1066800 h 2019300"/>
                <a:gd name="connsiteX128" fmla="*/ 1439182 w 1686832"/>
                <a:gd name="connsiteY128" fmla="*/ 1009650 h 2019300"/>
                <a:gd name="connsiteX129" fmla="*/ 1426482 w 1686832"/>
                <a:gd name="connsiteY129" fmla="*/ 990600 h 2019300"/>
                <a:gd name="connsiteX130" fmla="*/ 1413782 w 1686832"/>
                <a:gd name="connsiteY130" fmla="*/ 952500 h 2019300"/>
                <a:gd name="connsiteX131" fmla="*/ 1401082 w 1686832"/>
                <a:gd name="connsiteY131" fmla="*/ 927100 h 2019300"/>
                <a:gd name="connsiteX132" fmla="*/ 1394732 w 1686832"/>
                <a:gd name="connsiteY132" fmla="*/ 901700 h 2019300"/>
                <a:gd name="connsiteX133" fmla="*/ 1388382 w 1686832"/>
                <a:gd name="connsiteY133" fmla="*/ 882650 h 2019300"/>
                <a:gd name="connsiteX134" fmla="*/ 1394732 w 1686832"/>
                <a:gd name="connsiteY134" fmla="*/ 666750 h 2019300"/>
                <a:gd name="connsiteX135" fmla="*/ 1401082 w 1686832"/>
                <a:gd name="connsiteY135" fmla="*/ 635000 h 2019300"/>
                <a:gd name="connsiteX136" fmla="*/ 1413782 w 1686832"/>
                <a:gd name="connsiteY136" fmla="*/ 615950 h 2019300"/>
                <a:gd name="connsiteX137" fmla="*/ 1432832 w 1686832"/>
                <a:gd name="connsiteY137" fmla="*/ 577850 h 2019300"/>
                <a:gd name="connsiteX138" fmla="*/ 1439182 w 1686832"/>
                <a:gd name="connsiteY138" fmla="*/ 520700 h 2019300"/>
                <a:gd name="connsiteX139" fmla="*/ 1445532 w 1686832"/>
                <a:gd name="connsiteY139" fmla="*/ 501650 h 2019300"/>
                <a:gd name="connsiteX140" fmla="*/ 1451882 w 1686832"/>
                <a:gd name="connsiteY140" fmla="*/ 450850 h 2019300"/>
                <a:gd name="connsiteX141" fmla="*/ 1489982 w 1686832"/>
                <a:gd name="connsiteY141" fmla="*/ 431800 h 2019300"/>
                <a:gd name="connsiteX142" fmla="*/ 1515382 w 1686832"/>
                <a:gd name="connsiteY142" fmla="*/ 425450 h 2019300"/>
                <a:gd name="connsiteX143" fmla="*/ 1534432 w 1686832"/>
                <a:gd name="connsiteY143" fmla="*/ 419100 h 2019300"/>
                <a:gd name="connsiteX144" fmla="*/ 1572532 w 1686832"/>
                <a:gd name="connsiteY144" fmla="*/ 412750 h 2019300"/>
                <a:gd name="connsiteX145" fmla="*/ 1597932 w 1686832"/>
                <a:gd name="connsiteY145" fmla="*/ 406400 h 2019300"/>
                <a:gd name="connsiteX146" fmla="*/ 1559832 w 1686832"/>
                <a:gd name="connsiteY146" fmla="*/ 368300 h 2019300"/>
                <a:gd name="connsiteX147" fmla="*/ 1521732 w 1686832"/>
                <a:gd name="connsiteY147" fmla="*/ 349250 h 2019300"/>
                <a:gd name="connsiteX148" fmla="*/ 1483632 w 1686832"/>
                <a:gd name="connsiteY148" fmla="*/ 330200 h 2019300"/>
                <a:gd name="connsiteX149" fmla="*/ 1464582 w 1686832"/>
                <a:gd name="connsiteY149" fmla="*/ 285750 h 2019300"/>
                <a:gd name="connsiteX150" fmla="*/ 1445532 w 1686832"/>
                <a:gd name="connsiteY150" fmla="*/ 279400 h 2019300"/>
                <a:gd name="connsiteX151" fmla="*/ 1451882 w 1686832"/>
                <a:gd name="connsiteY151" fmla="*/ 228600 h 2019300"/>
                <a:gd name="connsiteX152" fmla="*/ 1470932 w 1686832"/>
                <a:gd name="connsiteY152" fmla="*/ 222250 h 2019300"/>
                <a:gd name="connsiteX153" fmla="*/ 1521732 w 1686832"/>
                <a:gd name="connsiteY153" fmla="*/ 228600 h 2019300"/>
                <a:gd name="connsiteX154" fmla="*/ 1578882 w 1686832"/>
                <a:gd name="connsiteY154" fmla="*/ 273050 h 2019300"/>
                <a:gd name="connsiteX155" fmla="*/ 1616982 w 1686832"/>
                <a:gd name="connsiteY155" fmla="*/ 285750 h 2019300"/>
                <a:gd name="connsiteX156" fmla="*/ 1636032 w 1686832"/>
                <a:gd name="connsiteY156" fmla="*/ 298450 h 2019300"/>
                <a:gd name="connsiteX157" fmla="*/ 1623332 w 1686832"/>
                <a:gd name="connsiteY157" fmla="*/ 304800 h 2019300"/>
                <a:gd name="connsiteX158" fmla="*/ 1629682 w 1686832"/>
                <a:gd name="connsiteY158" fmla="*/ 260350 h 2019300"/>
                <a:gd name="connsiteX159" fmla="*/ 1667782 w 1686832"/>
                <a:gd name="connsiteY159" fmla="*/ 228600 h 2019300"/>
                <a:gd name="connsiteX160" fmla="*/ 1686832 w 1686832"/>
                <a:gd name="connsiteY160" fmla="*/ 184150 h 2019300"/>
                <a:gd name="connsiteX161" fmla="*/ 1680482 w 1686832"/>
                <a:gd name="connsiteY161" fmla="*/ 165100 h 2019300"/>
                <a:gd name="connsiteX162" fmla="*/ 1591582 w 1686832"/>
                <a:gd name="connsiteY162" fmla="*/ 158750 h 2019300"/>
                <a:gd name="connsiteX163" fmla="*/ 1623332 w 1686832"/>
                <a:gd name="connsiteY163" fmla="*/ 127000 h 2019300"/>
                <a:gd name="connsiteX164" fmla="*/ 1591582 w 1686832"/>
                <a:gd name="connsiteY164" fmla="*/ 69850 h 2019300"/>
                <a:gd name="connsiteX165" fmla="*/ 1610632 w 1686832"/>
                <a:gd name="connsiteY165" fmla="*/ 63500 h 2019300"/>
                <a:gd name="connsiteX166" fmla="*/ 1591582 w 1686832"/>
                <a:gd name="connsiteY166" fmla="*/ 50800 h 2019300"/>
                <a:gd name="connsiteX167" fmla="*/ 1566182 w 1686832"/>
                <a:gd name="connsiteY167" fmla="*/ 44450 h 2019300"/>
                <a:gd name="connsiteX168" fmla="*/ 1509032 w 1686832"/>
                <a:gd name="connsiteY168" fmla="*/ 31750 h 2019300"/>
                <a:gd name="connsiteX169" fmla="*/ 1489982 w 1686832"/>
                <a:gd name="connsiteY169" fmla="*/ 19050 h 2019300"/>
                <a:gd name="connsiteX170" fmla="*/ 1432832 w 1686832"/>
                <a:gd name="connsiteY170" fmla="*/ 6350 h 2019300"/>
                <a:gd name="connsiteX171" fmla="*/ 1401082 w 1686832"/>
                <a:gd name="connsiteY171" fmla="*/ 0 h 2019300"/>
                <a:gd name="connsiteX172" fmla="*/ 1337582 w 1686832"/>
                <a:gd name="connsiteY172" fmla="*/ 6350 h 2019300"/>
                <a:gd name="connsiteX173" fmla="*/ 1337582 w 1686832"/>
                <a:gd name="connsiteY173" fmla="*/ 50800 h 2019300"/>
                <a:gd name="connsiteX174" fmla="*/ 1375682 w 1686832"/>
                <a:gd name="connsiteY174" fmla="*/ 57150 h 2019300"/>
                <a:gd name="connsiteX175" fmla="*/ 1375682 w 1686832"/>
                <a:gd name="connsiteY175" fmla="*/ 127000 h 2019300"/>
                <a:gd name="connsiteX176" fmla="*/ 1337582 w 1686832"/>
                <a:gd name="connsiteY176" fmla="*/ 120650 h 2019300"/>
                <a:gd name="connsiteX177" fmla="*/ 1299482 w 1686832"/>
                <a:gd name="connsiteY177" fmla="*/ 82550 h 2019300"/>
                <a:gd name="connsiteX178" fmla="*/ 1280432 w 1686832"/>
                <a:gd name="connsiteY178" fmla="*/ 63500 h 2019300"/>
                <a:gd name="connsiteX179" fmla="*/ 1248682 w 1686832"/>
                <a:gd name="connsiteY179" fmla="*/ 57150 h 2019300"/>
                <a:gd name="connsiteX180" fmla="*/ 1172482 w 1686832"/>
                <a:gd name="connsiteY180" fmla="*/ 50800 h 2019300"/>
                <a:gd name="connsiteX181" fmla="*/ 1089932 w 1686832"/>
                <a:gd name="connsiteY181" fmla="*/ 50800 h 2019300"/>
                <a:gd name="connsiteX182" fmla="*/ 1070882 w 1686832"/>
                <a:gd name="connsiteY182" fmla="*/ 63500 h 2019300"/>
                <a:gd name="connsiteX183" fmla="*/ 1051832 w 1686832"/>
                <a:gd name="connsiteY183" fmla="*/ 101600 h 2019300"/>
                <a:gd name="connsiteX184" fmla="*/ 1039132 w 1686832"/>
                <a:gd name="connsiteY184" fmla="*/ 120650 h 2019300"/>
                <a:gd name="connsiteX185" fmla="*/ 1032782 w 1686832"/>
                <a:gd name="connsiteY185" fmla="*/ 139700 h 2019300"/>
                <a:gd name="connsiteX186" fmla="*/ 994682 w 1686832"/>
                <a:gd name="connsiteY186" fmla="*/ 184150 h 2019300"/>
                <a:gd name="connsiteX187" fmla="*/ 956582 w 1686832"/>
                <a:gd name="connsiteY187" fmla="*/ 177800 h 2019300"/>
                <a:gd name="connsiteX188" fmla="*/ 943882 w 1686832"/>
                <a:gd name="connsiteY188" fmla="*/ 158750 h 2019300"/>
                <a:gd name="connsiteX189" fmla="*/ 924832 w 1686832"/>
                <a:gd name="connsiteY189" fmla="*/ 139700 h 2019300"/>
                <a:gd name="connsiteX190" fmla="*/ 905782 w 1686832"/>
                <a:gd name="connsiteY190" fmla="*/ 95250 h 2019300"/>
                <a:gd name="connsiteX191" fmla="*/ 899432 w 1686832"/>
                <a:gd name="connsiteY191" fmla="*/ 69850 h 2019300"/>
                <a:gd name="connsiteX192" fmla="*/ 886732 w 1686832"/>
                <a:gd name="connsiteY192" fmla="*/ 50800 h 2019300"/>
                <a:gd name="connsiteX193" fmla="*/ 880382 w 1686832"/>
                <a:gd name="connsiteY193" fmla="*/ 31750 h 2019300"/>
                <a:gd name="connsiteX194" fmla="*/ 842282 w 1686832"/>
                <a:gd name="connsiteY194" fmla="*/ 12700 h 2019300"/>
                <a:gd name="connsiteX195" fmla="*/ 670832 w 1686832"/>
                <a:gd name="connsiteY195" fmla="*/ 25400 h 2019300"/>
                <a:gd name="connsiteX196" fmla="*/ 645432 w 1686832"/>
                <a:gd name="connsiteY196" fmla="*/ 31750 h 2019300"/>
                <a:gd name="connsiteX197" fmla="*/ 632732 w 1686832"/>
                <a:gd name="connsiteY197" fmla="*/ 50800 h 2019300"/>
                <a:gd name="connsiteX198" fmla="*/ 613682 w 1686832"/>
                <a:gd name="connsiteY198" fmla="*/ 63500 h 2019300"/>
                <a:gd name="connsiteX0" fmla="*/ 613682 w 1686832"/>
                <a:gd name="connsiteY0" fmla="*/ 63500 h 2019300"/>
                <a:gd name="connsiteX1" fmla="*/ 626382 w 1686832"/>
                <a:gd name="connsiteY1" fmla="*/ 228600 h 2019300"/>
                <a:gd name="connsiteX2" fmla="*/ 607332 w 1686832"/>
                <a:gd name="connsiteY2" fmla="*/ 273050 h 2019300"/>
                <a:gd name="connsiteX3" fmla="*/ 588282 w 1686832"/>
                <a:gd name="connsiteY3" fmla="*/ 285750 h 2019300"/>
                <a:gd name="connsiteX4" fmla="*/ 562882 w 1686832"/>
                <a:gd name="connsiteY4" fmla="*/ 241300 h 2019300"/>
                <a:gd name="connsiteX5" fmla="*/ 505732 w 1686832"/>
                <a:gd name="connsiteY5" fmla="*/ 209550 h 2019300"/>
                <a:gd name="connsiteX6" fmla="*/ 448582 w 1686832"/>
                <a:gd name="connsiteY6" fmla="*/ 254000 h 2019300"/>
                <a:gd name="connsiteX7" fmla="*/ 404132 w 1686832"/>
                <a:gd name="connsiteY7" fmla="*/ 311150 h 2019300"/>
                <a:gd name="connsiteX8" fmla="*/ 366032 w 1686832"/>
                <a:gd name="connsiteY8" fmla="*/ 323850 h 2019300"/>
                <a:gd name="connsiteX9" fmla="*/ 346982 w 1686832"/>
                <a:gd name="connsiteY9" fmla="*/ 330200 h 2019300"/>
                <a:gd name="connsiteX10" fmla="*/ 315232 w 1686832"/>
                <a:gd name="connsiteY10" fmla="*/ 368300 h 2019300"/>
                <a:gd name="connsiteX11" fmla="*/ 302532 w 1686832"/>
                <a:gd name="connsiteY11" fmla="*/ 406400 h 2019300"/>
                <a:gd name="connsiteX12" fmla="*/ 277132 w 1686832"/>
                <a:gd name="connsiteY12" fmla="*/ 444500 h 2019300"/>
                <a:gd name="connsiteX13" fmla="*/ 270782 w 1686832"/>
                <a:gd name="connsiteY13" fmla="*/ 463550 h 2019300"/>
                <a:gd name="connsiteX14" fmla="*/ 264432 w 1686832"/>
                <a:gd name="connsiteY14" fmla="*/ 501650 h 2019300"/>
                <a:gd name="connsiteX15" fmla="*/ 245382 w 1686832"/>
                <a:gd name="connsiteY15" fmla="*/ 508000 h 2019300"/>
                <a:gd name="connsiteX16" fmla="*/ 143782 w 1686832"/>
                <a:gd name="connsiteY16" fmla="*/ 520700 h 2019300"/>
                <a:gd name="connsiteX17" fmla="*/ 150132 w 1686832"/>
                <a:gd name="connsiteY17" fmla="*/ 552450 h 2019300"/>
                <a:gd name="connsiteX18" fmla="*/ 169182 w 1686832"/>
                <a:gd name="connsiteY18" fmla="*/ 558800 h 2019300"/>
                <a:gd name="connsiteX19" fmla="*/ 213632 w 1686832"/>
                <a:gd name="connsiteY19" fmla="*/ 552450 h 2019300"/>
                <a:gd name="connsiteX20" fmla="*/ 289832 w 1686832"/>
                <a:gd name="connsiteY20" fmla="*/ 539750 h 2019300"/>
                <a:gd name="connsiteX21" fmla="*/ 308882 w 1686832"/>
                <a:gd name="connsiteY21" fmla="*/ 552450 h 2019300"/>
                <a:gd name="connsiteX22" fmla="*/ 327932 w 1686832"/>
                <a:gd name="connsiteY22" fmla="*/ 596900 h 2019300"/>
                <a:gd name="connsiteX23" fmla="*/ 340632 w 1686832"/>
                <a:gd name="connsiteY23" fmla="*/ 635000 h 2019300"/>
                <a:gd name="connsiteX24" fmla="*/ 327932 w 1686832"/>
                <a:gd name="connsiteY24" fmla="*/ 698500 h 2019300"/>
                <a:gd name="connsiteX25" fmla="*/ 308882 w 1686832"/>
                <a:gd name="connsiteY25" fmla="*/ 717550 h 2019300"/>
                <a:gd name="connsiteX26" fmla="*/ 302532 w 1686832"/>
                <a:gd name="connsiteY26" fmla="*/ 762000 h 2019300"/>
                <a:gd name="connsiteX27" fmla="*/ 321582 w 1686832"/>
                <a:gd name="connsiteY27" fmla="*/ 768350 h 2019300"/>
                <a:gd name="connsiteX28" fmla="*/ 346982 w 1686832"/>
                <a:gd name="connsiteY28" fmla="*/ 806450 h 2019300"/>
                <a:gd name="connsiteX29" fmla="*/ 359682 w 1686832"/>
                <a:gd name="connsiteY29" fmla="*/ 844550 h 2019300"/>
                <a:gd name="connsiteX30" fmla="*/ 366032 w 1686832"/>
                <a:gd name="connsiteY30" fmla="*/ 863600 h 2019300"/>
                <a:gd name="connsiteX31" fmla="*/ 327932 w 1686832"/>
                <a:gd name="connsiteY31" fmla="*/ 882650 h 2019300"/>
                <a:gd name="connsiteX32" fmla="*/ 308882 w 1686832"/>
                <a:gd name="connsiteY32" fmla="*/ 889000 h 2019300"/>
                <a:gd name="connsiteX33" fmla="*/ 315232 w 1686832"/>
                <a:gd name="connsiteY33" fmla="*/ 927100 h 2019300"/>
                <a:gd name="connsiteX34" fmla="*/ 327932 w 1686832"/>
                <a:gd name="connsiteY34" fmla="*/ 946150 h 2019300"/>
                <a:gd name="connsiteX35" fmla="*/ 334282 w 1686832"/>
                <a:gd name="connsiteY35" fmla="*/ 996950 h 2019300"/>
                <a:gd name="connsiteX36" fmla="*/ 283482 w 1686832"/>
                <a:gd name="connsiteY36" fmla="*/ 946150 h 2019300"/>
                <a:gd name="connsiteX37" fmla="*/ 273957 w 1686832"/>
                <a:gd name="connsiteY37" fmla="*/ 977900 h 2019300"/>
                <a:gd name="connsiteX38" fmla="*/ 264432 w 1686832"/>
                <a:gd name="connsiteY38" fmla="*/ 1044575 h 2019300"/>
                <a:gd name="connsiteX39" fmla="*/ 181882 w 1686832"/>
                <a:gd name="connsiteY39" fmla="*/ 1047750 h 2019300"/>
                <a:gd name="connsiteX40" fmla="*/ 156482 w 1686832"/>
                <a:gd name="connsiteY40" fmla="*/ 1035050 h 2019300"/>
                <a:gd name="connsiteX41" fmla="*/ 137432 w 1686832"/>
                <a:gd name="connsiteY41" fmla="*/ 1028700 h 2019300"/>
                <a:gd name="connsiteX42" fmla="*/ 112032 w 1686832"/>
                <a:gd name="connsiteY42" fmla="*/ 1066800 h 2019300"/>
                <a:gd name="connsiteX43" fmla="*/ 118382 w 1686832"/>
                <a:gd name="connsiteY43" fmla="*/ 1092200 h 2019300"/>
                <a:gd name="connsiteX44" fmla="*/ 137432 w 1686832"/>
                <a:gd name="connsiteY44" fmla="*/ 1111250 h 2019300"/>
                <a:gd name="connsiteX45" fmla="*/ 150132 w 1686832"/>
                <a:gd name="connsiteY45" fmla="*/ 1130300 h 2019300"/>
                <a:gd name="connsiteX46" fmla="*/ 108857 w 1686832"/>
                <a:gd name="connsiteY46" fmla="*/ 1149350 h 2019300"/>
                <a:gd name="connsiteX47" fmla="*/ 907 w 1686832"/>
                <a:gd name="connsiteY47" fmla="*/ 1336675 h 2019300"/>
                <a:gd name="connsiteX48" fmla="*/ 175532 w 1686832"/>
                <a:gd name="connsiteY48" fmla="*/ 1289050 h 2019300"/>
                <a:gd name="connsiteX49" fmla="*/ 226332 w 1686832"/>
                <a:gd name="connsiteY49" fmla="*/ 1298575 h 2019300"/>
                <a:gd name="connsiteX50" fmla="*/ 245382 w 1686832"/>
                <a:gd name="connsiteY50" fmla="*/ 1349375 h 2019300"/>
                <a:gd name="connsiteX51" fmla="*/ 343807 w 1686832"/>
                <a:gd name="connsiteY51" fmla="*/ 1358900 h 2019300"/>
                <a:gd name="connsiteX52" fmla="*/ 410482 w 1686832"/>
                <a:gd name="connsiteY52" fmla="*/ 1327150 h 2019300"/>
                <a:gd name="connsiteX53" fmla="*/ 429532 w 1686832"/>
                <a:gd name="connsiteY53" fmla="*/ 1320800 h 2019300"/>
                <a:gd name="connsiteX54" fmla="*/ 435882 w 1686832"/>
                <a:gd name="connsiteY54" fmla="*/ 1301750 h 2019300"/>
                <a:gd name="connsiteX55" fmla="*/ 454932 w 1686832"/>
                <a:gd name="connsiteY55" fmla="*/ 1225550 h 2019300"/>
                <a:gd name="connsiteX56" fmla="*/ 473982 w 1686832"/>
                <a:gd name="connsiteY56" fmla="*/ 1212850 h 2019300"/>
                <a:gd name="connsiteX57" fmla="*/ 493032 w 1686832"/>
                <a:gd name="connsiteY57" fmla="*/ 1219200 h 2019300"/>
                <a:gd name="connsiteX58" fmla="*/ 540657 w 1686832"/>
                <a:gd name="connsiteY58" fmla="*/ 1219200 h 2019300"/>
                <a:gd name="connsiteX59" fmla="*/ 556532 w 1686832"/>
                <a:gd name="connsiteY59" fmla="*/ 1244600 h 2019300"/>
                <a:gd name="connsiteX60" fmla="*/ 524782 w 1686832"/>
                <a:gd name="connsiteY60" fmla="*/ 1276350 h 2019300"/>
                <a:gd name="connsiteX61" fmla="*/ 505732 w 1686832"/>
                <a:gd name="connsiteY61" fmla="*/ 1282700 h 2019300"/>
                <a:gd name="connsiteX62" fmla="*/ 486682 w 1686832"/>
                <a:gd name="connsiteY62" fmla="*/ 1295400 h 2019300"/>
                <a:gd name="connsiteX63" fmla="*/ 473982 w 1686832"/>
                <a:gd name="connsiteY63" fmla="*/ 1314450 h 2019300"/>
                <a:gd name="connsiteX64" fmla="*/ 467632 w 1686832"/>
                <a:gd name="connsiteY64" fmla="*/ 1333500 h 2019300"/>
                <a:gd name="connsiteX65" fmla="*/ 435882 w 1686832"/>
                <a:gd name="connsiteY65" fmla="*/ 1365250 h 2019300"/>
                <a:gd name="connsiteX66" fmla="*/ 499382 w 1686832"/>
                <a:gd name="connsiteY66" fmla="*/ 1390650 h 2019300"/>
                <a:gd name="connsiteX67" fmla="*/ 512082 w 1686832"/>
                <a:gd name="connsiteY67" fmla="*/ 1409700 h 2019300"/>
                <a:gd name="connsiteX68" fmla="*/ 512082 w 1686832"/>
                <a:gd name="connsiteY68" fmla="*/ 1460500 h 2019300"/>
                <a:gd name="connsiteX69" fmla="*/ 451757 w 1686832"/>
                <a:gd name="connsiteY69" fmla="*/ 1393825 h 2019300"/>
                <a:gd name="connsiteX70" fmla="*/ 372382 w 1686832"/>
                <a:gd name="connsiteY70" fmla="*/ 1450975 h 2019300"/>
                <a:gd name="connsiteX71" fmla="*/ 378732 w 1686832"/>
                <a:gd name="connsiteY71" fmla="*/ 1498600 h 2019300"/>
                <a:gd name="connsiteX72" fmla="*/ 391432 w 1686832"/>
                <a:gd name="connsiteY72" fmla="*/ 1517650 h 2019300"/>
                <a:gd name="connsiteX73" fmla="*/ 404132 w 1686832"/>
                <a:gd name="connsiteY73" fmla="*/ 1555750 h 2019300"/>
                <a:gd name="connsiteX74" fmla="*/ 423182 w 1686832"/>
                <a:gd name="connsiteY74" fmla="*/ 1562100 h 2019300"/>
                <a:gd name="connsiteX75" fmla="*/ 461282 w 1686832"/>
                <a:gd name="connsiteY75" fmla="*/ 1587500 h 2019300"/>
                <a:gd name="connsiteX76" fmla="*/ 454932 w 1686832"/>
                <a:gd name="connsiteY76" fmla="*/ 1606550 h 2019300"/>
                <a:gd name="connsiteX77" fmla="*/ 391432 w 1686832"/>
                <a:gd name="connsiteY77" fmla="*/ 1625600 h 2019300"/>
                <a:gd name="connsiteX78" fmla="*/ 378732 w 1686832"/>
                <a:gd name="connsiteY78" fmla="*/ 1663700 h 2019300"/>
                <a:gd name="connsiteX79" fmla="*/ 385082 w 1686832"/>
                <a:gd name="connsiteY79" fmla="*/ 1701800 h 2019300"/>
                <a:gd name="connsiteX80" fmla="*/ 416832 w 1686832"/>
                <a:gd name="connsiteY80" fmla="*/ 1733550 h 2019300"/>
                <a:gd name="connsiteX81" fmla="*/ 410482 w 1686832"/>
                <a:gd name="connsiteY81" fmla="*/ 1755775 h 2019300"/>
                <a:gd name="connsiteX82" fmla="*/ 429532 w 1686832"/>
                <a:gd name="connsiteY82" fmla="*/ 1866900 h 2019300"/>
                <a:gd name="connsiteX83" fmla="*/ 461282 w 1686832"/>
                <a:gd name="connsiteY83" fmla="*/ 1955800 h 2019300"/>
                <a:gd name="connsiteX84" fmla="*/ 486682 w 1686832"/>
                <a:gd name="connsiteY84" fmla="*/ 1962150 h 2019300"/>
                <a:gd name="connsiteX85" fmla="*/ 537482 w 1686832"/>
                <a:gd name="connsiteY85" fmla="*/ 1968500 h 2019300"/>
                <a:gd name="connsiteX86" fmla="*/ 543832 w 1686832"/>
                <a:gd name="connsiteY86" fmla="*/ 1993900 h 2019300"/>
                <a:gd name="connsiteX87" fmla="*/ 588282 w 1686832"/>
                <a:gd name="connsiteY87" fmla="*/ 2012950 h 2019300"/>
                <a:gd name="connsiteX88" fmla="*/ 607332 w 1686832"/>
                <a:gd name="connsiteY88" fmla="*/ 2019300 h 2019300"/>
                <a:gd name="connsiteX89" fmla="*/ 626382 w 1686832"/>
                <a:gd name="connsiteY89" fmla="*/ 2012950 h 2019300"/>
                <a:gd name="connsiteX90" fmla="*/ 645432 w 1686832"/>
                <a:gd name="connsiteY90" fmla="*/ 1943100 h 2019300"/>
                <a:gd name="connsiteX91" fmla="*/ 658132 w 1686832"/>
                <a:gd name="connsiteY91" fmla="*/ 1924050 h 2019300"/>
                <a:gd name="connsiteX92" fmla="*/ 696232 w 1686832"/>
                <a:gd name="connsiteY92" fmla="*/ 1892300 h 2019300"/>
                <a:gd name="connsiteX93" fmla="*/ 715282 w 1686832"/>
                <a:gd name="connsiteY93" fmla="*/ 1854200 h 2019300"/>
                <a:gd name="connsiteX94" fmla="*/ 708932 w 1686832"/>
                <a:gd name="connsiteY94" fmla="*/ 1771650 h 2019300"/>
                <a:gd name="connsiteX95" fmla="*/ 683532 w 1686832"/>
                <a:gd name="connsiteY95" fmla="*/ 1714500 h 2019300"/>
                <a:gd name="connsiteX96" fmla="*/ 670832 w 1686832"/>
                <a:gd name="connsiteY96" fmla="*/ 1670050 h 2019300"/>
                <a:gd name="connsiteX97" fmla="*/ 677182 w 1686832"/>
                <a:gd name="connsiteY97" fmla="*/ 1638300 h 2019300"/>
                <a:gd name="connsiteX98" fmla="*/ 715282 w 1686832"/>
                <a:gd name="connsiteY98" fmla="*/ 1625600 h 2019300"/>
                <a:gd name="connsiteX99" fmla="*/ 778782 w 1686832"/>
                <a:gd name="connsiteY99" fmla="*/ 1631950 h 2019300"/>
                <a:gd name="connsiteX100" fmla="*/ 810532 w 1686832"/>
                <a:gd name="connsiteY100" fmla="*/ 1663700 h 2019300"/>
                <a:gd name="connsiteX101" fmla="*/ 829582 w 1686832"/>
                <a:gd name="connsiteY101" fmla="*/ 1676400 h 2019300"/>
                <a:gd name="connsiteX102" fmla="*/ 848632 w 1686832"/>
                <a:gd name="connsiteY102" fmla="*/ 1708150 h 2019300"/>
                <a:gd name="connsiteX103" fmla="*/ 905782 w 1686832"/>
                <a:gd name="connsiteY103" fmla="*/ 1720850 h 2019300"/>
                <a:gd name="connsiteX104" fmla="*/ 988332 w 1686832"/>
                <a:gd name="connsiteY104" fmla="*/ 1670050 h 2019300"/>
                <a:gd name="connsiteX105" fmla="*/ 1001032 w 1686832"/>
                <a:gd name="connsiteY105" fmla="*/ 1689100 h 2019300"/>
                <a:gd name="connsiteX106" fmla="*/ 1020082 w 1686832"/>
                <a:gd name="connsiteY106" fmla="*/ 1727200 h 2019300"/>
                <a:gd name="connsiteX107" fmla="*/ 1045482 w 1686832"/>
                <a:gd name="connsiteY107" fmla="*/ 1733550 h 2019300"/>
                <a:gd name="connsiteX108" fmla="*/ 1089932 w 1686832"/>
                <a:gd name="connsiteY108" fmla="*/ 1746250 h 2019300"/>
                <a:gd name="connsiteX109" fmla="*/ 1134382 w 1686832"/>
                <a:gd name="connsiteY109" fmla="*/ 1752600 h 2019300"/>
                <a:gd name="connsiteX110" fmla="*/ 1216932 w 1686832"/>
                <a:gd name="connsiteY110" fmla="*/ 1746250 h 2019300"/>
                <a:gd name="connsiteX111" fmla="*/ 1235982 w 1686832"/>
                <a:gd name="connsiteY111" fmla="*/ 1739900 h 2019300"/>
                <a:gd name="connsiteX112" fmla="*/ 1280432 w 1686832"/>
                <a:gd name="connsiteY112" fmla="*/ 1682750 h 2019300"/>
                <a:gd name="connsiteX113" fmla="*/ 1299482 w 1686832"/>
                <a:gd name="connsiteY113" fmla="*/ 1676400 h 2019300"/>
                <a:gd name="connsiteX114" fmla="*/ 1318532 w 1686832"/>
                <a:gd name="connsiteY114" fmla="*/ 1663700 h 2019300"/>
                <a:gd name="connsiteX115" fmla="*/ 1369332 w 1686832"/>
                <a:gd name="connsiteY115" fmla="*/ 1644650 h 2019300"/>
                <a:gd name="connsiteX116" fmla="*/ 1375682 w 1686832"/>
                <a:gd name="connsiteY116" fmla="*/ 1428750 h 2019300"/>
                <a:gd name="connsiteX117" fmla="*/ 1382032 w 1686832"/>
                <a:gd name="connsiteY117" fmla="*/ 1409700 h 2019300"/>
                <a:gd name="connsiteX118" fmla="*/ 1394732 w 1686832"/>
                <a:gd name="connsiteY118" fmla="*/ 1390650 h 2019300"/>
                <a:gd name="connsiteX119" fmla="*/ 1394732 w 1686832"/>
                <a:gd name="connsiteY119" fmla="*/ 1327150 h 2019300"/>
                <a:gd name="connsiteX120" fmla="*/ 1375682 w 1686832"/>
                <a:gd name="connsiteY120" fmla="*/ 1314450 h 2019300"/>
                <a:gd name="connsiteX121" fmla="*/ 1362982 w 1686832"/>
                <a:gd name="connsiteY121" fmla="*/ 1289050 h 2019300"/>
                <a:gd name="connsiteX122" fmla="*/ 1388382 w 1686832"/>
                <a:gd name="connsiteY122" fmla="*/ 1257300 h 2019300"/>
                <a:gd name="connsiteX123" fmla="*/ 1401082 w 1686832"/>
                <a:gd name="connsiteY123" fmla="*/ 1238250 h 2019300"/>
                <a:gd name="connsiteX124" fmla="*/ 1420132 w 1686832"/>
                <a:gd name="connsiteY124" fmla="*/ 1181100 h 2019300"/>
                <a:gd name="connsiteX125" fmla="*/ 1426482 w 1686832"/>
                <a:gd name="connsiteY125" fmla="*/ 1162050 h 2019300"/>
                <a:gd name="connsiteX126" fmla="*/ 1439182 w 1686832"/>
                <a:gd name="connsiteY126" fmla="*/ 1111250 h 2019300"/>
                <a:gd name="connsiteX127" fmla="*/ 1451882 w 1686832"/>
                <a:gd name="connsiteY127" fmla="*/ 1066800 h 2019300"/>
                <a:gd name="connsiteX128" fmla="*/ 1439182 w 1686832"/>
                <a:gd name="connsiteY128" fmla="*/ 1009650 h 2019300"/>
                <a:gd name="connsiteX129" fmla="*/ 1426482 w 1686832"/>
                <a:gd name="connsiteY129" fmla="*/ 990600 h 2019300"/>
                <a:gd name="connsiteX130" fmla="*/ 1413782 w 1686832"/>
                <a:gd name="connsiteY130" fmla="*/ 952500 h 2019300"/>
                <a:gd name="connsiteX131" fmla="*/ 1401082 w 1686832"/>
                <a:gd name="connsiteY131" fmla="*/ 927100 h 2019300"/>
                <a:gd name="connsiteX132" fmla="*/ 1394732 w 1686832"/>
                <a:gd name="connsiteY132" fmla="*/ 901700 h 2019300"/>
                <a:gd name="connsiteX133" fmla="*/ 1388382 w 1686832"/>
                <a:gd name="connsiteY133" fmla="*/ 882650 h 2019300"/>
                <a:gd name="connsiteX134" fmla="*/ 1394732 w 1686832"/>
                <a:gd name="connsiteY134" fmla="*/ 666750 h 2019300"/>
                <a:gd name="connsiteX135" fmla="*/ 1401082 w 1686832"/>
                <a:gd name="connsiteY135" fmla="*/ 635000 h 2019300"/>
                <a:gd name="connsiteX136" fmla="*/ 1413782 w 1686832"/>
                <a:gd name="connsiteY136" fmla="*/ 615950 h 2019300"/>
                <a:gd name="connsiteX137" fmla="*/ 1432832 w 1686832"/>
                <a:gd name="connsiteY137" fmla="*/ 577850 h 2019300"/>
                <a:gd name="connsiteX138" fmla="*/ 1439182 w 1686832"/>
                <a:gd name="connsiteY138" fmla="*/ 520700 h 2019300"/>
                <a:gd name="connsiteX139" fmla="*/ 1445532 w 1686832"/>
                <a:gd name="connsiteY139" fmla="*/ 501650 h 2019300"/>
                <a:gd name="connsiteX140" fmla="*/ 1451882 w 1686832"/>
                <a:gd name="connsiteY140" fmla="*/ 450850 h 2019300"/>
                <a:gd name="connsiteX141" fmla="*/ 1489982 w 1686832"/>
                <a:gd name="connsiteY141" fmla="*/ 431800 h 2019300"/>
                <a:gd name="connsiteX142" fmla="*/ 1515382 w 1686832"/>
                <a:gd name="connsiteY142" fmla="*/ 425450 h 2019300"/>
                <a:gd name="connsiteX143" fmla="*/ 1534432 w 1686832"/>
                <a:gd name="connsiteY143" fmla="*/ 419100 h 2019300"/>
                <a:gd name="connsiteX144" fmla="*/ 1572532 w 1686832"/>
                <a:gd name="connsiteY144" fmla="*/ 412750 h 2019300"/>
                <a:gd name="connsiteX145" fmla="*/ 1597932 w 1686832"/>
                <a:gd name="connsiteY145" fmla="*/ 406400 h 2019300"/>
                <a:gd name="connsiteX146" fmla="*/ 1559832 w 1686832"/>
                <a:gd name="connsiteY146" fmla="*/ 368300 h 2019300"/>
                <a:gd name="connsiteX147" fmla="*/ 1521732 w 1686832"/>
                <a:gd name="connsiteY147" fmla="*/ 349250 h 2019300"/>
                <a:gd name="connsiteX148" fmla="*/ 1483632 w 1686832"/>
                <a:gd name="connsiteY148" fmla="*/ 330200 h 2019300"/>
                <a:gd name="connsiteX149" fmla="*/ 1464582 w 1686832"/>
                <a:gd name="connsiteY149" fmla="*/ 285750 h 2019300"/>
                <a:gd name="connsiteX150" fmla="*/ 1445532 w 1686832"/>
                <a:gd name="connsiteY150" fmla="*/ 279400 h 2019300"/>
                <a:gd name="connsiteX151" fmla="*/ 1451882 w 1686832"/>
                <a:gd name="connsiteY151" fmla="*/ 228600 h 2019300"/>
                <a:gd name="connsiteX152" fmla="*/ 1470932 w 1686832"/>
                <a:gd name="connsiteY152" fmla="*/ 222250 h 2019300"/>
                <a:gd name="connsiteX153" fmla="*/ 1521732 w 1686832"/>
                <a:gd name="connsiteY153" fmla="*/ 228600 h 2019300"/>
                <a:gd name="connsiteX154" fmla="*/ 1578882 w 1686832"/>
                <a:gd name="connsiteY154" fmla="*/ 273050 h 2019300"/>
                <a:gd name="connsiteX155" fmla="*/ 1616982 w 1686832"/>
                <a:gd name="connsiteY155" fmla="*/ 285750 h 2019300"/>
                <a:gd name="connsiteX156" fmla="*/ 1636032 w 1686832"/>
                <a:gd name="connsiteY156" fmla="*/ 298450 h 2019300"/>
                <a:gd name="connsiteX157" fmla="*/ 1623332 w 1686832"/>
                <a:gd name="connsiteY157" fmla="*/ 304800 h 2019300"/>
                <a:gd name="connsiteX158" fmla="*/ 1629682 w 1686832"/>
                <a:gd name="connsiteY158" fmla="*/ 260350 h 2019300"/>
                <a:gd name="connsiteX159" fmla="*/ 1667782 w 1686832"/>
                <a:gd name="connsiteY159" fmla="*/ 228600 h 2019300"/>
                <a:gd name="connsiteX160" fmla="*/ 1686832 w 1686832"/>
                <a:gd name="connsiteY160" fmla="*/ 184150 h 2019300"/>
                <a:gd name="connsiteX161" fmla="*/ 1680482 w 1686832"/>
                <a:gd name="connsiteY161" fmla="*/ 165100 h 2019300"/>
                <a:gd name="connsiteX162" fmla="*/ 1591582 w 1686832"/>
                <a:gd name="connsiteY162" fmla="*/ 158750 h 2019300"/>
                <a:gd name="connsiteX163" fmla="*/ 1623332 w 1686832"/>
                <a:gd name="connsiteY163" fmla="*/ 127000 h 2019300"/>
                <a:gd name="connsiteX164" fmla="*/ 1591582 w 1686832"/>
                <a:gd name="connsiteY164" fmla="*/ 69850 h 2019300"/>
                <a:gd name="connsiteX165" fmla="*/ 1610632 w 1686832"/>
                <a:gd name="connsiteY165" fmla="*/ 63500 h 2019300"/>
                <a:gd name="connsiteX166" fmla="*/ 1591582 w 1686832"/>
                <a:gd name="connsiteY166" fmla="*/ 50800 h 2019300"/>
                <a:gd name="connsiteX167" fmla="*/ 1566182 w 1686832"/>
                <a:gd name="connsiteY167" fmla="*/ 44450 h 2019300"/>
                <a:gd name="connsiteX168" fmla="*/ 1509032 w 1686832"/>
                <a:gd name="connsiteY168" fmla="*/ 31750 h 2019300"/>
                <a:gd name="connsiteX169" fmla="*/ 1489982 w 1686832"/>
                <a:gd name="connsiteY169" fmla="*/ 19050 h 2019300"/>
                <a:gd name="connsiteX170" fmla="*/ 1432832 w 1686832"/>
                <a:gd name="connsiteY170" fmla="*/ 6350 h 2019300"/>
                <a:gd name="connsiteX171" fmla="*/ 1401082 w 1686832"/>
                <a:gd name="connsiteY171" fmla="*/ 0 h 2019300"/>
                <a:gd name="connsiteX172" fmla="*/ 1337582 w 1686832"/>
                <a:gd name="connsiteY172" fmla="*/ 6350 h 2019300"/>
                <a:gd name="connsiteX173" fmla="*/ 1337582 w 1686832"/>
                <a:gd name="connsiteY173" fmla="*/ 50800 h 2019300"/>
                <a:gd name="connsiteX174" fmla="*/ 1375682 w 1686832"/>
                <a:gd name="connsiteY174" fmla="*/ 57150 h 2019300"/>
                <a:gd name="connsiteX175" fmla="*/ 1375682 w 1686832"/>
                <a:gd name="connsiteY175" fmla="*/ 127000 h 2019300"/>
                <a:gd name="connsiteX176" fmla="*/ 1337582 w 1686832"/>
                <a:gd name="connsiteY176" fmla="*/ 120650 h 2019300"/>
                <a:gd name="connsiteX177" fmla="*/ 1299482 w 1686832"/>
                <a:gd name="connsiteY177" fmla="*/ 82550 h 2019300"/>
                <a:gd name="connsiteX178" fmla="*/ 1280432 w 1686832"/>
                <a:gd name="connsiteY178" fmla="*/ 63500 h 2019300"/>
                <a:gd name="connsiteX179" fmla="*/ 1248682 w 1686832"/>
                <a:gd name="connsiteY179" fmla="*/ 57150 h 2019300"/>
                <a:gd name="connsiteX180" fmla="*/ 1172482 w 1686832"/>
                <a:gd name="connsiteY180" fmla="*/ 50800 h 2019300"/>
                <a:gd name="connsiteX181" fmla="*/ 1089932 w 1686832"/>
                <a:gd name="connsiteY181" fmla="*/ 50800 h 2019300"/>
                <a:gd name="connsiteX182" fmla="*/ 1070882 w 1686832"/>
                <a:gd name="connsiteY182" fmla="*/ 63500 h 2019300"/>
                <a:gd name="connsiteX183" fmla="*/ 1051832 w 1686832"/>
                <a:gd name="connsiteY183" fmla="*/ 101600 h 2019300"/>
                <a:gd name="connsiteX184" fmla="*/ 1039132 w 1686832"/>
                <a:gd name="connsiteY184" fmla="*/ 120650 h 2019300"/>
                <a:gd name="connsiteX185" fmla="*/ 1032782 w 1686832"/>
                <a:gd name="connsiteY185" fmla="*/ 139700 h 2019300"/>
                <a:gd name="connsiteX186" fmla="*/ 994682 w 1686832"/>
                <a:gd name="connsiteY186" fmla="*/ 184150 h 2019300"/>
                <a:gd name="connsiteX187" fmla="*/ 956582 w 1686832"/>
                <a:gd name="connsiteY187" fmla="*/ 177800 h 2019300"/>
                <a:gd name="connsiteX188" fmla="*/ 943882 w 1686832"/>
                <a:gd name="connsiteY188" fmla="*/ 158750 h 2019300"/>
                <a:gd name="connsiteX189" fmla="*/ 924832 w 1686832"/>
                <a:gd name="connsiteY189" fmla="*/ 139700 h 2019300"/>
                <a:gd name="connsiteX190" fmla="*/ 905782 w 1686832"/>
                <a:gd name="connsiteY190" fmla="*/ 95250 h 2019300"/>
                <a:gd name="connsiteX191" fmla="*/ 899432 w 1686832"/>
                <a:gd name="connsiteY191" fmla="*/ 69850 h 2019300"/>
                <a:gd name="connsiteX192" fmla="*/ 886732 w 1686832"/>
                <a:gd name="connsiteY192" fmla="*/ 50800 h 2019300"/>
                <a:gd name="connsiteX193" fmla="*/ 880382 w 1686832"/>
                <a:gd name="connsiteY193" fmla="*/ 31750 h 2019300"/>
                <a:gd name="connsiteX194" fmla="*/ 842282 w 1686832"/>
                <a:gd name="connsiteY194" fmla="*/ 12700 h 2019300"/>
                <a:gd name="connsiteX195" fmla="*/ 670832 w 1686832"/>
                <a:gd name="connsiteY195" fmla="*/ 25400 h 2019300"/>
                <a:gd name="connsiteX196" fmla="*/ 645432 w 1686832"/>
                <a:gd name="connsiteY196" fmla="*/ 31750 h 2019300"/>
                <a:gd name="connsiteX197" fmla="*/ 632732 w 1686832"/>
                <a:gd name="connsiteY197" fmla="*/ 50800 h 2019300"/>
                <a:gd name="connsiteX198" fmla="*/ 613682 w 1686832"/>
                <a:gd name="connsiteY198" fmla="*/ 63500 h 2019300"/>
                <a:gd name="connsiteX0" fmla="*/ 613682 w 1686832"/>
                <a:gd name="connsiteY0" fmla="*/ 63500 h 2019300"/>
                <a:gd name="connsiteX1" fmla="*/ 626382 w 1686832"/>
                <a:gd name="connsiteY1" fmla="*/ 228600 h 2019300"/>
                <a:gd name="connsiteX2" fmla="*/ 607332 w 1686832"/>
                <a:gd name="connsiteY2" fmla="*/ 273050 h 2019300"/>
                <a:gd name="connsiteX3" fmla="*/ 588282 w 1686832"/>
                <a:gd name="connsiteY3" fmla="*/ 285750 h 2019300"/>
                <a:gd name="connsiteX4" fmla="*/ 562882 w 1686832"/>
                <a:gd name="connsiteY4" fmla="*/ 241300 h 2019300"/>
                <a:gd name="connsiteX5" fmla="*/ 505732 w 1686832"/>
                <a:gd name="connsiteY5" fmla="*/ 209550 h 2019300"/>
                <a:gd name="connsiteX6" fmla="*/ 448582 w 1686832"/>
                <a:gd name="connsiteY6" fmla="*/ 254000 h 2019300"/>
                <a:gd name="connsiteX7" fmla="*/ 404132 w 1686832"/>
                <a:gd name="connsiteY7" fmla="*/ 311150 h 2019300"/>
                <a:gd name="connsiteX8" fmla="*/ 366032 w 1686832"/>
                <a:gd name="connsiteY8" fmla="*/ 323850 h 2019300"/>
                <a:gd name="connsiteX9" fmla="*/ 346982 w 1686832"/>
                <a:gd name="connsiteY9" fmla="*/ 330200 h 2019300"/>
                <a:gd name="connsiteX10" fmla="*/ 315232 w 1686832"/>
                <a:gd name="connsiteY10" fmla="*/ 368300 h 2019300"/>
                <a:gd name="connsiteX11" fmla="*/ 302532 w 1686832"/>
                <a:gd name="connsiteY11" fmla="*/ 406400 h 2019300"/>
                <a:gd name="connsiteX12" fmla="*/ 277132 w 1686832"/>
                <a:gd name="connsiteY12" fmla="*/ 444500 h 2019300"/>
                <a:gd name="connsiteX13" fmla="*/ 270782 w 1686832"/>
                <a:gd name="connsiteY13" fmla="*/ 463550 h 2019300"/>
                <a:gd name="connsiteX14" fmla="*/ 264432 w 1686832"/>
                <a:gd name="connsiteY14" fmla="*/ 501650 h 2019300"/>
                <a:gd name="connsiteX15" fmla="*/ 245382 w 1686832"/>
                <a:gd name="connsiteY15" fmla="*/ 508000 h 2019300"/>
                <a:gd name="connsiteX16" fmla="*/ 143782 w 1686832"/>
                <a:gd name="connsiteY16" fmla="*/ 520700 h 2019300"/>
                <a:gd name="connsiteX17" fmla="*/ 150132 w 1686832"/>
                <a:gd name="connsiteY17" fmla="*/ 552450 h 2019300"/>
                <a:gd name="connsiteX18" fmla="*/ 169182 w 1686832"/>
                <a:gd name="connsiteY18" fmla="*/ 558800 h 2019300"/>
                <a:gd name="connsiteX19" fmla="*/ 213632 w 1686832"/>
                <a:gd name="connsiteY19" fmla="*/ 552450 h 2019300"/>
                <a:gd name="connsiteX20" fmla="*/ 289832 w 1686832"/>
                <a:gd name="connsiteY20" fmla="*/ 539750 h 2019300"/>
                <a:gd name="connsiteX21" fmla="*/ 308882 w 1686832"/>
                <a:gd name="connsiteY21" fmla="*/ 552450 h 2019300"/>
                <a:gd name="connsiteX22" fmla="*/ 327932 w 1686832"/>
                <a:gd name="connsiteY22" fmla="*/ 596900 h 2019300"/>
                <a:gd name="connsiteX23" fmla="*/ 340632 w 1686832"/>
                <a:gd name="connsiteY23" fmla="*/ 635000 h 2019300"/>
                <a:gd name="connsiteX24" fmla="*/ 327932 w 1686832"/>
                <a:gd name="connsiteY24" fmla="*/ 698500 h 2019300"/>
                <a:gd name="connsiteX25" fmla="*/ 308882 w 1686832"/>
                <a:gd name="connsiteY25" fmla="*/ 717550 h 2019300"/>
                <a:gd name="connsiteX26" fmla="*/ 302532 w 1686832"/>
                <a:gd name="connsiteY26" fmla="*/ 762000 h 2019300"/>
                <a:gd name="connsiteX27" fmla="*/ 321582 w 1686832"/>
                <a:gd name="connsiteY27" fmla="*/ 768350 h 2019300"/>
                <a:gd name="connsiteX28" fmla="*/ 346982 w 1686832"/>
                <a:gd name="connsiteY28" fmla="*/ 806450 h 2019300"/>
                <a:gd name="connsiteX29" fmla="*/ 359682 w 1686832"/>
                <a:gd name="connsiteY29" fmla="*/ 844550 h 2019300"/>
                <a:gd name="connsiteX30" fmla="*/ 366032 w 1686832"/>
                <a:gd name="connsiteY30" fmla="*/ 863600 h 2019300"/>
                <a:gd name="connsiteX31" fmla="*/ 327932 w 1686832"/>
                <a:gd name="connsiteY31" fmla="*/ 882650 h 2019300"/>
                <a:gd name="connsiteX32" fmla="*/ 308882 w 1686832"/>
                <a:gd name="connsiteY32" fmla="*/ 889000 h 2019300"/>
                <a:gd name="connsiteX33" fmla="*/ 315232 w 1686832"/>
                <a:gd name="connsiteY33" fmla="*/ 927100 h 2019300"/>
                <a:gd name="connsiteX34" fmla="*/ 327932 w 1686832"/>
                <a:gd name="connsiteY34" fmla="*/ 946150 h 2019300"/>
                <a:gd name="connsiteX35" fmla="*/ 283482 w 1686832"/>
                <a:gd name="connsiteY35" fmla="*/ 946150 h 2019300"/>
                <a:gd name="connsiteX36" fmla="*/ 273957 w 1686832"/>
                <a:gd name="connsiteY36" fmla="*/ 977900 h 2019300"/>
                <a:gd name="connsiteX37" fmla="*/ 264432 w 1686832"/>
                <a:gd name="connsiteY37" fmla="*/ 1044575 h 2019300"/>
                <a:gd name="connsiteX38" fmla="*/ 181882 w 1686832"/>
                <a:gd name="connsiteY38" fmla="*/ 1047750 h 2019300"/>
                <a:gd name="connsiteX39" fmla="*/ 156482 w 1686832"/>
                <a:gd name="connsiteY39" fmla="*/ 1035050 h 2019300"/>
                <a:gd name="connsiteX40" fmla="*/ 137432 w 1686832"/>
                <a:gd name="connsiteY40" fmla="*/ 1028700 h 2019300"/>
                <a:gd name="connsiteX41" fmla="*/ 112032 w 1686832"/>
                <a:gd name="connsiteY41" fmla="*/ 1066800 h 2019300"/>
                <a:gd name="connsiteX42" fmla="*/ 118382 w 1686832"/>
                <a:gd name="connsiteY42" fmla="*/ 1092200 h 2019300"/>
                <a:gd name="connsiteX43" fmla="*/ 137432 w 1686832"/>
                <a:gd name="connsiteY43" fmla="*/ 1111250 h 2019300"/>
                <a:gd name="connsiteX44" fmla="*/ 150132 w 1686832"/>
                <a:gd name="connsiteY44" fmla="*/ 1130300 h 2019300"/>
                <a:gd name="connsiteX45" fmla="*/ 108857 w 1686832"/>
                <a:gd name="connsiteY45" fmla="*/ 1149350 h 2019300"/>
                <a:gd name="connsiteX46" fmla="*/ 907 w 1686832"/>
                <a:gd name="connsiteY46" fmla="*/ 1336675 h 2019300"/>
                <a:gd name="connsiteX47" fmla="*/ 175532 w 1686832"/>
                <a:gd name="connsiteY47" fmla="*/ 1289050 h 2019300"/>
                <a:gd name="connsiteX48" fmla="*/ 226332 w 1686832"/>
                <a:gd name="connsiteY48" fmla="*/ 1298575 h 2019300"/>
                <a:gd name="connsiteX49" fmla="*/ 245382 w 1686832"/>
                <a:gd name="connsiteY49" fmla="*/ 1349375 h 2019300"/>
                <a:gd name="connsiteX50" fmla="*/ 343807 w 1686832"/>
                <a:gd name="connsiteY50" fmla="*/ 1358900 h 2019300"/>
                <a:gd name="connsiteX51" fmla="*/ 410482 w 1686832"/>
                <a:gd name="connsiteY51" fmla="*/ 1327150 h 2019300"/>
                <a:gd name="connsiteX52" fmla="*/ 429532 w 1686832"/>
                <a:gd name="connsiteY52" fmla="*/ 1320800 h 2019300"/>
                <a:gd name="connsiteX53" fmla="*/ 435882 w 1686832"/>
                <a:gd name="connsiteY53" fmla="*/ 1301750 h 2019300"/>
                <a:gd name="connsiteX54" fmla="*/ 454932 w 1686832"/>
                <a:gd name="connsiteY54" fmla="*/ 1225550 h 2019300"/>
                <a:gd name="connsiteX55" fmla="*/ 473982 w 1686832"/>
                <a:gd name="connsiteY55" fmla="*/ 1212850 h 2019300"/>
                <a:gd name="connsiteX56" fmla="*/ 493032 w 1686832"/>
                <a:gd name="connsiteY56" fmla="*/ 1219200 h 2019300"/>
                <a:gd name="connsiteX57" fmla="*/ 540657 w 1686832"/>
                <a:gd name="connsiteY57" fmla="*/ 1219200 h 2019300"/>
                <a:gd name="connsiteX58" fmla="*/ 556532 w 1686832"/>
                <a:gd name="connsiteY58" fmla="*/ 1244600 h 2019300"/>
                <a:gd name="connsiteX59" fmla="*/ 524782 w 1686832"/>
                <a:gd name="connsiteY59" fmla="*/ 1276350 h 2019300"/>
                <a:gd name="connsiteX60" fmla="*/ 505732 w 1686832"/>
                <a:gd name="connsiteY60" fmla="*/ 1282700 h 2019300"/>
                <a:gd name="connsiteX61" fmla="*/ 486682 w 1686832"/>
                <a:gd name="connsiteY61" fmla="*/ 1295400 h 2019300"/>
                <a:gd name="connsiteX62" fmla="*/ 473982 w 1686832"/>
                <a:gd name="connsiteY62" fmla="*/ 1314450 h 2019300"/>
                <a:gd name="connsiteX63" fmla="*/ 467632 w 1686832"/>
                <a:gd name="connsiteY63" fmla="*/ 1333500 h 2019300"/>
                <a:gd name="connsiteX64" fmla="*/ 435882 w 1686832"/>
                <a:gd name="connsiteY64" fmla="*/ 1365250 h 2019300"/>
                <a:gd name="connsiteX65" fmla="*/ 499382 w 1686832"/>
                <a:gd name="connsiteY65" fmla="*/ 1390650 h 2019300"/>
                <a:gd name="connsiteX66" fmla="*/ 512082 w 1686832"/>
                <a:gd name="connsiteY66" fmla="*/ 1409700 h 2019300"/>
                <a:gd name="connsiteX67" fmla="*/ 512082 w 1686832"/>
                <a:gd name="connsiteY67" fmla="*/ 1460500 h 2019300"/>
                <a:gd name="connsiteX68" fmla="*/ 451757 w 1686832"/>
                <a:gd name="connsiteY68" fmla="*/ 1393825 h 2019300"/>
                <a:gd name="connsiteX69" fmla="*/ 372382 w 1686832"/>
                <a:gd name="connsiteY69" fmla="*/ 1450975 h 2019300"/>
                <a:gd name="connsiteX70" fmla="*/ 378732 w 1686832"/>
                <a:gd name="connsiteY70" fmla="*/ 1498600 h 2019300"/>
                <a:gd name="connsiteX71" fmla="*/ 391432 w 1686832"/>
                <a:gd name="connsiteY71" fmla="*/ 1517650 h 2019300"/>
                <a:gd name="connsiteX72" fmla="*/ 404132 w 1686832"/>
                <a:gd name="connsiteY72" fmla="*/ 1555750 h 2019300"/>
                <a:gd name="connsiteX73" fmla="*/ 423182 w 1686832"/>
                <a:gd name="connsiteY73" fmla="*/ 1562100 h 2019300"/>
                <a:gd name="connsiteX74" fmla="*/ 461282 w 1686832"/>
                <a:gd name="connsiteY74" fmla="*/ 1587500 h 2019300"/>
                <a:gd name="connsiteX75" fmla="*/ 454932 w 1686832"/>
                <a:gd name="connsiteY75" fmla="*/ 1606550 h 2019300"/>
                <a:gd name="connsiteX76" fmla="*/ 391432 w 1686832"/>
                <a:gd name="connsiteY76" fmla="*/ 1625600 h 2019300"/>
                <a:gd name="connsiteX77" fmla="*/ 378732 w 1686832"/>
                <a:gd name="connsiteY77" fmla="*/ 1663700 h 2019300"/>
                <a:gd name="connsiteX78" fmla="*/ 385082 w 1686832"/>
                <a:gd name="connsiteY78" fmla="*/ 1701800 h 2019300"/>
                <a:gd name="connsiteX79" fmla="*/ 416832 w 1686832"/>
                <a:gd name="connsiteY79" fmla="*/ 1733550 h 2019300"/>
                <a:gd name="connsiteX80" fmla="*/ 410482 w 1686832"/>
                <a:gd name="connsiteY80" fmla="*/ 1755775 h 2019300"/>
                <a:gd name="connsiteX81" fmla="*/ 429532 w 1686832"/>
                <a:gd name="connsiteY81" fmla="*/ 1866900 h 2019300"/>
                <a:gd name="connsiteX82" fmla="*/ 461282 w 1686832"/>
                <a:gd name="connsiteY82" fmla="*/ 1955800 h 2019300"/>
                <a:gd name="connsiteX83" fmla="*/ 486682 w 1686832"/>
                <a:gd name="connsiteY83" fmla="*/ 1962150 h 2019300"/>
                <a:gd name="connsiteX84" fmla="*/ 537482 w 1686832"/>
                <a:gd name="connsiteY84" fmla="*/ 1968500 h 2019300"/>
                <a:gd name="connsiteX85" fmla="*/ 543832 w 1686832"/>
                <a:gd name="connsiteY85" fmla="*/ 1993900 h 2019300"/>
                <a:gd name="connsiteX86" fmla="*/ 588282 w 1686832"/>
                <a:gd name="connsiteY86" fmla="*/ 2012950 h 2019300"/>
                <a:gd name="connsiteX87" fmla="*/ 607332 w 1686832"/>
                <a:gd name="connsiteY87" fmla="*/ 2019300 h 2019300"/>
                <a:gd name="connsiteX88" fmla="*/ 626382 w 1686832"/>
                <a:gd name="connsiteY88" fmla="*/ 2012950 h 2019300"/>
                <a:gd name="connsiteX89" fmla="*/ 645432 w 1686832"/>
                <a:gd name="connsiteY89" fmla="*/ 1943100 h 2019300"/>
                <a:gd name="connsiteX90" fmla="*/ 658132 w 1686832"/>
                <a:gd name="connsiteY90" fmla="*/ 1924050 h 2019300"/>
                <a:gd name="connsiteX91" fmla="*/ 696232 w 1686832"/>
                <a:gd name="connsiteY91" fmla="*/ 1892300 h 2019300"/>
                <a:gd name="connsiteX92" fmla="*/ 715282 w 1686832"/>
                <a:gd name="connsiteY92" fmla="*/ 1854200 h 2019300"/>
                <a:gd name="connsiteX93" fmla="*/ 708932 w 1686832"/>
                <a:gd name="connsiteY93" fmla="*/ 1771650 h 2019300"/>
                <a:gd name="connsiteX94" fmla="*/ 683532 w 1686832"/>
                <a:gd name="connsiteY94" fmla="*/ 1714500 h 2019300"/>
                <a:gd name="connsiteX95" fmla="*/ 670832 w 1686832"/>
                <a:gd name="connsiteY95" fmla="*/ 1670050 h 2019300"/>
                <a:gd name="connsiteX96" fmla="*/ 677182 w 1686832"/>
                <a:gd name="connsiteY96" fmla="*/ 1638300 h 2019300"/>
                <a:gd name="connsiteX97" fmla="*/ 715282 w 1686832"/>
                <a:gd name="connsiteY97" fmla="*/ 1625600 h 2019300"/>
                <a:gd name="connsiteX98" fmla="*/ 778782 w 1686832"/>
                <a:gd name="connsiteY98" fmla="*/ 1631950 h 2019300"/>
                <a:gd name="connsiteX99" fmla="*/ 810532 w 1686832"/>
                <a:gd name="connsiteY99" fmla="*/ 1663700 h 2019300"/>
                <a:gd name="connsiteX100" fmla="*/ 829582 w 1686832"/>
                <a:gd name="connsiteY100" fmla="*/ 1676400 h 2019300"/>
                <a:gd name="connsiteX101" fmla="*/ 848632 w 1686832"/>
                <a:gd name="connsiteY101" fmla="*/ 1708150 h 2019300"/>
                <a:gd name="connsiteX102" fmla="*/ 905782 w 1686832"/>
                <a:gd name="connsiteY102" fmla="*/ 1720850 h 2019300"/>
                <a:gd name="connsiteX103" fmla="*/ 988332 w 1686832"/>
                <a:gd name="connsiteY103" fmla="*/ 1670050 h 2019300"/>
                <a:gd name="connsiteX104" fmla="*/ 1001032 w 1686832"/>
                <a:gd name="connsiteY104" fmla="*/ 1689100 h 2019300"/>
                <a:gd name="connsiteX105" fmla="*/ 1020082 w 1686832"/>
                <a:gd name="connsiteY105" fmla="*/ 1727200 h 2019300"/>
                <a:gd name="connsiteX106" fmla="*/ 1045482 w 1686832"/>
                <a:gd name="connsiteY106" fmla="*/ 1733550 h 2019300"/>
                <a:gd name="connsiteX107" fmla="*/ 1089932 w 1686832"/>
                <a:gd name="connsiteY107" fmla="*/ 1746250 h 2019300"/>
                <a:gd name="connsiteX108" fmla="*/ 1134382 w 1686832"/>
                <a:gd name="connsiteY108" fmla="*/ 1752600 h 2019300"/>
                <a:gd name="connsiteX109" fmla="*/ 1216932 w 1686832"/>
                <a:gd name="connsiteY109" fmla="*/ 1746250 h 2019300"/>
                <a:gd name="connsiteX110" fmla="*/ 1235982 w 1686832"/>
                <a:gd name="connsiteY110" fmla="*/ 1739900 h 2019300"/>
                <a:gd name="connsiteX111" fmla="*/ 1280432 w 1686832"/>
                <a:gd name="connsiteY111" fmla="*/ 1682750 h 2019300"/>
                <a:gd name="connsiteX112" fmla="*/ 1299482 w 1686832"/>
                <a:gd name="connsiteY112" fmla="*/ 1676400 h 2019300"/>
                <a:gd name="connsiteX113" fmla="*/ 1318532 w 1686832"/>
                <a:gd name="connsiteY113" fmla="*/ 1663700 h 2019300"/>
                <a:gd name="connsiteX114" fmla="*/ 1369332 w 1686832"/>
                <a:gd name="connsiteY114" fmla="*/ 1644650 h 2019300"/>
                <a:gd name="connsiteX115" fmla="*/ 1375682 w 1686832"/>
                <a:gd name="connsiteY115" fmla="*/ 1428750 h 2019300"/>
                <a:gd name="connsiteX116" fmla="*/ 1382032 w 1686832"/>
                <a:gd name="connsiteY116" fmla="*/ 1409700 h 2019300"/>
                <a:gd name="connsiteX117" fmla="*/ 1394732 w 1686832"/>
                <a:gd name="connsiteY117" fmla="*/ 1390650 h 2019300"/>
                <a:gd name="connsiteX118" fmla="*/ 1394732 w 1686832"/>
                <a:gd name="connsiteY118" fmla="*/ 1327150 h 2019300"/>
                <a:gd name="connsiteX119" fmla="*/ 1375682 w 1686832"/>
                <a:gd name="connsiteY119" fmla="*/ 1314450 h 2019300"/>
                <a:gd name="connsiteX120" fmla="*/ 1362982 w 1686832"/>
                <a:gd name="connsiteY120" fmla="*/ 1289050 h 2019300"/>
                <a:gd name="connsiteX121" fmla="*/ 1388382 w 1686832"/>
                <a:gd name="connsiteY121" fmla="*/ 1257300 h 2019300"/>
                <a:gd name="connsiteX122" fmla="*/ 1401082 w 1686832"/>
                <a:gd name="connsiteY122" fmla="*/ 1238250 h 2019300"/>
                <a:gd name="connsiteX123" fmla="*/ 1420132 w 1686832"/>
                <a:gd name="connsiteY123" fmla="*/ 1181100 h 2019300"/>
                <a:gd name="connsiteX124" fmla="*/ 1426482 w 1686832"/>
                <a:gd name="connsiteY124" fmla="*/ 1162050 h 2019300"/>
                <a:gd name="connsiteX125" fmla="*/ 1439182 w 1686832"/>
                <a:gd name="connsiteY125" fmla="*/ 1111250 h 2019300"/>
                <a:gd name="connsiteX126" fmla="*/ 1451882 w 1686832"/>
                <a:gd name="connsiteY126" fmla="*/ 1066800 h 2019300"/>
                <a:gd name="connsiteX127" fmla="*/ 1439182 w 1686832"/>
                <a:gd name="connsiteY127" fmla="*/ 1009650 h 2019300"/>
                <a:gd name="connsiteX128" fmla="*/ 1426482 w 1686832"/>
                <a:gd name="connsiteY128" fmla="*/ 990600 h 2019300"/>
                <a:gd name="connsiteX129" fmla="*/ 1413782 w 1686832"/>
                <a:gd name="connsiteY129" fmla="*/ 952500 h 2019300"/>
                <a:gd name="connsiteX130" fmla="*/ 1401082 w 1686832"/>
                <a:gd name="connsiteY130" fmla="*/ 927100 h 2019300"/>
                <a:gd name="connsiteX131" fmla="*/ 1394732 w 1686832"/>
                <a:gd name="connsiteY131" fmla="*/ 901700 h 2019300"/>
                <a:gd name="connsiteX132" fmla="*/ 1388382 w 1686832"/>
                <a:gd name="connsiteY132" fmla="*/ 882650 h 2019300"/>
                <a:gd name="connsiteX133" fmla="*/ 1394732 w 1686832"/>
                <a:gd name="connsiteY133" fmla="*/ 666750 h 2019300"/>
                <a:gd name="connsiteX134" fmla="*/ 1401082 w 1686832"/>
                <a:gd name="connsiteY134" fmla="*/ 635000 h 2019300"/>
                <a:gd name="connsiteX135" fmla="*/ 1413782 w 1686832"/>
                <a:gd name="connsiteY135" fmla="*/ 615950 h 2019300"/>
                <a:gd name="connsiteX136" fmla="*/ 1432832 w 1686832"/>
                <a:gd name="connsiteY136" fmla="*/ 577850 h 2019300"/>
                <a:gd name="connsiteX137" fmla="*/ 1439182 w 1686832"/>
                <a:gd name="connsiteY137" fmla="*/ 520700 h 2019300"/>
                <a:gd name="connsiteX138" fmla="*/ 1445532 w 1686832"/>
                <a:gd name="connsiteY138" fmla="*/ 501650 h 2019300"/>
                <a:gd name="connsiteX139" fmla="*/ 1451882 w 1686832"/>
                <a:gd name="connsiteY139" fmla="*/ 450850 h 2019300"/>
                <a:gd name="connsiteX140" fmla="*/ 1489982 w 1686832"/>
                <a:gd name="connsiteY140" fmla="*/ 431800 h 2019300"/>
                <a:gd name="connsiteX141" fmla="*/ 1515382 w 1686832"/>
                <a:gd name="connsiteY141" fmla="*/ 425450 h 2019300"/>
                <a:gd name="connsiteX142" fmla="*/ 1534432 w 1686832"/>
                <a:gd name="connsiteY142" fmla="*/ 419100 h 2019300"/>
                <a:gd name="connsiteX143" fmla="*/ 1572532 w 1686832"/>
                <a:gd name="connsiteY143" fmla="*/ 412750 h 2019300"/>
                <a:gd name="connsiteX144" fmla="*/ 1597932 w 1686832"/>
                <a:gd name="connsiteY144" fmla="*/ 406400 h 2019300"/>
                <a:gd name="connsiteX145" fmla="*/ 1559832 w 1686832"/>
                <a:gd name="connsiteY145" fmla="*/ 368300 h 2019300"/>
                <a:gd name="connsiteX146" fmla="*/ 1521732 w 1686832"/>
                <a:gd name="connsiteY146" fmla="*/ 349250 h 2019300"/>
                <a:gd name="connsiteX147" fmla="*/ 1483632 w 1686832"/>
                <a:gd name="connsiteY147" fmla="*/ 330200 h 2019300"/>
                <a:gd name="connsiteX148" fmla="*/ 1464582 w 1686832"/>
                <a:gd name="connsiteY148" fmla="*/ 285750 h 2019300"/>
                <a:gd name="connsiteX149" fmla="*/ 1445532 w 1686832"/>
                <a:gd name="connsiteY149" fmla="*/ 279400 h 2019300"/>
                <a:gd name="connsiteX150" fmla="*/ 1451882 w 1686832"/>
                <a:gd name="connsiteY150" fmla="*/ 228600 h 2019300"/>
                <a:gd name="connsiteX151" fmla="*/ 1470932 w 1686832"/>
                <a:gd name="connsiteY151" fmla="*/ 222250 h 2019300"/>
                <a:gd name="connsiteX152" fmla="*/ 1521732 w 1686832"/>
                <a:gd name="connsiteY152" fmla="*/ 228600 h 2019300"/>
                <a:gd name="connsiteX153" fmla="*/ 1578882 w 1686832"/>
                <a:gd name="connsiteY153" fmla="*/ 273050 h 2019300"/>
                <a:gd name="connsiteX154" fmla="*/ 1616982 w 1686832"/>
                <a:gd name="connsiteY154" fmla="*/ 285750 h 2019300"/>
                <a:gd name="connsiteX155" fmla="*/ 1636032 w 1686832"/>
                <a:gd name="connsiteY155" fmla="*/ 298450 h 2019300"/>
                <a:gd name="connsiteX156" fmla="*/ 1623332 w 1686832"/>
                <a:gd name="connsiteY156" fmla="*/ 304800 h 2019300"/>
                <a:gd name="connsiteX157" fmla="*/ 1629682 w 1686832"/>
                <a:gd name="connsiteY157" fmla="*/ 260350 h 2019300"/>
                <a:gd name="connsiteX158" fmla="*/ 1667782 w 1686832"/>
                <a:gd name="connsiteY158" fmla="*/ 228600 h 2019300"/>
                <a:gd name="connsiteX159" fmla="*/ 1686832 w 1686832"/>
                <a:gd name="connsiteY159" fmla="*/ 184150 h 2019300"/>
                <a:gd name="connsiteX160" fmla="*/ 1680482 w 1686832"/>
                <a:gd name="connsiteY160" fmla="*/ 165100 h 2019300"/>
                <a:gd name="connsiteX161" fmla="*/ 1591582 w 1686832"/>
                <a:gd name="connsiteY161" fmla="*/ 158750 h 2019300"/>
                <a:gd name="connsiteX162" fmla="*/ 1623332 w 1686832"/>
                <a:gd name="connsiteY162" fmla="*/ 127000 h 2019300"/>
                <a:gd name="connsiteX163" fmla="*/ 1591582 w 1686832"/>
                <a:gd name="connsiteY163" fmla="*/ 69850 h 2019300"/>
                <a:gd name="connsiteX164" fmla="*/ 1610632 w 1686832"/>
                <a:gd name="connsiteY164" fmla="*/ 63500 h 2019300"/>
                <a:gd name="connsiteX165" fmla="*/ 1591582 w 1686832"/>
                <a:gd name="connsiteY165" fmla="*/ 50800 h 2019300"/>
                <a:gd name="connsiteX166" fmla="*/ 1566182 w 1686832"/>
                <a:gd name="connsiteY166" fmla="*/ 44450 h 2019300"/>
                <a:gd name="connsiteX167" fmla="*/ 1509032 w 1686832"/>
                <a:gd name="connsiteY167" fmla="*/ 31750 h 2019300"/>
                <a:gd name="connsiteX168" fmla="*/ 1489982 w 1686832"/>
                <a:gd name="connsiteY168" fmla="*/ 19050 h 2019300"/>
                <a:gd name="connsiteX169" fmla="*/ 1432832 w 1686832"/>
                <a:gd name="connsiteY169" fmla="*/ 6350 h 2019300"/>
                <a:gd name="connsiteX170" fmla="*/ 1401082 w 1686832"/>
                <a:gd name="connsiteY170" fmla="*/ 0 h 2019300"/>
                <a:gd name="connsiteX171" fmla="*/ 1337582 w 1686832"/>
                <a:gd name="connsiteY171" fmla="*/ 6350 h 2019300"/>
                <a:gd name="connsiteX172" fmla="*/ 1337582 w 1686832"/>
                <a:gd name="connsiteY172" fmla="*/ 50800 h 2019300"/>
                <a:gd name="connsiteX173" fmla="*/ 1375682 w 1686832"/>
                <a:gd name="connsiteY173" fmla="*/ 57150 h 2019300"/>
                <a:gd name="connsiteX174" fmla="*/ 1375682 w 1686832"/>
                <a:gd name="connsiteY174" fmla="*/ 127000 h 2019300"/>
                <a:gd name="connsiteX175" fmla="*/ 1337582 w 1686832"/>
                <a:gd name="connsiteY175" fmla="*/ 120650 h 2019300"/>
                <a:gd name="connsiteX176" fmla="*/ 1299482 w 1686832"/>
                <a:gd name="connsiteY176" fmla="*/ 82550 h 2019300"/>
                <a:gd name="connsiteX177" fmla="*/ 1280432 w 1686832"/>
                <a:gd name="connsiteY177" fmla="*/ 63500 h 2019300"/>
                <a:gd name="connsiteX178" fmla="*/ 1248682 w 1686832"/>
                <a:gd name="connsiteY178" fmla="*/ 57150 h 2019300"/>
                <a:gd name="connsiteX179" fmla="*/ 1172482 w 1686832"/>
                <a:gd name="connsiteY179" fmla="*/ 50800 h 2019300"/>
                <a:gd name="connsiteX180" fmla="*/ 1089932 w 1686832"/>
                <a:gd name="connsiteY180" fmla="*/ 50800 h 2019300"/>
                <a:gd name="connsiteX181" fmla="*/ 1070882 w 1686832"/>
                <a:gd name="connsiteY181" fmla="*/ 63500 h 2019300"/>
                <a:gd name="connsiteX182" fmla="*/ 1051832 w 1686832"/>
                <a:gd name="connsiteY182" fmla="*/ 101600 h 2019300"/>
                <a:gd name="connsiteX183" fmla="*/ 1039132 w 1686832"/>
                <a:gd name="connsiteY183" fmla="*/ 120650 h 2019300"/>
                <a:gd name="connsiteX184" fmla="*/ 1032782 w 1686832"/>
                <a:gd name="connsiteY184" fmla="*/ 139700 h 2019300"/>
                <a:gd name="connsiteX185" fmla="*/ 994682 w 1686832"/>
                <a:gd name="connsiteY185" fmla="*/ 184150 h 2019300"/>
                <a:gd name="connsiteX186" fmla="*/ 956582 w 1686832"/>
                <a:gd name="connsiteY186" fmla="*/ 177800 h 2019300"/>
                <a:gd name="connsiteX187" fmla="*/ 943882 w 1686832"/>
                <a:gd name="connsiteY187" fmla="*/ 158750 h 2019300"/>
                <a:gd name="connsiteX188" fmla="*/ 924832 w 1686832"/>
                <a:gd name="connsiteY188" fmla="*/ 139700 h 2019300"/>
                <a:gd name="connsiteX189" fmla="*/ 905782 w 1686832"/>
                <a:gd name="connsiteY189" fmla="*/ 95250 h 2019300"/>
                <a:gd name="connsiteX190" fmla="*/ 899432 w 1686832"/>
                <a:gd name="connsiteY190" fmla="*/ 69850 h 2019300"/>
                <a:gd name="connsiteX191" fmla="*/ 886732 w 1686832"/>
                <a:gd name="connsiteY191" fmla="*/ 50800 h 2019300"/>
                <a:gd name="connsiteX192" fmla="*/ 880382 w 1686832"/>
                <a:gd name="connsiteY192" fmla="*/ 31750 h 2019300"/>
                <a:gd name="connsiteX193" fmla="*/ 842282 w 1686832"/>
                <a:gd name="connsiteY193" fmla="*/ 12700 h 2019300"/>
                <a:gd name="connsiteX194" fmla="*/ 670832 w 1686832"/>
                <a:gd name="connsiteY194" fmla="*/ 25400 h 2019300"/>
                <a:gd name="connsiteX195" fmla="*/ 645432 w 1686832"/>
                <a:gd name="connsiteY195" fmla="*/ 31750 h 2019300"/>
                <a:gd name="connsiteX196" fmla="*/ 632732 w 1686832"/>
                <a:gd name="connsiteY196" fmla="*/ 50800 h 2019300"/>
                <a:gd name="connsiteX197" fmla="*/ 613682 w 1686832"/>
                <a:gd name="connsiteY197" fmla="*/ 63500 h 2019300"/>
                <a:gd name="connsiteX0" fmla="*/ 613682 w 1686832"/>
                <a:gd name="connsiteY0" fmla="*/ 63500 h 2019300"/>
                <a:gd name="connsiteX1" fmla="*/ 626382 w 1686832"/>
                <a:gd name="connsiteY1" fmla="*/ 228600 h 2019300"/>
                <a:gd name="connsiteX2" fmla="*/ 607332 w 1686832"/>
                <a:gd name="connsiteY2" fmla="*/ 273050 h 2019300"/>
                <a:gd name="connsiteX3" fmla="*/ 588282 w 1686832"/>
                <a:gd name="connsiteY3" fmla="*/ 285750 h 2019300"/>
                <a:gd name="connsiteX4" fmla="*/ 562882 w 1686832"/>
                <a:gd name="connsiteY4" fmla="*/ 241300 h 2019300"/>
                <a:gd name="connsiteX5" fmla="*/ 505732 w 1686832"/>
                <a:gd name="connsiteY5" fmla="*/ 209550 h 2019300"/>
                <a:gd name="connsiteX6" fmla="*/ 448582 w 1686832"/>
                <a:gd name="connsiteY6" fmla="*/ 254000 h 2019300"/>
                <a:gd name="connsiteX7" fmla="*/ 404132 w 1686832"/>
                <a:gd name="connsiteY7" fmla="*/ 311150 h 2019300"/>
                <a:gd name="connsiteX8" fmla="*/ 366032 w 1686832"/>
                <a:gd name="connsiteY8" fmla="*/ 323850 h 2019300"/>
                <a:gd name="connsiteX9" fmla="*/ 346982 w 1686832"/>
                <a:gd name="connsiteY9" fmla="*/ 330200 h 2019300"/>
                <a:gd name="connsiteX10" fmla="*/ 315232 w 1686832"/>
                <a:gd name="connsiteY10" fmla="*/ 368300 h 2019300"/>
                <a:gd name="connsiteX11" fmla="*/ 302532 w 1686832"/>
                <a:gd name="connsiteY11" fmla="*/ 406400 h 2019300"/>
                <a:gd name="connsiteX12" fmla="*/ 277132 w 1686832"/>
                <a:gd name="connsiteY12" fmla="*/ 444500 h 2019300"/>
                <a:gd name="connsiteX13" fmla="*/ 270782 w 1686832"/>
                <a:gd name="connsiteY13" fmla="*/ 463550 h 2019300"/>
                <a:gd name="connsiteX14" fmla="*/ 264432 w 1686832"/>
                <a:gd name="connsiteY14" fmla="*/ 501650 h 2019300"/>
                <a:gd name="connsiteX15" fmla="*/ 245382 w 1686832"/>
                <a:gd name="connsiteY15" fmla="*/ 508000 h 2019300"/>
                <a:gd name="connsiteX16" fmla="*/ 143782 w 1686832"/>
                <a:gd name="connsiteY16" fmla="*/ 520700 h 2019300"/>
                <a:gd name="connsiteX17" fmla="*/ 150132 w 1686832"/>
                <a:gd name="connsiteY17" fmla="*/ 552450 h 2019300"/>
                <a:gd name="connsiteX18" fmla="*/ 169182 w 1686832"/>
                <a:gd name="connsiteY18" fmla="*/ 558800 h 2019300"/>
                <a:gd name="connsiteX19" fmla="*/ 213632 w 1686832"/>
                <a:gd name="connsiteY19" fmla="*/ 552450 h 2019300"/>
                <a:gd name="connsiteX20" fmla="*/ 289832 w 1686832"/>
                <a:gd name="connsiteY20" fmla="*/ 539750 h 2019300"/>
                <a:gd name="connsiteX21" fmla="*/ 308882 w 1686832"/>
                <a:gd name="connsiteY21" fmla="*/ 552450 h 2019300"/>
                <a:gd name="connsiteX22" fmla="*/ 327932 w 1686832"/>
                <a:gd name="connsiteY22" fmla="*/ 596900 h 2019300"/>
                <a:gd name="connsiteX23" fmla="*/ 340632 w 1686832"/>
                <a:gd name="connsiteY23" fmla="*/ 635000 h 2019300"/>
                <a:gd name="connsiteX24" fmla="*/ 327932 w 1686832"/>
                <a:gd name="connsiteY24" fmla="*/ 698500 h 2019300"/>
                <a:gd name="connsiteX25" fmla="*/ 308882 w 1686832"/>
                <a:gd name="connsiteY25" fmla="*/ 717550 h 2019300"/>
                <a:gd name="connsiteX26" fmla="*/ 302532 w 1686832"/>
                <a:gd name="connsiteY26" fmla="*/ 762000 h 2019300"/>
                <a:gd name="connsiteX27" fmla="*/ 321582 w 1686832"/>
                <a:gd name="connsiteY27" fmla="*/ 768350 h 2019300"/>
                <a:gd name="connsiteX28" fmla="*/ 283482 w 1686832"/>
                <a:gd name="connsiteY28" fmla="*/ 822325 h 2019300"/>
                <a:gd name="connsiteX29" fmla="*/ 359682 w 1686832"/>
                <a:gd name="connsiteY29" fmla="*/ 844550 h 2019300"/>
                <a:gd name="connsiteX30" fmla="*/ 366032 w 1686832"/>
                <a:gd name="connsiteY30" fmla="*/ 863600 h 2019300"/>
                <a:gd name="connsiteX31" fmla="*/ 327932 w 1686832"/>
                <a:gd name="connsiteY31" fmla="*/ 882650 h 2019300"/>
                <a:gd name="connsiteX32" fmla="*/ 308882 w 1686832"/>
                <a:gd name="connsiteY32" fmla="*/ 889000 h 2019300"/>
                <a:gd name="connsiteX33" fmla="*/ 315232 w 1686832"/>
                <a:gd name="connsiteY33" fmla="*/ 927100 h 2019300"/>
                <a:gd name="connsiteX34" fmla="*/ 327932 w 1686832"/>
                <a:gd name="connsiteY34" fmla="*/ 946150 h 2019300"/>
                <a:gd name="connsiteX35" fmla="*/ 283482 w 1686832"/>
                <a:gd name="connsiteY35" fmla="*/ 946150 h 2019300"/>
                <a:gd name="connsiteX36" fmla="*/ 273957 w 1686832"/>
                <a:gd name="connsiteY36" fmla="*/ 977900 h 2019300"/>
                <a:gd name="connsiteX37" fmla="*/ 264432 w 1686832"/>
                <a:gd name="connsiteY37" fmla="*/ 1044575 h 2019300"/>
                <a:gd name="connsiteX38" fmla="*/ 181882 w 1686832"/>
                <a:gd name="connsiteY38" fmla="*/ 1047750 h 2019300"/>
                <a:gd name="connsiteX39" fmla="*/ 156482 w 1686832"/>
                <a:gd name="connsiteY39" fmla="*/ 1035050 h 2019300"/>
                <a:gd name="connsiteX40" fmla="*/ 137432 w 1686832"/>
                <a:gd name="connsiteY40" fmla="*/ 1028700 h 2019300"/>
                <a:gd name="connsiteX41" fmla="*/ 112032 w 1686832"/>
                <a:gd name="connsiteY41" fmla="*/ 1066800 h 2019300"/>
                <a:gd name="connsiteX42" fmla="*/ 118382 w 1686832"/>
                <a:gd name="connsiteY42" fmla="*/ 1092200 h 2019300"/>
                <a:gd name="connsiteX43" fmla="*/ 137432 w 1686832"/>
                <a:gd name="connsiteY43" fmla="*/ 1111250 h 2019300"/>
                <a:gd name="connsiteX44" fmla="*/ 150132 w 1686832"/>
                <a:gd name="connsiteY44" fmla="*/ 1130300 h 2019300"/>
                <a:gd name="connsiteX45" fmla="*/ 108857 w 1686832"/>
                <a:gd name="connsiteY45" fmla="*/ 1149350 h 2019300"/>
                <a:gd name="connsiteX46" fmla="*/ 907 w 1686832"/>
                <a:gd name="connsiteY46" fmla="*/ 1336675 h 2019300"/>
                <a:gd name="connsiteX47" fmla="*/ 175532 w 1686832"/>
                <a:gd name="connsiteY47" fmla="*/ 1289050 h 2019300"/>
                <a:gd name="connsiteX48" fmla="*/ 226332 w 1686832"/>
                <a:gd name="connsiteY48" fmla="*/ 1298575 h 2019300"/>
                <a:gd name="connsiteX49" fmla="*/ 245382 w 1686832"/>
                <a:gd name="connsiteY49" fmla="*/ 1349375 h 2019300"/>
                <a:gd name="connsiteX50" fmla="*/ 343807 w 1686832"/>
                <a:gd name="connsiteY50" fmla="*/ 1358900 h 2019300"/>
                <a:gd name="connsiteX51" fmla="*/ 410482 w 1686832"/>
                <a:gd name="connsiteY51" fmla="*/ 1327150 h 2019300"/>
                <a:gd name="connsiteX52" fmla="*/ 429532 w 1686832"/>
                <a:gd name="connsiteY52" fmla="*/ 1320800 h 2019300"/>
                <a:gd name="connsiteX53" fmla="*/ 435882 w 1686832"/>
                <a:gd name="connsiteY53" fmla="*/ 1301750 h 2019300"/>
                <a:gd name="connsiteX54" fmla="*/ 454932 w 1686832"/>
                <a:gd name="connsiteY54" fmla="*/ 1225550 h 2019300"/>
                <a:gd name="connsiteX55" fmla="*/ 473982 w 1686832"/>
                <a:gd name="connsiteY55" fmla="*/ 1212850 h 2019300"/>
                <a:gd name="connsiteX56" fmla="*/ 493032 w 1686832"/>
                <a:gd name="connsiteY56" fmla="*/ 1219200 h 2019300"/>
                <a:gd name="connsiteX57" fmla="*/ 540657 w 1686832"/>
                <a:gd name="connsiteY57" fmla="*/ 1219200 h 2019300"/>
                <a:gd name="connsiteX58" fmla="*/ 556532 w 1686832"/>
                <a:gd name="connsiteY58" fmla="*/ 1244600 h 2019300"/>
                <a:gd name="connsiteX59" fmla="*/ 524782 w 1686832"/>
                <a:gd name="connsiteY59" fmla="*/ 1276350 h 2019300"/>
                <a:gd name="connsiteX60" fmla="*/ 505732 w 1686832"/>
                <a:gd name="connsiteY60" fmla="*/ 1282700 h 2019300"/>
                <a:gd name="connsiteX61" fmla="*/ 486682 w 1686832"/>
                <a:gd name="connsiteY61" fmla="*/ 1295400 h 2019300"/>
                <a:gd name="connsiteX62" fmla="*/ 473982 w 1686832"/>
                <a:gd name="connsiteY62" fmla="*/ 1314450 h 2019300"/>
                <a:gd name="connsiteX63" fmla="*/ 467632 w 1686832"/>
                <a:gd name="connsiteY63" fmla="*/ 1333500 h 2019300"/>
                <a:gd name="connsiteX64" fmla="*/ 435882 w 1686832"/>
                <a:gd name="connsiteY64" fmla="*/ 1365250 h 2019300"/>
                <a:gd name="connsiteX65" fmla="*/ 499382 w 1686832"/>
                <a:gd name="connsiteY65" fmla="*/ 1390650 h 2019300"/>
                <a:gd name="connsiteX66" fmla="*/ 512082 w 1686832"/>
                <a:gd name="connsiteY66" fmla="*/ 1409700 h 2019300"/>
                <a:gd name="connsiteX67" fmla="*/ 512082 w 1686832"/>
                <a:gd name="connsiteY67" fmla="*/ 1460500 h 2019300"/>
                <a:gd name="connsiteX68" fmla="*/ 451757 w 1686832"/>
                <a:gd name="connsiteY68" fmla="*/ 1393825 h 2019300"/>
                <a:gd name="connsiteX69" fmla="*/ 372382 w 1686832"/>
                <a:gd name="connsiteY69" fmla="*/ 1450975 h 2019300"/>
                <a:gd name="connsiteX70" fmla="*/ 378732 w 1686832"/>
                <a:gd name="connsiteY70" fmla="*/ 1498600 h 2019300"/>
                <a:gd name="connsiteX71" fmla="*/ 391432 w 1686832"/>
                <a:gd name="connsiteY71" fmla="*/ 1517650 h 2019300"/>
                <a:gd name="connsiteX72" fmla="*/ 404132 w 1686832"/>
                <a:gd name="connsiteY72" fmla="*/ 1555750 h 2019300"/>
                <a:gd name="connsiteX73" fmla="*/ 423182 w 1686832"/>
                <a:gd name="connsiteY73" fmla="*/ 1562100 h 2019300"/>
                <a:gd name="connsiteX74" fmla="*/ 461282 w 1686832"/>
                <a:gd name="connsiteY74" fmla="*/ 1587500 h 2019300"/>
                <a:gd name="connsiteX75" fmla="*/ 454932 w 1686832"/>
                <a:gd name="connsiteY75" fmla="*/ 1606550 h 2019300"/>
                <a:gd name="connsiteX76" fmla="*/ 391432 w 1686832"/>
                <a:gd name="connsiteY76" fmla="*/ 1625600 h 2019300"/>
                <a:gd name="connsiteX77" fmla="*/ 378732 w 1686832"/>
                <a:gd name="connsiteY77" fmla="*/ 1663700 h 2019300"/>
                <a:gd name="connsiteX78" fmla="*/ 385082 w 1686832"/>
                <a:gd name="connsiteY78" fmla="*/ 1701800 h 2019300"/>
                <a:gd name="connsiteX79" fmla="*/ 416832 w 1686832"/>
                <a:gd name="connsiteY79" fmla="*/ 1733550 h 2019300"/>
                <a:gd name="connsiteX80" fmla="*/ 410482 w 1686832"/>
                <a:gd name="connsiteY80" fmla="*/ 1755775 h 2019300"/>
                <a:gd name="connsiteX81" fmla="*/ 429532 w 1686832"/>
                <a:gd name="connsiteY81" fmla="*/ 1866900 h 2019300"/>
                <a:gd name="connsiteX82" fmla="*/ 461282 w 1686832"/>
                <a:gd name="connsiteY82" fmla="*/ 1955800 h 2019300"/>
                <a:gd name="connsiteX83" fmla="*/ 486682 w 1686832"/>
                <a:gd name="connsiteY83" fmla="*/ 1962150 h 2019300"/>
                <a:gd name="connsiteX84" fmla="*/ 537482 w 1686832"/>
                <a:gd name="connsiteY84" fmla="*/ 1968500 h 2019300"/>
                <a:gd name="connsiteX85" fmla="*/ 543832 w 1686832"/>
                <a:gd name="connsiteY85" fmla="*/ 1993900 h 2019300"/>
                <a:gd name="connsiteX86" fmla="*/ 588282 w 1686832"/>
                <a:gd name="connsiteY86" fmla="*/ 2012950 h 2019300"/>
                <a:gd name="connsiteX87" fmla="*/ 607332 w 1686832"/>
                <a:gd name="connsiteY87" fmla="*/ 2019300 h 2019300"/>
                <a:gd name="connsiteX88" fmla="*/ 626382 w 1686832"/>
                <a:gd name="connsiteY88" fmla="*/ 2012950 h 2019300"/>
                <a:gd name="connsiteX89" fmla="*/ 645432 w 1686832"/>
                <a:gd name="connsiteY89" fmla="*/ 1943100 h 2019300"/>
                <a:gd name="connsiteX90" fmla="*/ 658132 w 1686832"/>
                <a:gd name="connsiteY90" fmla="*/ 1924050 h 2019300"/>
                <a:gd name="connsiteX91" fmla="*/ 696232 w 1686832"/>
                <a:gd name="connsiteY91" fmla="*/ 1892300 h 2019300"/>
                <a:gd name="connsiteX92" fmla="*/ 715282 w 1686832"/>
                <a:gd name="connsiteY92" fmla="*/ 1854200 h 2019300"/>
                <a:gd name="connsiteX93" fmla="*/ 708932 w 1686832"/>
                <a:gd name="connsiteY93" fmla="*/ 1771650 h 2019300"/>
                <a:gd name="connsiteX94" fmla="*/ 683532 w 1686832"/>
                <a:gd name="connsiteY94" fmla="*/ 1714500 h 2019300"/>
                <a:gd name="connsiteX95" fmla="*/ 670832 w 1686832"/>
                <a:gd name="connsiteY95" fmla="*/ 1670050 h 2019300"/>
                <a:gd name="connsiteX96" fmla="*/ 677182 w 1686832"/>
                <a:gd name="connsiteY96" fmla="*/ 1638300 h 2019300"/>
                <a:gd name="connsiteX97" fmla="*/ 715282 w 1686832"/>
                <a:gd name="connsiteY97" fmla="*/ 1625600 h 2019300"/>
                <a:gd name="connsiteX98" fmla="*/ 778782 w 1686832"/>
                <a:gd name="connsiteY98" fmla="*/ 1631950 h 2019300"/>
                <a:gd name="connsiteX99" fmla="*/ 810532 w 1686832"/>
                <a:gd name="connsiteY99" fmla="*/ 1663700 h 2019300"/>
                <a:gd name="connsiteX100" fmla="*/ 829582 w 1686832"/>
                <a:gd name="connsiteY100" fmla="*/ 1676400 h 2019300"/>
                <a:gd name="connsiteX101" fmla="*/ 848632 w 1686832"/>
                <a:gd name="connsiteY101" fmla="*/ 1708150 h 2019300"/>
                <a:gd name="connsiteX102" fmla="*/ 905782 w 1686832"/>
                <a:gd name="connsiteY102" fmla="*/ 1720850 h 2019300"/>
                <a:gd name="connsiteX103" fmla="*/ 988332 w 1686832"/>
                <a:gd name="connsiteY103" fmla="*/ 1670050 h 2019300"/>
                <a:gd name="connsiteX104" fmla="*/ 1001032 w 1686832"/>
                <a:gd name="connsiteY104" fmla="*/ 1689100 h 2019300"/>
                <a:gd name="connsiteX105" fmla="*/ 1020082 w 1686832"/>
                <a:gd name="connsiteY105" fmla="*/ 1727200 h 2019300"/>
                <a:gd name="connsiteX106" fmla="*/ 1045482 w 1686832"/>
                <a:gd name="connsiteY106" fmla="*/ 1733550 h 2019300"/>
                <a:gd name="connsiteX107" fmla="*/ 1089932 w 1686832"/>
                <a:gd name="connsiteY107" fmla="*/ 1746250 h 2019300"/>
                <a:gd name="connsiteX108" fmla="*/ 1134382 w 1686832"/>
                <a:gd name="connsiteY108" fmla="*/ 1752600 h 2019300"/>
                <a:gd name="connsiteX109" fmla="*/ 1216932 w 1686832"/>
                <a:gd name="connsiteY109" fmla="*/ 1746250 h 2019300"/>
                <a:gd name="connsiteX110" fmla="*/ 1235982 w 1686832"/>
                <a:gd name="connsiteY110" fmla="*/ 1739900 h 2019300"/>
                <a:gd name="connsiteX111" fmla="*/ 1280432 w 1686832"/>
                <a:gd name="connsiteY111" fmla="*/ 1682750 h 2019300"/>
                <a:gd name="connsiteX112" fmla="*/ 1299482 w 1686832"/>
                <a:gd name="connsiteY112" fmla="*/ 1676400 h 2019300"/>
                <a:gd name="connsiteX113" fmla="*/ 1318532 w 1686832"/>
                <a:gd name="connsiteY113" fmla="*/ 1663700 h 2019300"/>
                <a:gd name="connsiteX114" fmla="*/ 1369332 w 1686832"/>
                <a:gd name="connsiteY114" fmla="*/ 1644650 h 2019300"/>
                <a:gd name="connsiteX115" fmla="*/ 1375682 w 1686832"/>
                <a:gd name="connsiteY115" fmla="*/ 1428750 h 2019300"/>
                <a:gd name="connsiteX116" fmla="*/ 1382032 w 1686832"/>
                <a:gd name="connsiteY116" fmla="*/ 1409700 h 2019300"/>
                <a:gd name="connsiteX117" fmla="*/ 1394732 w 1686832"/>
                <a:gd name="connsiteY117" fmla="*/ 1390650 h 2019300"/>
                <a:gd name="connsiteX118" fmla="*/ 1394732 w 1686832"/>
                <a:gd name="connsiteY118" fmla="*/ 1327150 h 2019300"/>
                <a:gd name="connsiteX119" fmla="*/ 1375682 w 1686832"/>
                <a:gd name="connsiteY119" fmla="*/ 1314450 h 2019300"/>
                <a:gd name="connsiteX120" fmla="*/ 1362982 w 1686832"/>
                <a:gd name="connsiteY120" fmla="*/ 1289050 h 2019300"/>
                <a:gd name="connsiteX121" fmla="*/ 1388382 w 1686832"/>
                <a:gd name="connsiteY121" fmla="*/ 1257300 h 2019300"/>
                <a:gd name="connsiteX122" fmla="*/ 1401082 w 1686832"/>
                <a:gd name="connsiteY122" fmla="*/ 1238250 h 2019300"/>
                <a:gd name="connsiteX123" fmla="*/ 1420132 w 1686832"/>
                <a:gd name="connsiteY123" fmla="*/ 1181100 h 2019300"/>
                <a:gd name="connsiteX124" fmla="*/ 1426482 w 1686832"/>
                <a:gd name="connsiteY124" fmla="*/ 1162050 h 2019300"/>
                <a:gd name="connsiteX125" fmla="*/ 1439182 w 1686832"/>
                <a:gd name="connsiteY125" fmla="*/ 1111250 h 2019300"/>
                <a:gd name="connsiteX126" fmla="*/ 1451882 w 1686832"/>
                <a:gd name="connsiteY126" fmla="*/ 1066800 h 2019300"/>
                <a:gd name="connsiteX127" fmla="*/ 1439182 w 1686832"/>
                <a:gd name="connsiteY127" fmla="*/ 1009650 h 2019300"/>
                <a:gd name="connsiteX128" fmla="*/ 1426482 w 1686832"/>
                <a:gd name="connsiteY128" fmla="*/ 990600 h 2019300"/>
                <a:gd name="connsiteX129" fmla="*/ 1413782 w 1686832"/>
                <a:gd name="connsiteY129" fmla="*/ 952500 h 2019300"/>
                <a:gd name="connsiteX130" fmla="*/ 1401082 w 1686832"/>
                <a:gd name="connsiteY130" fmla="*/ 927100 h 2019300"/>
                <a:gd name="connsiteX131" fmla="*/ 1394732 w 1686832"/>
                <a:gd name="connsiteY131" fmla="*/ 901700 h 2019300"/>
                <a:gd name="connsiteX132" fmla="*/ 1388382 w 1686832"/>
                <a:gd name="connsiteY132" fmla="*/ 882650 h 2019300"/>
                <a:gd name="connsiteX133" fmla="*/ 1394732 w 1686832"/>
                <a:gd name="connsiteY133" fmla="*/ 666750 h 2019300"/>
                <a:gd name="connsiteX134" fmla="*/ 1401082 w 1686832"/>
                <a:gd name="connsiteY134" fmla="*/ 635000 h 2019300"/>
                <a:gd name="connsiteX135" fmla="*/ 1413782 w 1686832"/>
                <a:gd name="connsiteY135" fmla="*/ 615950 h 2019300"/>
                <a:gd name="connsiteX136" fmla="*/ 1432832 w 1686832"/>
                <a:gd name="connsiteY136" fmla="*/ 577850 h 2019300"/>
                <a:gd name="connsiteX137" fmla="*/ 1439182 w 1686832"/>
                <a:gd name="connsiteY137" fmla="*/ 520700 h 2019300"/>
                <a:gd name="connsiteX138" fmla="*/ 1445532 w 1686832"/>
                <a:gd name="connsiteY138" fmla="*/ 501650 h 2019300"/>
                <a:gd name="connsiteX139" fmla="*/ 1451882 w 1686832"/>
                <a:gd name="connsiteY139" fmla="*/ 450850 h 2019300"/>
                <a:gd name="connsiteX140" fmla="*/ 1489982 w 1686832"/>
                <a:gd name="connsiteY140" fmla="*/ 431800 h 2019300"/>
                <a:gd name="connsiteX141" fmla="*/ 1515382 w 1686832"/>
                <a:gd name="connsiteY141" fmla="*/ 425450 h 2019300"/>
                <a:gd name="connsiteX142" fmla="*/ 1534432 w 1686832"/>
                <a:gd name="connsiteY142" fmla="*/ 419100 h 2019300"/>
                <a:gd name="connsiteX143" fmla="*/ 1572532 w 1686832"/>
                <a:gd name="connsiteY143" fmla="*/ 412750 h 2019300"/>
                <a:gd name="connsiteX144" fmla="*/ 1597932 w 1686832"/>
                <a:gd name="connsiteY144" fmla="*/ 406400 h 2019300"/>
                <a:gd name="connsiteX145" fmla="*/ 1559832 w 1686832"/>
                <a:gd name="connsiteY145" fmla="*/ 368300 h 2019300"/>
                <a:gd name="connsiteX146" fmla="*/ 1521732 w 1686832"/>
                <a:gd name="connsiteY146" fmla="*/ 349250 h 2019300"/>
                <a:gd name="connsiteX147" fmla="*/ 1483632 w 1686832"/>
                <a:gd name="connsiteY147" fmla="*/ 330200 h 2019300"/>
                <a:gd name="connsiteX148" fmla="*/ 1464582 w 1686832"/>
                <a:gd name="connsiteY148" fmla="*/ 285750 h 2019300"/>
                <a:gd name="connsiteX149" fmla="*/ 1445532 w 1686832"/>
                <a:gd name="connsiteY149" fmla="*/ 279400 h 2019300"/>
                <a:gd name="connsiteX150" fmla="*/ 1451882 w 1686832"/>
                <a:gd name="connsiteY150" fmla="*/ 228600 h 2019300"/>
                <a:gd name="connsiteX151" fmla="*/ 1470932 w 1686832"/>
                <a:gd name="connsiteY151" fmla="*/ 222250 h 2019300"/>
                <a:gd name="connsiteX152" fmla="*/ 1521732 w 1686832"/>
                <a:gd name="connsiteY152" fmla="*/ 228600 h 2019300"/>
                <a:gd name="connsiteX153" fmla="*/ 1578882 w 1686832"/>
                <a:gd name="connsiteY153" fmla="*/ 273050 h 2019300"/>
                <a:gd name="connsiteX154" fmla="*/ 1616982 w 1686832"/>
                <a:gd name="connsiteY154" fmla="*/ 285750 h 2019300"/>
                <a:gd name="connsiteX155" fmla="*/ 1636032 w 1686832"/>
                <a:gd name="connsiteY155" fmla="*/ 298450 h 2019300"/>
                <a:gd name="connsiteX156" fmla="*/ 1623332 w 1686832"/>
                <a:gd name="connsiteY156" fmla="*/ 304800 h 2019300"/>
                <a:gd name="connsiteX157" fmla="*/ 1629682 w 1686832"/>
                <a:gd name="connsiteY157" fmla="*/ 260350 h 2019300"/>
                <a:gd name="connsiteX158" fmla="*/ 1667782 w 1686832"/>
                <a:gd name="connsiteY158" fmla="*/ 228600 h 2019300"/>
                <a:gd name="connsiteX159" fmla="*/ 1686832 w 1686832"/>
                <a:gd name="connsiteY159" fmla="*/ 184150 h 2019300"/>
                <a:gd name="connsiteX160" fmla="*/ 1680482 w 1686832"/>
                <a:gd name="connsiteY160" fmla="*/ 165100 h 2019300"/>
                <a:gd name="connsiteX161" fmla="*/ 1591582 w 1686832"/>
                <a:gd name="connsiteY161" fmla="*/ 158750 h 2019300"/>
                <a:gd name="connsiteX162" fmla="*/ 1623332 w 1686832"/>
                <a:gd name="connsiteY162" fmla="*/ 127000 h 2019300"/>
                <a:gd name="connsiteX163" fmla="*/ 1591582 w 1686832"/>
                <a:gd name="connsiteY163" fmla="*/ 69850 h 2019300"/>
                <a:gd name="connsiteX164" fmla="*/ 1610632 w 1686832"/>
                <a:gd name="connsiteY164" fmla="*/ 63500 h 2019300"/>
                <a:gd name="connsiteX165" fmla="*/ 1591582 w 1686832"/>
                <a:gd name="connsiteY165" fmla="*/ 50800 h 2019300"/>
                <a:gd name="connsiteX166" fmla="*/ 1566182 w 1686832"/>
                <a:gd name="connsiteY166" fmla="*/ 44450 h 2019300"/>
                <a:gd name="connsiteX167" fmla="*/ 1509032 w 1686832"/>
                <a:gd name="connsiteY167" fmla="*/ 31750 h 2019300"/>
                <a:gd name="connsiteX168" fmla="*/ 1489982 w 1686832"/>
                <a:gd name="connsiteY168" fmla="*/ 19050 h 2019300"/>
                <a:gd name="connsiteX169" fmla="*/ 1432832 w 1686832"/>
                <a:gd name="connsiteY169" fmla="*/ 6350 h 2019300"/>
                <a:gd name="connsiteX170" fmla="*/ 1401082 w 1686832"/>
                <a:gd name="connsiteY170" fmla="*/ 0 h 2019300"/>
                <a:gd name="connsiteX171" fmla="*/ 1337582 w 1686832"/>
                <a:gd name="connsiteY171" fmla="*/ 6350 h 2019300"/>
                <a:gd name="connsiteX172" fmla="*/ 1337582 w 1686832"/>
                <a:gd name="connsiteY172" fmla="*/ 50800 h 2019300"/>
                <a:gd name="connsiteX173" fmla="*/ 1375682 w 1686832"/>
                <a:gd name="connsiteY173" fmla="*/ 57150 h 2019300"/>
                <a:gd name="connsiteX174" fmla="*/ 1375682 w 1686832"/>
                <a:gd name="connsiteY174" fmla="*/ 127000 h 2019300"/>
                <a:gd name="connsiteX175" fmla="*/ 1337582 w 1686832"/>
                <a:gd name="connsiteY175" fmla="*/ 120650 h 2019300"/>
                <a:gd name="connsiteX176" fmla="*/ 1299482 w 1686832"/>
                <a:gd name="connsiteY176" fmla="*/ 82550 h 2019300"/>
                <a:gd name="connsiteX177" fmla="*/ 1280432 w 1686832"/>
                <a:gd name="connsiteY177" fmla="*/ 63500 h 2019300"/>
                <a:gd name="connsiteX178" fmla="*/ 1248682 w 1686832"/>
                <a:gd name="connsiteY178" fmla="*/ 57150 h 2019300"/>
                <a:gd name="connsiteX179" fmla="*/ 1172482 w 1686832"/>
                <a:gd name="connsiteY179" fmla="*/ 50800 h 2019300"/>
                <a:gd name="connsiteX180" fmla="*/ 1089932 w 1686832"/>
                <a:gd name="connsiteY180" fmla="*/ 50800 h 2019300"/>
                <a:gd name="connsiteX181" fmla="*/ 1070882 w 1686832"/>
                <a:gd name="connsiteY181" fmla="*/ 63500 h 2019300"/>
                <a:gd name="connsiteX182" fmla="*/ 1051832 w 1686832"/>
                <a:gd name="connsiteY182" fmla="*/ 101600 h 2019300"/>
                <a:gd name="connsiteX183" fmla="*/ 1039132 w 1686832"/>
                <a:gd name="connsiteY183" fmla="*/ 120650 h 2019300"/>
                <a:gd name="connsiteX184" fmla="*/ 1032782 w 1686832"/>
                <a:gd name="connsiteY184" fmla="*/ 139700 h 2019300"/>
                <a:gd name="connsiteX185" fmla="*/ 994682 w 1686832"/>
                <a:gd name="connsiteY185" fmla="*/ 184150 h 2019300"/>
                <a:gd name="connsiteX186" fmla="*/ 956582 w 1686832"/>
                <a:gd name="connsiteY186" fmla="*/ 177800 h 2019300"/>
                <a:gd name="connsiteX187" fmla="*/ 943882 w 1686832"/>
                <a:gd name="connsiteY187" fmla="*/ 158750 h 2019300"/>
                <a:gd name="connsiteX188" fmla="*/ 924832 w 1686832"/>
                <a:gd name="connsiteY188" fmla="*/ 139700 h 2019300"/>
                <a:gd name="connsiteX189" fmla="*/ 905782 w 1686832"/>
                <a:gd name="connsiteY189" fmla="*/ 95250 h 2019300"/>
                <a:gd name="connsiteX190" fmla="*/ 899432 w 1686832"/>
                <a:gd name="connsiteY190" fmla="*/ 69850 h 2019300"/>
                <a:gd name="connsiteX191" fmla="*/ 886732 w 1686832"/>
                <a:gd name="connsiteY191" fmla="*/ 50800 h 2019300"/>
                <a:gd name="connsiteX192" fmla="*/ 880382 w 1686832"/>
                <a:gd name="connsiteY192" fmla="*/ 31750 h 2019300"/>
                <a:gd name="connsiteX193" fmla="*/ 842282 w 1686832"/>
                <a:gd name="connsiteY193" fmla="*/ 12700 h 2019300"/>
                <a:gd name="connsiteX194" fmla="*/ 670832 w 1686832"/>
                <a:gd name="connsiteY194" fmla="*/ 25400 h 2019300"/>
                <a:gd name="connsiteX195" fmla="*/ 645432 w 1686832"/>
                <a:gd name="connsiteY195" fmla="*/ 31750 h 2019300"/>
                <a:gd name="connsiteX196" fmla="*/ 632732 w 1686832"/>
                <a:gd name="connsiteY196" fmla="*/ 50800 h 2019300"/>
                <a:gd name="connsiteX197" fmla="*/ 613682 w 1686832"/>
                <a:gd name="connsiteY197" fmla="*/ 63500 h 2019300"/>
                <a:gd name="connsiteX0" fmla="*/ 613682 w 1686832"/>
                <a:gd name="connsiteY0" fmla="*/ 63500 h 2019300"/>
                <a:gd name="connsiteX1" fmla="*/ 626382 w 1686832"/>
                <a:gd name="connsiteY1" fmla="*/ 228600 h 2019300"/>
                <a:gd name="connsiteX2" fmla="*/ 607332 w 1686832"/>
                <a:gd name="connsiteY2" fmla="*/ 273050 h 2019300"/>
                <a:gd name="connsiteX3" fmla="*/ 588282 w 1686832"/>
                <a:gd name="connsiteY3" fmla="*/ 285750 h 2019300"/>
                <a:gd name="connsiteX4" fmla="*/ 562882 w 1686832"/>
                <a:gd name="connsiteY4" fmla="*/ 241300 h 2019300"/>
                <a:gd name="connsiteX5" fmla="*/ 505732 w 1686832"/>
                <a:gd name="connsiteY5" fmla="*/ 209550 h 2019300"/>
                <a:gd name="connsiteX6" fmla="*/ 448582 w 1686832"/>
                <a:gd name="connsiteY6" fmla="*/ 254000 h 2019300"/>
                <a:gd name="connsiteX7" fmla="*/ 404132 w 1686832"/>
                <a:gd name="connsiteY7" fmla="*/ 311150 h 2019300"/>
                <a:gd name="connsiteX8" fmla="*/ 366032 w 1686832"/>
                <a:gd name="connsiteY8" fmla="*/ 323850 h 2019300"/>
                <a:gd name="connsiteX9" fmla="*/ 346982 w 1686832"/>
                <a:gd name="connsiteY9" fmla="*/ 330200 h 2019300"/>
                <a:gd name="connsiteX10" fmla="*/ 315232 w 1686832"/>
                <a:gd name="connsiteY10" fmla="*/ 368300 h 2019300"/>
                <a:gd name="connsiteX11" fmla="*/ 302532 w 1686832"/>
                <a:gd name="connsiteY11" fmla="*/ 406400 h 2019300"/>
                <a:gd name="connsiteX12" fmla="*/ 277132 w 1686832"/>
                <a:gd name="connsiteY12" fmla="*/ 444500 h 2019300"/>
                <a:gd name="connsiteX13" fmla="*/ 270782 w 1686832"/>
                <a:gd name="connsiteY13" fmla="*/ 463550 h 2019300"/>
                <a:gd name="connsiteX14" fmla="*/ 264432 w 1686832"/>
                <a:gd name="connsiteY14" fmla="*/ 501650 h 2019300"/>
                <a:gd name="connsiteX15" fmla="*/ 245382 w 1686832"/>
                <a:gd name="connsiteY15" fmla="*/ 508000 h 2019300"/>
                <a:gd name="connsiteX16" fmla="*/ 143782 w 1686832"/>
                <a:gd name="connsiteY16" fmla="*/ 520700 h 2019300"/>
                <a:gd name="connsiteX17" fmla="*/ 150132 w 1686832"/>
                <a:gd name="connsiteY17" fmla="*/ 552450 h 2019300"/>
                <a:gd name="connsiteX18" fmla="*/ 169182 w 1686832"/>
                <a:gd name="connsiteY18" fmla="*/ 558800 h 2019300"/>
                <a:gd name="connsiteX19" fmla="*/ 213632 w 1686832"/>
                <a:gd name="connsiteY19" fmla="*/ 552450 h 2019300"/>
                <a:gd name="connsiteX20" fmla="*/ 289832 w 1686832"/>
                <a:gd name="connsiteY20" fmla="*/ 539750 h 2019300"/>
                <a:gd name="connsiteX21" fmla="*/ 308882 w 1686832"/>
                <a:gd name="connsiteY21" fmla="*/ 552450 h 2019300"/>
                <a:gd name="connsiteX22" fmla="*/ 327932 w 1686832"/>
                <a:gd name="connsiteY22" fmla="*/ 596900 h 2019300"/>
                <a:gd name="connsiteX23" fmla="*/ 340632 w 1686832"/>
                <a:gd name="connsiteY23" fmla="*/ 635000 h 2019300"/>
                <a:gd name="connsiteX24" fmla="*/ 327932 w 1686832"/>
                <a:gd name="connsiteY24" fmla="*/ 698500 h 2019300"/>
                <a:gd name="connsiteX25" fmla="*/ 308882 w 1686832"/>
                <a:gd name="connsiteY25" fmla="*/ 717550 h 2019300"/>
                <a:gd name="connsiteX26" fmla="*/ 302532 w 1686832"/>
                <a:gd name="connsiteY26" fmla="*/ 762000 h 2019300"/>
                <a:gd name="connsiteX27" fmla="*/ 283482 w 1686832"/>
                <a:gd name="connsiteY27" fmla="*/ 822325 h 2019300"/>
                <a:gd name="connsiteX28" fmla="*/ 359682 w 1686832"/>
                <a:gd name="connsiteY28" fmla="*/ 844550 h 2019300"/>
                <a:gd name="connsiteX29" fmla="*/ 366032 w 1686832"/>
                <a:gd name="connsiteY29" fmla="*/ 863600 h 2019300"/>
                <a:gd name="connsiteX30" fmla="*/ 327932 w 1686832"/>
                <a:gd name="connsiteY30" fmla="*/ 882650 h 2019300"/>
                <a:gd name="connsiteX31" fmla="*/ 308882 w 1686832"/>
                <a:gd name="connsiteY31" fmla="*/ 889000 h 2019300"/>
                <a:gd name="connsiteX32" fmla="*/ 315232 w 1686832"/>
                <a:gd name="connsiteY32" fmla="*/ 927100 h 2019300"/>
                <a:gd name="connsiteX33" fmla="*/ 327932 w 1686832"/>
                <a:gd name="connsiteY33" fmla="*/ 946150 h 2019300"/>
                <a:gd name="connsiteX34" fmla="*/ 283482 w 1686832"/>
                <a:gd name="connsiteY34" fmla="*/ 946150 h 2019300"/>
                <a:gd name="connsiteX35" fmla="*/ 273957 w 1686832"/>
                <a:gd name="connsiteY35" fmla="*/ 977900 h 2019300"/>
                <a:gd name="connsiteX36" fmla="*/ 264432 w 1686832"/>
                <a:gd name="connsiteY36" fmla="*/ 1044575 h 2019300"/>
                <a:gd name="connsiteX37" fmla="*/ 181882 w 1686832"/>
                <a:gd name="connsiteY37" fmla="*/ 1047750 h 2019300"/>
                <a:gd name="connsiteX38" fmla="*/ 156482 w 1686832"/>
                <a:gd name="connsiteY38" fmla="*/ 1035050 h 2019300"/>
                <a:gd name="connsiteX39" fmla="*/ 137432 w 1686832"/>
                <a:gd name="connsiteY39" fmla="*/ 1028700 h 2019300"/>
                <a:gd name="connsiteX40" fmla="*/ 112032 w 1686832"/>
                <a:gd name="connsiteY40" fmla="*/ 1066800 h 2019300"/>
                <a:gd name="connsiteX41" fmla="*/ 118382 w 1686832"/>
                <a:gd name="connsiteY41" fmla="*/ 1092200 h 2019300"/>
                <a:gd name="connsiteX42" fmla="*/ 137432 w 1686832"/>
                <a:gd name="connsiteY42" fmla="*/ 1111250 h 2019300"/>
                <a:gd name="connsiteX43" fmla="*/ 150132 w 1686832"/>
                <a:gd name="connsiteY43" fmla="*/ 1130300 h 2019300"/>
                <a:gd name="connsiteX44" fmla="*/ 108857 w 1686832"/>
                <a:gd name="connsiteY44" fmla="*/ 1149350 h 2019300"/>
                <a:gd name="connsiteX45" fmla="*/ 907 w 1686832"/>
                <a:gd name="connsiteY45" fmla="*/ 1336675 h 2019300"/>
                <a:gd name="connsiteX46" fmla="*/ 175532 w 1686832"/>
                <a:gd name="connsiteY46" fmla="*/ 1289050 h 2019300"/>
                <a:gd name="connsiteX47" fmla="*/ 226332 w 1686832"/>
                <a:gd name="connsiteY47" fmla="*/ 1298575 h 2019300"/>
                <a:gd name="connsiteX48" fmla="*/ 245382 w 1686832"/>
                <a:gd name="connsiteY48" fmla="*/ 1349375 h 2019300"/>
                <a:gd name="connsiteX49" fmla="*/ 343807 w 1686832"/>
                <a:gd name="connsiteY49" fmla="*/ 1358900 h 2019300"/>
                <a:gd name="connsiteX50" fmla="*/ 410482 w 1686832"/>
                <a:gd name="connsiteY50" fmla="*/ 1327150 h 2019300"/>
                <a:gd name="connsiteX51" fmla="*/ 429532 w 1686832"/>
                <a:gd name="connsiteY51" fmla="*/ 1320800 h 2019300"/>
                <a:gd name="connsiteX52" fmla="*/ 435882 w 1686832"/>
                <a:gd name="connsiteY52" fmla="*/ 1301750 h 2019300"/>
                <a:gd name="connsiteX53" fmla="*/ 454932 w 1686832"/>
                <a:gd name="connsiteY53" fmla="*/ 1225550 h 2019300"/>
                <a:gd name="connsiteX54" fmla="*/ 473982 w 1686832"/>
                <a:gd name="connsiteY54" fmla="*/ 1212850 h 2019300"/>
                <a:gd name="connsiteX55" fmla="*/ 493032 w 1686832"/>
                <a:gd name="connsiteY55" fmla="*/ 1219200 h 2019300"/>
                <a:gd name="connsiteX56" fmla="*/ 540657 w 1686832"/>
                <a:gd name="connsiteY56" fmla="*/ 1219200 h 2019300"/>
                <a:gd name="connsiteX57" fmla="*/ 556532 w 1686832"/>
                <a:gd name="connsiteY57" fmla="*/ 1244600 h 2019300"/>
                <a:gd name="connsiteX58" fmla="*/ 524782 w 1686832"/>
                <a:gd name="connsiteY58" fmla="*/ 1276350 h 2019300"/>
                <a:gd name="connsiteX59" fmla="*/ 505732 w 1686832"/>
                <a:gd name="connsiteY59" fmla="*/ 1282700 h 2019300"/>
                <a:gd name="connsiteX60" fmla="*/ 486682 w 1686832"/>
                <a:gd name="connsiteY60" fmla="*/ 1295400 h 2019300"/>
                <a:gd name="connsiteX61" fmla="*/ 473982 w 1686832"/>
                <a:gd name="connsiteY61" fmla="*/ 1314450 h 2019300"/>
                <a:gd name="connsiteX62" fmla="*/ 467632 w 1686832"/>
                <a:gd name="connsiteY62" fmla="*/ 1333500 h 2019300"/>
                <a:gd name="connsiteX63" fmla="*/ 435882 w 1686832"/>
                <a:gd name="connsiteY63" fmla="*/ 1365250 h 2019300"/>
                <a:gd name="connsiteX64" fmla="*/ 499382 w 1686832"/>
                <a:gd name="connsiteY64" fmla="*/ 1390650 h 2019300"/>
                <a:gd name="connsiteX65" fmla="*/ 512082 w 1686832"/>
                <a:gd name="connsiteY65" fmla="*/ 1409700 h 2019300"/>
                <a:gd name="connsiteX66" fmla="*/ 512082 w 1686832"/>
                <a:gd name="connsiteY66" fmla="*/ 1460500 h 2019300"/>
                <a:gd name="connsiteX67" fmla="*/ 451757 w 1686832"/>
                <a:gd name="connsiteY67" fmla="*/ 1393825 h 2019300"/>
                <a:gd name="connsiteX68" fmla="*/ 372382 w 1686832"/>
                <a:gd name="connsiteY68" fmla="*/ 1450975 h 2019300"/>
                <a:gd name="connsiteX69" fmla="*/ 378732 w 1686832"/>
                <a:gd name="connsiteY69" fmla="*/ 1498600 h 2019300"/>
                <a:gd name="connsiteX70" fmla="*/ 391432 w 1686832"/>
                <a:gd name="connsiteY70" fmla="*/ 1517650 h 2019300"/>
                <a:gd name="connsiteX71" fmla="*/ 404132 w 1686832"/>
                <a:gd name="connsiteY71" fmla="*/ 1555750 h 2019300"/>
                <a:gd name="connsiteX72" fmla="*/ 423182 w 1686832"/>
                <a:gd name="connsiteY72" fmla="*/ 1562100 h 2019300"/>
                <a:gd name="connsiteX73" fmla="*/ 461282 w 1686832"/>
                <a:gd name="connsiteY73" fmla="*/ 1587500 h 2019300"/>
                <a:gd name="connsiteX74" fmla="*/ 454932 w 1686832"/>
                <a:gd name="connsiteY74" fmla="*/ 1606550 h 2019300"/>
                <a:gd name="connsiteX75" fmla="*/ 391432 w 1686832"/>
                <a:gd name="connsiteY75" fmla="*/ 1625600 h 2019300"/>
                <a:gd name="connsiteX76" fmla="*/ 378732 w 1686832"/>
                <a:gd name="connsiteY76" fmla="*/ 1663700 h 2019300"/>
                <a:gd name="connsiteX77" fmla="*/ 385082 w 1686832"/>
                <a:gd name="connsiteY77" fmla="*/ 1701800 h 2019300"/>
                <a:gd name="connsiteX78" fmla="*/ 416832 w 1686832"/>
                <a:gd name="connsiteY78" fmla="*/ 1733550 h 2019300"/>
                <a:gd name="connsiteX79" fmla="*/ 410482 w 1686832"/>
                <a:gd name="connsiteY79" fmla="*/ 1755775 h 2019300"/>
                <a:gd name="connsiteX80" fmla="*/ 429532 w 1686832"/>
                <a:gd name="connsiteY80" fmla="*/ 1866900 h 2019300"/>
                <a:gd name="connsiteX81" fmla="*/ 461282 w 1686832"/>
                <a:gd name="connsiteY81" fmla="*/ 1955800 h 2019300"/>
                <a:gd name="connsiteX82" fmla="*/ 486682 w 1686832"/>
                <a:gd name="connsiteY82" fmla="*/ 1962150 h 2019300"/>
                <a:gd name="connsiteX83" fmla="*/ 537482 w 1686832"/>
                <a:gd name="connsiteY83" fmla="*/ 1968500 h 2019300"/>
                <a:gd name="connsiteX84" fmla="*/ 543832 w 1686832"/>
                <a:gd name="connsiteY84" fmla="*/ 1993900 h 2019300"/>
                <a:gd name="connsiteX85" fmla="*/ 588282 w 1686832"/>
                <a:gd name="connsiteY85" fmla="*/ 2012950 h 2019300"/>
                <a:gd name="connsiteX86" fmla="*/ 607332 w 1686832"/>
                <a:gd name="connsiteY86" fmla="*/ 2019300 h 2019300"/>
                <a:gd name="connsiteX87" fmla="*/ 626382 w 1686832"/>
                <a:gd name="connsiteY87" fmla="*/ 2012950 h 2019300"/>
                <a:gd name="connsiteX88" fmla="*/ 645432 w 1686832"/>
                <a:gd name="connsiteY88" fmla="*/ 1943100 h 2019300"/>
                <a:gd name="connsiteX89" fmla="*/ 658132 w 1686832"/>
                <a:gd name="connsiteY89" fmla="*/ 1924050 h 2019300"/>
                <a:gd name="connsiteX90" fmla="*/ 696232 w 1686832"/>
                <a:gd name="connsiteY90" fmla="*/ 1892300 h 2019300"/>
                <a:gd name="connsiteX91" fmla="*/ 715282 w 1686832"/>
                <a:gd name="connsiteY91" fmla="*/ 1854200 h 2019300"/>
                <a:gd name="connsiteX92" fmla="*/ 708932 w 1686832"/>
                <a:gd name="connsiteY92" fmla="*/ 1771650 h 2019300"/>
                <a:gd name="connsiteX93" fmla="*/ 683532 w 1686832"/>
                <a:gd name="connsiteY93" fmla="*/ 1714500 h 2019300"/>
                <a:gd name="connsiteX94" fmla="*/ 670832 w 1686832"/>
                <a:gd name="connsiteY94" fmla="*/ 1670050 h 2019300"/>
                <a:gd name="connsiteX95" fmla="*/ 677182 w 1686832"/>
                <a:gd name="connsiteY95" fmla="*/ 1638300 h 2019300"/>
                <a:gd name="connsiteX96" fmla="*/ 715282 w 1686832"/>
                <a:gd name="connsiteY96" fmla="*/ 1625600 h 2019300"/>
                <a:gd name="connsiteX97" fmla="*/ 778782 w 1686832"/>
                <a:gd name="connsiteY97" fmla="*/ 1631950 h 2019300"/>
                <a:gd name="connsiteX98" fmla="*/ 810532 w 1686832"/>
                <a:gd name="connsiteY98" fmla="*/ 1663700 h 2019300"/>
                <a:gd name="connsiteX99" fmla="*/ 829582 w 1686832"/>
                <a:gd name="connsiteY99" fmla="*/ 1676400 h 2019300"/>
                <a:gd name="connsiteX100" fmla="*/ 848632 w 1686832"/>
                <a:gd name="connsiteY100" fmla="*/ 1708150 h 2019300"/>
                <a:gd name="connsiteX101" fmla="*/ 905782 w 1686832"/>
                <a:gd name="connsiteY101" fmla="*/ 1720850 h 2019300"/>
                <a:gd name="connsiteX102" fmla="*/ 988332 w 1686832"/>
                <a:gd name="connsiteY102" fmla="*/ 1670050 h 2019300"/>
                <a:gd name="connsiteX103" fmla="*/ 1001032 w 1686832"/>
                <a:gd name="connsiteY103" fmla="*/ 1689100 h 2019300"/>
                <a:gd name="connsiteX104" fmla="*/ 1020082 w 1686832"/>
                <a:gd name="connsiteY104" fmla="*/ 1727200 h 2019300"/>
                <a:gd name="connsiteX105" fmla="*/ 1045482 w 1686832"/>
                <a:gd name="connsiteY105" fmla="*/ 1733550 h 2019300"/>
                <a:gd name="connsiteX106" fmla="*/ 1089932 w 1686832"/>
                <a:gd name="connsiteY106" fmla="*/ 1746250 h 2019300"/>
                <a:gd name="connsiteX107" fmla="*/ 1134382 w 1686832"/>
                <a:gd name="connsiteY107" fmla="*/ 1752600 h 2019300"/>
                <a:gd name="connsiteX108" fmla="*/ 1216932 w 1686832"/>
                <a:gd name="connsiteY108" fmla="*/ 1746250 h 2019300"/>
                <a:gd name="connsiteX109" fmla="*/ 1235982 w 1686832"/>
                <a:gd name="connsiteY109" fmla="*/ 1739900 h 2019300"/>
                <a:gd name="connsiteX110" fmla="*/ 1280432 w 1686832"/>
                <a:gd name="connsiteY110" fmla="*/ 1682750 h 2019300"/>
                <a:gd name="connsiteX111" fmla="*/ 1299482 w 1686832"/>
                <a:gd name="connsiteY111" fmla="*/ 1676400 h 2019300"/>
                <a:gd name="connsiteX112" fmla="*/ 1318532 w 1686832"/>
                <a:gd name="connsiteY112" fmla="*/ 1663700 h 2019300"/>
                <a:gd name="connsiteX113" fmla="*/ 1369332 w 1686832"/>
                <a:gd name="connsiteY113" fmla="*/ 1644650 h 2019300"/>
                <a:gd name="connsiteX114" fmla="*/ 1375682 w 1686832"/>
                <a:gd name="connsiteY114" fmla="*/ 1428750 h 2019300"/>
                <a:gd name="connsiteX115" fmla="*/ 1382032 w 1686832"/>
                <a:gd name="connsiteY115" fmla="*/ 1409700 h 2019300"/>
                <a:gd name="connsiteX116" fmla="*/ 1394732 w 1686832"/>
                <a:gd name="connsiteY116" fmla="*/ 1390650 h 2019300"/>
                <a:gd name="connsiteX117" fmla="*/ 1394732 w 1686832"/>
                <a:gd name="connsiteY117" fmla="*/ 1327150 h 2019300"/>
                <a:gd name="connsiteX118" fmla="*/ 1375682 w 1686832"/>
                <a:gd name="connsiteY118" fmla="*/ 1314450 h 2019300"/>
                <a:gd name="connsiteX119" fmla="*/ 1362982 w 1686832"/>
                <a:gd name="connsiteY119" fmla="*/ 1289050 h 2019300"/>
                <a:gd name="connsiteX120" fmla="*/ 1388382 w 1686832"/>
                <a:gd name="connsiteY120" fmla="*/ 1257300 h 2019300"/>
                <a:gd name="connsiteX121" fmla="*/ 1401082 w 1686832"/>
                <a:gd name="connsiteY121" fmla="*/ 1238250 h 2019300"/>
                <a:gd name="connsiteX122" fmla="*/ 1420132 w 1686832"/>
                <a:gd name="connsiteY122" fmla="*/ 1181100 h 2019300"/>
                <a:gd name="connsiteX123" fmla="*/ 1426482 w 1686832"/>
                <a:gd name="connsiteY123" fmla="*/ 1162050 h 2019300"/>
                <a:gd name="connsiteX124" fmla="*/ 1439182 w 1686832"/>
                <a:gd name="connsiteY124" fmla="*/ 1111250 h 2019300"/>
                <a:gd name="connsiteX125" fmla="*/ 1451882 w 1686832"/>
                <a:gd name="connsiteY125" fmla="*/ 1066800 h 2019300"/>
                <a:gd name="connsiteX126" fmla="*/ 1439182 w 1686832"/>
                <a:gd name="connsiteY126" fmla="*/ 1009650 h 2019300"/>
                <a:gd name="connsiteX127" fmla="*/ 1426482 w 1686832"/>
                <a:gd name="connsiteY127" fmla="*/ 990600 h 2019300"/>
                <a:gd name="connsiteX128" fmla="*/ 1413782 w 1686832"/>
                <a:gd name="connsiteY128" fmla="*/ 952500 h 2019300"/>
                <a:gd name="connsiteX129" fmla="*/ 1401082 w 1686832"/>
                <a:gd name="connsiteY129" fmla="*/ 927100 h 2019300"/>
                <a:gd name="connsiteX130" fmla="*/ 1394732 w 1686832"/>
                <a:gd name="connsiteY130" fmla="*/ 901700 h 2019300"/>
                <a:gd name="connsiteX131" fmla="*/ 1388382 w 1686832"/>
                <a:gd name="connsiteY131" fmla="*/ 882650 h 2019300"/>
                <a:gd name="connsiteX132" fmla="*/ 1394732 w 1686832"/>
                <a:gd name="connsiteY132" fmla="*/ 666750 h 2019300"/>
                <a:gd name="connsiteX133" fmla="*/ 1401082 w 1686832"/>
                <a:gd name="connsiteY133" fmla="*/ 635000 h 2019300"/>
                <a:gd name="connsiteX134" fmla="*/ 1413782 w 1686832"/>
                <a:gd name="connsiteY134" fmla="*/ 615950 h 2019300"/>
                <a:gd name="connsiteX135" fmla="*/ 1432832 w 1686832"/>
                <a:gd name="connsiteY135" fmla="*/ 577850 h 2019300"/>
                <a:gd name="connsiteX136" fmla="*/ 1439182 w 1686832"/>
                <a:gd name="connsiteY136" fmla="*/ 520700 h 2019300"/>
                <a:gd name="connsiteX137" fmla="*/ 1445532 w 1686832"/>
                <a:gd name="connsiteY137" fmla="*/ 501650 h 2019300"/>
                <a:gd name="connsiteX138" fmla="*/ 1451882 w 1686832"/>
                <a:gd name="connsiteY138" fmla="*/ 450850 h 2019300"/>
                <a:gd name="connsiteX139" fmla="*/ 1489982 w 1686832"/>
                <a:gd name="connsiteY139" fmla="*/ 431800 h 2019300"/>
                <a:gd name="connsiteX140" fmla="*/ 1515382 w 1686832"/>
                <a:gd name="connsiteY140" fmla="*/ 425450 h 2019300"/>
                <a:gd name="connsiteX141" fmla="*/ 1534432 w 1686832"/>
                <a:gd name="connsiteY141" fmla="*/ 419100 h 2019300"/>
                <a:gd name="connsiteX142" fmla="*/ 1572532 w 1686832"/>
                <a:gd name="connsiteY142" fmla="*/ 412750 h 2019300"/>
                <a:gd name="connsiteX143" fmla="*/ 1597932 w 1686832"/>
                <a:gd name="connsiteY143" fmla="*/ 406400 h 2019300"/>
                <a:gd name="connsiteX144" fmla="*/ 1559832 w 1686832"/>
                <a:gd name="connsiteY144" fmla="*/ 368300 h 2019300"/>
                <a:gd name="connsiteX145" fmla="*/ 1521732 w 1686832"/>
                <a:gd name="connsiteY145" fmla="*/ 349250 h 2019300"/>
                <a:gd name="connsiteX146" fmla="*/ 1483632 w 1686832"/>
                <a:gd name="connsiteY146" fmla="*/ 330200 h 2019300"/>
                <a:gd name="connsiteX147" fmla="*/ 1464582 w 1686832"/>
                <a:gd name="connsiteY147" fmla="*/ 285750 h 2019300"/>
                <a:gd name="connsiteX148" fmla="*/ 1445532 w 1686832"/>
                <a:gd name="connsiteY148" fmla="*/ 279400 h 2019300"/>
                <a:gd name="connsiteX149" fmla="*/ 1451882 w 1686832"/>
                <a:gd name="connsiteY149" fmla="*/ 228600 h 2019300"/>
                <a:gd name="connsiteX150" fmla="*/ 1470932 w 1686832"/>
                <a:gd name="connsiteY150" fmla="*/ 222250 h 2019300"/>
                <a:gd name="connsiteX151" fmla="*/ 1521732 w 1686832"/>
                <a:gd name="connsiteY151" fmla="*/ 228600 h 2019300"/>
                <a:gd name="connsiteX152" fmla="*/ 1578882 w 1686832"/>
                <a:gd name="connsiteY152" fmla="*/ 273050 h 2019300"/>
                <a:gd name="connsiteX153" fmla="*/ 1616982 w 1686832"/>
                <a:gd name="connsiteY153" fmla="*/ 285750 h 2019300"/>
                <a:gd name="connsiteX154" fmla="*/ 1636032 w 1686832"/>
                <a:gd name="connsiteY154" fmla="*/ 298450 h 2019300"/>
                <a:gd name="connsiteX155" fmla="*/ 1623332 w 1686832"/>
                <a:gd name="connsiteY155" fmla="*/ 304800 h 2019300"/>
                <a:gd name="connsiteX156" fmla="*/ 1629682 w 1686832"/>
                <a:gd name="connsiteY156" fmla="*/ 260350 h 2019300"/>
                <a:gd name="connsiteX157" fmla="*/ 1667782 w 1686832"/>
                <a:gd name="connsiteY157" fmla="*/ 228600 h 2019300"/>
                <a:gd name="connsiteX158" fmla="*/ 1686832 w 1686832"/>
                <a:gd name="connsiteY158" fmla="*/ 184150 h 2019300"/>
                <a:gd name="connsiteX159" fmla="*/ 1680482 w 1686832"/>
                <a:gd name="connsiteY159" fmla="*/ 165100 h 2019300"/>
                <a:gd name="connsiteX160" fmla="*/ 1591582 w 1686832"/>
                <a:gd name="connsiteY160" fmla="*/ 158750 h 2019300"/>
                <a:gd name="connsiteX161" fmla="*/ 1623332 w 1686832"/>
                <a:gd name="connsiteY161" fmla="*/ 127000 h 2019300"/>
                <a:gd name="connsiteX162" fmla="*/ 1591582 w 1686832"/>
                <a:gd name="connsiteY162" fmla="*/ 69850 h 2019300"/>
                <a:gd name="connsiteX163" fmla="*/ 1610632 w 1686832"/>
                <a:gd name="connsiteY163" fmla="*/ 63500 h 2019300"/>
                <a:gd name="connsiteX164" fmla="*/ 1591582 w 1686832"/>
                <a:gd name="connsiteY164" fmla="*/ 50800 h 2019300"/>
                <a:gd name="connsiteX165" fmla="*/ 1566182 w 1686832"/>
                <a:gd name="connsiteY165" fmla="*/ 44450 h 2019300"/>
                <a:gd name="connsiteX166" fmla="*/ 1509032 w 1686832"/>
                <a:gd name="connsiteY166" fmla="*/ 31750 h 2019300"/>
                <a:gd name="connsiteX167" fmla="*/ 1489982 w 1686832"/>
                <a:gd name="connsiteY167" fmla="*/ 19050 h 2019300"/>
                <a:gd name="connsiteX168" fmla="*/ 1432832 w 1686832"/>
                <a:gd name="connsiteY168" fmla="*/ 6350 h 2019300"/>
                <a:gd name="connsiteX169" fmla="*/ 1401082 w 1686832"/>
                <a:gd name="connsiteY169" fmla="*/ 0 h 2019300"/>
                <a:gd name="connsiteX170" fmla="*/ 1337582 w 1686832"/>
                <a:gd name="connsiteY170" fmla="*/ 6350 h 2019300"/>
                <a:gd name="connsiteX171" fmla="*/ 1337582 w 1686832"/>
                <a:gd name="connsiteY171" fmla="*/ 50800 h 2019300"/>
                <a:gd name="connsiteX172" fmla="*/ 1375682 w 1686832"/>
                <a:gd name="connsiteY172" fmla="*/ 57150 h 2019300"/>
                <a:gd name="connsiteX173" fmla="*/ 1375682 w 1686832"/>
                <a:gd name="connsiteY173" fmla="*/ 127000 h 2019300"/>
                <a:gd name="connsiteX174" fmla="*/ 1337582 w 1686832"/>
                <a:gd name="connsiteY174" fmla="*/ 120650 h 2019300"/>
                <a:gd name="connsiteX175" fmla="*/ 1299482 w 1686832"/>
                <a:gd name="connsiteY175" fmla="*/ 82550 h 2019300"/>
                <a:gd name="connsiteX176" fmla="*/ 1280432 w 1686832"/>
                <a:gd name="connsiteY176" fmla="*/ 63500 h 2019300"/>
                <a:gd name="connsiteX177" fmla="*/ 1248682 w 1686832"/>
                <a:gd name="connsiteY177" fmla="*/ 57150 h 2019300"/>
                <a:gd name="connsiteX178" fmla="*/ 1172482 w 1686832"/>
                <a:gd name="connsiteY178" fmla="*/ 50800 h 2019300"/>
                <a:gd name="connsiteX179" fmla="*/ 1089932 w 1686832"/>
                <a:gd name="connsiteY179" fmla="*/ 50800 h 2019300"/>
                <a:gd name="connsiteX180" fmla="*/ 1070882 w 1686832"/>
                <a:gd name="connsiteY180" fmla="*/ 63500 h 2019300"/>
                <a:gd name="connsiteX181" fmla="*/ 1051832 w 1686832"/>
                <a:gd name="connsiteY181" fmla="*/ 101600 h 2019300"/>
                <a:gd name="connsiteX182" fmla="*/ 1039132 w 1686832"/>
                <a:gd name="connsiteY182" fmla="*/ 120650 h 2019300"/>
                <a:gd name="connsiteX183" fmla="*/ 1032782 w 1686832"/>
                <a:gd name="connsiteY183" fmla="*/ 139700 h 2019300"/>
                <a:gd name="connsiteX184" fmla="*/ 994682 w 1686832"/>
                <a:gd name="connsiteY184" fmla="*/ 184150 h 2019300"/>
                <a:gd name="connsiteX185" fmla="*/ 956582 w 1686832"/>
                <a:gd name="connsiteY185" fmla="*/ 177800 h 2019300"/>
                <a:gd name="connsiteX186" fmla="*/ 943882 w 1686832"/>
                <a:gd name="connsiteY186" fmla="*/ 158750 h 2019300"/>
                <a:gd name="connsiteX187" fmla="*/ 924832 w 1686832"/>
                <a:gd name="connsiteY187" fmla="*/ 139700 h 2019300"/>
                <a:gd name="connsiteX188" fmla="*/ 905782 w 1686832"/>
                <a:gd name="connsiteY188" fmla="*/ 95250 h 2019300"/>
                <a:gd name="connsiteX189" fmla="*/ 899432 w 1686832"/>
                <a:gd name="connsiteY189" fmla="*/ 69850 h 2019300"/>
                <a:gd name="connsiteX190" fmla="*/ 886732 w 1686832"/>
                <a:gd name="connsiteY190" fmla="*/ 50800 h 2019300"/>
                <a:gd name="connsiteX191" fmla="*/ 880382 w 1686832"/>
                <a:gd name="connsiteY191" fmla="*/ 31750 h 2019300"/>
                <a:gd name="connsiteX192" fmla="*/ 842282 w 1686832"/>
                <a:gd name="connsiteY192" fmla="*/ 12700 h 2019300"/>
                <a:gd name="connsiteX193" fmla="*/ 670832 w 1686832"/>
                <a:gd name="connsiteY193" fmla="*/ 25400 h 2019300"/>
                <a:gd name="connsiteX194" fmla="*/ 645432 w 1686832"/>
                <a:gd name="connsiteY194" fmla="*/ 31750 h 2019300"/>
                <a:gd name="connsiteX195" fmla="*/ 632732 w 1686832"/>
                <a:gd name="connsiteY195" fmla="*/ 50800 h 2019300"/>
                <a:gd name="connsiteX196" fmla="*/ 613682 w 1686832"/>
                <a:gd name="connsiteY196" fmla="*/ 63500 h 2019300"/>
                <a:gd name="connsiteX0" fmla="*/ 613682 w 1686832"/>
                <a:gd name="connsiteY0" fmla="*/ 63500 h 2019300"/>
                <a:gd name="connsiteX1" fmla="*/ 626382 w 1686832"/>
                <a:gd name="connsiteY1" fmla="*/ 228600 h 2019300"/>
                <a:gd name="connsiteX2" fmla="*/ 607332 w 1686832"/>
                <a:gd name="connsiteY2" fmla="*/ 273050 h 2019300"/>
                <a:gd name="connsiteX3" fmla="*/ 588282 w 1686832"/>
                <a:gd name="connsiteY3" fmla="*/ 285750 h 2019300"/>
                <a:gd name="connsiteX4" fmla="*/ 562882 w 1686832"/>
                <a:gd name="connsiteY4" fmla="*/ 241300 h 2019300"/>
                <a:gd name="connsiteX5" fmla="*/ 505732 w 1686832"/>
                <a:gd name="connsiteY5" fmla="*/ 209550 h 2019300"/>
                <a:gd name="connsiteX6" fmla="*/ 448582 w 1686832"/>
                <a:gd name="connsiteY6" fmla="*/ 254000 h 2019300"/>
                <a:gd name="connsiteX7" fmla="*/ 404132 w 1686832"/>
                <a:gd name="connsiteY7" fmla="*/ 311150 h 2019300"/>
                <a:gd name="connsiteX8" fmla="*/ 366032 w 1686832"/>
                <a:gd name="connsiteY8" fmla="*/ 323850 h 2019300"/>
                <a:gd name="connsiteX9" fmla="*/ 346982 w 1686832"/>
                <a:gd name="connsiteY9" fmla="*/ 330200 h 2019300"/>
                <a:gd name="connsiteX10" fmla="*/ 315232 w 1686832"/>
                <a:gd name="connsiteY10" fmla="*/ 368300 h 2019300"/>
                <a:gd name="connsiteX11" fmla="*/ 302532 w 1686832"/>
                <a:gd name="connsiteY11" fmla="*/ 406400 h 2019300"/>
                <a:gd name="connsiteX12" fmla="*/ 277132 w 1686832"/>
                <a:gd name="connsiteY12" fmla="*/ 444500 h 2019300"/>
                <a:gd name="connsiteX13" fmla="*/ 270782 w 1686832"/>
                <a:gd name="connsiteY13" fmla="*/ 463550 h 2019300"/>
                <a:gd name="connsiteX14" fmla="*/ 264432 w 1686832"/>
                <a:gd name="connsiteY14" fmla="*/ 501650 h 2019300"/>
                <a:gd name="connsiteX15" fmla="*/ 245382 w 1686832"/>
                <a:gd name="connsiteY15" fmla="*/ 508000 h 2019300"/>
                <a:gd name="connsiteX16" fmla="*/ 143782 w 1686832"/>
                <a:gd name="connsiteY16" fmla="*/ 520700 h 2019300"/>
                <a:gd name="connsiteX17" fmla="*/ 150132 w 1686832"/>
                <a:gd name="connsiteY17" fmla="*/ 552450 h 2019300"/>
                <a:gd name="connsiteX18" fmla="*/ 169182 w 1686832"/>
                <a:gd name="connsiteY18" fmla="*/ 558800 h 2019300"/>
                <a:gd name="connsiteX19" fmla="*/ 213632 w 1686832"/>
                <a:gd name="connsiteY19" fmla="*/ 552450 h 2019300"/>
                <a:gd name="connsiteX20" fmla="*/ 289832 w 1686832"/>
                <a:gd name="connsiteY20" fmla="*/ 539750 h 2019300"/>
                <a:gd name="connsiteX21" fmla="*/ 308882 w 1686832"/>
                <a:gd name="connsiteY21" fmla="*/ 552450 h 2019300"/>
                <a:gd name="connsiteX22" fmla="*/ 327932 w 1686832"/>
                <a:gd name="connsiteY22" fmla="*/ 596900 h 2019300"/>
                <a:gd name="connsiteX23" fmla="*/ 340632 w 1686832"/>
                <a:gd name="connsiteY23" fmla="*/ 635000 h 2019300"/>
                <a:gd name="connsiteX24" fmla="*/ 327932 w 1686832"/>
                <a:gd name="connsiteY24" fmla="*/ 698500 h 2019300"/>
                <a:gd name="connsiteX25" fmla="*/ 308882 w 1686832"/>
                <a:gd name="connsiteY25" fmla="*/ 717550 h 2019300"/>
                <a:gd name="connsiteX26" fmla="*/ 293007 w 1686832"/>
                <a:gd name="connsiteY26" fmla="*/ 746125 h 2019300"/>
                <a:gd name="connsiteX27" fmla="*/ 283482 w 1686832"/>
                <a:gd name="connsiteY27" fmla="*/ 822325 h 2019300"/>
                <a:gd name="connsiteX28" fmla="*/ 359682 w 1686832"/>
                <a:gd name="connsiteY28" fmla="*/ 844550 h 2019300"/>
                <a:gd name="connsiteX29" fmla="*/ 366032 w 1686832"/>
                <a:gd name="connsiteY29" fmla="*/ 863600 h 2019300"/>
                <a:gd name="connsiteX30" fmla="*/ 327932 w 1686832"/>
                <a:gd name="connsiteY30" fmla="*/ 882650 h 2019300"/>
                <a:gd name="connsiteX31" fmla="*/ 308882 w 1686832"/>
                <a:gd name="connsiteY31" fmla="*/ 889000 h 2019300"/>
                <a:gd name="connsiteX32" fmla="*/ 315232 w 1686832"/>
                <a:gd name="connsiteY32" fmla="*/ 927100 h 2019300"/>
                <a:gd name="connsiteX33" fmla="*/ 327932 w 1686832"/>
                <a:gd name="connsiteY33" fmla="*/ 946150 h 2019300"/>
                <a:gd name="connsiteX34" fmla="*/ 283482 w 1686832"/>
                <a:gd name="connsiteY34" fmla="*/ 946150 h 2019300"/>
                <a:gd name="connsiteX35" fmla="*/ 273957 w 1686832"/>
                <a:gd name="connsiteY35" fmla="*/ 977900 h 2019300"/>
                <a:gd name="connsiteX36" fmla="*/ 264432 w 1686832"/>
                <a:gd name="connsiteY36" fmla="*/ 1044575 h 2019300"/>
                <a:gd name="connsiteX37" fmla="*/ 181882 w 1686832"/>
                <a:gd name="connsiteY37" fmla="*/ 1047750 h 2019300"/>
                <a:gd name="connsiteX38" fmla="*/ 156482 w 1686832"/>
                <a:gd name="connsiteY38" fmla="*/ 1035050 h 2019300"/>
                <a:gd name="connsiteX39" fmla="*/ 137432 w 1686832"/>
                <a:gd name="connsiteY39" fmla="*/ 1028700 h 2019300"/>
                <a:gd name="connsiteX40" fmla="*/ 112032 w 1686832"/>
                <a:gd name="connsiteY40" fmla="*/ 1066800 h 2019300"/>
                <a:gd name="connsiteX41" fmla="*/ 118382 w 1686832"/>
                <a:gd name="connsiteY41" fmla="*/ 1092200 h 2019300"/>
                <a:gd name="connsiteX42" fmla="*/ 137432 w 1686832"/>
                <a:gd name="connsiteY42" fmla="*/ 1111250 h 2019300"/>
                <a:gd name="connsiteX43" fmla="*/ 150132 w 1686832"/>
                <a:gd name="connsiteY43" fmla="*/ 1130300 h 2019300"/>
                <a:gd name="connsiteX44" fmla="*/ 108857 w 1686832"/>
                <a:gd name="connsiteY44" fmla="*/ 1149350 h 2019300"/>
                <a:gd name="connsiteX45" fmla="*/ 907 w 1686832"/>
                <a:gd name="connsiteY45" fmla="*/ 1336675 h 2019300"/>
                <a:gd name="connsiteX46" fmla="*/ 175532 w 1686832"/>
                <a:gd name="connsiteY46" fmla="*/ 1289050 h 2019300"/>
                <a:gd name="connsiteX47" fmla="*/ 226332 w 1686832"/>
                <a:gd name="connsiteY47" fmla="*/ 1298575 h 2019300"/>
                <a:gd name="connsiteX48" fmla="*/ 245382 w 1686832"/>
                <a:gd name="connsiteY48" fmla="*/ 1349375 h 2019300"/>
                <a:gd name="connsiteX49" fmla="*/ 343807 w 1686832"/>
                <a:gd name="connsiteY49" fmla="*/ 1358900 h 2019300"/>
                <a:gd name="connsiteX50" fmla="*/ 410482 w 1686832"/>
                <a:gd name="connsiteY50" fmla="*/ 1327150 h 2019300"/>
                <a:gd name="connsiteX51" fmla="*/ 429532 w 1686832"/>
                <a:gd name="connsiteY51" fmla="*/ 1320800 h 2019300"/>
                <a:gd name="connsiteX52" fmla="*/ 435882 w 1686832"/>
                <a:gd name="connsiteY52" fmla="*/ 1301750 h 2019300"/>
                <a:gd name="connsiteX53" fmla="*/ 454932 w 1686832"/>
                <a:gd name="connsiteY53" fmla="*/ 1225550 h 2019300"/>
                <a:gd name="connsiteX54" fmla="*/ 473982 w 1686832"/>
                <a:gd name="connsiteY54" fmla="*/ 1212850 h 2019300"/>
                <a:gd name="connsiteX55" fmla="*/ 493032 w 1686832"/>
                <a:gd name="connsiteY55" fmla="*/ 1219200 h 2019300"/>
                <a:gd name="connsiteX56" fmla="*/ 540657 w 1686832"/>
                <a:gd name="connsiteY56" fmla="*/ 1219200 h 2019300"/>
                <a:gd name="connsiteX57" fmla="*/ 556532 w 1686832"/>
                <a:gd name="connsiteY57" fmla="*/ 1244600 h 2019300"/>
                <a:gd name="connsiteX58" fmla="*/ 524782 w 1686832"/>
                <a:gd name="connsiteY58" fmla="*/ 1276350 h 2019300"/>
                <a:gd name="connsiteX59" fmla="*/ 505732 w 1686832"/>
                <a:gd name="connsiteY59" fmla="*/ 1282700 h 2019300"/>
                <a:gd name="connsiteX60" fmla="*/ 486682 w 1686832"/>
                <a:gd name="connsiteY60" fmla="*/ 1295400 h 2019300"/>
                <a:gd name="connsiteX61" fmla="*/ 473982 w 1686832"/>
                <a:gd name="connsiteY61" fmla="*/ 1314450 h 2019300"/>
                <a:gd name="connsiteX62" fmla="*/ 467632 w 1686832"/>
                <a:gd name="connsiteY62" fmla="*/ 1333500 h 2019300"/>
                <a:gd name="connsiteX63" fmla="*/ 435882 w 1686832"/>
                <a:gd name="connsiteY63" fmla="*/ 1365250 h 2019300"/>
                <a:gd name="connsiteX64" fmla="*/ 499382 w 1686832"/>
                <a:gd name="connsiteY64" fmla="*/ 1390650 h 2019300"/>
                <a:gd name="connsiteX65" fmla="*/ 512082 w 1686832"/>
                <a:gd name="connsiteY65" fmla="*/ 1409700 h 2019300"/>
                <a:gd name="connsiteX66" fmla="*/ 512082 w 1686832"/>
                <a:gd name="connsiteY66" fmla="*/ 1460500 h 2019300"/>
                <a:gd name="connsiteX67" fmla="*/ 451757 w 1686832"/>
                <a:gd name="connsiteY67" fmla="*/ 1393825 h 2019300"/>
                <a:gd name="connsiteX68" fmla="*/ 372382 w 1686832"/>
                <a:gd name="connsiteY68" fmla="*/ 1450975 h 2019300"/>
                <a:gd name="connsiteX69" fmla="*/ 378732 w 1686832"/>
                <a:gd name="connsiteY69" fmla="*/ 1498600 h 2019300"/>
                <a:gd name="connsiteX70" fmla="*/ 391432 w 1686832"/>
                <a:gd name="connsiteY70" fmla="*/ 1517650 h 2019300"/>
                <a:gd name="connsiteX71" fmla="*/ 404132 w 1686832"/>
                <a:gd name="connsiteY71" fmla="*/ 1555750 h 2019300"/>
                <a:gd name="connsiteX72" fmla="*/ 423182 w 1686832"/>
                <a:gd name="connsiteY72" fmla="*/ 1562100 h 2019300"/>
                <a:gd name="connsiteX73" fmla="*/ 461282 w 1686832"/>
                <a:gd name="connsiteY73" fmla="*/ 1587500 h 2019300"/>
                <a:gd name="connsiteX74" fmla="*/ 454932 w 1686832"/>
                <a:gd name="connsiteY74" fmla="*/ 1606550 h 2019300"/>
                <a:gd name="connsiteX75" fmla="*/ 391432 w 1686832"/>
                <a:gd name="connsiteY75" fmla="*/ 1625600 h 2019300"/>
                <a:gd name="connsiteX76" fmla="*/ 378732 w 1686832"/>
                <a:gd name="connsiteY76" fmla="*/ 1663700 h 2019300"/>
                <a:gd name="connsiteX77" fmla="*/ 385082 w 1686832"/>
                <a:gd name="connsiteY77" fmla="*/ 1701800 h 2019300"/>
                <a:gd name="connsiteX78" fmla="*/ 416832 w 1686832"/>
                <a:gd name="connsiteY78" fmla="*/ 1733550 h 2019300"/>
                <a:gd name="connsiteX79" fmla="*/ 410482 w 1686832"/>
                <a:gd name="connsiteY79" fmla="*/ 1755775 h 2019300"/>
                <a:gd name="connsiteX80" fmla="*/ 429532 w 1686832"/>
                <a:gd name="connsiteY80" fmla="*/ 1866900 h 2019300"/>
                <a:gd name="connsiteX81" fmla="*/ 461282 w 1686832"/>
                <a:gd name="connsiteY81" fmla="*/ 1955800 h 2019300"/>
                <a:gd name="connsiteX82" fmla="*/ 486682 w 1686832"/>
                <a:gd name="connsiteY82" fmla="*/ 1962150 h 2019300"/>
                <a:gd name="connsiteX83" fmla="*/ 537482 w 1686832"/>
                <a:gd name="connsiteY83" fmla="*/ 1968500 h 2019300"/>
                <a:gd name="connsiteX84" fmla="*/ 543832 w 1686832"/>
                <a:gd name="connsiteY84" fmla="*/ 1993900 h 2019300"/>
                <a:gd name="connsiteX85" fmla="*/ 588282 w 1686832"/>
                <a:gd name="connsiteY85" fmla="*/ 2012950 h 2019300"/>
                <a:gd name="connsiteX86" fmla="*/ 607332 w 1686832"/>
                <a:gd name="connsiteY86" fmla="*/ 2019300 h 2019300"/>
                <a:gd name="connsiteX87" fmla="*/ 626382 w 1686832"/>
                <a:gd name="connsiteY87" fmla="*/ 2012950 h 2019300"/>
                <a:gd name="connsiteX88" fmla="*/ 645432 w 1686832"/>
                <a:gd name="connsiteY88" fmla="*/ 1943100 h 2019300"/>
                <a:gd name="connsiteX89" fmla="*/ 658132 w 1686832"/>
                <a:gd name="connsiteY89" fmla="*/ 1924050 h 2019300"/>
                <a:gd name="connsiteX90" fmla="*/ 696232 w 1686832"/>
                <a:gd name="connsiteY90" fmla="*/ 1892300 h 2019300"/>
                <a:gd name="connsiteX91" fmla="*/ 715282 w 1686832"/>
                <a:gd name="connsiteY91" fmla="*/ 1854200 h 2019300"/>
                <a:gd name="connsiteX92" fmla="*/ 708932 w 1686832"/>
                <a:gd name="connsiteY92" fmla="*/ 1771650 h 2019300"/>
                <a:gd name="connsiteX93" fmla="*/ 683532 w 1686832"/>
                <a:gd name="connsiteY93" fmla="*/ 1714500 h 2019300"/>
                <a:gd name="connsiteX94" fmla="*/ 670832 w 1686832"/>
                <a:gd name="connsiteY94" fmla="*/ 1670050 h 2019300"/>
                <a:gd name="connsiteX95" fmla="*/ 677182 w 1686832"/>
                <a:gd name="connsiteY95" fmla="*/ 1638300 h 2019300"/>
                <a:gd name="connsiteX96" fmla="*/ 715282 w 1686832"/>
                <a:gd name="connsiteY96" fmla="*/ 1625600 h 2019300"/>
                <a:gd name="connsiteX97" fmla="*/ 778782 w 1686832"/>
                <a:gd name="connsiteY97" fmla="*/ 1631950 h 2019300"/>
                <a:gd name="connsiteX98" fmla="*/ 810532 w 1686832"/>
                <a:gd name="connsiteY98" fmla="*/ 1663700 h 2019300"/>
                <a:gd name="connsiteX99" fmla="*/ 829582 w 1686832"/>
                <a:gd name="connsiteY99" fmla="*/ 1676400 h 2019300"/>
                <a:gd name="connsiteX100" fmla="*/ 848632 w 1686832"/>
                <a:gd name="connsiteY100" fmla="*/ 1708150 h 2019300"/>
                <a:gd name="connsiteX101" fmla="*/ 905782 w 1686832"/>
                <a:gd name="connsiteY101" fmla="*/ 1720850 h 2019300"/>
                <a:gd name="connsiteX102" fmla="*/ 988332 w 1686832"/>
                <a:gd name="connsiteY102" fmla="*/ 1670050 h 2019300"/>
                <a:gd name="connsiteX103" fmla="*/ 1001032 w 1686832"/>
                <a:gd name="connsiteY103" fmla="*/ 1689100 h 2019300"/>
                <a:gd name="connsiteX104" fmla="*/ 1020082 w 1686832"/>
                <a:gd name="connsiteY104" fmla="*/ 1727200 h 2019300"/>
                <a:gd name="connsiteX105" fmla="*/ 1045482 w 1686832"/>
                <a:gd name="connsiteY105" fmla="*/ 1733550 h 2019300"/>
                <a:gd name="connsiteX106" fmla="*/ 1089932 w 1686832"/>
                <a:gd name="connsiteY106" fmla="*/ 1746250 h 2019300"/>
                <a:gd name="connsiteX107" fmla="*/ 1134382 w 1686832"/>
                <a:gd name="connsiteY107" fmla="*/ 1752600 h 2019300"/>
                <a:gd name="connsiteX108" fmla="*/ 1216932 w 1686832"/>
                <a:gd name="connsiteY108" fmla="*/ 1746250 h 2019300"/>
                <a:gd name="connsiteX109" fmla="*/ 1235982 w 1686832"/>
                <a:gd name="connsiteY109" fmla="*/ 1739900 h 2019300"/>
                <a:gd name="connsiteX110" fmla="*/ 1280432 w 1686832"/>
                <a:gd name="connsiteY110" fmla="*/ 1682750 h 2019300"/>
                <a:gd name="connsiteX111" fmla="*/ 1299482 w 1686832"/>
                <a:gd name="connsiteY111" fmla="*/ 1676400 h 2019300"/>
                <a:gd name="connsiteX112" fmla="*/ 1318532 w 1686832"/>
                <a:gd name="connsiteY112" fmla="*/ 1663700 h 2019300"/>
                <a:gd name="connsiteX113" fmla="*/ 1369332 w 1686832"/>
                <a:gd name="connsiteY113" fmla="*/ 1644650 h 2019300"/>
                <a:gd name="connsiteX114" fmla="*/ 1375682 w 1686832"/>
                <a:gd name="connsiteY114" fmla="*/ 1428750 h 2019300"/>
                <a:gd name="connsiteX115" fmla="*/ 1382032 w 1686832"/>
                <a:gd name="connsiteY115" fmla="*/ 1409700 h 2019300"/>
                <a:gd name="connsiteX116" fmla="*/ 1394732 w 1686832"/>
                <a:gd name="connsiteY116" fmla="*/ 1390650 h 2019300"/>
                <a:gd name="connsiteX117" fmla="*/ 1394732 w 1686832"/>
                <a:gd name="connsiteY117" fmla="*/ 1327150 h 2019300"/>
                <a:gd name="connsiteX118" fmla="*/ 1375682 w 1686832"/>
                <a:gd name="connsiteY118" fmla="*/ 1314450 h 2019300"/>
                <a:gd name="connsiteX119" fmla="*/ 1362982 w 1686832"/>
                <a:gd name="connsiteY119" fmla="*/ 1289050 h 2019300"/>
                <a:gd name="connsiteX120" fmla="*/ 1388382 w 1686832"/>
                <a:gd name="connsiteY120" fmla="*/ 1257300 h 2019300"/>
                <a:gd name="connsiteX121" fmla="*/ 1401082 w 1686832"/>
                <a:gd name="connsiteY121" fmla="*/ 1238250 h 2019300"/>
                <a:gd name="connsiteX122" fmla="*/ 1420132 w 1686832"/>
                <a:gd name="connsiteY122" fmla="*/ 1181100 h 2019300"/>
                <a:gd name="connsiteX123" fmla="*/ 1426482 w 1686832"/>
                <a:gd name="connsiteY123" fmla="*/ 1162050 h 2019300"/>
                <a:gd name="connsiteX124" fmla="*/ 1439182 w 1686832"/>
                <a:gd name="connsiteY124" fmla="*/ 1111250 h 2019300"/>
                <a:gd name="connsiteX125" fmla="*/ 1451882 w 1686832"/>
                <a:gd name="connsiteY125" fmla="*/ 1066800 h 2019300"/>
                <a:gd name="connsiteX126" fmla="*/ 1439182 w 1686832"/>
                <a:gd name="connsiteY126" fmla="*/ 1009650 h 2019300"/>
                <a:gd name="connsiteX127" fmla="*/ 1426482 w 1686832"/>
                <a:gd name="connsiteY127" fmla="*/ 990600 h 2019300"/>
                <a:gd name="connsiteX128" fmla="*/ 1413782 w 1686832"/>
                <a:gd name="connsiteY128" fmla="*/ 952500 h 2019300"/>
                <a:gd name="connsiteX129" fmla="*/ 1401082 w 1686832"/>
                <a:gd name="connsiteY129" fmla="*/ 927100 h 2019300"/>
                <a:gd name="connsiteX130" fmla="*/ 1394732 w 1686832"/>
                <a:gd name="connsiteY130" fmla="*/ 901700 h 2019300"/>
                <a:gd name="connsiteX131" fmla="*/ 1388382 w 1686832"/>
                <a:gd name="connsiteY131" fmla="*/ 882650 h 2019300"/>
                <a:gd name="connsiteX132" fmla="*/ 1394732 w 1686832"/>
                <a:gd name="connsiteY132" fmla="*/ 666750 h 2019300"/>
                <a:gd name="connsiteX133" fmla="*/ 1401082 w 1686832"/>
                <a:gd name="connsiteY133" fmla="*/ 635000 h 2019300"/>
                <a:gd name="connsiteX134" fmla="*/ 1413782 w 1686832"/>
                <a:gd name="connsiteY134" fmla="*/ 615950 h 2019300"/>
                <a:gd name="connsiteX135" fmla="*/ 1432832 w 1686832"/>
                <a:gd name="connsiteY135" fmla="*/ 577850 h 2019300"/>
                <a:gd name="connsiteX136" fmla="*/ 1439182 w 1686832"/>
                <a:gd name="connsiteY136" fmla="*/ 520700 h 2019300"/>
                <a:gd name="connsiteX137" fmla="*/ 1445532 w 1686832"/>
                <a:gd name="connsiteY137" fmla="*/ 501650 h 2019300"/>
                <a:gd name="connsiteX138" fmla="*/ 1451882 w 1686832"/>
                <a:gd name="connsiteY138" fmla="*/ 450850 h 2019300"/>
                <a:gd name="connsiteX139" fmla="*/ 1489982 w 1686832"/>
                <a:gd name="connsiteY139" fmla="*/ 431800 h 2019300"/>
                <a:gd name="connsiteX140" fmla="*/ 1515382 w 1686832"/>
                <a:gd name="connsiteY140" fmla="*/ 425450 h 2019300"/>
                <a:gd name="connsiteX141" fmla="*/ 1534432 w 1686832"/>
                <a:gd name="connsiteY141" fmla="*/ 419100 h 2019300"/>
                <a:gd name="connsiteX142" fmla="*/ 1572532 w 1686832"/>
                <a:gd name="connsiteY142" fmla="*/ 412750 h 2019300"/>
                <a:gd name="connsiteX143" fmla="*/ 1597932 w 1686832"/>
                <a:gd name="connsiteY143" fmla="*/ 406400 h 2019300"/>
                <a:gd name="connsiteX144" fmla="*/ 1559832 w 1686832"/>
                <a:gd name="connsiteY144" fmla="*/ 368300 h 2019300"/>
                <a:gd name="connsiteX145" fmla="*/ 1521732 w 1686832"/>
                <a:gd name="connsiteY145" fmla="*/ 349250 h 2019300"/>
                <a:gd name="connsiteX146" fmla="*/ 1483632 w 1686832"/>
                <a:gd name="connsiteY146" fmla="*/ 330200 h 2019300"/>
                <a:gd name="connsiteX147" fmla="*/ 1464582 w 1686832"/>
                <a:gd name="connsiteY147" fmla="*/ 285750 h 2019300"/>
                <a:gd name="connsiteX148" fmla="*/ 1445532 w 1686832"/>
                <a:gd name="connsiteY148" fmla="*/ 279400 h 2019300"/>
                <a:gd name="connsiteX149" fmla="*/ 1451882 w 1686832"/>
                <a:gd name="connsiteY149" fmla="*/ 228600 h 2019300"/>
                <a:gd name="connsiteX150" fmla="*/ 1470932 w 1686832"/>
                <a:gd name="connsiteY150" fmla="*/ 222250 h 2019300"/>
                <a:gd name="connsiteX151" fmla="*/ 1521732 w 1686832"/>
                <a:gd name="connsiteY151" fmla="*/ 228600 h 2019300"/>
                <a:gd name="connsiteX152" fmla="*/ 1578882 w 1686832"/>
                <a:gd name="connsiteY152" fmla="*/ 273050 h 2019300"/>
                <a:gd name="connsiteX153" fmla="*/ 1616982 w 1686832"/>
                <a:gd name="connsiteY153" fmla="*/ 285750 h 2019300"/>
                <a:gd name="connsiteX154" fmla="*/ 1636032 w 1686832"/>
                <a:gd name="connsiteY154" fmla="*/ 298450 h 2019300"/>
                <a:gd name="connsiteX155" fmla="*/ 1623332 w 1686832"/>
                <a:gd name="connsiteY155" fmla="*/ 304800 h 2019300"/>
                <a:gd name="connsiteX156" fmla="*/ 1629682 w 1686832"/>
                <a:gd name="connsiteY156" fmla="*/ 260350 h 2019300"/>
                <a:gd name="connsiteX157" fmla="*/ 1667782 w 1686832"/>
                <a:gd name="connsiteY157" fmla="*/ 228600 h 2019300"/>
                <a:gd name="connsiteX158" fmla="*/ 1686832 w 1686832"/>
                <a:gd name="connsiteY158" fmla="*/ 184150 h 2019300"/>
                <a:gd name="connsiteX159" fmla="*/ 1680482 w 1686832"/>
                <a:gd name="connsiteY159" fmla="*/ 165100 h 2019300"/>
                <a:gd name="connsiteX160" fmla="*/ 1591582 w 1686832"/>
                <a:gd name="connsiteY160" fmla="*/ 158750 h 2019300"/>
                <a:gd name="connsiteX161" fmla="*/ 1623332 w 1686832"/>
                <a:gd name="connsiteY161" fmla="*/ 127000 h 2019300"/>
                <a:gd name="connsiteX162" fmla="*/ 1591582 w 1686832"/>
                <a:gd name="connsiteY162" fmla="*/ 69850 h 2019300"/>
                <a:gd name="connsiteX163" fmla="*/ 1610632 w 1686832"/>
                <a:gd name="connsiteY163" fmla="*/ 63500 h 2019300"/>
                <a:gd name="connsiteX164" fmla="*/ 1591582 w 1686832"/>
                <a:gd name="connsiteY164" fmla="*/ 50800 h 2019300"/>
                <a:gd name="connsiteX165" fmla="*/ 1566182 w 1686832"/>
                <a:gd name="connsiteY165" fmla="*/ 44450 h 2019300"/>
                <a:gd name="connsiteX166" fmla="*/ 1509032 w 1686832"/>
                <a:gd name="connsiteY166" fmla="*/ 31750 h 2019300"/>
                <a:gd name="connsiteX167" fmla="*/ 1489982 w 1686832"/>
                <a:gd name="connsiteY167" fmla="*/ 19050 h 2019300"/>
                <a:gd name="connsiteX168" fmla="*/ 1432832 w 1686832"/>
                <a:gd name="connsiteY168" fmla="*/ 6350 h 2019300"/>
                <a:gd name="connsiteX169" fmla="*/ 1401082 w 1686832"/>
                <a:gd name="connsiteY169" fmla="*/ 0 h 2019300"/>
                <a:gd name="connsiteX170" fmla="*/ 1337582 w 1686832"/>
                <a:gd name="connsiteY170" fmla="*/ 6350 h 2019300"/>
                <a:gd name="connsiteX171" fmla="*/ 1337582 w 1686832"/>
                <a:gd name="connsiteY171" fmla="*/ 50800 h 2019300"/>
                <a:gd name="connsiteX172" fmla="*/ 1375682 w 1686832"/>
                <a:gd name="connsiteY172" fmla="*/ 57150 h 2019300"/>
                <a:gd name="connsiteX173" fmla="*/ 1375682 w 1686832"/>
                <a:gd name="connsiteY173" fmla="*/ 127000 h 2019300"/>
                <a:gd name="connsiteX174" fmla="*/ 1337582 w 1686832"/>
                <a:gd name="connsiteY174" fmla="*/ 120650 h 2019300"/>
                <a:gd name="connsiteX175" fmla="*/ 1299482 w 1686832"/>
                <a:gd name="connsiteY175" fmla="*/ 82550 h 2019300"/>
                <a:gd name="connsiteX176" fmla="*/ 1280432 w 1686832"/>
                <a:gd name="connsiteY176" fmla="*/ 63500 h 2019300"/>
                <a:gd name="connsiteX177" fmla="*/ 1248682 w 1686832"/>
                <a:gd name="connsiteY177" fmla="*/ 57150 h 2019300"/>
                <a:gd name="connsiteX178" fmla="*/ 1172482 w 1686832"/>
                <a:gd name="connsiteY178" fmla="*/ 50800 h 2019300"/>
                <a:gd name="connsiteX179" fmla="*/ 1089932 w 1686832"/>
                <a:gd name="connsiteY179" fmla="*/ 50800 h 2019300"/>
                <a:gd name="connsiteX180" fmla="*/ 1070882 w 1686832"/>
                <a:gd name="connsiteY180" fmla="*/ 63500 h 2019300"/>
                <a:gd name="connsiteX181" fmla="*/ 1051832 w 1686832"/>
                <a:gd name="connsiteY181" fmla="*/ 101600 h 2019300"/>
                <a:gd name="connsiteX182" fmla="*/ 1039132 w 1686832"/>
                <a:gd name="connsiteY182" fmla="*/ 120650 h 2019300"/>
                <a:gd name="connsiteX183" fmla="*/ 1032782 w 1686832"/>
                <a:gd name="connsiteY183" fmla="*/ 139700 h 2019300"/>
                <a:gd name="connsiteX184" fmla="*/ 994682 w 1686832"/>
                <a:gd name="connsiteY184" fmla="*/ 184150 h 2019300"/>
                <a:gd name="connsiteX185" fmla="*/ 956582 w 1686832"/>
                <a:gd name="connsiteY185" fmla="*/ 177800 h 2019300"/>
                <a:gd name="connsiteX186" fmla="*/ 943882 w 1686832"/>
                <a:gd name="connsiteY186" fmla="*/ 158750 h 2019300"/>
                <a:gd name="connsiteX187" fmla="*/ 924832 w 1686832"/>
                <a:gd name="connsiteY187" fmla="*/ 139700 h 2019300"/>
                <a:gd name="connsiteX188" fmla="*/ 905782 w 1686832"/>
                <a:gd name="connsiteY188" fmla="*/ 95250 h 2019300"/>
                <a:gd name="connsiteX189" fmla="*/ 899432 w 1686832"/>
                <a:gd name="connsiteY189" fmla="*/ 69850 h 2019300"/>
                <a:gd name="connsiteX190" fmla="*/ 886732 w 1686832"/>
                <a:gd name="connsiteY190" fmla="*/ 50800 h 2019300"/>
                <a:gd name="connsiteX191" fmla="*/ 880382 w 1686832"/>
                <a:gd name="connsiteY191" fmla="*/ 31750 h 2019300"/>
                <a:gd name="connsiteX192" fmla="*/ 842282 w 1686832"/>
                <a:gd name="connsiteY192" fmla="*/ 12700 h 2019300"/>
                <a:gd name="connsiteX193" fmla="*/ 670832 w 1686832"/>
                <a:gd name="connsiteY193" fmla="*/ 25400 h 2019300"/>
                <a:gd name="connsiteX194" fmla="*/ 645432 w 1686832"/>
                <a:gd name="connsiteY194" fmla="*/ 31750 h 2019300"/>
                <a:gd name="connsiteX195" fmla="*/ 632732 w 1686832"/>
                <a:gd name="connsiteY195" fmla="*/ 50800 h 2019300"/>
                <a:gd name="connsiteX196" fmla="*/ 613682 w 1686832"/>
                <a:gd name="connsiteY196" fmla="*/ 63500 h 2019300"/>
                <a:gd name="connsiteX0" fmla="*/ 613682 w 1686832"/>
                <a:gd name="connsiteY0" fmla="*/ 63500 h 2019300"/>
                <a:gd name="connsiteX1" fmla="*/ 626382 w 1686832"/>
                <a:gd name="connsiteY1" fmla="*/ 228600 h 2019300"/>
                <a:gd name="connsiteX2" fmla="*/ 607332 w 1686832"/>
                <a:gd name="connsiteY2" fmla="*/ 273050 h 2019300"/>
                <a:gd name="connsiteX3" fmla="*/ 588282 w 1686832"/>
                <a:gd name="connsiteY3" fmla="*/ 285750 h 2019300"/>
                <a:gd name="connsiteX4" fmla="*/ 562882 w 1686832"/>
                <a:gd name="connsiteY4" fmla="*/ 241300 h 2019300"/>
                <a:gd name="connsiteX5" fmla="*/ 505732 w 1686832"/>
                <a:gd name="connsiteY5" fmla="*/ 209550 h 2019300"/>
                <a:gd name="connsiteX6" fmla="*/ 448582 w 1686832"/>
                <a:gd name="connsiteY6" fmla="*/ 254000 h 2019300"/>
                <a:gd name="connsiteX7" fmla="*/ 404132 w 1686832"/>
                <a:gd name="connsiteY7" fmla="*/ 311150 h 2019300"/>
                <a:gd name="connsiteX8" fmla="*/ 366032 w 1686832"/>
                <a:gd name="connsiteY8" fmla="*/ 323850 h 2019300"/>
                <a:gd name="connsiteX9" fmla="*/ 346982 w 1686832"/>
                <a:gd name="connsiteY9" fmla="*/ 330200 h 2019300"/>
                <a:gd name="connsiteX10" fmla="*/ 315232 w 1686832"/>
                <a:gd name="connsiteY10" fmla="*/ 368300 h 2019300"/>
                <a:gd name="connsiteX11" fmla="*/ 302532 w 1686832"/>
                <a:gd name="connsiteY11" fmla="*/ 406400 h 2019300"/>
                <a:gd name="connsiteX12" fmla="*/ 277132 w 1686832"/>
                <a:gd name="connsiteY12" fmla="*/ 444500 h 2019300"/>
                <a:gd name="connsiteX13" fmla="*/ 270782 w 1686832"/>
                <a:gd name="connsiteY13" fmla="*/ 463550 h 2019300"/>
                <a:gd name="connsiteX14" fmla="*/ 264432 w 1686832"/>
                <a:gd name="connsiteY14" fmla="*/ 501650 h 2019300"/>
                <a:gd name="connsiteX15" fmla="*/ 245382 w 1686832"/>
                <a:gd name="connsiteY15" fmla="*/ 508000 h 2019300"/>
                <a:gd name="connsiteX16" fmla="*/ 143782 w 1686832"/>
                <a:gd name="connsiteY16" fmla="*/ 520700 h 2019300"/>
                <a:gd name="connsiteX17" fmla="*/ 150132 w 1686832"/>
                <a:gd name="connsiteY17" fmla="*/ 552450 h 2019300"/>
                <a:gd name="connsiteX18" fmla="*/ 169182 w 1686832"/>
                <a:gd name="connsiteY18" fmla="*/ 558800 h 2019300"/>
                <a:gd name="connsiteX19" fmla="*/ 213632 w 1686832"/>
                <a:gd name="connsiteY19" fmla="*/ 571500 h 2019300"/>
                <a:gd name="connsiteX20" fmla="*/ 289832 w 1686832"/>
                <a:gd name="connsiteY20" fmla="*/ 539750 h 2019300"/>
                <a:gd name="connsiteX21" fmla="*/ 308882 w 1686832"/>
                <a:gd name="connsiteY21" fmla="*/ 552450 h 2019300"/>
                <a:gd name="connsiteX22" fmla="*/ 327932 w 1686832"/>
                <a:gd name="connsiteY22" fmla="*/ 596900 h 2019300"/>
                <a:gd name="connsiteX23" fmla="*/ 340632 w 1686832"/>
                <a:gd name="connsiteY23" fmla="*/ 635000 h 2019300"/>
                <a:gd name="connsiteX24" fmla="*/ 327932 w 1686832"/>
                <a:gd name="connsiteY24" fmla="*/ 698500 h 2019300"/>
                <a:gd name="connsiteX25" fmla="*/ 308882 w 1686832"/>
                <a:gd name="connsiteY25" fmla="*/ 717550 h 2019300"/>
                <a:gd name="connsiteX26" fmla="*/ 293007 w 1686832"/>
                <a:gd name="connsiteY26" fmla="*/ 746125 h 2019300"/>
                <a:gd name="connsiteX27" fmla="*/ 283482 w 1686832"/>
                <a:gd name="connsiteY27" fmla="*/ 822325 h 2019300"/>
                <a:gd name="connsiteX28" fmla="*/ 359682 w 1686832"/>
                <a:gd name="connsiteY28" fmla="*/ 844550 h 2019300"/>
                <a:gd name="connsiteX29" fmla="*/ 366032 w 1686832"/>
                <a:gd name="connsiteY29" fmla="*/ 863600 h 2019300"/>
                <a:gd name="connsiteX30" fmla="*/ 327932 w 1686832"/>
                <a:gd name="connsiteY30" fmla="*/ 882650 h 2019300"/>
                <a:gd name="connsiteX31" fmla="*/ 308882 w 1686832"/>
                <a:gd name="connsiteY31" fmla="*/ 889000 h 2019300"/>
                <a:gd name="connsiteX32" fmla="*/ 315232 w 1686832"/>
                <a:gd name="connsiteY32" fmla="*/ 927100 h 2019300"/>
                <a:gd name="connsiteX33" fmla="*/ 327932 w 1686832"/>
                <a:gd name="connsiteY33" fmla="*/ 946150 h 2019300"/>
                <a:gd name="connsiteX34" fmla="*/ 283482 w 1686832"/>
                <a:gd name="connsiteY34" fmla="*/ 946150 h 2019300"/>
                <a:gd name="connsiteX35" fmla="*/ 273957 w 1686832"/>
                <a:gd name="connsiteY35" fmla="*/ 977900 h 2019300"/>
                <a:gd name="connsiteX36" fmla="*/ 264432 w 1686832"/>
                <a:gd name="connsiteY36" fmla="*/ 1044575 h 2019300"/>
                <a:gd name="connsiteX37" fmla="*/ 181882 w 1686832"/>
                <a:gd name="connsiteY37" fmla="*/ 1047750 h 2019300"/>
                <a:gd name="connsiteX38" fmla="*/ 156482 w 1686832"/>
                <a:gd name="connsiteY38" fmla="*/ 1035050 h 2019300"/>
                <a:gd name="connsiteX39" fmla="*/ 137432 w 1686832"/>
                <a:gd name="connsiteY39" fmla="*/ 1028700 h 2019300"/>
                <a:gd name="connsiteX40" fmla="*/ 112032 w 1686832"/>
                <a:gd name="connsiteY40" fmla="*/ 1066800 h 2019300"/>
                <a:gd name="connsiteX41" fmla="*/ 118382 w 1686832"/>
                <a:gd name="connsiteY41" fmla="*/ 1092200 h 2019300"/>
                <a:gd name="connsiteX42" fmla="*/ 137432 w 1686832"/>
                <a:gd name="connsiteY42" fmla="*/ 1111250 h 2019300"/>
                <a:gd name="connsiteX43" fmla="*/ 150132 w 1686832"/>
                <a:gd name="connsiteY43" fmla="*/ 1130300 h 2019300"/>
                <a:gd name="connsiteX44" fmla="*/ 108857 w 1686832"/>
                <a:gd name="connsiteY44" fmla="*/ 1149350 h 2019300"/>
                <a:gd name="connsiteX45" fmla="*/ 907 w 1686832"/>
                <a:gd name="connsiteY45" fmla="*/ 1336675 h 2019300"/>
                <a:gd name="connsiteX46" fmla="*/ 175532 w 1686832"/>
                <a:gd name="connsiteY46" fmla="*/ 1289050 h 2019300"/>
                <a:gd name="connsiteX47" fmla="*/ 226332 w 1686832"/>
                <a:gd name="connsiteY47" fmla="*/ 1298575 h 2019300"/>
                <a:gd name="connsiteX48" fmla="*/ 245382 w 1686832"/>
                <a:gd name="connsiteY48" fmla="*/ 1349375 h 2019300"/>
                <a:gd name="connsiteX49" fmla="*/ 343807 w 1686832"/>
                <a:gd name="connsiteY49" fmla="*/ 1358900 h 2019300"/>
                <a:gd name="connsiteX50" fmla="*/ 410482 w 1686832"/>
                <a:gd name="connsiteY50" fmla="*/ 1327150 h 2019300"/>
                <a:gd name="connsiteX51" fmla="*/ 429532 w 1686832"/>
                <a:gd name="connsiteY51" fmla="*/ 1320800 h 2019300"/>
                <a:gd name="connsiteX52" fmla="*/ 435882 w 1686832"/>
                <a:gd name="connsiteY52" fmla="*/ 1301750 h 2019300"/>
                <a:gd name="connsiteX53" fmla="*/ 454932 w 1686832"/>
                <a:gd name="connsiteY53" fmla="*/ 1225550 h 2019300"/>
                <a:gd name="connsiteX54" fmla="*/ 473982 w 1686832"/>
                <a:gd name="connsiteY54" fmla="*/ 1212850 h 2019300"/>
                <a:gd name="connsiteX55" fmla="*/ 493032 w 1686832"/>
                <a:gd name="connsiteY55" fmla="*/ 1219200 h 2019300"/>
                <a:gd name="connsiteX56" fmla="*/ 540657 w 1686832"/>
                <a:gd name="connsiteY56" fmla="*/ 1219200 h 2019300"/>
                <a:gd name="connsiteX57" fmla="*/ 556532 w 1686832"/>
                <a:gd name="connsiteY57" fmla="*/ 1244600 h 2019300"/>
                <a:gd name="connsiteX58" fmla="*/ 524782 w 1686832"/>
                <a:gd name="connsiteY58" fmla="*/ 1276350 h 2019300"/>
                <a:gd name="connsiteX59" fmla="*/ 505732 w 1686832"/>
                <a:gd name="connsiteY59" fmla="*/ 1282700 h 2019300"/>
                <a:gd name="connsiteX60" fmla="*/ 486682 w 1686832"/>
                <a:gd name="connsiteY60" fmla="*/ 1295400 h 2019300"/>
                <a:gd name="connsiteX61" fmla="*/ 473982 w 1686832"/>
                <a:gd name="connsiteY61" fmla="*/ 1314450 h 2019300"/>
                <a:gd name="connsiteX62" fmla="*/ 467632 w 1686832"/>
                <a:gd name="connsiteY62" fmla="*/ 1333500 h 2019300"/>
                <a:gd name="connsiteX63" fmla="*/ 435882 w 1686832"/>
                <a:gd name="connsiteY63" fmla="*/ 1365250 h 2019300"/>
                <a:gd name="connsiteX64" fmla="*/ 499382 w 1686832"/>
                <a:gd name="connsiteY64" fmla="*/ 1390650 h 2019300"/>
                <a:gd name="connsiteX65" fmla="*/ 512082 w 1686832"/>
                <a:gd name="connsiteY65" fmla="*/ 1409700 h 2019300"/>
                <a:gd name="connsiteX66" fmla="*/ 512082 w 1686832"/>
                <a:gd name="connsiteY66" fmla="*/ 1460500 h 2019300"/>
                <a:gd name="connsiteX67" fmla="*/ 451757 w 1686832"/>
                <a:gd name="connsiteY67" fmla="*/ 1393825 h 2019300"/>
                <a:gd name="connsiteX68" fmla="*/ 372382 w 1686832"/>
                <a:gd name="connsiteY68" fmla="*/ 1450975 h 2019300"/>
                <a:gd name="connsiteX69" fmla="*/ 378732 w 1686832"/>
                <a:gd name="connsiteY69" fmla="*/ 1498600 h 2019300"/>
                <a:gd name="connsiteX70" fmla="*/ 391432 w 1686832"/>
                <a:gd name="connsiteY70" fmla="*/ 1517650 h 2019300"/>
                <a:gd name="connsiteX71" fmla="*/ 404132 w 1686832"/>
                <a:gd name="connsiteY71" fmla="*/ 1555750 h 2019300"/>
                <a:gd name="connsiteX72" fmla="*/ 423182 w 1686832"/>
                <a:gd name="connsiteY72" fmla="*/ 1562100 h 2019300"/>
                <a:gd name="connsiteX73" fmla="*/ 461282 w 1686832"/>
                <a:gd name="connsiteY73" fmla="*/ 1587500 h 2019300"/>
                <a:gd name="connsiteX74" fmla="*/ 454932 w 1686832"/>
                <a:gd name="connsiteY74" fmla="*/ 1606550 h 2019300"/>
                <a:gd name="connsiteX75" fmla="*/ 391432 w 1686832"/>
                <a:gd name="connsiteY75" fmla="*/ 1625600 h 2019300"/>
                <a:gd name="connsiteX76" fmla="*/ 378732 w 1686832"/>
                <a:gd name="connsiteY76" fmla="*/ 1663700 h 2019300"/>
                <a:gd name="connsiteX77" fmla="*/ 385082 w 1686832"/>
                <a:gd name="connsiteY77" fmla="*/ 1701800 h 2019300"/>
                <a:gd name="connsiteX78" fmla="*/ 416832 w 1686832"/>
                <a:gd name="connsiteY78" fmla="*/ 1733550 h 2019300"/>
                <a:gd name="connsiteX79" fmla="*/ 410482 w 1686832"/>
                <a:gd name="connsiteY79" fmla="*/ 1755775 h 2019300"/>
                <a:gd name="connsiteX80" fmla="*/ 429532 w 1686832"/>
                <a:gd name="connsiteY80" fmla="*/ 1866900 h 2019300"/>
                <a:gd name="connsiteX81" fmla="*/ 461282 w 1686832"/>
                <a:gd name="connsiteY81" fmla="*/ 1955800 h 2019300"/>
                <a:gd name="connsiteX82" fmla="*/ 486682 w 1686832"/>
                <a:gd name="connsiteY82" fmla="*/ 1962150 h 2019300"/>
                <a:gd name="connsiteX83" fmla="*/ 537482 w 1686832"/>
                <a:gd name="connsiteY83" fmla="*/ 1968500 h 2019300"/>
                <a:gd name="connsiteX84" fmla="*/ 543832 w 1686832"/>
                <a:gd name="connsiteY84" fmla="*/ 1993900 h 2019300"/>
                <a:gd name="connsiteX85" fmla="*/ 588282 w 1686832"/>
                <a:gd name="connsiteY85" fmla="*/ 2012950 h 2019300"/>
                <a:gd name="connsiteX86" fmla="*/ 607332 w 1686832"/>
                <a:gd name="connsiteY86" fmla="*/ 2019300 h 2019300"/>
                <a:gd name="connsiteX87" fmla="*/ 626382 w 1686832"/>
                <a:gd name="connsiteY87" fmla="*/ 2012950 h 2019300"/>
                <a:gd name="connsiteX88" fmla="*/ 645432 w 1686832"/>
                <a:gd name="connsiteY88" fmla="*/ 1943100 h 2019300"/>
                <a:gd name="connsiteX89" fmla="*/ 658132 w 1686832"/>
                <a:gd name="connsiteY89" fmla="*/ 1924050 h 2019300"/>
                <a:gd name="connsiteX90" fmla="*/ 696232 w 1686832"/>
                <a:gd name="connsiteY90" fmla="*/ 1892300 h 2019300"/>
                <a:gd name="connsiteX91" fmla="*/ 715282 w 1686832"/>
                <a:gd name="connsiteY91" fmla="*/ 1854200 h 2019300"/>
                <a:gd name="connsiteX92" fmla="*/ 708932 w 1686832"/>
                <a:gd name="connsiteY92" fmla="*/ 1771650 h 2019300"/>
                <a:gd name="connsiteX93" fmla="*/ 683532 w 1686832"/>
                <a:gd name="connsiteY93" fmla="*/ 1714500 h 2019300"/>
                <a:gd name="connsiteX94" fmla="*/ 670832 w 1686832"/>
                <a:gd name="connsiteY94" fmla="*/ 1670050 h 2019300"/>
                <a:gd name="connsiteX95" fmla="*/ 677182 w 1686832"/>
                <a:gd name="connsiteY95" fmla="*/ 1638300 h 2019300"/>
                <a:gd name="connsiteX96" fmla="*/ 715282 w 1686832"/>
                <a:gd name="connsiteY96" fmla="*/ 1625600 h 2019300"/>
                <a:gd name="connsiteX97" fmla="*/ 778782 w 1686832"/>
                <a:gd name="connsiteY97" fmla="*/ 1631950 h 2019300"/>
                <a:gd name="connsiteX98" fmla="*/ 810532 w 1686832"/>
                <a:gd name="connsiteY98" fmla="*/ 1663700 h 2019300"/>
                <a:gd name="connsiteX99" fmla="*/ 829582 w 1686832"/>
                <a:gd name="connsiteY99" fmla="*/ 1676400 h 2019300"/>
                <a:gd name="connsiteX100" fmla="*/ 848632 w 1686832"/>
                <a:gd name="connsiteY100" fmla="*/ 1708150 h 2019300"/>
                <a:gd name="connsiteX101" fmla="*/ 905782 w 1686832"/>
                <a:gd name="connsiteY101" fmla="*/ 1720850 h 2019300"/>
                <a:gd name="connsiteX102" fmla="*/ 988332 w 1686832"/>
                <a:gd name="connsiteY102" fmla="*/ 1670050 h 2019300"/>
                <a:gd name="connsiteX103" fmla="*/ 1001032 w 1686832"/>
                <a:gd name="connsiteY103" fmla="*/ 1689100 h 2019300"/>
                <a:gd name="connsiteX104" fmla="*/ 1020082 w 1686832"/>
                <a:gd name="connsiteY104" fmla="*/ 1727200 h 2019300"/>
                <a:gd name="connsiteX105" fmla="*/ 1045482 w 1686832"/>
                <a:gd name="connsiteY105" fmla="*/ 1733550 h 2019300"/>
                <a:gd name="connsiteX106" fmla="*/ 1089932 w 1686832"/>
                <a:gd name="connsiteY106" fmla="*/ 1746250 h 2019300"/>
                <a:gd name="connsiteX107" fmla="*/ 1134382 w 1686832"/>
                <a:gd name="connsiteY107" fmla="*/ 1752600 h 2019300"/>
                <a:gd name="connsiteX108" fmla="*/ 1216932 w 1686832"/>
                <a:gd name="connsiteY108" fmla="*/ 1746250 h 2019300"/>
                <a:gd name="connsiteX109" fmla="*/ 1235982 w 1686832"/>
                <a:gd name="connsiteY109" fmla="*/ 1739900 h 2019300"/>
                <a:gd name="connsiteX110" fmla="*/ 1280432 w 1686832"/>
                <a:gd name="connsiteY110" fmla="*/ 1682750 h 2019300"/>
                <a:gd name="connsiteX111" fmla="*/ 1299482 w 1686832"/>
                <a:gd name="connsiteY111" fmla="*/ 1676400 h 2019300"/>
                <a:gd name="connsiteX112" fmla="*/ 1318532 w 1686832"/>
                <a:gd name="connsiteY112" fmla="*/ 1663700 h 2019300"/>
                <a:gd name="connsiteX113" fmla="*/ 1369332 w 1686832"/>
                <a:gd name="connsiteY113" fmla="*/ 1644650 h 2019300"/>
                <a:gd name="connsiteX114" fmla="*/ 1375682 w 1686832"/>
                <a:gd name="connsiteY114" fmla="*/ 1428750 h 2019300"/>
                <a:gd name="connsiteX115" fmla="*/ 1382032 w 1686832"/>
                <a:gd name="connsiteY115" fmla="*/ 1409700 h 2019300"/>
                <a:gd name="connsiteX116" fmla="*/ 1394732 w 1686832"/>
                <a:gd name="connsiteY116" fmla="*/ 1390650 h 2019300"/>
                <a:gd name="connsiteX117" fmla="*/ 1394732 w 1686832"/>
                <a:gd name="connsiteY117" fmla="*/ 1327150 h 2019300"/>
                <a:gd name="connsiteX118" fmla="*/ 1375682 w 1686832"/>
                <a:gd name="connsiteY118" fmla="*/ 1314450 h 2019300"/>
                <a:gd name="connsiteX119" fmla="*/ 1362982 w 1686832"/>
                <a:gd name="connsiteY119" fmla="*/ 1289050 h 2019300"/>
                <a:gd name="connsiteX120" fmla="*/ 1388382 w 1686832"/>
                <a:gd name="connsiteY120" fmla="*/ 1257300 h 2019300"/>
                <a:gd name="connsiteX121" fmla="*/ 1401082 w 1686832"/>
                <a:gd name="connsiteY121" fmla="*/ 1238250 h 2019300"/>
                <a:gd name="connsiteX122" fmla="*/ 1420132 w 1686832"/>
                <a:gd name="connsiteY122" fmla="*/ 1181100 h 2019300"/>
                <a:gd name="connsiteX123" fmla="*/ 1426482 w 1686832"/>
                <a:gd name="connsiteY123" fmla="*/ 1162050 h 2019300"/>
                <a:gd name="connsiteX124" fmla="*/ 1439182 w 1686832"/>
                <a:gd name="connsiteY124" fmla="*/ 1111250 h 2019300"/>
                <a:gd name="connsiteX125" fmla="*/ 1451882 w 1686832"/>
                <a:gd name="connsiteY125" fmla="*/ 1066800 h 2019300"/>
                <a:gd name="connsiteX126" fmla="*/ 1439182 w 1686832"/>
                <a:gd name="connsiteY126" fmla="*/ 1009650 h 2019300"/>
                <a:gd name="connsiteX127" fmla="*/ 1426482 w 1686832"/>
                <a:gd name="connsiteY127" fmla="*/ 990600 h 2019300"/>
                <a:gd name="connsiteX128" fmla="*/ 1413782 w 1686832"/>
                <a:gd name="connsiteY128" fmla="*/ 952500 h 2019300"/>
                <a:gd name="connsiteX129" fmla="*/ 1401082 w 1686832"/>
                <a:gd name="connsiteY129" fmla="*/ 927100 h 2019300"/>
                <a:gd name="connsiteX130" fmla="*/ 1394732 w 1686832"/>
                <a:gd name="connsiteY130" fmla="*/ 901700 h 2019300"/>
                <a:gd name="connsiteX131" fmla="*/ 1388382 w 1686832"/>
                <a:gd name="connsiteY131" fmla="*/ 882650 h 2019300"/>
                <a:gd name="connsiteX132" fmla="*/ 1394732 w 1686832"/>
                <a:gd name="connsiteY132" fmla="*/ 666750 h 2019300"/>
                <a:gd name="connsiteX133" fmla="*/ 1401082 w 1686832"/>
                <a:gd name="connsiteY133" fmla="*/ 635000 h 2019300"/>
                <a:gd name="connsiteX134" fmla="*/ 1413782 w 1686832"/>
                <a:gd name="connsiteY134" fmla="*/ 615950 h 2019300"/>
                <a:gd name="connsiteX135" fmla="*/ 1432832 w 1686832"/>
                <a:gd name="connsiteY135" fmla="*/ 577850 h 2019300"/>
                <a:gd name="connsiteX136" fmla="*/ 1439182 w 1686832"/>
                <a:gd name="connsiteY136" fmla="*/ 520700 h 2019300"/>
                <a:gd name="connsiteX137" fmla="*/ 1445532 w 1686832"/>
                <a:gd name="connsiteY137" fmla="*/ 501650 h 2019300"/>
                <a:gd name="connsiteX138" fmla="*/ 1451882 w 1686832"/>
                <a:gd name="connsiteY138" fmla="*/ 450850 h 2019300"/>
                <a:gd name="connsiteX139" fmla="*/ 1489982 w 1686832"/>
                <a:gd name="connsiteY139" fmla="*/ 431800 h 2019300"/>
                <a:gd name="connsiteX140" fmla="*/ 1515382 w 1686832"/>
                <a:gd name="connsiteY140" fmla="*/ 425450 h 2019300"/>
                <a:gd name="connsiteX141" fmla="*/ 1534432 w 1686832"/>
                <a:gd name="connsiteY141" fmla="*/ 419100 h 2019300"/>
                <a:gd name="connsiteX142" fmla="*/ 1572532 w 1686832"/>
                <a:gd name="connsiteY142" fmla="*/ 412750 h 2019300"/>
                <a:gd name="connsiteX143" fmla="*/ 1597932 w 1686832"/>
                <a:gd name="connsiteY143" fmla="*/ 406400 h 2019300"/>
                <a:gd name="connsiteX144" fmla="*/ 1559832 w 1686832"/>
                <a:gd name="connsiteY144" fmla="*/ 368300 h 2019300"/>
                <a:gd name="connsiteX145" fmla="*/ 1521732 w 1686832"/>
                <a:gd name="connsiteY145" fmla="*/ 349250 h 2019300"/>
                <a:gd name="connsiteX146" fmla="*/ 1483632 w 1686832"/>
                <a:gd name="connsiteY146" fmla="*/ 330200 h 2019300"/>
                <a:gd name="connsiteX147" fmla="*/ 1464582 w 1686832"/>
                <a:gd name="connsiteY147" fmla="*/ 285750 h 2019300"/>
                <a:gd name="connsiteX148" fmla="*/ 1445532 w 1686832"/>
                <a:gd name="connsiteY148" fmla="*/ 279400 h 2019300"/>
                <a:gd name="connsiteX149" fmla="*/ 1451882 w 1686832"/>
                <a:gd name="connsiteY149" fmla="*/ 228600 h 2019300"/>
                <a:gd name="connsiteX150" fmla="*/ 1470932 w 1686832"/>
                <a:gd name="connsiteY150" fmla="*/ 222250 h 2019300"/>
                <a:gd name="connsiteX151" fmla="*/ 1521732 w 1686832"/>
                <a:gd name="connsiteY151" fmla="*/ 228600 h 2019300"/>
                <a:gd name="connsiteX152" fmla="*/ 1578882 w 1686832"/>
                <a:gd name="connsiteY152" fmla="*/ 273050 h 2019300"/>
                <a:gd name="connsiteX153" fmla="*/ 1616982 w 1686832"/>
                <a:gd name="connsiteY153" fmla="*/ 285750 h 2019300"/>
                <a:gd name="connsiteX154" fmla="*/ 1636032 w 1686832"/>
                <a:gd name="connsiteY154" fmla="*/ 298450 h 2019300"/>
                <a:gd name="connsiteX155" fmla="*/ 1623332 w 1686832"/>
                <a:gd name="connsiteY155" fmla="*/ 304800 h 2019300"/>
                <a:gd name="connsiteX156" fmla="*/ 1629682 w 1686832"/>
                <a:gd name="connsiteY156" fmla="*/ 260350 h 2019300"/>
                <a:gd name="connsiteX157" fmla="*/ 1667782 w 1686832"/>
                <a:gd name="connsiteY157" fmla="*/ 228600 h 2019300"/>
                <a:gd name="connsiteX158" fmla="*/ 1686832 w 1686832"/>
                <a:gd name="connsiteY158" fmla="*/ 184150 h 2019300"/>
                <a:gd name="connsiteX159" fmla="*/ 1680482 w 1686832"/>
                <a:gd name="connsiteY159" fmla="*/ 165100 h 2019300"/>
                <a:gd name="connsiteX160" fmla="*/ 1591582 w 1686832"/>
                <a:gd name="connsiteY160" fmla="*/ 158750 h 2019300"/>
                <a:gd name="connsiteX161" fmla="*/ 1623332 w 1686832"/>
                <a:gd name="connsiteY161" fmla="*/ 127000 h 2019300"/>
                <a:gd name="connsiteX162" fmla="*/ 1591582 w 1686832"/>
                <a:gd name="connsiteY162" fmla="*/ 69850 h 2019300"/>
                <a:gd name="connsiteX163" fmla="*/ 1610632 w 1686832"/>
                <a:gd name="connsiteY163" fmla="*/ 63500 h 2019300"/>
                <a:gd name="connsiteX164" fmla="*/ 1591582 w 1686832"/>
                <a:gd name="connsiteY164" fmla="*/ 50800 h 2019300"/>
                <a:gd name="connsiteX165" fmla="*/ 1566182 w 1686832"/>
                <a:gd name="connsiteY165" fmla="*/ 44450 h 2019300"/>
                <a:gd name="connsiteX166" fmla="*/ 1509032 w 1686832"/>
                <a:gd name="connsiteY166" fmla="*/ 31750 h 2019300"/>
                <a:gd name="connsiteX167" fmla="*/ 1489982 w 1686832"/>
                <a:gd name="connsiteY167" fmla="*/ 19050 h 2019300"/>
                <a:gd name="connsiteX168" fmla="*/ 1432832 w 1686832"/>
                <a:gd name="connsiteY168" fmla="*/ 6350 h 2019300"/>
                <a:gd name="connsiteX169" fmla="*/ 1401082 w 1686832"/>
                <a:gd name="connsiteY169" fmla="*/ 0 h 2019300"/>
                <a:gd name="connsiteX170" fmla="*/ 1337582 w 1686832"/>
                <a:gd name="connsiteY170" fmla="*/ 6350 h 2019300"/>
                <a:gd name="connsiteX171" fmla="*/ 1337582 w 1686832"/>
                <a:gd name="connsiteY171" fmla="*/ 50800 h 2019300"/>
                <a:gd name="connsiteX172" fmla="*/ 1375682 w 1686832"/>
                <a:gd name="connsiteY172" fmla="*/ 57150 h 2019300"/>
                <a:gd name="connsiteX173" fmla="*/ 1375682 w 1686832"/>
                <a:gd name="connsiteY173" fmla="*/ 127000 h 2019300"/>
                <a:gd name="connsiteX174" fmla="*/ 1337582 w 1686832"/>
                <a:gd name="connsiteY174" fmla="*/ 120650 h 2019300"/>
                <a:gd name="connsiteX175" fmla="*/ 1299482 w 1686832"/>
                <a:gd name="connsiteY175" fmla="*/ 82550 h 2019300"/>
                <a:gd name="connsiteX176" fmla="*/ 1280432 w 1686832"/>
                <a:gd name="connsiteY176" fmla="*/ 63500 h 2019300"/>
                <a:gd name="connsiteX177" fmla="*/ 1248682 w 1686832"/>
                <a:gd name="connsiteY177" fmla="*/ 57150 h 2019300"/>
                <a:gd name="connsiteX178" fmla="*/ 1172482 w 1686832"/>
                <a:gd name="connsiteY178" fmla="*/ 50800 h 2019300"/>
                <a:gd name="connsiteX179" fmla="*/ 1089932 w 1686832"/>
                <a:gd name="connsiteY179" fmla="*/ 50800 h 2019300"/>
                <a:gd name="connsiteX180" fmla="*/ 1070882 w 1686832"/>
                <a:gd name="connsiteY180" fmla="*/ 63500 h 2019300"/>
                <a:gd name="connsiteX181" fmla="*/ 1051832 w 1686832"/>
                <a:gd name="connsiteY181" fmla="*/ 101600 h 2019300"/>
                <a:gd name="connsiteX182" fmla="*/ 1039132 w 1686832"/>
                <a:gd name="connsiteY182" fmla="*/ 120650 h 2019300"/>
                <a:gd name="connsiteX183" fmla="*/ 1032782 w 1686832"/>
                <a:gd name="connsiteY183" fmla="*/ 139700 h 2019300"/>
                <a:gd name="connsiteX184" fmla="*/ 994682 w 1686832"/>
                <a:gd name="connsiteY184" fmla="*/ 184150 h 2019300"/>
                <a:gd name="connsiteX185" fmla="*/ 956582 w 1686832"/>
                <a:gd name="connsiteY185" fmla="*/ 177800 h 2019300"/>
                <a:gd name="connsiteX186" fmla="*/ 943882 w 1686832"/>
                <a:gd name="connsiteY186" fmla="*/ 158750 h 2019300"/>
                <a:gd name="connsiteX187" fmla="*/ 924832 w 1686832"/>
                <a:gd name="connsiteY187" fmla="*/ 139700 h 2019300"/>
                <a:gd name="connsiteX188" fmla="*/ 905782 w 1686832"/>
                <a:gd name="connsiteY188" fmla="*/ 95250 h 2019300"/>
                <a:gd name="connsiteX189" fmla="*/ 899432 w 1686832"/>
                <a:gd name="connsiteY189" fmla="*/ 69850 h 2019300"/>
                <a:gd name="connsiteX190" fmla="*/ 886732 w 1686832"/>
                <a:gd name="connsiteY190" fmla="*/ 50800 h 2019300"/>
                <a:gd name="connsiteX191" fmla="*/ 880382 w 1686832"/>
                <a:gd name="connsiteY191" fmla="*/ 31750 h 2019300"/>
                <a:gd name="connsiteX192" fmla="*/ 842282 w 1686832"/>
                <a:gd name="connsiteY192" fmla="*/ 12700 h 2019300"/>
                <a:gd name="connsiteX193" fmla="*/ 670832 w 1686832"/>
                <a:gd name="connsiteY193" fmla="*/ 25400 h 2019300"/>
                <a:gd name="connsiteX194" fmla="*/ 645432 w 1686832"/>
                <a:gd name="connsiteY194" fmla="*/ 31750 h 2019300"/>
                <a:gd name="connsiteX195" fmla="*/ 632732 w 1686832"/>
                <a:gd name="connsiteY195" fmla="*/ 50800 h 2019300"/>
                <a:gd name="connsiteX196" fmla="*/ 613682 w 1686832"/>
                <a:gd name="connsiteY196" fmla="*/ 63500 h 2019300"/>
                <a:gd name="connsiteX0" fmla="*/ 613682 w 1686832"/>
                <a:gd name="connsiteY0" fmla="*/ 63500 h 2019300"/>
                <a:gd name="connsiteX1" fmla="*/ 626382 w 1686832"/>
                <a:gd name="connsiteY1" fmla="*/ 228600 h 2019300"/>
                <a:gd name="connsiteX2" fmla="*/ 607332 w 1686832"/>
                <a:gd name="connsiteY2" fmla="*/ 273050 h 2019300"/>
                <a:gd name="connsiteX3" fmla="*/ 588282 w 1686832"/>
                <a:gd name="connsiteY3" fmla="*/ 285750 h 2019300"/>
                <a:gd name="connsiteX4" fmla="*/ 562882 w 1686832"/>
                <a:gd name="connsiteY4" fmla="*/ 241300 h 2019300"/>
                <a:gd name="connsiteX5" fmla="*/ 505732 w 1686832"/>
                <a:gd name="connsiteY5" fmla="*/ 209550 h 2019300"/>
                <a:gd name="connsiteX6" fmla="*/ 448582 w 1686832"/>
                <a:gd name="connsiteY6" fmla="*/ 254000 h 2019300"/>
                <a:gd name="connsiteX7" fmla="*/ 404132 w 1686832"/>
                <a:gd name="connsiteY7" fmla="*/ 311150 h 2019300"/>
                <a:gd name="connsiteX8" fmla="*/ 366032 w 1686832"/>
                <a:gd name="connsiteY8" fmla="*/ 323850 h 2019300"/>
                <a:gd name="connsiteX9" fmla="*/ 346982 w 1686832"/>
                <a:gd name="connsiteY9" fmla="*/ 330200 h 2019300"/>
                <a:gd name="connsiteX10" fmla="*/ 315232 w 1686832"/>
                <a:gd name="connsiteY10" fmla="*/ 368300 h 2019300"/>
                <a:gd name="connsiteX11" fmla="*/ 302532 w 1686832"/>
                <a:gd name="connsiteY11" fmla="*/ 406400 h 2019300"/>
                <a:gd name="connsiteX12" fmla="*/ 277132 w 1686832"/>
                <a:gd name="connsiteY12" fmla="*/ 444500 h 2019300"/>
                <a:gd name="connsiteX13" fmla="*/ 270782 w 1686832"/>
                <a:gd name="connsiteY13" fmla="*/ 463550 h 2019300"/>
                <a:gd name="connsiteX14" fmla="*/ 264432 w 1686832"/>
                <a:gd name="connsiteY14" fmla="*/ 501650 h 2019300"/>
                <a:gd name="connsiteX15" fmla="*/ 245382 w 1686832"/>
                <a:gd name="connsiteY15" fmla="*/ 508000 h 2019300"/>
                <a:gd name="connsiteX16" fmla="*/ 143782 w 1686832"/>
                <a:gd name="connsiteY16" fmla="*/ 520700 h 2019300"/>
                <a:gd name="connsiteX17" fmla="*/ 150132 w 1686832"/>
                <a:gd name="connsiteY17" fmla="*/ 552450 h 2019300"/>
                <a:gd name="connsiteX18" fmla="*/ 213632 w 1686832"/>
                <a:gd name="connsiteY18" fmla="*/ 571500 h 2019300"/>
                <a:gd name="connsiteX19" fmla="*/ 289832 w 1686832"/>
                <a:gd name="connsiteY19" fmla="*/ 539750 h 2019300"/>
                <a:gd name="connsiteX20" fmla="*/ 308882 w 1686832"/>
                <a:gd name="connsiteY20" fmla="*/ 552450 h 2019300"/>
                <a:gd name="connsiteX21" fmla="*/ 327932 w 1686832"/>
                <a:gd name="connsiteY21" fmla="*/ 596900 h 2019300"/>
                <a:gd name="connsiteX22" fmla="*/ 340632 w 1686832"/>
                <a:gd name="connsiteY22" fmla="*/ 635000 h 2019300"/>
                <a:gd name="connsiteX23" fmla="*/ 327932 w 1686832"/>
                <a:gd name="connsiteY23" fmla="*/ 698500 h 2019300"/>
                <a:gd name="connsiteX24" fmla="*/ 308882 w 1686832"/>
                <a:gd name="connsiteY24" fmla="*/ 717550 h 2019300"/>
                <a:gd name="connsiteX25" fmla="*/ 293007 w 1686832"/>
                <a:gd name="connsiteY25" fmla="*/ 746125 h 2019300"/>
                <a:gd name="connsiteX26" fmla="*/ 283482 w 1686832"/>
                <a:gd name="connsiteY26" fmla="*/ 822325 h 2019300"/>
                <a:gd name="connsiteX27" fmla="*/ 359682 w 1686832"/>
                <a:gd name="connsiteY27" fmla="*/ 844550 h 2019300"/>
                <a:gd name="connsiteX28" fmla="*/ 366032 w 1686832"/>
                <a:gd name="connsiteY28" fmla="*/ 863600 h 2019300"/>
                <a:gd name="connsiteX29" fmla="*/ 327932 w 1686832"/>
                <a:gd name="connsiteY29" fmla="*/ 882650 h 2019300"/>
                <a:gd name="connsiteX30" fmla="*/ 308882 w 1686832"/>
                <a:gd name="connsiteY30" fmla="*/ 889000 h 2019300"/>
                <a:gd name="connsiteX31" fmla="*/ 315232 w 1686832"/>
                <a:gd name="connsiteY31" fmla="*/ 927100 h 2019300"/>
                <a:gd name="connsiteX32" fmla="*/ 327932 w 1686832"/>
                <a:gd name="connsiteY32" fmla="*/ 946150 h 2019300"/>
                <a:gd name="connsiteX33" fmla="*/ 283482 w 1686832"/>
                <a:gd name="connsiteY33" fmla="*/ 946150 h 2019300"/>
                <a:gd name="connsiteX34" fmla="*/ 273957 w 1686832"/>
                <a:gd name="connsiteY34" fmla="*/ 977900 h 2019300"/>
                <a:gd name="connsiteX35" fmla="*/ 264432 w 1686832"/>
                <a:gd name="connsiteY35" fmla="*/ 1044575 h 2019300"/>
                <a:gd name="connsiteX36" fmla="*/ 181882 w 1686832"/>
                <a:gd name="connsiteY36" fmla="*/ 1047750 h 2019300"/>
                <a:gd name="connsiteX37" fmla="*/ 156482 w 1686832"/>
                <a:gd name="connsiteY37" fmla="*/ 1035050 h 2019300"/>
                <a:gd name="connsiteX38" fmla="*/ 137432 w 1686832"/>
                <a:gd name="connsiteY38" fmla="*/ 1028700 h 2019300"/>
                <a:gd name="connsiteX39" fmla="*/ 112032 w 1686832"/>
                <a:gd name="connsiteY39" fmla="*/ 1066800 h 2019300"/>
                <a:gd name="connsiteX40" fmla="*/ 118382 w 1686832"/>
                <a:gd name="connsiteY40" fmla="*/ 1092200 h 2019300"/>
                <a:gd name="connsiteX41" fmla="*/ 137432 w 1686832"/>
                <a:gd name="connsiteY41" fmla="*/ 1111250 h 2019300"/>
                <a:gd name="connsiteX42" fmla="*/ 150132 w 1686832"/>
                <a:gd name="connsiteY42" fmla="*/ 1130300 h 2019300"/>
                <a:gd name="connsiteX43" fmla="*/ 108857 w 1686832"/>
                <a:gd name="connsiteY43" fmla="*/ 1149350 h 2019300"/>
                <a:gd name="connsiteX44" fmla="*/ 907 w 1686832"/>
                <a:gd name="connsiteY44" fmla="*/ 1336675 h 2019300"/>
                <a:gd name="connsiteX45" fmla="*/ 175532 w 1686832"/>
                <a:gd name="connsiteY45" fmla="*/ 1289050 h 2019300"/>
                <a:gd name="connsiteX46" fmla="*/ 226332 w 1686832"/>
                <a:gd name="connsiteY46" fmla="*/ 1298575 h 2019300"/>
                <a:gd name="connsiteX47" fmla="*/ 245382 w 1686832"/>
                <a:gd name="connsiteY47" fmla="*/ 1349375 h 2019300"/>
                <a:gd name="connsiteX48" fmla="*/ 343807 w 1686832"/>
                <a:gd name="connsiteY48" fmla="*/ 1358900 h 2019300"/>
                <a:gd name="connsiteX49" fmla="*/ 410482 w 1686832"/>
                <a:gd name="connsiteY49" fmla="*/ 1327150 h 2019300"/>
                <a:gd name="connsiteX50" fmla="*/ 429532 w 1686832"/>
                <a:gd name="connsiteY50" fmla="*/ 1320800 h 2019300"/>
                <a:gd name="connsiteX51" fmla="*/ 435882 w 1686832"/>
                <a:gd name="connsiteY51" fmla="*/ 1301750 h 2019300"/>
                <a:gd name="connsiteX52" fmla="*/ 454932 w 1686832"/>
                <a:gd name="connsiteY52" fmla="*/ 1225550 h 2019300"/>
                <a:gd name="connsiteX53" fmla="*/ 473982 w 1686832"/>
                <a:gd name="connsiteY53" fmla="*/ 1212850 h 2019300"/>
                <a:gd name="connsiteX54" fmla="*/ 493032 w 1686832"/>
                <a:gd name="connsiteY54" fmla="*/ 1219200 h 2019300"/>
                <a:gd name="connsiteX55" fmla="*/ 540657 w 1686832"/>
                <a:gd name="connsiteY55" fmla="*/ 1219200 h 2019300"/>
                <a:gd name="connsiteX56" fmla="*/ 556532 w 1686832"/>
                <a:gd name="connsiteY56" fmla="*/ 1244600 h 2019300"/>
                <a:gd name="connsiteX57" fmla="*/ 524782 w 1686832"/>
                <a:gd name="connsiteY57" fmla="*/ 1276350 h 2019300"/>
                <a:gd name="connsiteX58" fmla="*/ 505732 w 1686832"/>
                <a:gd name="connsiteY58" fmla="*/ 1282700 h 2019300"/>
                <a:gd name="connsiteX59" fmla="*/ 486682 w 1686832"/>
                <a:gd name="connsiteY59" fmla="*/ 1295400 h 2019300"/>
                <a:gd name="connsiteX60" fmla="*/ 473982 w 1686832"/>
                <a:gd name="connsiteY60" fmla="*/ 1314450 h 2019300"/>
                <a:gd name="connsiteX61" fmla="*/ 467632 w 1686832"/>
                <a:gd name="connsiteY61" fmla="*/ 1333500 h 2019300"/>
                <a:gd name="connsiteX62" fmla="*/ 435882 w 1686832"/>
                <a:gd name="connsiteY62" fmla="*/ 1365250 h 2019300"/>
                <a:gd name="connsiteX63" fmla="*/ 499382 w 1686832"/>
                <a:gd name="connsiteY63" fmla="*/ 1390650 h 2019300"/>
                <a:gd name="connsiteX64" fmla="*/ 512082 w 1686832"/>
                <a:gd name="connsiteY64" fmla="*/ 1409700 h 2019300"/>
                <a:gd name="connsiteX65" fmla="*/ 512082 w 1686832"/>
                <a:gd name="connsiteY65" fmla="*/ 1460500 h 2019300"/>
                <a:gd name="connsiteX66" fmla="*/ 451757 w 1686832"/>
                <a:gd name="connsiteY66" fmla="*/ 1393825 h 2019300"/>
                <a:gd name="connsiteX67" fmla="*/ 372382 w 1686832"/>
                <a:gd name="connsiteY67" fmla="*/ 1450975 h 2019300"/>
                <a:gd name="connsiteX68" fmla="*/ 378732 w 1686832"/>
                <a:gd name="connsiteY68" fmla="*/ 1498600 h 2019300"/>
                <a:gd name="connsiteX69" fmla="*/ 391432 w 1686832"/>
                <a:gd name="connsiteY69" fmla="*/ 1517650 h 2019300"/>
                <a:gd name="connsiteX70" fmla="*/ 404132 w 1686832"/>
                <a:gd name="connsiteY70" fmla="*/ 1555750 h 2019300"/>
                <a:gd name="connsiteX71" fmla="*/ 423182 w 1686832"/>
                <a:gd name="connsiteY71" fmla="*/ 1562100 h 2019300"/>
                <a:gd name="connsiteX72" fmla="*/ 461282 w 1686832"/>
                <a:gd name="connsiteY72" fmla="*/ 1587500 h 2019300"/>
                <a:gd name="connsiteX73" fmla="*/ 454932 w 1686832"/>
                <a:gd name="connsiteY73" fmla="*/ 1606550 h 2019300"/>
                <a:gd name="connsiteX74" fmla="*/ 391432 w 1686832"/>
                <a:gd name="connsiteY74" fmla="*/ 1625600 h 2019300"/>
                <a:gd name="connsiteX75" fmla="*/ 378732 w 1686832"/>
                <a:gd name="connsiteY75" fmla="*/ 1663700 h 2019300"/>
                <a:gd name="connsiteX76" fmla="*/ 385082 w 1686832"/>
                <a:gd name="connsiteY76" fmla="*/ 1701800 h 2019300"/>
                <a:gd name="connsiteX77" fmla="*/ 416832 w 1686832"/>
                <a:gd name="connsiteY77" fmla="*/ 1733550 h 2019300"/>
                <a:gd name="connsiteX78" fmla="*/ 410482 w 1686832"/>
                <a:gd name="connsiteY78" fmla="*/ 1755775 h 2019300"/>
                <a:gd name="connsiteX79" fmla="*/ 429532 w 1686832"/>
                <a:gd name="connsiteY79" fmla="*/ 1866900 h 2019300"/>
                <a:gd name="connsiteX80" fmla="*/ 461282 w 1686832"/>
                <a:gd name="connsiteY80" fmla="*/ 1955800 h 2019300"/>
                <a:gd name="connsiteX81" fmla="*/ 486682 w 1686832"/>
                <a:gd name="connsiteY81" fmla="*/ 1962150 h 2019300"/>
                <a:gd name="connsiteX82" fmla="*/ 537482 w 1686832"/>
                <a:gd name="connsiteY82" fmla="*/ 1968500 h 2019300"/>
                <a:gd name="connsiteX83" fmla="*/ 543832 w 1686832"/>
                <a:gd name="connsiteY83" fmla="*/ 1993900 h 2019300"/>
                <a:gd name="connsiteX84" fmla="*/ 588282 w 1686832"/>
                <a:gd name="connsiteY84" fmla="*/ 2012950 h 2019300"/>
                <a:gd name="connsiteX85" fmla="*/ 607332 w 1686832"/>
                <a:gd name="connsiteY85" fmla="*/ 2019300 h 2019300"/>
                <a:gd name="connsiteX86" fmla="*/ 626382 w 1686832"/>
                <a:gd name="connsiteY86" fmla="*/ 2012950 h 2019300"/>
                <a:gd name="connsiteX87" fmla="*/ 645432 w 1686832"/>
                <a:gd name="connsiteY87" fmla="*/ 1943100 h 2019300"/>
                <a:gd name="connsiteX88" fmla="*/ 658132 w 1686832"/>
                <a:gd name="connsiteY88" fmla="*/ 1924050 h 2019300"/>
                <a:gd name="connsiteX89" fmla="*/ 696232 w 1686832"/>
                <a:gd name="connsiteY89" fmla="*/ 1892300 h 2019300"/>
                <a:gd name="connsiteX90" fmla="*/ 715282 w 1686832"/>
                <a:gd name="connsiteY90" fmla="*/ 1854200 h 2019300"/>
                <a:gd name="connsiteX91" fmla="*/ 708932 w 1686832"/>
                <a:gd name="connsiteY91" fmla="*/ 1771650 h 2019300"/>
                <a:gd name="connsiteX92" fmla="*/ 683532 w 1686832"/>
                <a:gd name="connsiteY92" fmla="*/ 1714500 h 2019300"/>
                <a:gd name="connsiteX93" fmla="*/ 670832 w 1686832"/>
                <a:gd name="connsiteY93" fmla="*/ 1670050 h 2019300"/>
                <a:gd name="connsiteX94" fmla="*/ 677182 w 1686832"/>
                <a:gd name="connsiteY94" fmla="*/ 1638300 h 2019300"/>
                <a:gd name="connsiteX95" fmla="*/ 715282 w 1686832"/>
                <a:gd name="connsiteY95" fmla="*/ 1625600 h 2019300"/>
                <a:gd name="connsiteX96" fmla="*/ 778782 w 1686832"/>
                <a:gd name="connsiteY96" fmla="*/ 1631950 h 2019300"/>
                <a:gd name="connsiteX97" fmla="*/ 810532 w 1686832"/>
                <a:gd name="connsiteY97" fmla="*/ 1663700 h 2019300"/>
                <a:gd name="connsiteX98" fmla="*/ 829582 w 1686832"/>
                <a:gd name="connsiteY98" fmla="*/ 1676400 h 2019300"/>
                <a:gd name="connsiteX99" fmla="*/ 848632 w 1686832"/>
                <a:gd name="connsiteY99" fmla="*/ 1708150 h 2019300"/>
                <a:gd name="connsiteX100" fmla="*/ 905782 w 1686832"/>
                <a:gd name="connsiteY100" fmla="*/ 1720850 h 2019300"/>
                <a:gd name="connsiteX101" fmla="*/ 988332 w 1686832"/>
                <a:gd name="connsiteY101" fmla="*/ 1670050 h 2019300"/>
                <a:gd name="connsiteX102" fmla="*/ 1001032 w 1686832"/>
                <a:gd name="connsiteY102" fmla="*/ 1689100 h 2019300"/>
                <a:gd name="connsiteX103" fmla="*/ 1020082 w 1686832"/>
                <a:gd name="connsiteY103" fmla="*/ 1727200 h 2019300"/>
                <a:gd name="connsiteX104" fmla="*/ 1045482 w 1686832"/>
                <a:gd name="connsiteY104" fmla="*/ 1733550 h 2019300"/>
                <a:gd name="connsiteX105" fmla="*/ 1089932 w 1686832"/>
                <a:gd name="connsiteY105" fmla="*/ 1746250 h 2019300"/>
                <a:gd name="connsiteX106" fmla="*/ 1134382 w 1686832"/>
                <a:gd name="connsiteY106" fmla="*/ 1752600 h 2019300"/>
                <a:gd name="connsiteX107" fmla="*/ 1216932 w 1686832"/>
                <a:gd name="connsiteY107" fmla="*/ 1746250 h 2019300"/>
                <a:gd name="connsiteX108" fmla="*/ 1235982 w 1686832"/>
                <a:gd name="connsiteY108" fmla="*/ 1739900 h 2019300"/>
                <a:gd name="connsiteX109" fmla="*/ 1280432 w 1686832"/>
                <a:gd name="connsiteY109" fmla="*/ 1682750 h 2019300"/>
                <a:gd name="connsiteX110" fmla="*/ 1299482 w 1686832"/>
                <a:gd name="connsiteY110" fmla="*/ 1676400 h 2019300"/>
                <a:gd name="connsiteX111" fmla="*/ 1318532 w 1686832"/>
                <a:gd name="connsiteY111" fmla="*/ 1663700 h 2019300"/>
                <a:gd name="connsiteX112" fmla="*/ 1369332 w 1686832"/>
                <a:gd name="connsiteY112" fmla="*/ 1644650 h 2019300"/>
                <a:gd name="connsiteX113" fmla="*/ 1375682 w 1686832"/>
                <a:gd name="connsiteY113" fmla="*/ 1428750 h 2019300"/>
                <a:gd name="connsiteX114" fmla="*/ 1382032 w 1686832"/>
                <a:gd name="connsiteY114" fmla="*/ 1409700 h 2019300"/>
                <a:gd name="connsiteX115" fmla="*/ 1394732 w 1686832"/>
                <a:gd name="connsiteY115" fmla="*/ 1390650 h 2019300"/>
                <a:gd name="connsiteX116" fmla="*/ 1394732 w 1686832"/>
                <a:gd name="connsiteY116" fmla="*/ 1327150 h 2019300"/>
                <a:gd name="connsiteX117" fmla="*/ 1375682 w 1686832"/>
                <a:gd name="connsiteY117" fmla="*/ 1314450 h 2019300"/>
                <a:gd name="connsiteX118" fmla="*/ 1362982 w 1686832"/>
                <a:gd name="connsiteY118" fmla="*/ 1289050 h 2019300"/>
                <a:gd name="connsiteX119" fmla="*/ 1388382 w 1686832"/>
                <a:gd name="connsiteY119" fmla="*/ 1257300 h 2019300"/>
                <a:gd name="connsiteX120" fmla="*/ 1401082 w 1686832"/>
                <a:gd name="connsiteY120" fmla="*/ 1238250 h 2019300"/>
                <a:gd name="connsiteX121" fmla="*/ 1420132 w 1686832"/>
                <a:gd name="connsiteY121" fmla="*/ 1181100 h 2019300"/>
                <a:gd name="connsiteX122" fmla="*/ 1426482 w 1686832"/>
                <a:gd name="connsiteY122" fmla="*/ 1162050 h 2019300"/>
                <a:gd name="connsiteX123" fmla="*/ 1439182 w 1686832"/>
                <a:gd name="connsiteY123" fmla="*/ 1111250 h 2019300"/>
                <a:gd name="connsiteX124" fmla="*/ 1451882 w 1686832"/>
                <a:gd name="connsiteY124" fmla="*/ 1066800 h 2019300"/>
                <a:gd name="connsiteX125" fmla="*/ 1439182 w 1686832"/>
                <a:gd name="connsiteY125" fmla="*/ 1009650 h 2019300"/>
                <a:gd name="connsiteX126" fmla="*/ 1426482 w 1686832"/>
                <a:gd name="connsiteY126" fmla="*/ 990600 h 2019300"/>
                <a:gd name="connsiteX127" fmla="*/ 1413782 w 1686832"/>
                <a:gd name="connsiteY127" fmla="*/ 952500 h 2019300"/>
                <a:gd name="connsiteX128" fmla="*/ 1401082 w 1686832"/>
                <a:gd name="connsiteY128" fmla="*/ 927100 h 2019300"/>
                <a:gd name="connsiteX129" fmla="*/ 1394732 w 1686832"/>
                <a:gd name="connsiteY129" fmla="*/ 901700 h 2019300"/>
                <a:gd name="connsiteX130" fmla="*/ 1388382 w 1686832"/>
                <a:gd name="connsiteY130" fmla="*/ 882650 h 2019300"/>
                <a:gd name="connsiteX131" fmla="*/ 1394732 w 1686832"/>
                <a:gd name="connsiteY131" fmla="*/ 666750 h 2019300"/>
                <a:gd name="connsiteX132" fmla="*/ 1401082 w 1686832"/>
                <a:gd name="connsiteY132" fmla="*/ 635000 h 2019300"/>
                <a:gd name="connsiteX133" fmla="*/ 1413782 w 1686832"/>
                <a:gd name="connsiteY133" fmla="*/ 615950 h 2019300"/>
                <a:gd name="connsiteX134" fmla="*/ 1432832 w 1686832"/>
                <a:gd name="connsiteY134" fmla="*/ 577850 h 2019300"/>
                <a:gd name="connsiteX135" fmla="*/ 1439182 w 1686832"/>
                <a:gd name="connsiteY135" fmla="*/ 520700 h 2019300"/>
                <a:gd name="connsiteX136" fmla="*/ 1445532 w 1686832"/>
                <a:gd name="connsiteY136" fmla="*/ 501650 h 2019300"/>
                <a:gd name="connsiteX137" fmla="*/ 1451882 w 1686832"/>
                <a:gd name="connsiteY137" fmla="*/ 450850 h 2019300"/>
                <a:gd name="connsiteX138" fmla="*/ 1489982 w 1686832"/>
                <a:gd name="connsiteY138" fmla="*/ 431800 h 2019300"/>
                <a:gd name="connsiteX139" fmla="*/ 1515382 w 1686832"/>
                <a:gd name="connsiteY139" fmla="*/ 425450 h 2019300"/>
                <a:gd name="connsiteX140" fmla="*/ 1534432 w 1686832"/>
                <a:gd name="connsiteY140" fmla="*/ 419100 h 2019300"/>
                <a:gd name="connsiteX141" fmla="*/ 1572532 w 1686832"/>
                <a:gd name="connsiteY141" fmla="*/ 412750 h 2019300"/>
                <a:gd name="connsiteX142" fmla="*/ 1597932 w 1686832"/>
                <a:gd name="connsiteY142" fmla="*/ 406400 h 2019300"/>
                <a:gd name="connsiteX143" fmla="*/ 1559832 w 1686832"/>
                <a:gd name="connsiteY143" fmla="*/ 368300 h 2019300"/>
                <a:gd name="connsiteX144" fmla="*/ 1521732 w 1686832"/>
                <a:gd name="connsiteY144" fmla="*/ 349250 h 2019300"/>
                <a:gd name="connsiteX145" fmla="*/ 1483632 w 1686832"/>
                <a:gd name="connsiteY145" fmla="*/ 330200 h 2019300"/>
                <a:gd name="connsiteX146" fmla="*/ 1464582 w 1686832"/>
                <a:gd name="connsiteY146" fmla="*/ 285750 h 2019300"/>
                <a:gd name="connsiteX147" fmla="*/ 1445532 w 1686832"/>
                <a:gd name="connsiteY147" fmla="*/ 279400 h 2019300"/>
                <a:gd name="connsiteX148" fmla="*/ 1451882 w 1686832"/>
                <a:gd name="connsiteY148" fmla="*/ 228600 h 2019300"/>
                <a:gd name="connsiteX149" fmla="*/ 1470932 w 1686832"/>
                <a:gd name="connsiteY149" fmla="*/ 222250 h 2019300"/>
                <a:gd name="connsiteX150" fmla="*/ 1521732 w 1686832"/>
                <a:gd name="connsiteY150" fmla="*/ 228600 h 2019300"/>
                <a:gd name="connsiteX151" fmla="*/ 1578882 w 1686832"/>
                <a:gd name="connsiteY151" fmla="*/ 273050 h 2019300"/>
                <a:gd name="connsiteX152" fmla="*/ 1616982 w 1686832"/>
                <a:gd name="connsiteY152" fmla="*/ 285750 h 2019300"/>
                <a:gd name="connsiteX153" fmla="*/ 1636032 w 1686832"/>
                <a:gd name="connsiteY153" fmla="*/ 298450 h 2019300"/>
                <a:gd name="connsiteX154" fmla="*/ 1623332 w 1686832"/>
                <a:gd name="connsiteY154" fmla="*/ 304800 h 2019300"/>
                <a:gd name="connsiteX155" fmla="*/ 1629682 w 1686832"/>
                <a:gd name="connsiteY155" fmla="*/ 260350 h 2019300"/>
                <a:gd name="connsiteX156" fmla="*/ 1667782 w 1686832"/>
                <a:gd name="connsiteY156" fmla="*/ 228600 h 2019300"/>
                <a:gd name="connsiteX157" fmla="*/ 1686832 w 1686832"/>
                <a:gd name="connsiteY157" fmla="*/ 184150 h 2019300"/>
                <a:gd name="connsiteX158" fmla="*/ 1680482 w 1686832"/>
                <a:gd name="connsiteY158" fmla="*/ 165100 h 2019300"/>
                <a:gd name="connsiteX159" fmla="*/ 1591582 w 1686832"/>
                <a:gd name="connsiteY159" fmla="*/ 158750 h 2019300"/>
                <a:gd name="connsiteX160" fmla="*/ 1623332 w 1686832"/>
                <a:gd name="connsiteY160" fmla="*/ 127000 h 2019300"/>
                <a:gd name="connsiteX161" fmla="*/ 1591582 w 1686832"/>
                <a:gd name="connsiteY161" fmla="*/ 69850 h 2019300"/>
                <a:gd name="connsiteX162" fmla="*/ 1610632 w 1686832"/>
                <a:gd name="connsiteY162" fmla="*/ 63500 h 2019300"/>
                <a:gd name="connsiteX163" fmla="*/ 1591582 w 1686832"/>
                <a:gd name="connsiteY163" fmla="*/ 50800 h 2019300"/>
                <a:gd name="connsiteX164" fmla="*/ 1566182 w 1686832"/>
                <a:gd name="connsiteY164" fmla="*/ 44450 h 2019300"/>
                <a:gd name="connsiteX165" fmla="*/ 1509032 w 1686832"/>
                <a:gd name="connsiteY165" fmla="*/ 31750 h 2019300"/>
                <a:gd name="connsiteX166" fmla="*/ 1489982 w 1686832"/>
                <a:gd name="connsiteY166" fmla="*/ 19050 h 2019300"/>
                <a:gd name="connsiteX167" fmla="*/ 1432832 w 1686832"/>
                <a:gd name="connsiteY167" fmla="*/ 6350 h 2019300"/>
                <a:gd name="connsiteX168" fmla="*/ 1401082 w 1686832"/>
                <a:gd name="connsiteY168" fmla="*/ 0 h 2019300"/>
                <a:gd name="connsiteX169" fmla="*/ 1337582 w 1686832"/>
                <a:gd name="connsiteY169" fmla="*/ 6350 h 2019300"/>
                <a:gd name="connsiteX170" fmla="*/ 1337582 w 1686832"/>
                <a:gd name="connsiteY170" fmla="*/ 50800 h 2019300"/>
                <a:gd name="connsiteX171" fmla="*/ 1375682 w 1686832"/>
                <a:gd name="connsiteY171" fmla="*/ 57150 h 2019300"/>
                <a:gd name="connsiteX172" fmla="*/ 1375682 w 1686832"/>
                <a:gd name="connsiteY172" fmla="*/ 127000 h 2019300"/>
                <a:gd name="connsiteX173" fmla="*/ 1337582 w 1686832"/>
                <a:gd name="connsiteY173" fmla="*/ 120650 h 2019300"/>
                <a:gd name="connsiteX174" fmla="*/ 1299482 w 1686832"/>
                <a:gd name="connsiteY174" fmla="*/ 82550 h 2019300"/>
                <a:gd name="connsiteX175" fmla="*/ 1280432 w 1686832"/>
                <a:gd name="connsiteY175" fmla="*/ 63500 h 2019300"/>
                <a:gd name="connsiteX176" fmla="*/ 1248682 w 1686832"/>
                <a:gd name="connsiteY176" fmla="*/ 57150 h 2019300"/>
                <a:gd name="connsiteX177" fmla="*/ 1172482 w 1686832"/>
                <a:gd name="connsiteY177" fmla="*/ 50800 h 2019300"/>
                <a:gd name="connsiteX178" fmla="*/ 1089932 w 1686832"/>
                <a:gd name="connsiteY178" fmla="*/ 50800 h 2019300"/>
                <a:gd name="connsiteX179" fmla="*/ 1070882 w 1686832"/>
                <a:gd name="connsiteY179" fmla="*/ 63500 h 2019300"/>
                <a:gd name="connsiteX180" fmla="*/ 1051832 w 1686832"/>
                <a:gd name="connsiteY180" fmla="*/ 101600 h 2019300"/>
                <a:gd name="connsiteX181" fmla="*/ 1039132 w 1686832"/>
                <a:gd name="connsiteY181" fmla="*/ 120650 h 2019300"/>
                <a:gd name="connsiteX182" fmla="*/ 1032782 w 1686832"/>
                <a:gd name="connsiteY182" fmla="*/ 139700 h 2019300"/>
                <a:gd name="connsiteX183" fmla="*/ 994682 w 1686832"/>
                <a:gd name="connsiteY183" fmla="*/ 184150 h 2019300"/>
                <a:gd name="connsiteX184" fmla="*/ 956582 w 1686832"/>
                <a:gd name="connsiteY184" fmla="*/ 177800 h 2019300"/>
                <a:gd name="connsiteX185" fmla="*/ 943882 w 1686832"/>
                <a:gd name="connsiteY185" fmla="*/ 158750 h 2019300"/>
                <a:gd name="connsiteX186" fmla="*/ 924832 w 1686832"/>
                <a:gd name="connsiteY186" fmla="*/ 139700 h 2019300"/>
                <a:gd name="connsiteX187" fmla="*/ 905782 w 1686832"/>
                <a:gd name="connsiteY187" fmla="*/ 95250 h 2019300"/>
                <a:gd name="connsiteX188" fmla="*/ 899432 w 1686832"/>
                <a:gd name="connsiteY188" fmla="*/ 69850 h 2019300"/>
                <a:gd name="connsiteX189" fmla="*/ 886732 w 1686832"/>
                <a:gd name="connsiteY189" fmla="*/ 50800 h 2019300"/>
                <a:gd name="connsiteX190" fmla="*/ 880382 w 1686832"/>
                <a:gd name="connsiteY190" fmla="*/ 31750 h 2019300"/>
                <a:gd name="connsiteX191" fmla="*/ 842282 w 1686832"/>
                <a:gd name="connsiteY191" fmla="*/ 12700 h 2019300"/>
                <a:gd name="connsiteX192" fmla="*/ 670832 w 1686832"/>
                <a:gd name="connsiteY192" fmla="*/ 25400 h 2019300"/>
                <a:gd name="connsiteX193" fmla="*/ 645432 w 1686832"/>
                <a:gd name="connsiteY193" fmla="*/ 31750 h 2019300"/>
                <a:gd name="connsiteX194" fmla="*/ 632732 w 1686832"/>
                <a:gd name="connsiteY194" fmla="*/ 50800 h 2019300"/>
                <a:gd name="connsiteX195" fmla="*/ 613682 w 1686832"/>
                <a:gd name="connsiteY195" fmla="*/ 63500 h 2019300"/>
                <a:gd name="connsiteX0" fmla="*/ 613682 w 1686832"/>
                <a:gd name="connsiteY0" fmla="*/ 63500 h 2019300"/>
                <a:gd name="connsiteX1" fmla="*/ 626382 w 1686832"/>
                <a:gd name="connsiteY1" fmla="*/ 228600 h 2019300"/>
                <a:gd name="connsiteX2" fmla="*/ 607332 w 1686832"/>
                <a:gd name="connsiteY2" fmla="*/ 273050 h 2019300"/>
                <a:gd name="connsiteX3" fmla="*/ 588282 w 1686832"/>
                <a:gd name="connsiteY3" fmla="*/ 285750 h 2019300"/>
                <a:gd name="connsiteX4" fmla="*/ 562882 w 1686832"/>
                <a:gd name="connsiteY4" fmla="*/ 241300 h 2019300"/>
                <a:gd name="connsiteX5" fmla="*/ 505732 w 1686832"/>
                <a:gd name="connsiteY5" fmla="*/ 209550 h 2019300"/>
                <a:gd name="connsiteX6" fmla="*/ 448582 w 1686832"/>
                <a:gd name="connsiteY6" fmla="*/ 254000 h 2019300"/>
                <a:gd name="connsiteX7" fmla="*/ 404132 w 1686832"/>
                <a:gd name="connsiteY7" fmla="*/ 311150 h 2019300"/>
                <a:gd name="connsiteX8" fmla="*/ 366032 w 1686832"/>
                <a:gd name="connsiteY8" fmla="*/ 323850 h 2019300"/>
                <a:gd name="connsiteX9" fmla="*/ 346982 w 1686832"/>
                <a:gd name="connsiteY9" fmla="*/ 330200 h 2019300"/>
                <a:gd name="connsiteX10" fmla="*/ 315232 w 1686832"/>
                <a:gd name="connsiteY10" fmla="*/ 368300 h 2019300"/>
                <a:gd name="connsiteX11" fmla="*/ 302532 w 1686832"/>
                <a:gd name="connsiteY11" fmla="*/ 406400 h 2019300"/>
                <a:gd name="connsiteX12" fmla="*/ 277132 w 1686832"/>
                <a:gd name="connsiteY12" fmla="*/ 444500 h 2019300"/>
                <a:gd name="connsiteX13" fmla="*/ 270782 w 1686832"/>
                <a:gd name="connsiteY13" fmla="*/ 463550 h 2019300"/>
                <a:gd name="connsiteX14" fmla="*/ 264432 w 1686832"/>
                <a:gd name="connsiteY14" fmla="*/ 501650 h 2019300"/>
                <a:gd name="connsiteX15" fmla="*/ 245382 w 1686832"/>
                <a:gd name="connsiteY15" fmla="*/ 508000 h 2019300"/>
                <a:gd name="connsiteX16" fmla="*/ 150132 w 1686832"/>
                <a:gd name="connsiteY16" fmla="*/ 552450 h 2019300"/>
                <a:gd name="connsiteX17" fmla="*/ 213632 w 1686832"/>
                <a:gd name="connsiteY17" fmla="*/ 571500 h 2019300"/>
                <a:gd name="connsiteX18" fmla="*/ 289832 w 1686832"/>
                <a:gd name="connsiteY18" fmla="*/ 539750 h 2019300"/>
                <a:gd name="connsiteX19" fmla="*/ 308882 w 1686832"/>
                <a:gd name="connsiteY19" fmla="*/ 552450 h 2019300"/>
                <a:gd name="connsiteX20" fmla="*/ 327932 w 1686832"/>
                <a:gd name="connsiteY20" fmla="*/ 596900 h 2019300"/>
                <a:gd name="connsiteX21" fmla="*/ 340632 w 1686832"/>
                <a:gd name="connsiteY21" fmla="*/ 635000 h 2019300"/>
                <a:gd name="connsiteX22" fmla="*/ 327932 w 1686832"/>
                <a:gd name="connsiteY22" fmla="*/ 698500 h 2019300"/>
                <a:gd name="connsiteX23" fmla="*/ 308882 w 1686832"/>
                <a:gd name="connsiteY23" fmla="*/ 717550 h 2019300"/>
                <a:gd name="connsiteX24" fmla="*/ 293007 w 1686832"/>
                <a:gd name="connsiteY24" fmla="*/ 746125 h 2019300"/>
                <a:gd name="connsiteX25" fmla="*/ 283482 w 1686832"/>
                <a:gd name="connsiteY25" fmla="*/ 822325 h 2019300"/>
                <a:gd name="connsiteX26" fmla="*/ 359682 w 1686832"/>
                <a:gd name="connsiteY26" fmla="*/ 844550 h 2019300"/>
                <a:gd name="connsiteX27" fmla="*/ 366032 w 1686832"/>
                <a:gd name="connsiteY27" fmla="*/ 863600 h 2019300"/>
                <a:gd name="connsiteX28" fmla="*/ 327932 w 1686832"/>
                <a:gd name="connsiteY28" fmla="*/ 882650 h 2019300"/>
                <a:gd name="connsiteX29" fmla="*/ 308882 w 1686832"/>
                <a:gd name="connsiteY29" fmla="*/ 889000 h 2019300"/>
                <a:gd name="connsiteX30" fmla="*/ 315232 w 1686832"/>
                <a:gd name="connsiteY30" fmla="*/ 927100 h 2019300"/>
                <a:gd name="connsiteX31" fmla="*/ 327932 w 1686832"/>
                <a:gd name="connsiteY31" fmla="*/ 946150 h 2019300"/>
                <a:gd name="connsiteX32" fmla="*/ 283482 w 1686832"/>
                <a:gd name="connsiteY32" fmla="*/ 946150 h 2019300"/>
                <a:gd name="connsiteX33" fmla="*/ 273957 w 1686832"/>
                <a:gd name="connsiteY33" fmla="*/ 977900 h 2019300"/>
                <a:gd name="connsiteX34" fmla="*/ 264432 w 1686832"/>
                <a:gd name="connsiteY34" fmla="*/ 1044575 h 2019300"/>
                <a:gd name="connsiteX35" fmla="*/ 181882 w 1686832"/>
                <a:gd name="connsiteY35" fmla="*/ 1047750 h 2019300"/>
                <a:gd name="connsiteX36" fmla="*/ 156482 w 1686832"/>
                <a:gd name="connsiteY36" fmla="*/ 1035050 h 2019300"/>
                <a:gd name="connsiteX37" fmla="*/ 137432 w 1686832"/>
                <a:gd name="connsiteY37" fmla="*/ 1028700 h 2019300"/>
                <a:gd name="connsiteX38" fmla="*/ 112032 w 1686832"/>
                <a:gd name="connsiteY38" fmla="*/ 1066800 h 2019300"/>
                <a:gd name="connsiteX39" fmla="*/ 118382 w 1686832"/>
                <a:gd name="connsiteY39" fmla="*/ 1092200 h 2019300"/>
                <a:gd name="connsiteX40" fmla="*/ 137432 w 1686832"/>
                <a:gd name="connsiteY40" fmla="*/ 1111250 h 2019300"/>
                <a:gd name="connsiteX41" fmla="*/ 150132 w 1686832"/>
                <a:gd name="connsiteY41" fmla="*/ 1130300 h 2019300"/>
                <a:gd name="connsiteX42" fmla="*/ 108857 w 1686832"/>
                <a:gd name="connsiteY42" fmla="*/ 1149350 h 2019300"/>
                <a:gd name="connsiteX43" fmla="*/ 907 w 1686832"/>
                <a:gd name="connsiteY43" fmla="*/ 1336675 h 2019300"/>
                <a:gd name="connsiteX44" fmla="*/ 175532 w 1686832"/>
                <a:gd name="connsiteY44" fmla="*/ 1289050 h 2019300"/>
                <a:gd name="connsiteX45" fmla="*/ 226332 w 1686832"/>
                <a:gd name="connsiteY45" fmla="*/ 1298575 h 2019300"/>
                <a:gd name="connsiteX46" fmla="*/ 245382 w 1686832"/>
                <a:gd name="connsiteY46" fmla="*/ 1349375 h 2019300"/>
                <a:gd name="connsiteX47" fmla="*/ 343807 w 1686832"/>
                <a:gd name="connsiteY47" fmla="*/ 1358900 h 2019300"/>
                <a:gd name="connsiteX48" fmla="*/ 410482 w 1686832"/>
                <a:gd name="connsiteY48" fmla="*/ 1327150 h 2019300"/>
                <a:gd name="connsiteX49" fmla="*/ 429532 w 1686832"/>
                <a:gd name="connsiteY49" fmla="*/ 1320800 h 2019300"/>
                <a:gd name="connsiteX50" fmla="*/ 435882 w 1686832"/>
                <a:gd name="connsiteY50" fmla="*/ 1301750 h 2019300"/>
                <a:gd name="connsiteX51" fmla="*/ 454932 w 1686832"/>
                <a:gd name="connsiteY51" fmla="*/ 1225550 h 2019300"/>
                <a:gd name="connsiteX52" fmla="*/ 473982 w 1686832"/>
                <a:gd name="connsiteY52" fmla="*/ 1212850 h 2019300"/>
                <a:gd name="connsiteX53" fmla="*/ 493032 w 1686832"/>
                <a:gd name="connsiteY53" fmla="*/ 1219200 h 2019300"/>
                <a:gd name="connsiteX54" fmla="*/ 540657 w 1686832"/>
                <a:gd name="connsiteY54" fmla="*/ 1219200 h 2019300"/>
                <a:gd name="connsiteX55" fmla="*/ 556532 w 1686832"/>
                <a:gd name="connsiteY55" fmla="*/ 1244600 h 2019300"/>
                <a:gd name="connsiteX56" fmla="*/ 524782 w 1686832"/>
                <a:gd name="connsiteY56" fmla="*/ 1276350 h 2019300"/>
                <a:gd name="connsiteX57" fmla="*/ 505732 w 1686832"/>
                <a:gd name="connsiteY57" fmla="*/ 1282700 h 2019300"/>
                <a:gd name="connsiteX58" fmla="*/ 486682 w 1686832"/>
                <a:gd name="connsiteY58" fmla="*/ 1295400 h 2019300"/>
                <a:gd name="connsiteX59" fmla="*/ 473982 w 1686832"/>
                <a:gd name="connsiteY59" fmla="*/ 1314450 h 2019300"/>
                <a:gd name="connsiteX60" fmla="*/ 467632 w 1686832"/>
                <a:gd name="connsiteY60" fmla="*/ 1333500 h 2019300"/>
                <a:gd name="connsiteX61" fmla="*/ 435882 w 1686832"/>
                <a:gd name="connsiteY61" fmla="*/ 1365250 h 2019300"/>
                <a:gd name="connsiteX62" fmla="*/ 499382 w 1686832"/>
                <a:gd name="connsiteY62" fmla="*/ 1390650 h 2019300"/>
                <a:gd name="connsiteX63" fmla="*/ 512082 w 1686832"/>
                <a:gd name="connsiteY63" fmla="*/ 1409700 h 2019300"/>
                <a:gd name="connsiteX64" fmla="*/ 512082 w 1686832"/>
                <a:gd name="connsiteY64" fmla="*/ 1460500 h 2019300"/>
                <a:gd name="connsiteX65" fmla="*/ 451757 w 1686832"/>
                <a:gd name="connsiteY65" fmla="*/ 1393825 h 2019300"/>
                <a:gd name="connsiteX66" fmla="*/ 372382 w 1686832"/>
                <a:gd name="connsiteY66" fmla="*/ 1450975 h 2019300"/>
                <a:gd name="connsiteX67" fmla="*/ 378732 w 1686832"/>
                <a:gd name="connsiteY67" fmla="*/ 1498600 h 2019300"/>
                <a:gd name="connsiteX68" fmla="*/ 391432 w 1686832"/>
                <a:gd name="connsiteY68" fmla="*/ 1517650 h 2019300"/>
                <a:gd name="connsiteX69" fmla="*/ 404132 w 1686832"/>
                <a:gd name="connsiteY69" fmla="*/ 1555750 h 2019300"/>
                <a:gd name="connsiteX70" fmla="*/ 423182 w 1686832"/>
                <a:gd name="connsiteY70" fmla="*/ 1562100 h 2019300"/>
                <a:gd name="connsiteX71" fmla="*/ 461282 w 1686832"/>
                <a:gd name="connsiteY71" fmla="*/ 1587500 h 2019300"/>
                <a:gd name="connsiteX72" fmla="*/ 454932 w 1686832"/>
                <a:gd name="connsiteY72" fmla="*/ 1606550 h 2019300"/>
                <a:gd name="connsiteX73" fmla="*/ 391432 w 1686832"/>
                <a:gd name="connsiteY73" fmla="*/ 1625600 h 2019300"/>
                <a:gd name="connsiteX74" fmla="*/ 378732 w 1686832"/>
                <a:gd name="connsiteY74" fmla="*/ 1663700 h 2019300"/>
                <a:gd name="connsiteX75" fmla="*/ 385082 w 1686832"/>
                <a:gd name="connsiteY75" fmla="*/ 1701800 h 2019300"/>
                <a:gd name="connsiteX76" fmla="*/ 416832 w 1686832"/>
                <a:gd name="connsiteY76" fmla="*/ 1733550 h 2019300"/>
                <a:gd name="connsiteX77" fmla="*/ 410482 w 1686832"/>
                <a:gd name="connsiteY77" fmla="*/ 1755775 h 2019300"/>
                <a:gd name="connsiteX78" fmla="*/ 429532 w 1686832"/>
                <a:gd name="connsiteY78" fmla="*/ 1866900 h 2019300"/>
                <a:gd name="connsiteX79" fmla="*/ 461282 w 1686832"/>
                <a:gd name="connsiteY79" fmla="*/ 1955800 h 2019300"/>
                <a:gd name="connsiteX80" fmla="*/ 486682 w 1686832"/>
                <a:gd name="connsiteY80" fmla="*/ 1962150 h 2019300"/>
                <a:gd name="connsiteX81" fmla="*/ 537482 w 1686832"/>
                <a:gd name="connsiteY81" fmla="*/ 1968500 h 2019300"/>
                <a:gd name="connsiteX82" fmla="*/ 543832 w 1686832"/>
                <a:gd name="connsiteY82" fmla="*/ 1993900 h 2019300"/>
                <a:gd name="connsiteX83" fmla="*/ 588282 w 1686832"/>
                <a:gd name="connsiteY83" fmla="*/ 2012950 h 2019300"/>
                <a:gd name="connsiteX84" fmla="*/ 607332 w 1686832"/>
                <a:gd name="connsiteY84" fmla="*/ 2019300 h 2019300"/>
                <a:gd name="connsiteX85" fmla="*/ 626382 w 1686832"/>
                <a:gd name="connsiteY85" fmla="*/ 2012950 h 2019300"/>
                <a:gd name="connsiteX86" fmla="*/ 645432 w 1686832"/>
                <a:gd name="connsiteY86" fmla="*/ 1943100 h 2019300"/>
                <a:gd name="connsiteX87" fmla="*/ 658132 w 1686832"/>
                <a:gd name="connsiteY87" fmla="*/ 1924050 h 2019300"/>
                <a:gd name="connsiteX88" fmla="*/ 696232 w 1686832"/>
                <a:gd name="connsiteY88" fmla="*/ 1892300 h 2019300"/>
                <a:gd name="connsiteX89" fmla="*/ 715282 w 1686832"/>
                <a:gd name="connsiteY89" fmla="*/ 1854200 h 2019300"/>
                <a:gd name="connsiteX90" fmla="*/ 708932 w 1686832"/>
                <a:gd name="connsiteY90" fmla="*/ 1771650 h 2019300"/>
                <a:gd name="connsiteX91" fmla="*/ 683532 w 1686832"/>
                <a:gd name="connsiteY91" fmla="*/ 1714500 h 2019300"/>
                <a:gd name="connsiteX92" fmla="*/ 670832 w 1686832"/>
                <a:gd name="connsiteY92" fmla="*/ 1670050 h 2019300"/>
                <a:gd name="connsiteX93" fmla="*/ 677182 w 1686832"/>
                <a:gd name="connsiteY93" fmla="*/ 1638300 h 2019300"/>
                <a:gd name="connsiteX94" fmla="*/ 715282 w 1686832"/>
                <a:gd name="connsiteY94" fmla="*/ 1625600 h 2019300"/>
                <a:gd name="connsiteX95" fmla="*/ 778782 w 1686832"/>
                <a:gd name="connsiteY95" fmla="*/ 1631950 h 2019300"/>
                <a:gd name="connsiteX96" fmla="*/ 810532 w 1686832"/>
                <a:gd name="connsiteY96" fmla="*/ 1663700 h 2019300"/>
                <a:gd name="connsiteX97" fmla="*/ 829582 w 1686832"/>
                <a:gd name="connsiteY97" fmla="*/ 1676400 h 2019300"/>
                <a:gd name="connsiteX98" fmla="*/ 848632 w 1686832"/>
                <a:gd name="connsiteY98" fmla="*/ 1708150 h 2019300"/>
                <a:gd name="connsiteX99" fmla="*/ 905782 w 1686832"/>
                <a:gd name="connsiteY99" fmla="*/ 1720850 h 2019300"/>
                <a:gd name="connsiteX100" fmla="*/ 988332 w 1686832"/>
                <a:gd name="connsiteY100" fmla="*/ 1670050 h 2019300"/>
                <a:gd name="connsiteX101" fmla="*/ 1001032 w 1686832"/>
                <a:gd name="connsiteY101" fmla="*/ 1689100 h 2019300"/>
                <a:gd name="connsiteX102" fmla="*/ 1020082 w 1686832"/>
                <a:gd name="connsiteY102" fmla="*/ 1727200 h 2019300"/>
                <a:gd name="connsiteX103" fmla="*/ 1045482 w 1686832"/>
                <a:gd name="connsiteY103" fmla="*/ 1733550 h 2019300"/>
                <a:gd name="connsiteX104" fmla="*/ 1089932 w 1686832"/>
                <a:gd name="connsiteY104" fmla="*/ 1746250 h 2019300"/>
                <a:gd name="connsiteX105" fmla="*/ 1134382 w 1686832"/>
                <a:gd name="connsiteY105" fmla="*/ 1752600 h 2019300"/>
                <a:gd name="connsiteX106" fmla="*/ 1216932 w 1686832"/>
                <a:gd name="connsiteY106" fmla="*/ 1746250 h 2019300"/>
                <a:gd name="connsiteX107" fmla="*/ 1235982 w 1686832"/>
                <a:gd name="connsiteY107" fmla="*/ 1739900 h 2019300"/>
                <a:gd name="connsiteX108" fmla="*/ 1280432 w 1686832"/>
                <a:gd name="connsiteY108" fmla="*/ 1682750 h 2019300"/>
                <a:gd name="connsiteX109" fmla="*/ 1299482 w 1686832"/>
                <a:gd name="connsiteY109" fmla="*/ 1676400 h 2019300"/>
                <a:gd name="connsiteX110" fmla="*/ 1318532 w 1686832"/>
                <a:gd name="connsiteY110" fmla="*/ 1663700 h 2019300"/>
                <a:gd name="connsiteX111" fmla="*/ 1369332 w 1686832"/>
                <a:gd name="connsiteY111" fmla="*/ 1644650 h 2019300"/>
                <a:gd name="connsiteX112" fmla="*/ 1375682 w 1686832"/>
                <a:gd name="connsiteY112" fmla="*/ 1428750 h 2019300"/>
                <a:gd name="connsiteX113" fmla="*/ 1382032 w 1686832"/>
                <a:gd name="connsiteY113" fmla="*/ 1409700 h 2019300"/>
                <a:gd name="connsiteX114" fmla="*/ 1394732 w 1686832"/>
                <a:gd name="connsiteY114" fmla="*/ 1390650 h 2019300"/>
                <a:gd name="connsiteX115" fmla="*/ 1394732 w 1686832"/>
                <a:gd name="connsiteY115" fmla="*/ 1327150 h 2019300"/>
                <a:gd name="connsiteX116" fmla="*/ 1375682 w 1686832"/>
                <a:gd name="connsiteY116" fmla="*/ 1314450 h 2019300"/>
                <a:gd name="connsiteX117" fmla="*/ 1362982 w 1686832"/>
                <a:gd name="connsiteY117" fmla="*/ 1289050 h 2019300"/>
                <a:gd name="connsiteX118" fmla="*/ 1388382 w 1686832"/>
                <a:gd name="connsiteY118" fmla="*/ 1257300 h 2019300"/>
                <a:gd name="connsiteX119" fmla="*/ 1401082 w 1686832"/>
                <a:gd name="connsiteY119" fmla="*/ 1238250 h 2019300"/>
                <a:gd name="connsiteX120" fmla="*/ 1420132 w 1686832"/>
                <a:gd name="connsiteY120" fmla="*/ 1181100 h 2019300"/>
                <a:gd name="connsiteX121" fmla="*/ 1426482 w 1686832"/>
                <a:gd name="connsiteY121" fmla="*/ 1162050 h 2019300"/>
                <a:gd name="connsiteX122" fmla="*/ 1439182 w 1686832"/>
                <a:gd name="connsiteY122" fmla="*/ 1111250 h 2019300"/>
                <a:gd name="connsiteX123" fmla="*/ 1451882 w 1686832"/>
                <a:gd name="connsiteY123" fmla="*/ 1066800 h 2019300"/>
                <a:gd name="connsiteX124" fmla="*/ 1439182 w 1686832"/>
                <a:gd name="connsiteY124" fmla="*/ 1009650 h 2019300"/>
                <a:gd name="connsiteX125" fmla="*/ 1426482 w 1686832"/>
                <a:gd name="connsiteY125" fmla="*/ 990600 h 2019300"/>
                <a:gd name="connsiteX126" fmla="*/ 1413782 w 1686832"/>
                <a:gd name="connsiteY126" fmla="*/ 952500 h 2019300"/>
                <a:gd name="connsiteX127" fmla="*/ 1401082 w 1686832"/>
                <a:gd name="connsiteY127" fmla="*/ 927100 h 2019300"/>
                <a:gd name="connsiteX128" fmla="*/ 1394732 w 1686832"/>
                <a:gd name="connsiteY128" fmla="*/ 901700 h 2019300"/>
                <a:gd name="connsiteX129" fmla="*/ 1388382 w 1686832"/>
                <a:gd name="connsiteY129" fmla="*/ 882650 h 2019300"/>
                <a:gd name="connsiteX130" fmla="*/ 1394732 w 1686832"/>
                <a:gd name="connsiteY130" fmla="*/ 666750 h 2019300"/>
                <a:gd name="connsiteX131" fmla="*/ 1401082 w 1686832"/>
                <a:gd name="connsiteY131" fmla="*/ 635000 h 2019300"/>
                <a:gd name="connsiteX132" fmla="*/ 1413782 w 1686832"/>
                <a:gd name="connsiteY132" fmla="*/ 615950 h 2019300"/>
                <a:gd name="connsiteX133" fmla="*/ 1432832 w 1686832"/>
                <a:gd name="connsiteY133" fmla="*/ 577850 h 2019300"/>
                <a:gd name="connsiteX134" fmla="*/ 1439182 w 1686832"/>
                <a:gd name="connsiteY134" fmla="*/ 520700 h 2019300"/>
                <a:gd name="connsiteX135" fmla="*/ 1445532 w 1686832"/>
                <a:gd name="connsiteY135" fmla="*/ 501650 h 2019300"/>
                <a:gd name="connsiteX136" fmla="*/ 1451882 w 1686832"/>
                <a:gd name="connsiteY136" fmla="*/ 450850 h 2019300"/>
                <a:gd name="connsiteX137" fmla="*/ 1489982 w 1686832"/>
                <a:gd name="connsiteY137" fmla="*/ 431800 h 2019300"/>
                <a:gd name="connsiteX138" fmla="*/ 1515382 w 1686832"/>
                <a:gd name="connsiteY138" fmla="*/ 425450 h 2019300"/>
                <a:gd name="connsiteX139" fmla="*/ 1534432 w 1686832"/>
                <a:gd name="connsiteY139" fmla="*/ 419100 h 2019300"/>
                <a:gd name="connsiteX140" fmla="*/ 1572532 w 1686832"/>
                <a:gd name="connsiteY140" fmla="*/ 412750 h 2019300"/>
                <a:gd name="connsiteX141" fmla="*/ 1597932 w 1686832"/>
                <a:gd name="connsiteY141" fmla="*/ 406400 h 2019300"/>
                <a:gd name="connsiteX142" fmla="*/ 1559832 w 1686832"/>
                <a:gd name="connsiteY142" fmla="*/ 368300 h 2019300"/>
                <a:gd name="connsiteX143" fmla="*/ 1521732 w 1686832"/>
                <a:gd name="connsiteY143" fmla="*/ 349250 h 2019300"/>
                <a:gd name="connsiteX144" fmla="*/ 1483632 w 1686832"/>
                <a:gd name="connsiteY144" fmla="*/ 330200 h 2019300"/>
                <a:gd name="connsiteX145" fmla="*/ 1464582 w 1686832"/>
                <a:gd name="connsiteY145" fmla="*/ 285750 h 2019300"/>
                <a:gd name="connsiteX146" fmla="*/ 1445532 w 1686832"/>
                <a:gd name="connsiteY146" fmla="*/ 279400 h 2019300"/>
                <a:gd name="connsiteX147" fmla="*/ 1451882 w 1686832"/>
                <a:gd name="connsiteY147" fmla="*/ 228600 h 2019300"/>
                <a:gd name="connsiteX148" fmla="*/ 1470932 w 1686832"/>
                <a:gd name="connsiteY148" fmla="*/ 222250 h 2019300"/>
                <a:gd name="connsiteX149" fmla="*/ 1521732 w 1686832"/>
                <a:gd name="connsiteY149" fmla="*/ 228600 h 2019300"/>
                <a:gd name="connsiteX150" fmla="*/ 1578882 w 1686832"/>
                <a:gd name="connsiteY150" fmla="*/ 273050 h 2019300"/>
                <a:gd name="connsiteX151" fmla="*/ 1616982 w 1686832"/>
                <a:gd name="connsiteY151" fmla="*/ 285750 h 2019300"/>
                <a:gd name="connsiteX152" fmla="*/ 1636032 w 1686832"/>
                <a:gd name="connsiteY152" fmla="*/ 298450 h 2019300"/>
                <a:gd name="connsiteX153" fmla="*/ 1623332 w 1686832"/>
                <a:gd name="connsiteY153" fmla="*/ 304800 h 2019300"/>
                <a:gd name="connsiteX154" fmla="*/ 1629682 w 1686832"/>
                <a:gd name="connsiteY154" fmla="*/ 260350 h 2019300"/>
                <a:gd name="connsiteX155" fmla="*/ 1667782 w 1686832"/>
                <a:gd name="connsiteY155" fmla="*/ 228600 h 2019300"/>
                <a:gd name="connsiteX156" fmla="*/ 1686832 w 1686832"/>
                <a:gd name="connsiteY156" fmla="*/ 184150 h 2019300"/>
                <a:gd name="connsiteX157" fmla="*/ 1680482 w 1686832"/>
                <a:gd name="connsiteY157" fmla="*/ 165100 h 2019300"/>
                <a:gd name="connsiteX158" fmla="*/ 1591582 w 1686832"/>
                <a:gd name="connsiteY158" fmla="*/ 158750 h 2019300"/>
                <a:gd name="connsiteX159" fmla="*/ 1623332 w 1686832"/>
                <a:gd name="connsiteY159" fmla="*/ 127000 h 2019300"/>
                <a:gd name="connsiteX160" fmla="*/ 1591582 w 1686832"/>
                <a:gd name="connsiteY160" fmla="*/ 69850 h 2019300"/>
                <a:gd name="connsiteX161" fmla="*/ 1610632 w 1686832"/>
                <a:gd name="connsiteY161" fmla="*/ 63500 h 2019300"/>
                <a:gd name="connsiteX162" fmla="*/ 1591582 w 1686832"/>
                <a:gd name="connsiteY162" fmla="*/ 50800 h 2019300"/>
                <a:gd name="connsiteX163" fmla="*/ 1566182 w 1686832"/>
                <a:gd name="connsiteY163" fmla="*/ 44450 h 2019300"/>
                <a:gd name="connsiteX164" fmla="*/ 1509032 w 1686832"/>
                <a:gd name="connsiteY164" fmla="*/ 31750 h 2019300"/>
                <a:gd name="connsiteX165" fmla="*/ 1489982 w 1686832"/>
                <a:gd name="connsiteY165" fmla="*/ 19050 h 2019300"/>
                <a:gd name="connsiteX166" fmla="*/ 1432832 w 1686832"/>
                <a:gd name="connsiteY166" fmla="*/ 6350 h 2019300"/>
                <a:gd name="connsiteX167" fmla="*/ 1401082 w 1686832"/>
                <a:gd name="connsiteY167" fmla="*/ 0 h 2019300"/>
                <a:gd name="connsiteX168" fmla="*/ 1337582 w 1686832"/>
                <a:gd name="connsiteY168" fmla="*/ 6350 h 2019300"/>
                <a:gd name="connsiteX169" fmla="*/ 1337582 w 1686832"/>
                <a:gd name="connsiteY169" fmla="*/ 50800 h 2019300"/>
                <a:gd name="connsiteX170" fmla="*/ 1375682 w 1686832"/>
                <a:gd name="connsiteY170" fmla="*/ 57150 h 2019300"/>
                <a:gd name="connsiteX171" fmla="*/ 1375682 w 1686832"/>
                <a:gd name="connsiteY171" fmla="*/ 127000 h 2019300"/>
                <a:gd name="connsiteX172" fmla="*/ 1337582 w 1686832"/>
                <a:gd name="connsiteY172" fmla="*/ 120650 h 2019300"/>
                <a:gd name="connsiteX173" fmla="*/ 1299482 w 1686832"/>
                <a:gd name="connsiteY173" fmla="*/ 82550 h 2019300"/>
                <a:gd name="connsiteX174" fmla="*/ 1280432 w 1686832"/>
                <a:gd name="connsiteY174" fmla="*/ 63500 h 2019300"/>
                <a:gd name="connsiteX175" fmla="*/ 1248682 w 1686832"/>
                <a:gd name="connsiteY175" fmla="*/ 57150 h 2019300"/>
                <a:gd name="connsiteX176" fmla="*/ 1172482 w 1686832"/>
                <a:gd name="connsiteY176" fmla="*/ 50800 h 2019300"/>
                <a:gd name="connsiteX177" fmla="*/ 1089932 w 1686832"/>
                <a:gd name="connsiteY177" fmla="*/ 50800 h 2019300"/>
                <a:gd name="connsiteX178" fmla="*/ 1070882 w 1686832"/>
                <a:gd name="connsiteY178" fmla="*/ 63500 h 2019300"/>
                <a:gd name="connsiteX179" fmla="*/ 1051832 w 1686832"/>
                <a:gd name="connsiteY179" fmla="*/ 101600 h 2019300"/>
                <a:gd name="connsiteX180" fmla="*/ 1039132 w 1686832"/>
                <a:gd name="connsiteY180" fmla="*/ 120650 h 2019300"/>
                <a:gd name="connsiteX181" fmla="*/ 1032782 w 1686832"/>
                <a:gd name="connsiteY181" fmla="*/ 139700 h 2019300"/>
                <a:gd name="connsiteX182" fmla="*/ 994682 w 1686832"/>
                <a:gd name="connsiteY182" fmla="*/ 184150 h 2019300"/>
                <a:gd name="connsiteX183" fmla="*/ 956582 w 1686832"/>
                <a:gd name="connsiteY183" fmla="*/ 177800 h 2019300"/>
                <a:gd name="connsiteX184" fmla="*/ 943882 w 1686832"/>
                <a:gd name="connsiteY184" fmla="*/ 158750 h 2019300"/>
                <a:gd name="connsiteX185" fmla="*/ 924832 w 1686832"/>
                <a:gd name="connsiteY185" fmla="*/ 139700 h 2019300"/>
                <a:gd name="connsiteX186" fmla="*/ 905782 w 1686832"/>
                <a:gd name="connsiteY186" fmla="*/ 95250 h 2019300"/>
                <a:gd name="connsiteX187" fmla="*/ 899432 w 1686832"/>
                <a:gd name="connsiteY187" fmla="*/ 69850 h 2019300"/>
                <a:gd name="connsiteX188" fmla="*/ 886732 w 1686832"/>
                <a:gd name="connsiteY188" fmla="*/ 50800 h 2019300"/>
                <a:gd name="connsiteX189" fmla="*/ 880382 w 1686832"/>
                <a:gd name="connsiteY189" fmla="*/ 31750 h 2019300"/>
                <a:gd name="connsiteX190" fmla="*/ 842282 w 1686832"/>
                <a:gd name="connsiteY190" fmla="*/ 12700 h 2019300"/>
                <a:gd name="connsiteX191" fmla="*/ 670832 w 1686832"/>
                <a:gd name="connsiteY191" fmla="*/ 25400 h 2019300"/>
                <a:gd name="connsiteX192" fmla="*/ 645432 w 1686832"/>
                <a:gd name="connsiteY192" fmla="*/ 31750 h 2019300"/>
                <a:gd name="connsiteX193" fmla="*/ 632732 w 1686832"/>
                <a:gd name="connsiteY193" fmla="*/ 50800 h 2019300"/>
                <a:gd name="connsiteX194" fmla="*/ 613682 w 1686832"/>
                <a:gd name="connsiteY194" fmla="*/ 63500 h 2019300"/>
                <a:gd name="connsiteX0" fmla="*/ 613682 w 1686832"/>
                <a:gd name="connsiteY0" fmla="*/ 63500 h 2019300"/>
                <a:gd name="connsiteX1" fmla="*/ 626382 w 1686832"/>
                <a:gd name="connsiteY1" fmla="*/ 228600 h 2019300"/>
                <a:gd name="connsiteX2" fmla="*/ 607332 w 1686832"/>
                <a:gd name="connsiteY2" fmla="*/ 273050 h 2019300"/>
                <a:gd name="connsiteX3" fmla="*/ 588282 w 1686832"/>
                <a:gd name="connsiteY3" fmla="*/ 285750 h 2019300"/>
                <a:gd name="connsiteX4" fmla="*/ 562882 w 1686832"/>
                <a:gd name="connsiteY4" fmla="*/ 241300 h 2019300"/>
                <a:gd name="connsiteX5" fmla="*/ 505732 w 1686832"/>
                <a:gd name="connsiteY5" fmla="*/ 209550 h 2019300"/>
                <a:gd name="connsiteX6" fmla="*/ 448582 w 1686832"/>
                <a:gd name="connsiteY6" fmla="*/ 254000 h 2019300"/>
                <a:gd name="connsiteX7" fmla="*/ 404132 w 1686832"/>
                <a:gd name="connsiteY7" fmla="*/ 311150 h 2019300"/>
                <a:gd name="connsiteX8" fmla="*/ 366032 w 1686832"/>
                <a:gd name="connsiteY8" fmla="*/ 323850 h 2019300"/>
                <a:gd name="connsiteX9" fmla="*/ 346982 w 1686832"/>
                <a:gd name="connsiteY9" fmla="*/ 330200 h 2019300"/>
                <a:gd name="connsiteX10" fmla="*/ 315232 w 1686832"/>
                <a:gd name="connsiteY10" fmla="*/ 368300 h 2019300"/>
                <a:gd name="connsiteX11" fmla="*/ 302532 w 1686832"/>
                <a:gd name="connsiteY11" fmla="*/ 406400 h 2019300"/>
                <a:gd name="connsiteX12" fmla="*/ 277132 w 1686832"/>
                <a:gd name="connsiteY12" fmla="*/ 444500 h 2019300"/>
                <a:gd name="connsiteX13" fmla="*/ 270782 w 1686832"/>
                <a:gd name="connsiteY13" fmla="*/ 463550 h 2019300"/>
                <a:gd name="connsiteX14" fmla="*/ 264432 w 1686832"/>
                <a:gd name="connsiteY14" fmla="*/ 501650 h 2019300"/>
                <a:gd name="connsiteX15" fmla="*/ 245382 w 1686832"/>
                <a:gd name="connsiteY15" fmla="*/ 508000 h 2019300"/>
                <a:gd name="connsiteX16" fmla="*/ 213632 w 1686832"/>
                <a:gd name="connsiteY16" fmla="*/ 571500 h 2019300"/>
                <a:gd name="connsiteX17" fmla="*/ 289832 w 1686832"/>
                <a:gd name="connsiteY17" fmla="*/ 539750 h 2019300"/>
                <a:gd name="connsiteX18" fmla="*/ 308882 w 1686832"/>
                <a:gd name="connsiteY18" fmla="*/ 552450 h 2019300"/>
                <a:gd name="connsiteX19" fmla="*/ 327932 w 1686832"/>
                <a:gd name="connsiteY19" fmla="*/ 596900 h 2019300"/>
                <a:gd name="connsiteX20" fmla="*/ 340632 w 1686832"/>
                <a:gd name="connsiteY20" fmla="*/ 635000 h 2019300"/>
                <a:gd name="connsiteX21" fmla="*/ 327932 w 1686832"/>
                <a:gd name="connsiteY21" fmla="*/ 698500 h 2019300"/>
                <a:gd name="connsiteX22" fmla="*/ 308882 w 1686832"/>
                <a:gd name="connsiteY22" fmla="*/ 717550 h 2019300"/>
                <a:gd name="connsiteX23" fmla="*/ 293007 w 1686832"/>
                <a:gd name="connsiteY23" fmla="*/ 746125 h 2019300"/>
                <a:gd name="connsiteX24" fmla="*/ 283482 w 1686832"/>
                <a:gd name="connsiteY24" fmla="*/ 822325 h 2019300"/>
                <a:gd name="connsiteX25" fmla="*/ 359682 w 1686832"/>
                <a:gd name="connsiteY25" fmla="*/ 844550 h 2019300"/>
                <a:gd name="connsiteX26" fmla="*/ 366032 w 1686832"/>
                <a:gd name="connsiteY26" fmla="*/ 863600 h 2019300"/>
                <a:gd name="connsiteX27" fmla="*/ 327932 w 1686832"/>
                <a:gd name="connsiteY27" fmla="*/ 882650 h 2019300"/>
                <a:gd name="connsiteX28" fmla="*/ 308882 w 1686832"/>
                <a:gd name="connsiteY28" fmla="*/ 889000 h 2019300"/>
                <a:gd name="connsiteX29" fmla="*/ 315232 w 1686832"/>
                <a:gd name="connsiteY29" fmla="*/ 927100 h 2019300"/>
                <a:gd name="connsiteX30" fmla="*/ 327932 w 1686832"/>
                <a:gd name="connsiteY30" fmla="*/ 946150 h 2019300"/>
                <a:gd name="connsiteX31" fmla="*/ 283482 w 1686832"/>
                <a:gd name="connsiteY31" fmla="*/ 946150 h 2019300"/>
                <a:gd name="connsiteX32" fmla="*/ 273957 w 1686832"/>
                <a:gd name="connsiteY32" fmla="*/ 977900 h 2019300"/>
                <a:gd name="connsiteX33" fmla="*/ 264432 w 1686832"/>
                <a:gd name="connsiteY33" fmla="*/ 1044575 h 2019300"/>
                <a:gd name="connsiteX34" fmla="*/ 181882 w 1686832"/>
                <a:gd name="connsiteY34" fmla="*/ 1047750 h 2019300"/>
                <a:gd name="connsiteX35" fmla="*/ 156482 w 1686832"/>
                <a:gd name="connsiteY35" fmla="*/ 1035050 h 2019300"/>
                <a:gd name="connsiteX36" fmla="*/ 137432 w 1686832"/>
                <a:gd name="connsiteY36" fmla="*/ 1028700 h 2019300"/>
                <a:gd name="connsiteX37" fmla="*/ 112032 w 1686832"/>
                <a:gd name="connsiteY37" fmla="*/ 1066800 h 2019300"/>
                <a:gd name="connsiteX38" fmla="*/ 118382 w 1686832"/>
                <a:gd name="connsiteY38" fmla="*/ 1092200 h 2019300"/>
                <a:gd name="connsiteX39" fmla="*/ 137432 w 1686832"/>
                <a:gd name="connsiteY39" fmla="*/ 1111250 h 2019300"/>
                <a:gd name="connsiteX40" fmla="*/ 150132 w 1686832"/>
                <a:gd name="connsiteY40" fmla="*/ 1130300 h 2019300"/>
                <a:gd name="connsiteX41" fmla="*/ 108857 w 1686832"/>
                <a:gd name="connsiteY41" fmla="*/ 1149350 h 2019300"/>
                <a:gd name="connsiteX42" fmla="*/ 907 w 1686832"/>
                <a:gd name="connsiteY42" fmla="*/ 1336675 h 2019300"/>
                <a:gd name="connsiteX43" fmla="*/ 175532 w 1686832"/>
                <a:gd name="connsiteY43" fmla="*/ 1289050 h 2019300"/>
                <a:gd name="connsiteX44" fmla="*/ 226332 w 1686832"/>
                <a:gd name="connsiteY44" fmla="*/ 1298575 h 2019300"/>
                <a:gd name="connsiteX45" fmla="*/ 245382 w 1686832"/>
                <a:gd name="connsiteY45" fmla="*/ 1349375 h 2019300"/>
                <a:gd name="connsiteX46" fmla="*/ 343807 w 1686832"/>
                <a:gd name="connsiteY46" fmla="*/ 1358900 h 2019300"/>
                <a:gd name="connsiteX47" fmla="*/ 410482 w 1686832"/>
                <a:gd name="connsiteY47" fmla="*/ 1327150 h 2019300"/>
                <a:gd name="connsiteX48" fmla="*/ 429532 w 1686832"/>
                <a:gd name="connsiteY48" fmla="*/ 1320800 h 2019300"/>
                <a:gd name="connsiteX49" fmla="*/ 435882 w 1686832"/>
                <a:gd name="connsiteY49" fmla="*/ 1301750 h 2019300"/>
                <a:gd name="connsiteX50" fmla="*/ 454932 w 1686832"/>
                <a:gd name="connsiteY50" fmla="*/ 1225550 h 2019300"/>
                <a:gd name="connsiteX51" fmla="*/ 473982 w 1686832"/>
                <a:gd name="connsiteY51" fmla="*/ 1212850 h 2019300"/>
                <a:gd name="connsiteX52" fmla="*/ 493032 w 1686832"/>
                <a:gd name="connsiteY52" fmla="*/ 1219200 h 2019300"/>
                <a:gd name="connsiteX53" fmla="*/ 540657 w 1686832"/>
                <a:gd name="connsiteY53" fmla="*/ 1219200 h 2019300"/>
                <a:gd name="connsiteX54" fmla="*/ 556532 w 1686832"/>
                <a:gd name="connsiteY54" fmla="*/ 1244600 h 2019300"/>
                <a:gd name="connsiteX55" fmla="*/ 524782 w 1686832"/>
                <a:gd name="connsiteY55" fmla="*/ 1276350 h 2019300"/>
                <a:gd name="connsiteX56" fmla="*/ 505732 w 1686832"/>
                <a:gd name="connsiteY56" fmla="*/ 1282700 h 2019300"/>
                <a:gd name="connsiteX57" fmla="*/ 486682 w 1686832"/>
                <a:gd name="connsiteY57" fmla="*/ 1295400 h 2019300"/>
                <a:gd name="connsiteX58" fmla="*/ 473982 w 1686832"/>
                <a:gd name="connsiteY58" fmla="*/ 1314450 h 2019300"/>
                <a:gd name="connsiteX59" fmla="*/ 467632 w 1686832"/>
                <a:gd name="connsiteY59" fmla="*/ 1333500 h 2019300"/>
                <a:gd name="connsiteX60" fmla="*/ 435882 w 1686832"/>
                <a:gd name="connsiteY60" fmla="*/ 1365250 h 2019300"/>
                <a:gd name="connsiteX61" fmla="*/ 499382 w 1686832"/>
                <a:gd name="connsiteY61" fmla="*/ 1390650 h 2019300"/>
                <a:gd name="connsiteX62" fmla="*/ 512082 w 1686832"/>
                <a:gd name="connsiteY62" fmla="*/ 1409700 h 2019300"/>
                <a:gd name="connsiteX63" fmla="*/ 512082 w 1686832"/>
                <a:gd name="connsiteY63" fmla="*/ 1460500 h 2019300"/>
                <a:gd name="connsiteX64" fmla="*/ 451757 w 1686832"/>
                <a:gd name="connsiteY64" fmla="*/ 1393825 h 2019300"/>
                <a:gd name="connsiteX65" fmla="*/ 372382 w 1686832"/>
                <a:gd name="connsiteY65" fmla="*/ 1450975 h 2019300"/>
                <a:gd name="connsiteX66" fmla="*/ 378732 w 1686832"/>
                <a:gd name="connsiteY66" fmla="*/ 1498600 h 2019300"/>
                <a:gd name="connsiteX67" fmla="*/ 391432 w 1686832"/>
                <a:gd name="connsiteY67" fmla="*/ 1517650 h 2019300"/>
                <a:gd name="connsiteX68" fmla="*/ 404132 w 1686832"/>
                <a:gd name="connsiteY68" fmla="*/ 1555750 h 2019300"/>
                <a:gd name="connsiteX69" fmla="*/ 423182 w 1686832"/>
                <a:gd name="connsiteY69" fmla="*/ 1562100 h 2019300"/>
                <a:gd name="connsiteX70" fmla="*/ 461282 w 1686832"/>
                <a:gd name="connsiteY70" fmla="*/ 1587500 h 2019300"/>
                <a:gd name="connsiteX71" fmla="*/ 454932 w 1686832"/>
                <a:gd name="connsiteY71" fmla="*/ 1606550 h 2019300"/>
                <a:gd name="connsiteX72" fmla="*/ 391432 w 1686832"/>
                <a:gd name="connsiteY72" fmla="*/ 1625600 h 2019300"/>
                <a:gd name="connsiteX73" fmla="*/ 378732 w 1686832"/>
                <a:gd name="connsiteY73" fmla="*/ 1663700 h 2019300"/>
                <a:gd name="connsiteX74" fmla="*/ 385082 w 1686832"/>
                <a:gd name="connsiteY74" fmla="*/ 1701800 h 2019300"/>
                <a:gd name="connsiteX75" fmla="*/ 416832 w 1686832"/>
                <a:gd name="connsiteY75" fmla="*/ 1733550 h 2019300"/>
                <a:gd name="connsiteX76" fmla="*/ 410482 w 1686832"/>
                <a:gd name="connsiteY76" fmla="*/ 1755775 h 2019300"/>
                <a:gd name="connsiteX77" fmla="*/ 429532 w 1686832"/>
                <a:gd name="connsiteY77" fmla="*/ 1866900 h 2019300"/>
                <a:gd name="connsiteX78" fmla="*/ 461282 w 1686832"/>
                <a:gd name="connsiteY78" fmla="*/ 1955800 h 2019300"/>
                <a:gd name="connsiteX79" fmla="*/ 486682 w 1686832"/>
                <a:gd name="connsiteY79" fmla="*/ 1962150 h 2019300"/>
                <a:gd name="connsiteX80" fmla="*/ 537482 w 1686832"/>
                <a:gd name="connsiteY80" fmla="*/ 1968500 h 2019300"/>
                <a:gd name="connsiteX81" fmla="*/ 543832 w 1686832"/>
                <a:gd name="connsiteY81" fmla="*/ 1993900 h 2019300"/>
                <a:gd name="connsiteX82" fmla="*/ 588282 w 1686832"/>
                <a:gd name="connsiteY82" fmla="*/ 2012950 h 2019300"/>
                <a:gd name="connsiteX83" fmla="*/ 607332 w 1686832"/>
                <a:gd name="connsiteY83" fmla="*/ 2019300 h 2019300"/>
                <a:gd name="connsiteX84" fmla="*/ 626382 w 1686832"/>
                <a:gd name="connsiteY84" fmla="*/ 2012950 h 2019300"/>
                <a:gd name="connsiteX85" fmla="*/ 645432 w 1686832"/>
                <a:gd name="connsiteY85" fmla="*/ 1943100 h 2019300"/>
                <a:gd name="connsiteX86" fmla="*/ 658132 w 1686832"/>
                <a:gd name="connsiteY86" fmla="*/ 1924050 h 2019300"/>
                <a:gd name="connsiteX87" fmla="*/ 696232 w 1686832"/>
                <a:gd name="connsiteY87" fmla="*/ 1892300 h 2019300"/>
                <a:gd name="connsiteX88" fmla="*/ 715282 w 1686832"/>
                <a:gd name="connsiteY88" fmla="*/ 1854200 h 2019300"/>
                <a:gd name="connsiteX89" fmla="*/ 708932 w 1686832"/>
                <a:gd name="connsiteY89" fmla="*/ 1771650 h 2019300"/>
                <a:gd name="connsiteX90" fmla="*/ 683532 w 1686832"/>
                <a:gd name="connsiteY90" fmla="*/ 1714500 h 2019300"/>
                <a:gd name="connsiteX91" fmla="*/ 670832 w 1686832"/>
                <a:gd name="connsiteY91" fmla="*/ 1670050 h 2019300"/>
                <a:gd name="connsiteX92" fmla="*/ 677182 w 1686832"/>
                <a:gd name="connsiteY92" fmla="*/ 1638300 h 2019300"/>
                <a:gd name="connsiteX93" fmla="*/ 715282 w 1686832"/>
                <a:gd name="connsiteY93" fmla="*/ 1625600 h 2019300"/>
                <a:gd name="connsiteX94" fmla="*/ 778782 w 1686832"/>
                <a:gd name="connsiteY94" fmla="*/ 1631950 h 2019300"/>
                <a:gd name="connsiteX95" fmla="*/ 810532 w 1686832"/>
                <a:gd name="connsiteY95" fmla="*/ 1663700 h 2019300"/>
                <a:gd name="connsiteX96" fmla="*/ 829582 w 1686832"/>
                <a:gd name="connsiteY96" fmla="*/ 1676400 h 2019300"/>
                <a:gd name="connsiteX97" fmla="*/ 848632 w 1686832"/>
                <a:gd name="connsiteY97" fmla="*/ 1708150 h 2019300"/>
                <a:gd name="connsiteX98" fmla="*/ 905782 w 1686832"/>
                <a:gd name="connsiteY98" fmla="*/ 1720850 h 2019300"/>
                <a:gd name="connsiteX99" fmla="*/ 988332 w 1686832"/>
                <a:gd name="connsiteY99" fmla="*/ 1670050 h 2019300"/>
                <a:gd name="connsiteX100" fmla="*/ 1001032 w 1686832"/>
                <a:gd name="connsiteY100" fmla="*/ 1689100 h 2019300"/>
                <a:gd name="connsiteX101" fmla="*/ 1020082 w 1686832"/>
                <a:gd name="connsiteY101" fmla="*/ 1727200 h 2019300"/>
                <a:gd name="connsiteX102" fmla="*/ 1045482 w 1686832"/>
                <a:gd name="connsiteY102" fmla="*/ 1733550 h 2019300"/>
                <a:gd name="connsiteX103" fmla="*/ 1089932 w 1686832"/>
                <a:gd name="connsiteY103" fmla="*/ 1746250 h 2019300"/>
                <a:gd name="connsiteX104" fmla="*/ 1134382 w 1686832"/>
                <a:gd name="connsiteY104" fmla="*/ 1752600 h 2019300"/>
                <a:gd name="connsiteX105" fmla="*/ 1216932 w 1686832"/>
                <a:gd name="connsiteY105" fmla="*/ 1746250 h 2019300"/>
                <a:gd name="connsiteX106" fmla="*/ 1235982 w 1686832"/>
                <a:gd name="connsiteY106" fmla="*/ 1739900 h 2019300"/>
                <a:gd name="connsiteX107" fmla="*/ 1280432 w 1686832"/>
                <a:gd name="connsiteY107" fmla="*/ 1682750 h 2019300"/>
                <a:gd name="connsiteX108" fmla="*/ 1299482 w 1686832"/>
                <a:gd name="connsiteY108" fmla="*/ 1676400 h 2019300"/>
                <a:gd name="connsiteX109" fmla="*/ 1318532 w 1686832"/>
                <a:gd name="connsiteY109" fmla="*/ 1663700 h 2019300"/>
                <a:gd name="connsiteX110" fmla="*/ 1369332 w 1686832"/>
                <a:gd name="connsiteY110" fmla="*/ 1644650 h 2019300"/>
                <a:gd name="connsiteX111" fmla="*/ 1375682 w 1686832"/>
                <a:gd name="connsiteY111" fmla="*/ 1428750 h 2019300"/>
                <a:gd name="connsiteX112" fmla="*/ 1382032 w 1686832"/>
                <a:gd name="connsiteY112" fmla="*/ 1409700 h 2019300"/>
                <a:gd name="connsiteX113" fmla="*/ 1394732 w 1686832"/>
                <a:gd name="connsiteY113" fmla="*/ 1390650 h 2019300"/>
                <a:gd name="connsiteX114" fmla="*/ 1394732 w 1686832"/>
                <a:gd name="connsiteY114" fmla="*/ 1327150 h 2019300"/>
                <a:gd name="connsiteX115" fmla="*/ 1375682 w 1686832"/>
                <a:gd name="connsiteY115" fmla="*/ 1314450 h 2019300"/>
                <a:gd name="connsiteX116" fmla="*/ 1362982 w 1686832"/>
                <a:gd name="connsiteY116" fmla="*/ 1289050 h 2019300"/>
                <a:gd name="connsiteX117" fmla="*/ 1388382 w 1686832"/>
                <a:gd name="connsiteY117" fmla="*/ 1257300 h 2019300"/>
                <a:gd name="connsiteX118" fmla="*/ 1401082 w 1686832"/>
                <a:gd name="connsiteY118" fmla="*/ 1238250 h 2019300"/>
                <a:gd name="connsiteX119" fmla="*/ 1420132 w 1686832"/>
                <a:gd name="connsiteY119" fmla="*/ 1181100 h 2019300"/>
                <a:gd name="connsiteX120" fmla="*/ 1426482 w 1686832"/>
                <a:gd name="connsiteY120" fmla="*/ 1162050 h 2019300"/>
                <a:gd name="connsiteX121" fmla="*/ 1439182 w 1686832"/>
                <a:gd name="connsiteY121" fmla="*/ 1111250 h 2019300"/>
                <a:gd name="connsiteX122" fmla="*/ 1451882 w 1686832"/>
                <a:gd name="connsiteY122" fmla="*/ 1066800 h 2019300"/>
                <a:gd name="connsiteX123" fmla="*/ 1439182 w 1686832"/>
                <a:gd name="connsiteY123" fmla="*/ 1009650 h 2019300"/>
                <a:gd name="connsiteX124" fmla="*/ 1426482 w 1686832"/>
                <a:gd name="connsiteY124" fmla="*/ 990600 h 2019300"/>
                <a:gd name="connsiteX125" fmla="*/ 1413782 w 1686832"/>
                <a:gd name="connsiteY125" fmla="*/ 952500 h 2019300"/>
                <a:gd name="connsiteX126" fmla="*/ 1401082 w 1686832"/>
                <a:gd name="connsiteY126" fmla="*/ 927100 h 2019300"/>
                <a:gd name="connsiteX127" fmla="*/ 1394732 w 1686832"/>
                <a:gd name="connsiteY127" fmla="*/ 901700 h 2019300"/>
                <a:gd name="connsiteX128" fmla="*/ 1388382 w 1686832"/>
                <a:gd name="connsiteY128" fmla="*/ 882650 h 2019300"/>
                <a:gd name="connsiteX129" fmla="*/ 1394732 w 1686832"/>
                <a:gd name="connsiteY129" fmla="*/ 666750 h 2019300"/>
                <a:gd name="connsiteX130" fmla="*/ 1401082 w 1686832"/>
                <a:gd name="connsiteY130" fmla="*/ 635000 h 2019300"/>
                <a:gd name="connsiteX131" fmla="*/ 1413782 w 1686832"/>
                <a:gd name="connsiteY131" fmla="*/ 615950 h 2019300"/>
                <a:gd name="connsiteX132" fmla="*/ 1432832 w 1686832"/>
                <a:gd name="connsiteY132" fmla="*/ 577850 h 2019300"/>
                <a:gd name="connsiteX133" fmla="*/ 1439182 w 1686832"/>
                <a:gd name="connsiteY133" fmla="*/ 520700 h 2019300"/>
                <a:gd name="connsiteX134" fmla="*/ 1445532 w 1686832"/>
                <a:gd name="connsiteY134" fmla="*/ 501650 h 2019300"/>
                <a:gd name="connsiteX135" fmla="*/ 1451882 w 1686832"/>
                <a:gd name="connsiteY135" fmla="*/ 450850 h 2019300"/>
                <a:gd name="connsiteX136" fmla="*/ 1489982 w 1686832"/>
                <a:gd name="connsiteY136" fmla="*/ 431800 h 2019300"/>
                <a:gd name="connsiteX137" fmla="*/ 1515382 w 1686832"/>
                <a:gd name="connsiteY137" fmla="*/ 425450 h 2019300"/>
                <a:gd name="connsiteX138" fmla="*/ 1534432 w 1686832"/>
                <a:gd name="connsiteY138" fmla="*/ 419100 h 2019300"/>
                <a:gd name="connsiteX139" fmla="*/ 1572532 w 1686832"/>
                <a:gd name="connsiteY139" fmla="*/ 412750 h 2019300"/>
                <a:gd name="connsiteX140" fmla="*/ 1597932 w 1686832"/>
                <a:gd name="connsiteY140" fmla="*/ 406400 h 2019300"/>
                <a:gd name="connsiteX141" fmla="*/ 1559832 w 1686832"/>
                <a:gd name="connsiteY141" fmla="*/ 368300 h 2019300"/>
                <a:gd name="connsiteX142" fmla="*/ 1521732 w 1686832"/>
                <a:gd name="connsiteY142" fmla="*/ 349250 h 2019300"/>
                <a:gd name="connsiteX143" fmla="*/ 1483632 w 1686832"/>
                <a:gd name="connsiteY143" fmla="*/ 330200 h 2019300"/>
                <a:gd name="connsiteX144" fmla="*/ 1464582 w 1686832"/>
                <a:gd name="connsiteY144" fmla="*/ 285750 h 2019300"/>
                <a:gd name="connsiteX145" fmla="*/ 1445532 w 1686832"/>
                <a:gd name="connsiteY145" fmla="*/ 279400 h 2019300"/>
                <a:gd name="connsiteX146" fmla="*/ 1451882 w 1686832"/>
                <a:gd name="connsiteY146" fmla="*/ 228600 h 2019300"/>
                <a:gd name="connsiteX147" fmla="*/ 1470932 w 1686832"/>
                <a:gd name="connsiteY147" fmla="*/ 222250 h 2019300"/>
                <a:gd name="connsiteX148" fmla="*/ 1521732 w 1686832"/>
                <a:gd name="connsiteY148" fmla="*/ 228600 h 2019300"/>
                <a:gd name="connsiteX149" fmla="*/ 1578882 w 1686832"/>
                <a:gd name="connsiteY149" fmla="*/ 273050 h 2019300"/>
                <a:gd name="connsiteX150" fmla="*/ 1616982 w 1686832"/>
                <a:gd name="connsiteY150" fmla="*/ 285750 h 2019300"/>
                <a:gd name="connsiteX151" fmla="*/ 1636032 w 1686832"/>
                <a:gd name="connsiteY151" fmla="*/ 298450 h 2019300"/>
                <a:gd name="connsiteX152" fmla="*/ 1623332 w 1686832"/>
                <a:gd name="connsiteY152" fmla="*/ 304800 h 2019300"/>
                <a:gd name="connsiteX153" fmla="*/ 1629682 w 1686832"/>
                <a:gd name="connsiteY153" fmla="*/ 260350 h 2019300"/>
                <a:gd name="connsiteX154" fmla="*/ 1667782 w 1686832"/>
                <a:gd name="connsiteY154" fmla="*/ 228600 h 2019300"/>
                <a:gd name="connsiteX155" fmla="*/ 1686832 w 1686832"/>
                <a:gd name="connsiteY155" fmla="*/ 184150 h 2019300"/>
                <a:gd name="connsiteX156" fmla="*/ 1680482 w 1686832"/>
                <a:gd name="connsiteY156" fmla="*/ 165100 h 2019300"/>
                <a:gd name="connsiteX157" fmla="*/ 1591582 w 1686832"/>
                <a:gd name="connsiteY157" fmla="*/ 158750 h 2019300"/>
                <a:gd name="connsiteX158" fmla="*/ 1623332 w 1686832"/>
                <a:gd name="connsiteY158" fmla="*/ 127000 h 2019300"/>
                <a:gd name="connsiteX159" fmla="*/ 1591582 w 1686832"/>
                <a:gd name="connsiteY159" fmla="*/ 69850 h 2019300"/>
                <a:gd name="connsiteX160" fmla="*/ 1610632 w 1686832"/>
                <a:gd name="connsiteY160" fmla="*/ 63500 h 2019300"/>
                <a:gd name="connsiteX161" fmla="*/ 1591582 w 1686832"/>
                <a:gd name="connsiteY161" fmla="*/ 50800 h 2019300"/>
                <a:gd name="connsiteX162" fmla="*/ 1566182 w 1686832"/>
                <a:gd name="connsiteY162" fmla="*/ 44450 h 2019300"/>
                <a:gd name="connsiteX163" fmla="*/ 1509032 w 1686832"/>
                <a:gd name="connsiteY163" fmla="*/ 31750 h 2019300"/>
                <a:gd name="connsiteX164" fmla="*/ 1489982 w 1686832"/>
                <a:gd name="connsiteY164" fmla="*/ 19050 h 2019300"/>
                <a:gd name="connsiteX165" fmla="*/ 1432832 w 1686832"/>
                <a:gd name="connsiteY165" fmla="*/ 6350 h 2019300"/>
                <a:gd name="connsiteX166" fmla="*/ 1401082 w 1686832"/>
                <a:gd name="connsiteY166" fmla="*/ 0 h 2019300"/>
                <a:gd name="connsiteX167" fmla="*/ 1337582 w 1686832"/>
                <a:gd name="connsiteY167" fmla="*/ 6350 h 2019300"/>
                <a:gd name="connsiteX168" fmla="*/ 1337582 w 1686832"/>
                <a:gd name="connsiteY168" fmla="*/ 50800 h 2019300"/>
                <a:gd name="connsiteX169" fmla="*/ 1375682 w 1686832"/>
                <a:gd name="connsiteY169" fmla="*/ 57150 h 2019300"/>
                <a:gd name="connsiteX170" fmla="*/ 1375682 w 1686832"/>
                <a:gd name="connsiteY170" fmla="*/ 127000 h 2019300"/>
                <a:gd name="connsiteX171" fmla="*/ 1337582 w 1686832"/>
                <a:gd name="connsiteY171" fmla="*/ 120650 h 2019300"/>
                <a:gd name="connsiteX172" fmla="*/ 1299482 w 1686832"/>
                <a:gd name="connsiteY172" fmla="*/ 82550 h 2019300"/>
                <a:gd name="connsiteX173" fmla="*/ 1280432 w 1686832"/>
                <a:gd name="connsiteY173" fmla="*/ 63500 h 2019300"/>
                <a:gd name="connsiteX174" fmla="*/ 1248682 w 1686832"/>
                <a:gd name="connsiteY174" fmla="*/ 57150 h 2019300"/>
                <a:gd name="connsiteX175" fmla="*/ 1172482 w 1686832"/>
                <a:gd name="connsiteY175" fmla="*/ 50800 h 2019300"/>
                <a:gd name="connsiteX176" fmla="*/ 1089932 w 1686832"/>
                <a:gd name="connsiteY176" fmla="*/ 50800 h 2019300"/>
                <a:gd name="connsiteX177" fmla="*/ 1070882 w 1686832"/>
                <a:gd name="connsiteY177" fmla="*/ 63500 h 2019300"/>
                <a:gd name="connsiteX178" fmla="*/ 1051832 w 1686832"/>
                <a:gd name="connsiteY178" fmla="*/ 101600 h 2019300"/>
                <a:gd name="connsiteX179" fmla="*/ 1039132 w 1686832"/>
                <a:gd name="connsiteY179" fmla="*/ 120650 h 2019300"/>
                <a:gd name="connsiteX180" fmla="*/ 1032782 w 1686832"/>
                <a:gd name="connsiteY180" fmla="*/ 139700 h 2019300"/>
                <a:gd name="connsiteX181" fmla="*/ 994682 w 1686832"/>
                <a:gd name="connsiteY181" fmla="*/ 184150 h 2019300"/>
                <a:gd name="connsiteX182" fmla="*/ 956582 w 1686832"/>
                <a:gd name="connsiteY182" fmla="*/ 177800 h 2019300"/>
                <a:gd name="connsiteX183" fmla="*/ 943882 w 1686832"/>
                <a:gd name="connsiteY183" fmla="*/ 158750 h 2019300"/>
                <a:gd name="connsiteX184" fmla="*/ 924832 w 1686832"/>
                <a:gd name="connsiteY184" fmla="*/ 139700 h 2019300"/>
                <a:gd name="connsiteX185" fmla="*/ 905782 w 1686832"/>
                <a:gd name="connsiteY185" fmla="*/ 95250 h 2019300"/>
                <a:gd name="connsiteX186" fmla="*/ 899432 w 1686832"/>
                <a:gd name="connsiteY186" fmla="*/ 69850 h 2019300"/>
                <a:gd name="connsiteX187" fmla="*/ 886732 w 1686832"/>
                <a:gd name="connsiteY187" fmla="*/ 50800 h 2019300"/>
                <a:gd name="connsiteX188" fmla="*/ 880382 w 1686832"/>
                <a:gd name="connsiteY188" fmla="*/ 31750 h 2019300"/>
                <a:gd name="connsiteX189" fmla="*/ 842282 w 1686832"/>
                <a:gd name="connsiteY189" fmla="*/ 12700 h 2019300"/>
                <a:gd name="connsiteX190" fmla="*/ 670832 w 1686832"/>
                <a:gd name="connsiteY190" fmla="*/ 25400 h 2019300"/>
                <a:gd name="connsiteX191" fmla="*/ 645432 w 1686832"/>
                <a:gd name="connsiteY191" fmla="*/ 31750 h 2019300"/>
                <a:gd name="connsiteX192" fmla="*/ 632732 w 1686832"/>
                <a:gd name="connsiteY192" fmla="*/ 50800 h 2019300"/>
                <a:gd name="connsiteX193" fmla="*/ 613682 w 1686832"/>
                <a:gd name="connsiteY193" fmla="*/ 63500 h 2019300"/>
                <a:gd name="connsiteX0" fmla="*/ 613682 w 1686832"/>
                <a:gd name="connsiteY0" fmla="*/ 63500 h 2019300"/>
                <a:gd name="connsiteX1" fmla="*/ 626382 w 1686832"/>
                <a:gd name="connsiteY1" fmla="*/ 228600 h 2019300"/>
                <a:gd name="connsiteX2" fmla="*/ 607332 w 1686832"/>
                <a:gd name="connsiteY2" fmla="*/ 273050 h 2019300"/>
                <a:gd name="connsiteX3" fmla="*/ 588282 w 1686832"/>
                <a:gd name="connsiteY3" fmla="*/ 285750 h 2019300"/>
                <a:gd name="connsiteX4" fmla="*/ 562882 w 1686832"/>
                <a:gd name="connsiteY4" fmla="*/ 241300 h 2019300"/>
                <a:gd name="connsiteX5" fmla="*/ 505732 w 1686832"/>
                <a:gd name="connsiteY5" fmla="*/ 209550 h 2019300"/>
                <a:gd name="connsiteX6" fmla="*/ 448582 w 1686832"/>
                <a:gd name="connsiteY6" fmla="*/ 254000 h 2019300"/>
                <a:gd name="connsiteX7" fmla="*/ 404132 w 1686832"/>
                <a:gd name="connsiteY7" fmla="*/ 311150 h 2019300"/>
                <a:gd name="connsiteX8" fmla="*/ 366032 w 1686832"/>
                <a:gd name="connsiteY8" fmla="*/ 323850 h 2019300"/>
                <a:gd name="connsiteX9" fmla="*/ 346982 w 1686832"/>
                <a:gd name="connsiteY9" fmla="*/ 330200 h 2019300"/>
                <a:gd name="connsiteX10" fmla="*/ 315232 w 1686832"/>
                <a:gd name="connsiteY10" fmla="*/ 368300 h 2019300"/>
                <a:gd name="connsiteX11" fmla="*/ 302532 w 1686832"/>
                <a:gd name="connsiteY11" fmla="*/ 406400 h 2019300"/>
                <a:gd name="connsiteX12" fmla="*/ 277132 w 1686832"/>
                <a:gd name="connsiteY12" fmla="*/ 444500 h 2019300"/>
                <a:gd name="connsiteX13" fmla="*/ 270782 w 1686832"/>
                <a:gd name="connsiteY13" fmla="*/ 463550 h 2019300"/>
                <a:gd name="connsiteX14" fmla="*/ 264432 w 1686832"/>
                <a:gd name="connsiteY14" fmla="*/ 501650 h 2019300"/>
                <a:gd name="connsiteX15" fmla="*/ 245382 w 1686832"/>
                <a:gd name="connsiteY15" fmla="*/ 508000 h 2019300"/>
                <a:gd name="connsiteX16" fmla="*/ 185059 w 1686832"/>
                <a:gd name="connsiteY16" fmla="*/ 536575 h 2019300"/>
                <a:gd name="connsiteX17" fmla="*/ 213632 w 1686832"/>
                <a:gd name="connsiteY17" fmla="*/ 571500 h 2019300"/>
                <a:gd name="connsiteX18" fmla="*/ 289832 w 1686832"/>
                <a:gd name="connsiteY18" fmla="*/ 539750 h 2019300"/>
                <a:gd name="connsiteX19" fmla="*/ 308882 w 1686832"/>
                <a:gd name="connsiteY19" fmla="*/ 552450 h 2019300"/>
                <a:gd name="connsiteX20" fmla="*/ 327932 w 1686832"/>
                <a:gd name="connsiteY20" fmla="*/ 596900 h 2019300"/>
                <a:gd name="connsiteX21" fmla="*/ 340632 w 1686832"/>
                <a:gd name="connsiteY21" fmla="*/ 635000 h 2019300"/>
                <a:gd name="connsiteX22" fmla="*/ 327932 w 1686832"/>
                <a:gd name="connsiteY22" fmla="*/ 698500 h 2019300"/>
                <a:gd name="connsiteX23" fmla="*/ 308882 w 1686832"/>
                <a:gd name="connsiteY23" fmla="*/ 717550 h 2019300"/>
                <a:gd name="connsiteX24" fmla="*/ 293007 w 1686832"/>
                <a:gd name="connsiteY24" fmla="*/ 746125 h 2019300"/>
                <a:gd name="connsiteX25" fmla="*/ 283482 w 1686832"/>
                <a:gd name="connsiteY25" fmla="*/ 822325 h 2019300"/>
                <a:gd name="connsiteX26" fmla="*/ 359682 w 1686832"/>
                <a:gd name="connsiteY26" fmla="*/ 844550 h 2019300"/>
                <a:gd name="connsiteX27" fmla="*/ 366032 w 1686832"/>
                <a:gd name="connsiteY27" fmla="*/ 863600 h 2019300"/>
                <a:gd name="connsiteX28" fmla="*/ 327932 w 1686832"/>
                <a:gd name="connsiteY28" fmla="*/ 882650 h 2019300"/>
                <a:gd name="connsiteX29" fmla="*/ 308882 w 1686832"/>
                <a:gd name="connsiteY29" fmla="*/ 889000 h 2019300"/>
                <a:gd name="connsiteX30" fmla="*/ 315232 w 1686832"/>
                <a:gd name="connsiteY30" fmla="*/ 927100 h 2019300"/>
                <a:gd name="connsiteX31" fmla="*/ 327932 w 1686832"/>
                <a:gd name="connsiteY31" fmla="*/ 946150 h 2019300"/>
                <a:gd name="connsiteX32" fmla="*/ 283482 w 1686832"/>
                <a:gd name="connsiteY32" fmla="*/ 946150 h 2019300"/>
                <a:gd name="connsiteX33" fmla="*/ 273957 w 1686832"/>
                <a:gd name="connsiteY33" fmla="*/ 977900 h 2019300"/>
                <a:gd name="connsiteX34" fmla="*/ 264432 w 1686832"/>
                <a:gd name="connsiteY34" fmla="*/ 1044575 h 2019300"/>
                <a:gd name="connsiteX35" fmla="*/ 181882 w 1686832"/>
                <a:gd name="connsiteY35" fmla="*/ 1047750 h 2019300"/>
                <a:gd name="connsiteX36" fmla="*/ 156482 w 1686832"/>
                <a:gd name="connsiteY36" fmla="*/ 1035050 h 2019300"/>
                <a:gd name="connsiteX37" fmla="*/ 137432 w 1686832"/>
                <a:gd name="connsiteY37" fmla="*/ 1028700 h 2019300"/>
                <a:gd name="connsiteX38" fmla="*/ 112032 w 1686832"/>
                <a:gd name="connsiteY38" fmla="*/ 1066800 h 2019300"/>
                <a:gd name="connsiteX39" fmla="*/ 118382 w 1686832"/>
                <a:gd name="connsiteY39" fmla="*/ 1092200 h 2019300"/>
                <a:gd name="connsiteX40" fmla="*/ 137432 w 1686832"/>
                <a:gd name="connsiteY40" fmla="*/ 1111250 h 2019300"/>
                <a:gd name="connsiteX41" fmla="*/ 150132 w 1686832"/>
                <a:gd name="connsiteY41" fmla="*/ 1130300 h 2019300"/>
                <a:gd name="connsiteX42" fmla="*/ 108857 w 1686832"/>
                <a:gd name="connsiteY42" fmla="*/ 1149350 h 2019300"/>
                <a:gd name="connsiteX43" fmla="*/ 907 w 1686832"/>
                <a:gd name="connsiteY43" fmla="*/ 1336675 h 2019300"/>
                <a:gd name="connsiteX44" fmla="*/ 175532 w 1686832"/>
                <a:gd name="connsiteY44" fmla="*/ 1289050 h 2019300"/>
                <a:gd name="connsiteX45" fmla="*/ 226332 w 1686832"/>
                <a:gd name="connsiteY45" fmla="*/ 1298575 h 2019300"/>
                <a:gd name="connsiteX46" fmla="*/ 245382 w 1686832"/>
                <a:gd name="connsiteY46" fmla="*/ 1349375 h 2019300"/>
                <a:gd name="connsiteX47" fmla="*/ 343807 w 1686832"/>
                <a:gd name="connsiteY47" fmla="*/ 1358900 h 2019300"/>
                <a:gd name="connsiteX48" fmla="*/ 410482 w 1686832"/>
                <a:gd name="connsiteY48" fmla="*/ 1327150 h 2019300"/>
                <a:gd name="connsiteX49" fmla="*/ 429532 w 1686832"/>
                <a:gd name="connsiteY49" fmla="*/ 1320800 h 2019300"/>
                <a:gd name="connsiteX50" fmla="*/ 435882 w 1686832"/>
                <a:gd name="connsiteY50" fmla="*/ 1301750 h 2019300"/>
                <a:gd name="connsiteX51" fmla="*/ 454932 w 1686832"/>
                <a:gd name="connsiteY51" fmla="*/ 1225550 h 2019300"/>
                <a:gd name="connsiteX52" fmla="*/ 473982 w 1686832"/>
                <a:gd name="connsiteY52" fmla="*/ 1212850 h 2019300"/>
                <a:gd name="connsiteX53" fmla="*/ 493032 w 1686832"/>
                <a:gd name="connsiteY53" fmla="*/ 1219200 h 2019300"/>
                <a:gd name="connsiteX54" fmla="*/ 540657 w 1686832"/>
                <a:gd name="connsiteY54" fmla="*/ 1219200 h 2019300"/>
                <a:gd name="connsiteX55" fmla="*/ 556532 w 1686832"/>
                <a:gd name="connsiteY55" fmla="*/ 1244600 h 2019300"/>
                <a:gd name="connsiteX56" fmla="*/ 524782 w 1686832"/>
                <a:gd name="connsiteY56" fmla="*/ 1276350 h 2019300"/>
                <a:gd name="connsiteX57" fmla="*/ 505732 w 1686832"/>
                <a:gd name="connsiteY57" fmla="*/ 1282700 h 2019300"/>
                <a:gd name="connsiteX58" fmla="*/ 486682 w 1686832"/>
                <a:gd name="connsiteY58" fmla="*/ 1295400 h 2019300"/>
                <a:gd name="connsiteX59" fmla="*/ 473982 w 1686832"/>
                <a:gd name="connsiteY59" fmla="*/ 1314450 h 2019300"/>
                <a:gd name="connsiteX60" fmla="*/ 467632 w 1686832"/>
                <a:gd name="connsiteY60" fmla="*/ 1333500 h 2019300"/>
                <a:gd name="connsiteX61" fmla="*/ 435882 w 1686832"/>
                <a:gd name="connsiteY61" fmla="*/ 1365250 h 2019300"/>
                <a:gd name="connsiteX62" fmla="*/ 499382 w 1686832"/>
                <a:gd name="connsiteY62" fmla="*/ 1390650 h 2019300"/>
                <a:gd name="connsiteX63" fmla="*/ 512082 w 1686832"/>
                <a:gd name="connsiteY63" fmla="*/ 1409700 h 2019300"/>
                <a:gd name="connsiteX64" fmla="*/ 512082 w 1686832"/>
                <a:gd name="connsiteY64" fmla="*/ 1460500 h 2019300"/>
                <a:gd name="connsiteX65" fmla="*/ 451757 w 1686832"/>
                <a:gd name="connsiteY65" fmla="*/ 1393825 h 2019300"/>
                <a:gd name="connsiteX66" fmla="*/ 372382 w 1686832"/>
                <a:gd name="connsiteY66" fmla="*/ 1450975 h 2019300"/>
                <a:gd name="connsiteX67" fmla="*/ 378732 w 1686832"/>
                <a:gd name="connsiteY67" fmla="*/ 1498600 h 2019300"/>
                <a:gd name="connsiteX68" fmla="*/ 391432 w 1686832"/>
                <a:gd name="connsiteY68" fmla="*/ 1517650 h 2019300"/>
                <a:gd name="connsiteX69" fmla="*/ 404132 w 1686832"/>
                <a:gd name="connsiteY69" fmla="*/ 1555750 h 2019300"/>
                <a:gd name="connsiteX70" fmla="*/ 423182 w 1686832"/>
                <a:gd name="connsiteY70" fmla="*/ 1562100 h 2019300"/>
                <a:gd name="connsiteX71" fmla="*/ 461282 w 1686832"/>
                <a:gd name="connsiteY71" fmla="*/ 1587500 h 2019300"/>
                <a:gd name="connsiteX72" fmla="*/ 454932 w 1686832"/>
                <a:gd name="connsiteY72" fmla="*/ 1606550 h 2019300"/>
                <a:gd name="connsiteX73" fmla="*/ 391432 w 1686832"/>
                <a:gd name="connsiteY73" fmla="*/ 1625600 h 2019300"/>
                <a:gd name="connsiteX74" fmla="*/ 378732 w 1686832"/>
                <a:gd name="connsiteY74" fmla="*/ 1663700 h 2019300"/>
                <a:gd name="connsiteX75" fmla="*/ 385082 w 1686832"/>
                <a:gd name="connsiteY75" fmla="*/ 1701800 h 2019300"/>
                <a:gd name="connsiteX76" fmla="*/ 416832 w 1686832"/>
                <a:gd name="connsiteY76" fmla="*/ 1733550 h 2019300"/>
                <a:gd name="connsiteX77" fmla="*/ 410482 w 1686832"/>
                <a:gd name="connsiteY77" fmla="*/ 1755775 h 2019300"/>
                <a:gd name="connsiteX78" fmla="*/ 429532 w 1686832"/>
                <a:gd name="connsiteY78" fmla="*/ 1866900 h 2019300"/>
                <a:gd name="connsiteX79" fmla="*/ 461282 w 1686832"/>
                <a:gd name="connsiteY79" fmla="*/ 1955800 h 2019300"/>
                <a:gd name="connsiteX80" fmla="*/ 486682 w 1686832"/>
                <a:gd name="connsiteY80" fmla="*/ 1962150 h 2019300"/>
                <a:gd name="connsiteX81" fmla="*/ 537482 w 1686832"/>
                <a:gd name="connsiteY81" fmla="*/ 1968500 h 2019300"/>
                <a:gd name="connsiteX82" fmla="*/ 543832 w 1686832"/>
                <a:gd name="connsiteY82" fmla="*/ 1993900 h 2019300"/>
                <a:gd name="connsiteX83" fmla="*/ 588282 w 1686832"/>
                <a:gd name="connsiteY83" fmla="*/ 2012950 h 2019300"/>
                <a:gd name="connsiteX84" fmla="*/ 607332 w 1686832"/>
                <a:gd name="connsiteY84" fmla="*/ 2019300 h 2019300"/>
                <a:gd name="connsiteX85" fmla="*/ 626382 w 1686832"/>
                <a:gd name="connsiteY85" fmla="*/ 2012950 h 2019300"/>
                <a:gd name="connsiteX86" fmla="*/ 645432 w 1686832"/>
                <a:gd name="connsiteY86" fmla="*/ 1943100 h 2019300"/>
                <a:gd name="connsiteX87" fmla="*/ 658132 w 1686832"/>
                <a:gd name="connsiteY87" fmla="*/ 1924050 h 2019300"/>
                <a:gd name="connsiteX88" fmla="*/ 696232 w 1686832"/>
                <a:gd name="connsiteY88" fmla="*/ 1892300 h 2019300"/>
                <a:gd name="connsiteX89" fmla="*/ 715282 w 1686832"/>
                <a:gd name="connsiteY89" fmla="*/ 1854200 h 2019300"/>
                <a:gd name="connsiteX90" fmla="*/ 708932 w 1686832"/>
                <a:gd name="connsiteY90" fmla="*/ 1771650 h 2019300"/>
                <a:gd name="connsiteX91" fmla="*/ 683532 w 1686832"/>
                <a:gd name="connsiteY91" fmla="*/ 1714500 h 2019300"/>
                <a:gd name="connsiteX92" fmla="*/ 670832 w 1686832"/>
                <a:gd name="connsiteY92" fmla="*/ 1670050 h 2019300"/>
                <a:gd name="connsiteX93" fmla="*/ 677182 w 1686832"/>
                <a:gd name="connsiteY93" fmla="*/ 1638300 h 2019300"/>
                <a:gd name="connsiteX94" fmla="*/ 715282 w 1686832"/>
                <a:gd name="connsiteY94" fmla="*/ 1625600 h 2019300"/>
                <a:gd name="connsiteX95" fmla="*/ 778782 w 1686832"/>
                <a:gd name="connsiteY95" fmla="*/ 1631950 h 2019300"/>
                <a:gd name="connsiteX96" fmla="*/ 810532 w 1686832"/>
                <a:gd name="connsiteY96" fmla="*/ 1663700 h 2019300"/>
                <a:gd name="connsiteX97" fmla="*/ 829582 w 1686832"/>
                <a:gd name="connsiteY97" fmla="*/ 1676400 h 2019300"/>
                <a:gd name="connsiteX98" fmla="*/ 848632 w 1686832"/>
                <a:gd name="connsiteY98" fmla="*/ 1708150 h 2019300"/>
                <a:gd name="connsiteX99" fmla="*/ 905782 w 1686832"/>
                <a:gd name="connsiteY99" fmla="*/ 1720850 h 2019300"/>
                <a:gd name="connsiteX100" fmla="*/ 988332 w 1686832"/>
                <a:gd name="connsiteY100" fmla="*/ 1670050 h 2019300"/>
                <a:gd name="connsiteX101" fmla="*/ 1001032 w 1686832"/>
                <a:gd name="connsiteY101" fmla="*/ 1689100 h 2019300"/>
                <a:gd name="connsiteX102" fmla="*/ 1020082 w 1686832"/>
                <a:gd name="connsiteY102" fmla="*/ 1727200 h 2019300"/>
                <a:gd name="connsiteX103" fmla="*/ 1045482 w 1686832"/>
                <a:gd name="connsiteY103" fmla="*/ 1733550 h 2019300"/>
                <a:gd name="connsiteX104" fmla="*/ 1089932 w 1686832"/>
                <a:gd name="connsiteY104" fmla="*/ 1746250 h 2019300"/>
                <a:gd name="connsiteX105" fmla="*/ 1134382 w 1686832"/>
                <a:gd name="connsiteY105" fmla="*/ 1752600 h 2019300"/>
                <a:gd name="connsiteX106" fmla="*/ 1216932 w 1686832"/>
                <a:gd name="connsiteY106" fmla="*/ 1746250 h 2019300"/>
                <a:gd name="connsiteX107" fmla="*/ 1235982 w 1686832"/>
                <a:gd name="connsiteY107" fmla="*/ 1739900 h 2019300"/>
                <a:gd name="connsiteX108" fmla="*/ 1280432 w 1686832"/>
                <a:gd name="connsiteY108" fmla="*/ 1682750 h 2019300"/>
                <a:gd name="connsiteX109" fmla="*/ 1299482 w 1686832"/>
                <a:gd name="connsiteY109" fmla="*/ 1676400 h 2019300"/>
                <a:gd name="connsiteX110" fmla="*/ 1318532 w 1686832"/>
                <a:gd name="connsiteY110" fmla="*/ 1663700 h 2019300"/>
                <a:gd name="connsiteX111" fmla="*/ 1369332 w 1686832"/>
                <a:gd name="connsiteY111" fmla="*/ 1644650 h 2019300"/>
                <a:gd name="connsiteX112" fmla="*/ 1375682 w 1686832"/>
                <a:gd name="connsiteY112" fmla="*/ 1428750 h 2019300"/>
                <a:gd name="connsiteX113" fmla="*/ 1382032 w 1686832"/>
                <a:gd name="connsiteY113" fmla="*/ 1409700 h 2019300"/>
                <a:gd name="connsiteX114" fmla="*/ 1394732 w 1686832"/>
                <a:gd name="connsiteY114" fmla="*/ 1390650 h 2019300"/>
                <a:gd name="connsiteX115" fmla="*/ 1394732 w 1686832"/>
                <a:gd name="connsiteY115" fmla="*/ 1327150 h 2019300"/>
                <a:gd name="connsiteX116" fmla="*/ 1375682 w 1686832"/>
                <a:gd name="connsiteY116" fmla="*/ 1314450 h 2019300"/>
                <a:gd name="connsiteX117" fmla="*/ 1362982 w 1686832"/>
                <a:gd name="connsiteY117" fmla="*/ 1289050 h 2019300"/>
                <a:gd name="connsiteX118" fmla="*/ 1388382 w 1686832"/>
                <a:gd name="connsiteY118" fmla="*/ 1257300 h 2019300"/>
                <a:gd name="connsiteX119" fmla="*/ 1401082 w 1686832"/>
                <a:gd name="connsiteY119" fmla="*/ 1238250 h 2019300"/>
                <a:gd name="connsiteX120" fmla="*/ 1420132 w 1686832"/>
                <a:gd name="connsiteY120" fmla="*/ 1181100 h 2019300"/>
                <a:gd name="connsiteX121" fmla="*/ 1426482 w 1686832"/>
                <a:gd name="connsiteY121" fmla="*/ 1162050 h 2019300"/>
                <a:gd name="connsiteX122" fmla="*/ 1439182 w 1686832"/>
                <a:gd name="connsiteY122" fmla="*/ 1111250 h 2019300"/>
                <a:gd name="connsiteX123" fmla="*/ 1451882 w 1686832"/>
                <a:gd name="connsiteY123" fmla="*/ 1066800 h 2019300"/>
                <a:gd name="connsiteX124" fmla="*/ 1439182 w 1686832"/>
                <a:gd name="connsiteY124" fmla="*/ 1009650 h 2019300"/>
                <a:gd name="connsiteX125" fmla="*/ 1426482 w 1686832"/>
                <a:gd name="connsiteY125" fmla="*/ 990600 h 2019300"/>
                <a:gd name="connsiteX126" fmla="*/ 1413782 w 1686832"/>
                <a:gd name="connsiteY126" fmla="*/ 952500 h 2019300"/>
                <a:gd name="connsiteX127" fmla="*/ 1401082 w 1686832"/>
                <a:gd name="connsiteY127" fmla="*/ 927100 h 2019300"/>
                <a:gd name="connsiteX128" fmla="*/ 1394732 w 1686832"/>
                <a:gd name="connsiteY128" fmla="*/ 901700 h 2019300"/>
                <a:gd name="connsiteX129" fmla="*/ 1388382 w 1686832"/>
                <a:gd name="connsiteY129" fmla="*/ 882650 h 2019300"/>
                <a:gd name="connsiteX130" fmla="*/ 1394732 w 1686832"/>
                <a:gd name="connsiteY130" fmla="*/ 666750 h 2019300"/>
                <a:gd name="connsiteX131" fmla="*/ 1401082 w 1686832"/>
                <a:gd name="connsiteY131" fmla="*/ 635000 h 2019300"/>
                <a:gd name="connsiteX132" fmla="*/ 1413782 w 1686832"/>
                <a:gd name="connsiteY132" fmla="*/ 615950 h 2019300"/>
                <a:gd name="connsiteX133" fmla="*/ 1432832 w 1686832"/>
                <a:gd name="connsiteY133" fmla="*/ 577850 h 2019300"/>
                <a:gd name="connsiteX134" fmla="*/ 1439182 w 1686832"/>
                <a:gd name="connsiteY134" fmla="*/ 520700 h 2019300"/>
                <a:gd name="connsiteX135" fmla="*/ 1445532 w 1686832"/>
                <a:gd name="connsiteY135" fmla="*/ 501650 h 2019300"/>
                <a:gd name="connsiteX136" fmla="*/ 1451882 w 1686832"/>
                <a:gd name="connsiteY136" fmla="*/ 450850 h 2019300"/>
                <a:gd name="connsiteX137" fmla="*/ 1489982 w 1686832"/>
                <a:gd name="connsiteY137" fmla="*/ 431800 h 2019300"/>
                <a:gd name="connsiteX138" fmla="*/ 1515382 w 1686832"/>
                <a:gd name="connsiteY138" fmla="*/ 425450 h 2019300"/>
                <a:gd name="connsiteX139" fmla="*/ 1534432 w 1686832"/>
                <a:gd name="connsiteY139" fmla="*/ 419100 h 2019300"/>
                <a:gd name="connsiteX140" fmla="*/ 1572532 w 1686832"/>
                <a:gd name="connsiteY140" fmla="*/ 412750 h 2019300"/>
                <a:gd name="connsiteX141" fmla="*/ 1597932 w 1686832"/>
                <a:gd name="connsiteY141" fmla="*/ 406400 h 2019300"/>
                <a:gd name="connsiteX142" fmla="*/ 1559832 w 1686832"/>
                <a:gd name="connsiteY142" fmla="*/ 368300 h 2019300"/>
                <a:gd name="connsiteX143" fmla="*/ 1521732 w 1686832"/>
                <a:gd name="connsiteY143" fmla="*/ 349250 h 2019300"/>
                <a:gd name="connsiteX144" fmla="*/ 1483632 w 1686832"/>
                <a:gd name="connsiteY144" fmla="*/ 330200 h 2019300"/>
                <a:gd name="connsiteX145" fmla="*/ 1464582 w 1686832"/>
                <a:gd name="connsiteY145" fmla="*/ 285750 h 2019300"/>
                <a:gd name="connsiteX146" fmla="*/ 1445532 w 1686832"/>
                <a:gd name="connsiteY146" fmla="*/ 279400 h 2019300"/>
                <a:gd name="connsiteX147" fmla="*/ 1451882 w 1686832"/>
                <a:gd name="connsiteY147" fmla="*/ 228600 h 2019300"/>
                <a:gd name="connsiteX148" fmla="*/ 1470932 w 1686832"/>
                <a:gd name="connsiteY148" fmla="*/ 222250 h 2019300"/>
                <a:gd name="connsiteX149" fmla="*/ 1521732 w 1686832"/>
                <a:gd name="connsiteY149" fmla="*/ 228600 h 2019300"/>
                <a:gd name="connsiteX150" fmla="*/ 1578882 w 1686832"/>
                <a:gd name="connsiteY150" fmla="*/ 273050 h 2019300"/>
                <a:gd name="connsiteX151" fmla="*/ 1616982 w 1686832"/>
                <a:gd name="connsiteY151" fmla="*/ 285750 h 2019300"/>
                <a:gd name="connsiteX152" fmla="*/ 1636032 w 1686832"/>
                <a:gd name="connsiteY152" fmla="*/ 298450 h 2019300"/>
                <a:gd name="connsiteX153" fmla="*/ 1623332 w 1686832"/>
                <a:gd name="connsiteY153" fmla="*/ 304800 h 2019300"/>
                <a:gd name="connsiteX154" fmla="*/ 1629682 w 1686832"/>
                <a:gd name="connsiteY154" fmla="*/ 260350 h 2019300"/>
                <a:gd name="connsiteX155" fmla="*/ 1667782 w 1686832"/>
                <a:gd name="connsiteY155" fmla="*/ 228600 h 2019300"/>
                <a:gd name="connsiteX156" fmla="*/ 1686832 w 1686832"/>
                <a:gd name="connsiteY156" fmla="*/ 184150 h 2019300"/>
                <a:gd name="connsiteX157" fmla="*/ 1680482 w 1686832"/>
                <a:gd name="connsiteY157" fmla="*/ 165100 h 2019300"/>
                <a:gd name="connsiteX158" fmla="*/ 1591582 w 1686832"/>
                <a:gd name="connsiteY158" fmla="*/ 158750 h 2019300"/>
                <a:gd name="connsiteX159" fmla="*/ 1623332 w 1686832"/>
                <a:gd name="connsiteY159" fmla="*/ 127000 h 2019300"/>
                <a:gd name="connsiteX160" fmla="*/ 1591582 w 1686832"/>
                <a:gd name="connsiteY160" fmla="*/ 69850 h 2019300"/>
                <a:gd name="connsiteX161" fmla="*/ 1610632 w 1686832"/>
                <a:gd name="connsiteY161" fmla="*/ 63500 h 2019300"/>
                <a:gd name="connsiteX162" fmla="*/ 1591582 w 1686832"/>
                <a:gd name="connsiteY162" fmla="*/ 50800 h 2019300"/>
                <a:gd name="connsiteX163" fmla="*/ 1566182 w 1686832"/>
                <a:gd name="connsiteY163" fmla="*/ 44450 h 2019300"/>
                <a:gd name="connsiteX164" fmla="*/ 1509032 w 1686832"/>
                <a:gd name="connsiteY164" fmla="*/ 31750 h 2019300"/>
                <a:gd name="connsiteX165" fmla="*/ 1489982 w 1686832"/>
                <a:gd name="connsiteY165" fmla="*/ 19050 h 2019300"/>
                <a:gd name="connsiteX166" fmla="*/ 1432832 w 1686832"/>
                <a:gd name="connsiteY166" fmla="*/ 6350 h 2019300"/>
                <a:gd name="connsiteX167" fmla="*/ 1401082 w 1686832"/>
                <a:gd name="connsiteY167" fmla="*/ 0 h 2019300"/>
                <a:gd name="connsiteX168" fmla="*/ 1337582 w 1686832"/>
                <a:gd name="connsiteY168" fmla="*/ 6350 h 2019300"/>
                <a:gd name="connsiteX169" fmla="*/ 1337582 w 1686832"/>
                <a:gd name="connsiteY169" fmla="*/ 50800 h 2019300"/>
                <a:gd name="connsiteX170" fmla="*/ 1375682 w 1686832"/>
                <a:gd name="connsiteY170" fmla="*/ 57150 h 2019300"/>
                <a:gd name="connsiteX171" fmla="*/ 1375682 w 1686832"/>
                <a:gd name="connsiteY171" fmla="*/ 127000 h 2019300"/>
                <a:gd name="connsiteX172" fmla="*/ 1337582 w 1686832"/>
                <a:gd name="connsiteY172" fmla="*/ 120650 h 2019300"/>
                <a:gd name="connsiteX173" fmla="*/ 1299482 w 1686832"/>
                <a:gd name="connsiteY173" fmla="*/ 82550 h 2019300"/>
                <a:gd name="connsiteX174" fmla="*/ 1280432 w 1686832"/>
                <a:gd name="connsiteY174" fmla="*/ 63500 h 2019300"/>
                <a:gd name="connsiteX175" fmla="*/ 1248682 w 1686832"/>
                <a:gd name="connsiteY175" fmla="*/ 57150 h 2019300"/>
                <a:gd name="connsiteX176" fmla="*/ 1172482 w 1686832"/>
                <a:gd name="connsiteY176" fmla="*/ 50800 h 2019300"/>
                <a:gd name="connsiteX177" fmla="*/ 1089932 w 1686832"/>
                <a:gd name="connsiteY177" fmla="*/ 50800 h 2019300"/>
                <a:gd name="connsiteX178" fmla="*/ 1070882 w 1686832"/>
                <a:gd name="connsiteY178" fmla="*/ 63500 h 2019300"/>
                <a:gd name="connsiteX179" fmla="*/ 1051832 w 1686832"/>
                <a:gd name="connsiteY179" fmla="*/ 101600 h 2019300"/>
                <a:gd name="connsiteX180" fmla="*/ 1039132 w 1686832"/>
                <a:gd name="connsiteY180" fmla="*/ 120650 h 2019300"/>
                <a:gd name="connsiteX181" fmla="*/ 1032782 w 1686832"/>
                <a:gd name="connsiteY181" fmla="*/ 139700 h 2019300"/>
                <a:gd name="connsiteX182" fmla="*/ 994682 w 1686832"/>
                <a:gd name="connsiteY182" fmla="*/ 184150 h 2019300"/>
                <a:gd name="connsiteX183" fmla="*/ 956582 w 1686832"/>
                <a:gd name="connsiteY183" fmla="*/ 177800 h 2019300"/>
                <a:gd name="connsiteX184" fmla="*/ 943882 w 1686832"/>
                <a:gd name="connsiteY184" fmla="*/ 158750 h 2019300"/>
                <a:gd name="connsiteX185" fmla="*/ 924832 w 1686832"/>
                <a:gd name="connsiteY185" fmla="*/ 139700 h 2019300"/>
                <a:gd name="connsiteX186" fmla="*/ 905782 w 1686832"/>
                <a:gd name="connsiteY186" fmla="*/ 95250 h 2019300"/>
                <a:gd name="connsiteX187" fmla="*/ 899432 w 1686832"/>
                <a:gd name="connsiteY187" fmla="*/ 69850 h 2019300"/>
                <a:gd name="connsiteX188" fmla="*/ 886732 w 1686832"/>
                <a:gd name="connsiteY188" fmla="*/ 50800 h 2019300"/>
                <a:gd name="connsiteX189" fmla="*/ 880382 w 1686832"/>
                <a:gd name="connsiteY189" fmla="*/ 31750 h 2019300"/>
                <a:gd name="connsiteX190" fmla="*/ 842282 w 1686832"/>
                <a:gd name="connsiteY190" fmla="*/ 12700 h 2019300"/>
                <a:gd name="connsiteX191" fmla="*/ 670832 w 1686832"/>
                <a:gd name="connsiteY191" fmla="*/ 25400 h 2019300"/>
                <a:gd name="connsiteX192" fmla="*/ 645432 w 1686832"/>
                <a:gd name="connsiteY192" fmla="*/ 31750 h 2019300"/>
                <a:gd name="connsiteX193" fmla="*/ 632732 w 1686832"/>
                <a:gd name="connsiteY193" fmla="*/ 50800 h 2019300"/>
                <a:gd name="connsiteX194" fmla="*/ 613682 w 1686832"/>
                <a:gd name="connsiteY194" fmla="*/ 63500 h 2019300"/>
                <a:gd name="connsiteX0" fmla="*/ 613682 w 1686832"/>
                <a:gd name="connsiteY0" fmla="*/ 63500 h 2019300"/>
                <a:gd name="connsiteX1" fmla="*/ 626382 w 1686832"/>
                <a:gd name="connsiteY1" fmla="*/ 228600 h 2019300"/>
                <a:gd name="connsiteX2" fmla="*/ 607332 w 1686832"/>
                <a:gd name="connsiteY2" fmla="*/ 273050 h 2019300"/>
                <a:gd name="connsiteX3" fmla="*/ 588282 w 1686832"/>
                <a:gd name="connsiteY3" fmla="*/ 285750 h 2019300"/>
                <a:gd name="connsiteX4" fmla="*/ 562882 w 1686832"/>
                <a:gd name="connsiteY4" fmla="*/ 241300 h 2019300"/>
                <a:gd name="connsiteX5" fmla="*/ 505732 w 1686832"/>
                <a:gd name="connsiteY5" fmla="*/ 209550 h 2019300"/>
                <a:gd name="connsiteX6" fmla="*/ 448582 w 1686832"/>
                <a:gd name="connsiteY6" fmla="*/ 254000 h 2019300"/>
                <a:gd name="connsiteX7" fmla="*/ 404132 w 1686832"/>
                <a:gd name="connsiteY7" fmla="*/ 311150 h 2019300"/>
                <a:gd name="connsiteX8" fmla="*/ 366032 w 1686832"/>
                <a:gd name="connsiteY8" fmla="*/ 323850 h 2019300"/>
                <a:gd name="connsiteX9" fmla="*/ 346982 w 1686832"/>
                <a:gd name="connsiteY9" fmla="*/ 330200 h 2019300"/>
                <a:gd name="connsiteX10" fmla="*/ 315232 w 1686832"/>
                <a:gd name="connsiteY10" fmla="*/ 368300 h 2019300"/>
                <a:gd name="connsiteX11" fmla="*/ 302532 w 1686832"/>
                <a:gd name="connsiteY11" fmla="*/ 406400 h 2019300"/>
                <a:gd name="connsiteX12" fmla="*/ 277132 w 1686832"/>
                <a:gd name="connsiteY12" fmla="*/ 444500 h 2019300"/>
                <a:gd name="connsiteX13" fmla="*/ 270782 w 1686832"/>
                <a:gd name="connsiteY13" fmla="*/ 463550 h 2019300"/>
                <a:gd name="connsiteX14" fmla="*/ 264432 w 1686832"/>
                <a:gd name="connsiteY14" fmla="*/ 501650 h 2019300"/>
                <a:gd name="connsiteX15" fmla="*/ 245382 w 1686832"/>
                <a:gd name="connsiteY15" fmla="*/ 508000 h 2019300"/>
                <a:gd name="connsiteX16" fmla="*/ 185059 w 1686832"/>
                <a:gd name="connsiteY16" fmla="*/ 536575 h 2019300"/>
                <a:gd name="connsiteX17" fmla="*/ 188232 w 1686832"/>
                <a:gd name="connsiteY17" fmla="*/ 577850 h 2019300"/>
                <a:gd name="connsiteX18" fmla="*/ 289832 w 1686832"/>
                <a:gd name="connsiteY18" fmla="*/ 539750 h 2019300"/>
                <a:gd name="connsiteX19" fmla="*/ 308882 w 1686832"/>
                <a:gd name="connsiteY19" fmla="*/ 552450 h 2019300"/>
                <a:gd name="connsiteX20" fmla="*/ 327932 w 1686832"/>
                <a:gd name="connsiteY20" fmla="*/ 596900 h 2019300"/>
                <a:gd name="connsiteX21" fmla="*/ 340632 w 1686832"/>
                <a:gd name="connsiteY21" fmla="*/ 635000 h 2019300"/>
                <a:gd name="connsiteX22" fmla="*/ 327932 w 1686832"/>
                <a:gd name="connsiteY22" fmla="*/ 698500 h 2019300"/>
                <a:gd name="connsiteX23" fmla="*/ 308882 w 1686832"/>
                <a:gd name="connsiteY23" fmla="*/ 717550 h 2019300"/>
                <a:gd name="connsiteX24" fmla="*/ 293007 w 1686832"/>
                <a:gd name="connsiteY24" fmla="*/ 746125 h 2019300"/>
                <a:gd name="connsiteX25" fmla="*/ 283482 w 1686832"/>
                <a:gd name="connsiteY25" fmla="*/ 822325 h 2019300"/>
                <a:gd name="connsiteX26" fmla="*/ 359682 w 1686832"/>
                <a:gd name="connsiteY26" fmla="*/ 844550 h 2019300"/>
                <a:gd name="connsiteX27" fmla="*/ 366032 w 1686832"/>
                <a:gd name="connsiteY27" fmla="*/ 863600 h 2019300"/>
                <a:gd name="connsiteX28" fmla="*/ 327932 w 1686832"/>
                <a:gd name="connsiteY28" fmla="*/ 882650 h 2019300"/>
                <a:gd name="connsiteX29" fmla="*/ 308882 w 1686832"/>
                <a:gd name="connsiteY29" fmla="*/ 889000 h 2019300"/>
                <a:gd name="connsiteX30" fmla="*/ 315232 w 1686832"/>
                <a:gd name="connsiteY30" fmla="*/ 927100 h 2019300"/>
                <a:gd name="connsiteX31" fmla="*/ 327932 w 1686832"/>
                <a:gd name="connsiteY31" fmla="*/ 946150 h 2019300"/>
                <a:gd name="connsiteX32" fmla="*/ 283482 w 1686832"/>
                <a:gd name="connsiteY32" fmla="*/ 946150 h 2019300"/>
                <a:gd name="connsiteX33" fmla="*/ 273957 w 1686832"/>
                <a:gd name="connsiteY33" fmla="*/ 977900 h 2019300"/>
                <a:gd name="connsiteX34" fmla="*/ 264432 w 1686832"/>
                <a:gd name="connsiteY34" fmla="*/ 1044575 h 2019300"/>
                <a:gd name="connsiteX35" fmla="*/ 181882 w 1686832"/>
                <a:gd name="connsiteY35" fmla="*/ 1047750 h 2019300"/>
                <a:gd name="connsiteX36" fmla="*/ 156482 w 1686832"/>
                <a:gd name="connsiteY36" fmla="*/ 1035050 h 2019300"/>
                <a:gd name="connsiteX37" fmla="*/ 137432 w 1686832"/>
                <a:gd name="connsiteY37" fmla="*/ 1028700 h 2019300"/>
                <a:gd name="connsiteX38" fmla="*/ 112032 w 1686832"/>
                <a:gd name="connsiteY38" fmla="*/ 1066800 h 2019300"/>
                <a:gd name="connsiteX39" fmla="*/ 118382 w 1686832"/>
                <a:gd name="connsiteY39" fmla="*/ 1092200 h 2019300"/>
                <a:gd name="connsiteX40" fmla="*/ 137432 w 1686832"/>
                <a:gd name="connsiteY40" fmla="*/ 1111250 h 2019300"/>
                <a:gd name="connsiteX41" fmla="*/ 150132 w 1686832"/>
                <a:gd name="connsiteY41" fmla="*/ 1130300 h 2019300"/>
                <a:gd name="connsiteX42" fmla="*/ 108857 w 1686832"/>
                <a:gd name="connsiteY42" fmla="*/ 1149350 h 2019300"/>
                <a:gd name="connsiteX43" fmla="*/ 907 w 1686832"/>
                <a:gd name="connsiteY43" fmla="*/ 1336675 h 2019300"/>
                <a:gd name="connsiteX44" fmla="*/ 175532 w 1686832"/>
                <a:gd name="connsiteY44" fmla="*/ 1289050 h 2019300"/>
                <a:gd name="connsiteX45" fmla="*/ 226332 w 1686832"/>
                <a:gd name="connsiteY45" fmla="*/ 1298575 h 2019300"/>
                <a:gd name="connsiteX46" fmla="*/ 245382 w 1686832"/>
                <a:gd name="connsiteY46" fmla="*/ 1349375 h 2019300"/>
                <a:gd name="connsiteX47" fmla="*/ 343807 w 1686832"/>
                <a:gd name="connsiteY47" fmla="*/ 1358900 h 2019300"/>
                <a:gd name="connsiteX48" fmla="*/ 410482 w 1686832"/>
                <a:gd name="connsiteY48" fmla="*/ 1327150 h 2019300"/>
                <a:gd name="connsiteX49" fmla="*/ 429532 w 1686832"/>
                <a:gd name="connsiteY49" fmla="*/ 1320800 h 2019300"/>
                <a:gd name="connsiteX50" fmla="*/ 435882 w 1686832"/>
                <a:gd name="connsiteY50" fmla="*/ 1301750 h 2019300"/>
                <a:gd name="connsiteX51" fmla="*/ 454932 w 1686832"/>
                <a:gd name="connsiteY51" fmla="*/ 1225550 h 2019300"/>
                <a:gd name="connsiteX52" fmla="*/ 473982 w 1686832"/>
                <a:gd name="connsiteY52" fmla="*/ 1212850 h 2019300"/>
                <a:gd name="connsiteX53" fmla="*/ 493032 w 1686832"/>
                <a:gd name="connsiteY53" fmla="*/ 1219200 h 2019300"/>
                <a:gd name="connsiteX54" fmla="*/ 540657 w 1686832"/>
                <a:gd name="connsiteY54" fmla="*/ 1219200 h 2019300"/>
                <a:gd name="connsiteX55" fmla="*/ 556532 w 1686832"/>
                <a:gd name="connsiteY55" fmla="*/ 1244600 h 2019300"/>
                <a:gd name="connsiteX56" fmla="*/ 524782 w 1686832"/>
                <a:gd name="connsiteY56" fmla="*/ 1276350 h 2019300"/>
                <a:gd name="connsiteX57" fmla="*/ 505732 w 1686832"/>
                <a:gd name="connsiteY57" fmla="*/ 1282700 h 2019300"/>
                <a:gd name="connsiteX58" fmla="*/ 486682 w 1686832"/>
                <a:gd name="connsiteY58" fmla="*/ 1295400 h 2019300"/>
                <a:gd name="connsiteX59" fmla="*/ 473982 w 1686832"/>
                <a:gd name="connsiteY59" fmla="*/ 1314450 h 2019300"/>
                <a:gd name="connsiteX60" fmla="*/ 467632 w 1686832"/>
                <a:gd name="connsiteY60" fmla="*/ 1333500 h 2019300"/>
                <a:gd name="connsiteX61" fmla="*/ 435882 w 1686832"/>
                <a:gd name="connsiteY61" fmla="*/ 1365250 h 2019300"/>
                <a:gd name="connsiteX62" fmla="*/ 499382 w 1686832"/>
                <a:gd name="connsiteY62" fmla="*/ 1390650 h 2019300"/>
                <a:gd name="connsiteX63" fmla="*/ 512082 w 1686832"/>
                <a:gd name="connsiteY63" fmla="*/ 1409700 h 2019300"/>
                <a:gd name="connsiteX64" fmla="*/ 512082 w 1686832"/>
                <a:gd name="connsiteY64" fmla="*/ 1460500 h 2019300"/>
                <a:gd name="connsiteX65" fmla="*/ 451757 w 1686832"/>
                <a:gd name="connsiteY65" fmla="*/ 1393825 h 2019300"/>
                <a:gd name="connsiteX66" fmla="*/ 372382 w 1686832"/>
                <a:gd name="connsiteY66" fmla="*/ 1450975 h 2019300"/>
                <a:gd name="connsiteX67" fmla="*/ 378732 w 1686832"/>
                <a:gd name="connsiteY67" fmla="*/ 1498600 h 2019300"/>
                <a:gd name="connsiteX68" fmla="*/ 391432 w 1686832"/>
                <a:gd name="connsiteY68" fmla="*/ 1517650 h 2019300"/>
                <a:gd name="connsiteX69" fmla="*/ 404132 w 1686832"/>
                <a:gd name="connsiteY69" fmla="*/ 1555750 h 2019300"/>
                <a:gd name="connsiteX70" fmla="*/ 423182 w 1686832"/>
                <a:gd name="connsiteY70" fmla="*/ 1562100 h 2019300"/>
                <a:gd name="connsiteX71" fmla="*/ 461282 w 1686832"/>
                <a:gd name="connsiteY71" fmla="*/ 1587500 h 2019300"/>
                <a:gd name="connsiteX72" fmla="*/ 454932 w 1686832"/>
                <a:gd name="connsiteY72" fmla="*/ 1606550 h 2019300"/>
                <a:gd name="connsiteX73" fmla="*/ 391432 w 1686832"/>
                <a:gd name="connsiteY73" fmla="*/ 1625600 h 2019300"/>
                <a:gd name="connsiteX74" fmla="*/ 378732 w 1686832"/>
                <a:gd name="connsiteY74" fmla="*/ 1663700 h 2019300"/>
                <a:gd name="connsiteX75" fmla="*/ 385082 w 1686832"/>
                <a:gd name="connsiteY75" fmla="*/ 1701800 h 2019300"/>
                <a:gd name="connsiteX76" fmla="*/ 416832 w 1686832"/>
                <a:gd name="connsiteY76" fmla="*/ 1733550 h 2019300"/>
                <a:gd name="connsiteX77" fmla="*/ 410482 w 1686832"/>
                <a:gd name="connsiteY77" fmla="*/ 1755775 h 2019300"/>
                <a:gd name="connsiteX78" fmla="*/ 429532 w 1686832"/>
                <a:gd name="connsiteY78" fmla="*/ 1866900 h 2019300"/>
                <a:gd name="connsiteX79" fmla="*/ 461282 w 1686832"/>
                <a:gd name="connsiteY79" fmla="*/ 1955800 h 2019300"/>
                <a:gd name="connsiteX80" fmla="*/ 486682 w 1686832"/>
                <a:gd name="connsiteY80" fmla="*/ 1962150 h 2019300"/>
                <a:gd name="connsiteX81" fmla="*/ 537482 w 1686832"/>
                <a:gd name="connsiteY81" fmla="*/ 1968500 h 2019300"/>
                <a:gd name="connsiteX82" fmla="*/ 543832 w 1686832"/>
                <a:gd name="connsiteY82" fmla="*/ 1993900 h 2019300"/>
                <a:gd name="connsiteX83" fmla="*/ 588282 w 1686832"/>
                <a:gd name="connsiteY83" fmla="*/ 2012950 h 2019300"/>
                <a:gd name="connsiteX84" fmla="*/ 607332 w 1686832"/>
                <a:gd name="connsiteY84" fmla="*/ 2019300 h 2019300"/>
                <a:gd name="connsiteX85" fmla="*/ 626382 w 1686832"/>
                <a:gd name="connsiteY85" fmla="*/ 2012950 h 2019300"/>
                <a:gd name="connsiteX86" fmla="*/ 645432 w 1686832"/>
                <a:gd name="connsiteY86" fmla="*/ 1943100 h 2019300"/>
                <a:gd name="connsiteX87" fmla="*/ 658132 w 1686832"/>
                <a:gd name="connsiteY87" fmla="*/ 1924050 h 2019300"/>
                <a:gd name="connsiteX88" fmla="*/ 696232 w 1686832"/>
                <a:gd name="connsiteY88" fmla="*/ 1892300 h 2019300"/>
                <a:gd name="connsiteX89" fmla="*/ 715282 w 1686832"/>
                <a:gd name="connsiteY89" fmla="*/ 1854200 h 2019300"/>
                <a:gd name="connsiteX90" fmla="*/ 708932 w 1686832"/>
                <a:gd name="connsiteY90" fmla="*/ 1771650 h 2019300"/>
                <a:gd name="connsiteX91" fmla="*/ 683532 w 1686832"/>
                <a:gd name="connsiteY91" fmla="*/ 1714500 h 2019300"/>
                <a:gd name="connsiteX92" fmla="*/ 670832 w 1686832"/>
                <a:gd name="connsiteY92" fmla="*/ 1670050 h 2019300"/>
                <a:gd name="connsiteX93" fmla="*/ 677182 w 1686832"/>
                <a:gd name="connsiteY93" fmla="*/ 1638300 h 2019300"/>
                <a:gd name="connsiteX94" fmla="*/ 715282 w 1686832"/>
                <a:gd name="connsiteY94" fmla="*/ 1625600 h 2019300"/>
                <a:gd name="connsiteX95" fmla="*/ 778782 w 1686832"/>
                <a:gd name="connsiteY95" fmla="*/ 1631950 h 2019300"/>
                <a:gd name="connsiteX96" fmla="*/ 810532 w 1686832"/>
                <a:gd name="connsiteY96" fmla="*/ 1663700 h 2019300"/>
                <a:gd name="connsiteX97" fmla="*/ 829582 w 1686832"/>
                <a:gd name="connsiteY97" fmla="*/ 1676400 h 2019300"/>
                <a:gd name="connsiteX98" fmla="*/ 848632 w 1686832"/>
                <a:gd name="connsiteY98" fmla="*/ 1708150 h 2019300"/>
                <a:gd name="connsiteX99" fmla="*/ 905782 w 1686832"/>
                <a:gd name="connsiteY99" fmla="*/ 1720850 h 2019300"/>
                <a:gd name="connsiteX100" fmla="*/ 988332 w 1686832"/>
                <a:gd name="connsiteY100" fmla="*/ 1670050 h 2019300"/>
                <a:gd name="connsiteX101" fmla="*/ 1001032 w 1686832"/>
                <a:gd name="connsiteY101" fmla="*/ 1689100 h 2019300"/>
                <a:gd name="connsiteX102" fmla="*/ 1020082 w 1686832"/>
                <a:gd name="connsiteY102" fmla="*/ 1727200 h 2019300"/>
                <a:gd name="connsiteX103" fmla="*/ 1045482 w 1686832"/>
                <a:gd name="connsiteY103" fmla="*/ 1733550 h 2019300"/>
                <a:gd name="connsiteX104" fmla="*/ 1089932 w 1686832"/>
                <a:gd name="connsiteY104" fmla="*/ 1746250 h 2019300"/>
                <a:gd name="connsiteX105" fmla="*/ 1134382 w 1686832"/>
                <a:gd name="connsiteY105" fmla="*/ 1752600 h 2019300"/>
                <a:gd name="connsiteX106" fmla="*/ 1216932 w 1686832"/>
                <a:gd name="connsiteY106" fmla="*/ 1746250 h 2019300"/>
                <a:gd name="connsiteX107" fmla="*/ 1235982 w 1686832"/>
                <a:gd name="connsiteY107" fmla="*/ 1739900 h 2019300"/>
                <a:gd name="connsiteX108" fmla="*/ 1280432 w 1686832"/>
                <a:gd name="connsiteY108" fmla="*/ 1682750 h 2019300"/>
                <a:gd name="connsiteX109" fmla="*/ 1299482 w 1686832"/>
                <a:gd name="connsiteY109" fmla="*/ 1676400 h 2019300"/>
                <a:gd name="connsiteX110" fmla="*/ 1318532 w 1686832"/>
                <a:gd name="connsiteY110" fmla="*/ 1663700 h 2019300"/>
                <a:gd name="connsiteX111" fmla="*/ 1369332 w 1686832"/>
                <a:gd name="connsiteY111" fmla="*/ 1644650 h 2019300"/>
                <a:gd name="connsiteX112" fmla="*/ 1375682 w 1686832"/>
                <a:gd name="connsiteY112" fmla="*/ 1428750 h 2019300"/>
                <a:gd name="connsiteX113" fmla="*/ 1382032 w 1686832"/>
                <a:gd name="connsiteY113" fmla="*/ 1409700 h 2019300"/>
                <a:gd name="connsiteX114" fmla="*/ 1394732 w 1686832"/>
                <a:gd name="connsiteY114" fmla="*/ 1390650 h 2019300"/>
                <a:gd name="connsiteX115" fmla="*/ 1394732 w 1686832"/>
                <a:gd name="connsiteY115" fmla="*/ 1327150 h 2019300"/>
                <a:gd name="connsiteX116" fmla="*/ 1375682 w 1686832"/>
                <a:gd name="connsiteY116" fmla="*/ 1314450 h 2019300"/>
                <a:gd name="connsiteX117" fmla="*/ 1362982 w 1686832"/>
                <a:gd name="connsiteY117" fmla="*/ 1289050 h 2019300"/>
                <a:gd name="connsiteX118" fmla="*/ 1388382 w 1686832"/>
                <a:gd name="connsiteY118" fmla="*/ 1257300 h 2019300"/>
                <a:gd name="connsiteX119" fmla="*/ 1401082 w 1686832"/>
                <a:gd name="connsiteY119" fmla="*/ 1238250 h 2019300"/>
                <a:gd name="connsiteX120" fmla="*/ 1420132 w 1686832"/>
                <a:gd name="connsiteY120" fmla="*/ 1181100 h 2019300"/>
                <a:gd name="connsiteX121" fmla="*/ 1426482 w 1686832"/>
                <a:gd name="connsiteY121" fmla="*/ 1162050 h 2019300"/>
                <a:gd name="connsiteX122" fmla="*/ 1439182 w 1686832"/>
                <a:gd name="connsiteY122" fmla="*/ 1111250 h 2019300"/>
                <a:gd name="connsiteX123" fmla="*/ 1451882 w 1686832"/>
                <a:gd name="connsiteY123" fmla="*/ 1066800 h 2019300"/>
                <a:gd name="connsiteX124" fmla="*/ 1439182 w 1686832"/>
                <a:gd name="connsiteY124" fmla="*/ 1009650 h 2019300"/>
                <a:gd name="connsiteX125" fmla="*/ 1426482 w 1686832"/>
                <a:gd name="connsiteY125" fmla="*/ 990600 h 2019300"/>
                <a:gd name="connsiteX126" fmla="*/ 1413782 w 1686832"/>
                <a:gd name="connsiteY126" fmla="*/ 952500 h 2019300"/>
                <a:gd name="connsiteX127" fmla="*/ 1401082 w 1686832"/>
                <a:gd name="connsiteY127" fmla="*/ 927100 h 2019300"/>
                <a:gd name="connsiteX128" fmla="*/ 1394732 w 1686832"/>
                <a:gd name="connsiteY128" fmla="*/ 901700 h 2019300"/>
                <a:gd name="connsiteX129" fmla="*/ 1388382 w 1686832"/>
                <a:gd name="connsiteY129" fmla="*/ 882650 h 2019300"/>
                <a:gd name="connsiteX130" fmla="*/ 1394732 w 1686832"/>
                <a:gd name="connsiteY130" fmla="*/ 666750 h 2019300"/>
                <a:gd name="connsiteX131" fmla="*/ 1401082 w 1686832"/>
                <a:gd name="connsiteY131" fmla="*/ 635000 h 2019300"/>
                <a:gd name="connsiteX132" fmla="*/ 1413782 w 1686832"/>
                <a:gd name="connsiteY132" fmla="*/ 615950 h 2019300"/>
                <a:gd name="connsiteX133" fmla="*/ 1432832 w 1686832"/>
                <a:gd name="connsiteY133" fmla="*/ 577850 h 2019300"/>
                <a:gd name="connsiteX134" fmla="*/ 1439182 w 1686832"/>
                <a:gd name="connsiteY134" fmla="*/ 520700 h 2019300"/>
                <a:gd name="connsiteX135" fmla="*/ 1445532 w 1686832"/>
                <a:gd name="connsiteY135" fmla="*/ 501650 h 2019300"/>
                <a:gd name="connsiteX136" fmla="*/ 1451882 w 1686832"/>
                <a:gd name="connsiteY136" fmla="*/ 450850 h 2019300"/>
                <a:gd name="connsiteX137" fmla="*/ 1489982 w 1686832"/>
                <a:gd name="connsiteY137" fmla="*/ 431800 h 2019300"/>
                <a:gd name="connsiteX138" fmla="*/ 1515382 w 1686832"/>
                <a:gd name="connsiteY138" fmla="*/ 425450 h 2019300"/>
                <a:gd name="connsiteX139" fmla="*/ 1534432 w 1686832"/>
                <a:gd name="connsiteY139" fmla="*/ 419100 h 2019300"/>
                <a:gd name="connsiteX140" fmla="*/ 1572532 w 1686832"/>
                <a:gd name="connsiteY140" fmla="*/ 412750 h 2019300"/>
                <a:gd name="connsiteX141" fmla="*/ 1597932 w 1686832"/>
                <a:gd name="connsiteY141" fmla="*/ 406400 h 2019300"/>
                <a:gd name="connsiteX142" fmla="*/ 1559832 w 1686832"/>
                <a:gd name="connsiteY142" fmla="*/ 368300 h 2019300"/>
                <a:gd name="connsiteX143" fmla="*/ 1521732 w 1686832"/>
                <a:gd name="connsiteY143" fmla="*/ 349250 h 2019300"/>
                <a:gd name="connsiteX144" fmla="*/ 1483632 w 1686832"/>
                <a:gd name="connsiteY144" fmla="*/ 330200 h 2019300"/>
                <a:gd name="connsiteX145" fmla="*/ 1464582 w 1686832"/>
                <a:gd name="connsiteY145" fmla="*/ 285750 h 2019300"/>
                <a:gd name="connsiteX146" fmla="*/ 1445532 w 1686832"/>
                <a:gd name="connsiteY146" fmla="*/ 279400 h 2019300"/>
                <a:gd name="connsiteX147" fmla="*/ 1451882 w 1686832"/>
                <a:gd name="connsiteY147" fmla="*/ 228600 h 2019300"/>
                <a:gd name="connsiteX148" fmla="*/ 1470932 w 1686832"/>
                <a:gd name="connsiteY148" fmla="*/ 222250 h 2019300"/>
                <a:gd name="connsiteX149" fmla="*/ 1521732 w 1686832"/>
                <a:gd name="connsiteY149" fmla="*/ 228600 h 2019300"/>
                <a:gd name="connsiteX150" fmla="*/ 1578882 w 1686832"/>
                <a:gd name="connsiteY150" fmla="*/ 273050 h 2019300"/>
                <a:gd name="connsiteX151" fmla="*/ 1616982 w 1686832"/>
                <a:gd name="connsiteY151" fmla="*/ 285750 h 2019300"/>
                <a:gd name="connsiteX152" fmla="*/ 1636032 w 1686832"/>
                <a:gd name="connsiteY152" fmla="*/ 298450 h 2019300"/>
                <a:gd name="connsiteX153" fmla="*/ 1623332 w 1686832"/>
                <a:gd name="connsiteY153" fmla="*/ 304800 h 2019300"/>
                <a:gd name="connsiteX154" fmla="*/ 1629682 w 1686832"/>
                <a:gd name="connsiteY154" fmla="*/ 260350 h 2019300"/>
                <a:gd name="connsiteX155" fmla="*/ 1667782 w 1686832"/>
                <a:gd name="connsiteY155" fmla="*/ 228600 h 2019300"/>
                <a:gd name="connsiteX156" fmla="*/ 1686832 w 1686832"/>
                <a:gd name="connsiteY156" fmla="*/ 184150 h 2019300"/>
                <a:gd name="connsiteX157" fmla="*/ 1680482 w 1686832"/>
                <a:gd name="connsiteY157" fmla="*/ 165100 h 2019300"/>
                <a:gd name="connsiteX158" fmla="*/ 1591582 w 1686832"/>
                <a:gd name="connsiteY158" fmla="*/ 158750 h 2019300"/>
                <a:gd name="connsiteX159" fmla="*/ 1623332 w 1686832"/>
                <a:gd name="connsiteY159" fmla="*/ 127000 h 2019300"/>
                <a:gd name="connsiteX160" fmla="*/ 1591582 w 1686832"/>
                <a:gd name="connsiteY160" fmla="*/ 69850 h 2019300"/>
                <a:gd name="connsiteX161" fmla="*/ 1610632 w 1686832"/>
                <a:gd name="connsiteY161" fmla="*/ 63500 h 2019300"/>
                <a:gd name="connsiteX162" fmla="*/ 1591582 w 1686832"/>
                <a:gd name="connsiteY162" fmla="*/ 50800 h 2019300"/>
                <a:gd name="connsiteX163" fmla="*/ 1566182 w 1686832"/>
                <a:gd name="connsiteY163" fmla="*/ 44450 h 2019300"/>
                <a:gd name="connsiteX164" fmla="*/ 1509032 w 1686832"/>
                <a:gd name="connsiteY164" fmla="*/ 31750 h 2019300"/>
                <a:gd name="connsiteX165" fmla="*/ 1489982 w 1686832"/>
                <a:gd name="connsiteY165" fmla="*/ 19050 h 2019300"/>
                <a:gd name="connsiteX166" fmla="*/ 1432832 w 1686832"/>
                <a:gd name="connsiteY166" fmla="*/ 6350 h 2019300"/>
                <a:gd name="connsiteX167" fmla="*/ 1401082 w 1686832"/>
                <a:gd name="connsiteY167" fmla="*/ 0 h 2019300"/>
                <a:gd name="connsiteX168" fmla="*/ 1337582 w 1686832"/>
                <a:gd name="connsiteY168" fmla="*/ 6350 h 2019300"/>
                <a:gd name="connsiteX169" fmla="*/ 1337582 w 1686832"/>
                <a:gd name="connsiteY169" fmla="*/ 50800 h 2019300"/>
                <a:gd name="connsiteX170" fmla="*/ 1375682 w 1686832"/>
                <a:gd name="connsiteY170" fmla="*/ 57150 h 2019300"/>
                <a:gd name="connsiteX171" fmla="*/ 1375682 w 1686832"/>
                <a:gd name="connsiteY171" fmla="*/ 127000 h 2019300"/>
                <a:gd name="connsiteX172" fmla="*/ 1337582 w 1686832"/>
                <a:gd name="connsiteY172" fmla="*/ 120650 h 2019300"/>
                <a:gd name="connsiteX173" fmla="*/ 1299482 w 1686832"/>
                <a:gd name="connsiteY173" fmla="*/ 82550 h 2019300"/>
                <a:gd name="connsiteX174" fmla="*/ 1280432 w 1686832"/>
                <a:gd name="connsiteY174" fmla="*/ 63500 h 2019300"/>
                <a:gd name="connsiteX175" fmla="*/ 1248682 w 1686832"/>
                <a:gd name="connsiteY175" fmla="*/ 57150 h 2019300"/>
                <a:gd name="connsiteX176" fmla="*/ 1172482 w 1686832"/>
                <a:gd name="connsiteY176" fmla="*/ 50800 h 2019300"/>
                <a:gd name="connsiteX177" fmla="*/ 1089932 w 1686832"/>
                <a:gd name="connsiteY177" fmla="*/ 50800 h 2019300"/>
                <a:gd name="connsiteX178" fmla="*/ 1070882 w 1686832"/>
                <a:gd name="connsiteY178" fmla="*/ 63500 h 2019300"/>
                <a:gd name="connsiteX179" fmla="*/ 1051832 w 1686832"/>
                <a:gd name="connsiteY179" fmla="*/ 101600 h 2019300"/>
                <a:gd name="connsiteX180" fmla="*/ 1039132 w 1686832"/>
                <a:gd name="connsiteY180" fmla="*/ 120650 h 2019300"/>
                <a:gd name="connsiteX181" fmla="*/ 1032782 w 1686832"/>
                <a:gd name="connsiteY181" fmla="*/ 139700 h 2019300"/>
                <a:gd name="connsiteX182" fmla="*/ 994682 w 1686832"/>
                <a:gd name="connsiteY182" fmla="*/ 184150 h 2019300"/>
                <a:gd name="connsiteX183" fmla="*/ 956582 w 1686832"/>
                <a:gd name="connsiteY183" fmla="*/ 177800 h 2019300"/>
                <a:gd name="connsiteX184" fmla="*/ 943882 w 1686832"/>
                <a:gd name="connsiteY184" fmla="*/ 158750 h 2019300"/>
                <a:gd name="connsiteX185" fmla="*/ 924832 w 1686832"/>
                <a:gd name="connsiteY185" fmla="*/ 139700 h 2019300"/>
                <a:gd name="connsiteX186" fmla="*/ 905782 w 1686832"/>
                <a:gd name="connsiteY186" fmla="*/ 95250 h 2019300"/>
                <a:gd name="connsiteX187" fmla="*/ 899432 w 1686832"/>
                <a:gd name="connsiteY187" fmla="*/ 69850 h 2019300"/>
                <a:gd name="connsiteX188" fmla="*/ 886732 w 1686832"/>
                <a:gd name="connsiteY188" fmla="*/ 50800 h 2019300"/>
                <a:gd name="connsiteX189" fmla="*/ 880382 w 1686832"/>
                <a:gd name="connsiteY189" fmla="*/ 31750 h 2019300"/>
                <a:gd name="connsiteX190" fmla="*/ 842282 w 1686832"/>
                <a:gd name="connsiteY190" fmla="*/ 12700 h 2019300"/>
                <a:gd name="connsiteX191" fmla="*/ 670832 w 1686832"/>
                <a:gd name="connsiteY191" fmla="*/ 25400 h 2019300"/>
                <a:gd name="connsiteX192" fmla="*/ 645432 w 1686832"/>
                <a:gd name="connsiteY192" fmla="*/ 31750 h 2019300"/>
                <a:gd name="connsiteX193" fmla="*/ 632732 w 1686832"/>
                <a:gd name="connsiteY193" fmla="*/ 50800 h 2019300"/>
                <a:gd name="connsiteX194" fmla="*/ 613682 w 1686832"/>
                <a:gd name="connsiteY194" fmla="*/ 63500 h 2019300"/>
                <a:gd name="connsiteX0" fmla="*/ 613682 w 1686832"/>
                <a:gd name="connsiteY0" fmla="*/ 63500 h 2019300"/>
                <a:gd name="connsiteX1" fmla="*/ 626382 w 1686832"/>
                <a:gd name="connsiteY1" fmla="*/ 228600 h 2019300"/>
                <a:gd name="connsiteX2" fmla="*/ 607332 w 1686832"/>
                <a:gd name="connsiteY2" fmla="*/ 273050 h 2019300"/>
                <a:gd name="connsiteX3" fmla="*/ 588282 w 1686832"/>
                <a:gd name="connsiteY3" fmla="*/ 285750 h 2019300"/>
                <a:gd name="connsiteX4" fmla="*/ 562882 w 1686832"/>
                <a:gd name="connsiteY4" fmla="*/ 241300 h 2019300"/>
                <a:gd name="connsiteX5" fmla="*/ 505732 w 1686832"/>
                <a:gd name="connsiteY5" fmla="*/ 209550 h 2019300"/>
                <a:gd name="connsiteX6" fmla="*/ 448582 w 1686832"/>
                <a:gd name="connsiteY6" fmla="*/ 254000 h 2019300"/>
                <a:gd name="connsiteX7" fmla="*/ 404132 w 1686832"/>
                <a:gd name="connsiteY7" fmla="*/ 311150 h 2019300"/>
                <a:gd name="connsiteX8" fmla="*/ 366032 w 1686832"/>
                <a:gd name="connsiteY8" fmla="*/ 323850 h 2019300"/>
                <a:gd name="connsiteX9" fmla="*/ 346982 w 1686832"/>
                <a:gd name="connsiteY9" fmla="*/ 330200 h 2019300"/>
                <a:gd name="connsiteX10" fmla="*/ 315232 w 1686832"/>
                <a:gd name="connsiteY10" fmla="*/ 368300 h 2019300"/>
                <a:gd name="connsiteX11" fmla="*/ 302532 w 1686832"/>
                <a:gd name="connsiteY11" fmla="*/ 406400 h 2019300"/>
                <a:gd name="connsiteX12" fmla="*/ 277132 w 1686832"/>
                <a:gd name="connsiteY12" fmla="*/ 444500 h 2019300"/>
                <a:gd name="connsiteX13" fmla="*/ 270782 w 1686832"/>
                <a:gd name="connsiteY13" fmla="*/ 463550 h 2019300"/>
                <a:gd name="connsiteX14" fmla="*/ 264432 w 1686832"/>
                <a:gd name="connsiteY14" fmla="*/ 501650 h 2019300"/>
                <a:gd name="connsiteX15" fmla="*/ 245382 w 1686832"/>
                <a:gd name="connsiteY15" fmla="*/ 508000 h 2019300"/>
                <a:gd name="connsiteX16" fmla="*/ 185059 w 1686832"/>
                <a:gd name="connsiteY16" fmla="*/ 536575 h 2019300"/>
                <a:gd name="connsiteX17" fmla="*/ 188232 w 1686832"/>
                <a:gd name="connsiteY17" fmla="*/ 577850 h 2019300"/>
                <a:gd name="connsiteX18" fmla="*/ 289832 w 1686832"/>
                <a:gd name="connsiteY18" fmla="*/ 539750 h 2019300"/>
                <a:gd name="connsiteX19" fmla="*/ 308882 w 1686832"/>
                <a:gd name="connsiteY19" fmla="*/ 552450 h 2019300"/>
                <a:gd name="connsiteX20" fmla="*/ 327932 w 1686832"/>
                <a:gd name="connsiteY20" fmla="*/ 596900 h 2019300"/>
                <a:gd name="connsiteX21" fmla="*/ 340632 w 1686832"/>
                <a:gd name="connsiteY21" fmla="*/ 635000 h 2019300"/>
                <a:gd name="connsiteX22" fmla="*/ 327932 w 1686832"/>
                <a:gd name="connsiteY22" fmla="*/ 698500 h 2019300"/>
                <a:gd name="connsiteX23" fmla="*/ 308882 w 1686832"/>
                <a:gd name="connsiteY23" fmla="*/ 717550 h 2019300"/>
                <a:gd name="connsiteX24" fmla="*/ 293007 w 1686832"/>
                <a:gd name="connsiteY24" fmla="*/ 746125 h 2019300"/>
                <a:gd name="connsiteX25" fmla="*/ 283482 w 1686832"/>
                <a:gd name="connsiteY25" fmla="*/ 822325 h 2019300"/>
                <a:gd name="connsiteX26" fmla="*/ 359682 w 1686832"/>
                <a:gd name="connsiteY26" fmla="*/ 844550 h 2019300"/>
                <a:gd name="connsiteX27" fmla="*/ 366032 w 1686832"/>
                <a:gd name="connsiteY27" fmla="*/ 863600 h 2019300"/>
                <a:gd name="connsiteX28" fmla="*/ 327932 w 1686832"/>
                <a:gd name="connsiteY28" fmla="*/ 882650 h 2019300"/>
                <a:gd name="connsiteX29" fmla="*/ 308882 w 1686832"/>
                <a:gd name="connsiteY29" fmla="*/ 889000 h 2019300"/>
                <a:gd name="connsiteX30" fmla="*/ 315232 w 1686832"/>
                <a:gd name="connsiteY30" fmla="*/ 927100 h 2019300"/>
                <a:gd name="connsiteX31" fmla="*/ 327932 w 1686832"/>
                <a:gd name="connsiteY31" fmla="*/ 946150 h 2019300"/>
                <a:gd name="connsiteX32" fmla="*/ 283482 w 1686832"/>
                <a:gd name="connsiteY32" fmla="*/ 946150 h 2019300"/>
                <a:gd name="connsiteX33" fmla="*/ 273957 w 1686832"/>
                <a:gd name="connsiteY33" fmla="*/ 977900 h 2019300"/>
                <a:gd name="connsiteX34" fmla="*/ 264432 w 1686832"/>
                <a:gd name="connsiteY34" fmla="*/ 1044575 h 2019300"/>
                <a:gd name="connsiteX35" fmla="*/ 181882 w 1686832"/>
                <a:gd name="connsiteY35" fmla="*/ 1047750 h 2019300"/>
                <a:gd name="connsiteX36" fmla="*/ 156482 w 1686832"/>
                <a:gd name="connsiteY36" fmla="*/ 1035050 h 2019300"/>
                <a:gd name="connsiteX37" fmla="*/ 137432 w 1686832"/>
                <a:gd name="connsiteY37" fmla="*/ 1028700 h 2019300"/>
                <a:gd name="connsiteX38" fmla="*/ 112032 w 1686832"/>
                <a:gd name="connsiteY38" fmla="*/ 1066800 h 2019300"/>
                <a:gd name="connsiteX39" fmla="*/ 118382 w 1686832"/>
                <a:gd name="connsiteY39" fmla="*/ 1092200 h 2019300"/>
                <a:gd name="connsiteX40" fmla="*/ 137432 w 1686832"/>
                <a:gd name="connsiteY40" fmla="*/ 1111250 h 2019300"/>
                <a:gd name="connsiteX41" fmla="*/ 150132 w 1686832"/>
                <a:gd name="connsiteY41" fmla="*/ 1130300 h 2019300"/>
                <a:gd name="connsiteX42" fmla="*/ 108857 w 1686832"/>
                <a:gd name="connsiteY42" fmla="*/ 1149350 h 2019300"/>
                <a:gd name="connsiteX43" fmla="*/ 907 w 1686832"/>
                <a:gd name="connsiteY43" fmla="*/ 1336675 h 2019300"/>
                <a:gd name="connsiteX44" fmla="*/ 175532 w 1686832"/>
                <a:gd name="connsiteY44" fmla="*/ 1289050 h 2019300"/>
                <a:gd name="connsiteX45" fmla="*/ 226332 w 1686832"/>
                <a:gd name="connsiteY45" fmla="*/ 1298575 h 2019300"/>
                <a:gd name="connsiteX46" fmla="*/ 245382 w 1686832"/>
                <a:gd name="connsiteY46" fmla="*/ 1349375 h 2019300"/>
                <a:gd name="connsiteX47" fmla="*/ 343807 w 1686832"/>
                <a:gd name="connsiteY47" fmla="*/ 1358900 h 2019300"/>
                <a:gd name="connsiteX48" fmla="*/ 410482 w 1686832"/>
                <a:gd name="connsiteY48" fmla="*/ 1327150 h 2019300"/>
                <a:gd name="connsiteX49" fmla="*/ 429532 w 1686832"/>
                <a:gd name="connsiteY49" fmla="*/ 1320800 h 2019300"/>
                <a:gd name="connsiteX50" fmla="*/ 435882 w 1686832"/>
                <a:gd name="connsiteY50" fmla="*/ 1301750 h 2019300"/>
                <a:gd name="connsiteX51" fmla="*/ 454932 w 1686832"/>
                <a:gd name="connsiteY51" fmla="*/ 1225550 h 2019300"/>
                <a:gd name="connsiteX52" fmla="*/ 473982 w 1686832"/>
                <a:gd name="connsiteY52" fmla="*/ 1212850 h 2019300"/>
                <a:gd name="connsiteX53" fmla="*/ 493032 w 1686832"/>
                <a:gd name="connsiteY53" fmla="*/ 1219200 h 2019300"/>
                <a:gd name="connsiteX54" fmla="*/ 540657 w 1686832"/>
                <a:gd name="connsiteY54" fmla="*/ 1219200 h 2019300"/>
                <a:gd name="connsiteX55" fmla="*/ 556532 w 1686832"/>
                <a:gd name="connsiteY55" fmla="*/ 1244600 h 2019300"/>
                <a:gd name="connsiteX56" fmla="*/ 524782 w 1686832"/>
                <a:gd name="connsiteY56" fmla="*/ 1276350 h 2019300"/>
                <a:gd name="connsiteX57" fmla="*/ 505732 w 1686832"/>
                <a:gd name="connsiteY57" fmla="*/ 1282700 h 2019300"/>
                <a:gd name="connsiteX58" fmla="*/ 486682 w 1686832"/>
                <a:gd name="connsiteY58" fmla="*/ 1295400 h 2019300"/>
                <a:gd name="connsiteX59" fmla="*/ 473982 w 1686832"/>
                <a:gd name="connsiteY59" fmla="*/ 1314450 h 2019300"/>
                <a:gd name="connsiteX60" fmla="*/ 467632 w 1686832"/>
                <a:gd name="connsiteY60" fmla="*/ 1333500 h 2019300"/>
                <a:gd name="connsiteX61" fmla="*/ 435882 w 1686832"/>
                <a:gd name="connsiteY61" fmla="*/ 1365250 h 2019300"/>
                <a:gd name="connsiteX62" fmla="*/ 499382 w 1686832"/>
                <a:gd name="connsiteY62" fmla="*/ 1390650 h 2019300"/>
                <a:gd name="connsiteX63" fmla="*/ 512082 w 1686832"/>
                <a:gd name="connsiteY63" fmla="*/ 1409700 h 2019300"/>
                <a:gd name="connsiteX64" fmla="*/ 512082 w 1686832"/>
                <a:gd name="connsiteY64" fmla="*/ 1460500 h 2019300"/>
                <a:gd name="connsiteX65" fmla="*/ 451757 w 1686832"/>
                <a:gd name="connsiteY65" fmla="*/ 1393825 h 2019300"/>
                <a:gd name="connsiteX66" fmla="*/ 372382 w 1686832"/>
                <a:gd name="connsiteY66" fmla="*/ 1450975 h 2019300"/>
                <a:gd name="connsiteX67" fmla="*/ 378732 w 1686832"/>
                <a:gd name="connsiteY67" fmla="*/ 1498600 h 2019300"/>
                <a:gd name="connsiteX68" fmla="*/ 391432 w 1686832"/>
                <a:gd name="connsiteY68" fmla="*/ 1517650 h 2019300"/>
                <a:gd name="connsiteX69" fmla="*/ 404132 w 1686832"/>
                <a:gd name="connsiteY69" fmla="*/ 1555750 h 2019300"/>
                <a:gd name="connsiteX70" fmla="*/ 423182 w 1686832"/>
                <a:gd name="connsiteY70" fmla="*/ 1562100 h 2019300"/>
                <a:gd name="connsiteX71" fmla="*/ 461282 w 1686832"/>
                <a:gd name="connsiteY71" fmla="*/ 1587500 h 2019300"/>
                <a:gd name="connsiteX72" fmla="*/ 454932 w 1686832"/>
                <a:gd name="connsiteY72" fmla="*/ 1606550 h 2019300"/>
                <a:gd name="connsiteX73" fmla="*/ 391432 w 1686832"/>
                <a:gd name="connsiteY73" fmla="*/ 1625600 h 2019300"/>
                <a:gd name="connsiteX74" fmla="*/ 378732 w 1686832"/>
                <a:gd name="connsiteY74" fmla="*/ 1663700 h 2019300"/>
                <a:gd name="connsiteX75" fmla="*/ 385082 w 1686832"/>
                <a:gd name="connsiteY75" fmla="*/ 1701800 h 2019300"/>
                <a:gd name="connsiteX76" fmla="*/ 416832 w 1686832"/>
                <a:gd name="connsiteY76" fmla="*/ 1733550 h 2019300"/>
                <a:gd name="connsiteX77" fmla="*/ 410482 w 1686832"/>
                <a:gd name="connsiteY77" fmla="*/ 1755775 h 2019300"/>
                <a:gd name="connsiteX78" fmla="*/ 429532 w 1686832"/>
                <a:gd name="connsiteY78" fmla="*/ 1866900 h 2019300"/>
                <a:gd name="connsiteX79" fmla="*/ 461282 w 1686832"/>
                <a:gd name="connsiteY79" fmla="*/ 1955800 h 2019300"/>
                <a:gd name="connsiteX80" fmla="*/ 486682 w 1686832"/>
                <a:gd name="connsiteY80" fmla="*/ 1962150 h 2019300"/>
                <a:gd name="connsiteX81" fmla="*/ 537482 w 1686832"/>
                <a:gd name="connsiteY81" fmla="*/ 1968500 h 2019300"/>
                <a:gd name="connsiteX82" fmla="*/ 543832 w 1686832"/>
                <a:gd name="connsiteY82" fmla="*/ 1993900 h 2019300"/>
                <a:gd name="connsiteX83" fmla="*/ 588282 w 1686832"/>
                <a:gd name="connsiteY83" fmla="*/ 2012950 h 2019300"/>
                <a:gd name="connsiteX84" fmla="*/ 607332 w 1686832"/>
                <a:gd name="connsiteY84" fmla="*/ 2019300 h 2019300"/>
                <a:gd name="connsiteX85" fmla="*/ 626382 w 1686832"/>
                <a:gd name="connsiteY85" fmla="*/ 2012950 h 2019300"/>
                <a:gd name="connsiteX86" fmla="*/ 645432 w 1686832"/>
                <a:gd name="connsiteY86" fmla="*/ 1943100 h 2019300"/>
                <a:gd name="connsiteX87" fmla="*/ 658132 w 1686832"/>
                <a:gd name="connsiteY87" fmla="*/ 1924050 h 2019300"/>
                <a:gd name="connsiteX88" fmla="*/ 696232 w 1686832"/>
                <a:gd name="connsiteY88" fmla="*/ 1892300 h 2019300"/>
                <a:gd name="connsiteX89" fmla="*/ 715282 w 1686832"/>
                <a:gd name="connsiteY89" fmla="*/ 1854200 h 2019300"/>
                <a:gd name="connsiteX90" fmla="*/ 708932 w 1686832"/>
                <a:gd name="connsiteY90" fmla="*/ 1771650 h 2019300"/>
                <a:gd name="connsiteX91" fmla="*/ 683532 w 1686832"/>
                <a:gd name="connsiteY91" fmla="*/ 1714500 h 2019300"/>
                <a:gd name="connsiteX92" fmla="*/ 670832 w 1686832"/>
                <a:gd name="connsiteY92" fmla="*/ 1670050 h 2019300"/>
                <a:gd name="connsiteX93" fmla="*/ 677182 w 1686832"/>
                <a:gd name="connsiteY93" fmla="*/ 1638300 h 2019300"/>
                <a:gd name="connsiteX94" fmla="*/ 715282 w 1686832"/>
                <a:gd name="connsiteY94" fmla="*/ 1625600 h 2019300"/>
                <a:gd name="connsiteX95" fmla="*/ 778782 w 1686832"/>
                <a:gd name="connsiteY95" fmla="*/ 1631950 h 2019300"/>
                <a:gd name="connsiteX96" fmla="*/ 810532 w 1686832"/>
                <a:gd name="connsiteY96" fmla="*/ 1663700 h 2019300"/>
                <a:gd name="connsiteX97" fmla="*/ 829582 w 1686832"/>
                <a:gd name="connsiteY97" fmla="*/ 1676400 h 2019300"/>
                <a:gd name="connsiteX98" fmla="*/ 848632 w 1686832"/>
                <a:gd name="connsiteY98" fmla="*/ 1708150 h 2019300"/>
                <a:gd name="connsiteX99" fmla="*/ 905782 w 1686832"/>
                <a:gd name="connsiteY99" fmla="*/ 1720850 h 2019300"/>
                <a:gd name="connsiteX100" fmla="*/ 988332 w 1686832"/>
                <a:gd name="connsiteY100" fmla="*/ 1670050 h 2019300"/>
                <a:gd name="connsiteX101" fmla="*/ 1001032 w 1686832"/>
                <a:gd name="connsiteY101" fmla="*/ 1689100 h 2019300"/>
                <a:gd name="connsiteX102" fmla="*/ 1020082 w 1686832"/>
                <a:gd name="connsiteY102" fmla="*/ 1727200 h 2019300"/>
                <a:gd name="connsiteX103" fmla="*/ 1045482 w 1686832"/>
                <a:gd name="connsiteY103" fmla="*/ 1733550 h 2019300"/>
                <a:gd name="connsiteX104" fmla="*/ 1089932 w 1686832"/>
                <a:gd name="connsiteY104" fmla="*/ 1746250 h 2019300"/>
                <a:gd name="connsiteX105" fmla="*/ 1134382 w 1686832"/>
                <a:gd name="connsiteY105" fmla="*/ 1752600 h 2019300"/>
                <a:gd name="connsiteX106" fmla="*/ 1216932 w 1686832"/>
                <a:gd name="connsiteY106" fmla="*/ 1746250 h 2019300"/>
                <a:gd name="connsiteX107" fmla="*/ 1235982 w 1686832"/>
                <a:gd name="connsiteY107" fmla="*/ 1739900 h 2019300"/>
                <a:gd name="connsiteX108" fmla="*/ 1280432 w 1686832"/>
                <a:gd name="connsiteY108" fmla="*/ 1682750 h 2019300"/>
                <a:gd name="connsiteX109" fmla="*/ 1299482 w 1686832"/>
                <a:gd name="connsiteY109" fmla="*/ 1676400 h 2019300"/>
                <a:gd name="connsiteX110" fmla="*/ 1318532 w 1686832"/>
                <a:gd name="connsiteY110" fmla="*/ 1663700 h 2019300"/>
                <a:gd name="connsiteX111" fmla="*/ 1369332 w 1686832"/>
                <a:gd name="connsiteY111" fmla="*/ 1644650 h 2019300"/>
                <a:gd name="connsiteX112" fmla="*/ 1375682 w 1686832"/>
                <a:gd name="connsiteY112" fmla="*/ 1428750 h 2019300"/>
                <a:gd name="connsiteX113" fmla="*/ 1382032 w 1686832"/>
                <a:gd name="connsiteY113" fmla="*/ 1409700 h 2019300"/>
                <a:gd name="connsiteX114" fmla="*/ 1394732 w 1686832"/>
                <a:gd name="connsiteY114" fmla="*/ 1390650 h 2019300"/>
                <a:gd name="connsiteX115" fmla="*/ 1394732 w 1686832"/>
                <a:gd name="connsiteY115" fmla="*/ 1327150 h 2019300"/>
                <a:gd name="connsiteX116" fmla="*/ 1375682 w 1686832"/>
                <a:gd name="connsiteY116" fmla="*/ 1314450 h 2019300"/>
                <a:gd name="connsiteX117" fmla="*/ 1362982 w 1686832"/>
                <a:gd name="connsiteY117" fmla="*/ 1289050 h 2019300"/>
                <a:gd name="connsiteX118" fmla="*/ 1388382 w 1686832"/>
                <a:gd name="connsiteY118" fmla="*/ 1257300 h 2019300"/>
                <a:gd name="connsiteX119" fmla="*/ 1401082 w 1686832"/>
                <a:gd name="connsiteY119" fmla="*/ 1238250 h 2019300"/>
                <a:gd name="connsiteX120" fmla="*/ 1420132 w 1686832"/>
                <a:gd name="connsiteY120" fmla="*/ 1181100 h 2019300"/>
                <a:gd name="connsiteX121" fmla="*/ 1426482 w 1686832"/>
                <a:gd name="connsiteY121" fmla="*/ 1162050 h 2019300"/>
                <a:gd name="connsiteX122" fmla="*/ 1439182 w 1686832"/>
                <a:gd name="connsiteY122" fmla="*/ 1111250 h 2019300"/>
                <a:gd name="connsiteX123" fmla="*/ 1394353 w 1686832"/>
                <a:gd name="connsiteY123" fmla="*/ 1062038 h 2019300"/>
                <a:gd name="connsiteX124" fmla="*/ 1439182 w 1686832"/>
                <a:gd name="connsiteY124" fmla="*/ 1009650 h 2019300"/>
                <a:gd name="connsiteX125" fmla="*/ 1426482 w 1686832"/>
                <a:gd name="connsiteY125" fmla="*/ 990600 h 2019300"/>
                <a:gd name="connsiteX126" fmla="*/ 1413782 w 1686832"/>
                <a:gd name="connsiteY126" fmla="*/ 952500 h 2019300"/>
                <a:gd name="connsiteX127" fmla="*/ 1401082 w 1686832"/>
                <a:gd name="connsiteY127" fmla="*/ 927100 h 2019300"/>
                <a:gd name="connsiteX128" fmla="*/ 1394732 w 1686832"/>
                <a:gd name="connsiteY128" fmla="*/ 901700 h 2019300"/>
                <a:gd name="connsiteX129" fmla="*/ 1388382 w 1686832"/>
                <a:gd name="connsiteY129" fmla="*/ 882650 h 2019300"/>
                <a:gd name="connsiteX130" fmla="*/ 1394732 w 1686832"/>
                <a:gd name="connsiteY130" fmla="*/ 666750 h 2019300"/>
                <a:gd name="connsiteX131" fmla="*/ 1401082 w 1686832"/>
                <a:gd name="connsiteY131" fmla="*/ 635000 h 2019300"/>
                <a:gd name="connsiteX132" fmla="*/ 1413782 w 1686832"/>
                <a:gd name="connsiteY132" fmla="*/ 615950 h 2019300"/>
                <a:gd name="connsiteX133" fmla="*/ 1432832 w 1686832"/>
                <a:gd name="connsiteY133" fmla="*/ 577850 h 2019300"/>
                <a:gd name="connsiteX134" fmla="*/ 1439182 w 1686832"/>
                <a:gd name="connsiteY134" fmla="*/ 520700 h 2019300"/>
                <a:gd name="connsiteX135" fmla="*/ 1445532 w 1686832"/>
                <a:gd name="connsiteY135" fmla="*/ 501650 h 2019300"/>
                <a:gd name="connsiteX136" fmla="*/ 1451882 w 1686832"/>
                <a:gd name="connsiteY136" fmla="*/ 450850 h 2019300"/>
                <a:gd name="connsiteX137" fmla="*/ 1489982 w 1686832"/>
                <a:gd name="connsiteY137" fmla="*/ 431800 h 2019300"/>
                <a:gd name="connsiteX138" fmla="*/ 1515382 w 1686832"/>
                <a:gd name="connsiteY138" fmla="*/ 425450 h 2019300"/>
                <a:gd name="connsiteX139" fmla="*/ 1534432 w 1686832"/>
                <a:gd name="connsiteY139" fmla="*/ 419100 h 2019300"/>
                <a:gd name="connsiteX140" fmla="*/ 1572532 w 1686832"/>
                <a:gd name="connsiteY140" fmla="*/ 412750 h 2019300"/>
                <a:gd name="connsiteX141" fmla="*/ 1597932 w 1686832"/>
                <a:gd name="connsiteY141" fmla="*/ 406400 h 2019300"/>
                <a:gd name="connsiteX142" fmla="*/ 1559832 w 1686832"/>
                <a:gd name="connsiteY142" fmla="*/ 368300 h 2019300"/>
                <a:gd name="connsiteX143" fmla="*/ 1521732 w 1686832"/>
                <a:gd name="connsiteY143" fmla="*/ 349250 h 2019300"/>
                <a:gd name="connsiteX144" fmla="*/ 1483632 w 1686832"/>
                <a:gd name="connsiteY144" fmla="*/ 330200 h 2019300"/>
                <a:gd name="connsiteX145" fmla="*/ 1464582 w 1686832"/>
                <a:gd name="connsiteY145" fmla="*/ 285750 h 2019300"/>
                <a:gd name="connsiteX146" fmla="*/ 1445532 w 1686832"/>
                <a:gd name="connsiteY146" fmla="*/ 279400 h 2019300"/>
                <a:gd name="connsiteX147" fmla="*/ 1451882 w 1686832"/>
                <a:gd name="connsiteY147" fmla="*/ 228600 h 2019300"/>
                <a:gd name="connsiteX148" fmla="*/ 1470932 w 1686832"/>
                <a:gd name="connsiteY148" fmla="*/ 222250 h 2019300"/>
                <a:gd name="connsiteX149" fmla="*/ 1521732 w 1686832"/>
                <a:gd name="connsiteY149" fmla="*/ 228600 h 2019300"/>
                <a:gd name="connsiteX150" fmla="*/ 1578882 w 1686832"/>
                <a:gd name="connsiteY150" fmla="*/ 273050 h 2019300"/>
                <a:gd name="connsiteX151" fmla="*/ 1616982 w 1686832"/>
                <a:gd name="connsiteY151" fmla="*/ 285750 h 2019300"/>
                <a:gd name="connsiteX152" fmla="*/ 1636032 w 1686832"/>
                <a:gd name="connsiteY152" fmla="*/ 298450 h 2019300"/>
                <a:gd name="connsiteX153" fmla="*/ 1623332 w 1686832"/>
                <a:gd name="connsiteY153" fmla="*/ 304800 h 2019300"/>
                <a:gd name="connsiteX154" fmla="*/ 1629682 w 1686832"/>
                <a:gd name="connsiteY154" fmla="*/ 260350 h 2019300"/>
                <a:gd name="connsiteX155" fmla="*/ 1667782 w 1686832"/>
                <a:gd name="connsiteY155" fmla="*/ 228600 h 2019300"/>
                <a:gd name="connsiteX156" fmla="*/ 1686832 w 1686832"/>
                <a:gd name="connsiteY156" fmla="*/ 184150 h 2019300"/>
                <a:gd name="connsiteX157" fmla="*/ 1680482 w 1686832"/>
                <a:gd name="connsiteY157" fmla="*/ 165100 h 2019300"/>
                <a:gd name="connsiteX158" fmla="*/ 1591582 w 1686832"/>
                <a:gd name="connsiteY158" fmla="*/ 158750 h 2019300"/>
                <a:gd name="connsiteX159" fmla="*/ 1623332 w 1686832"/>
                <a:gd name="connsiteY159" fmla="*/ 127000 h 2019300"/>
                <a:gd name="connsiteX160" fmla="*/ 1591582 w 1686832"/>
                <a:gd name="connsiteY160" fmla="*/ 69850 h 2019300"/>
                <a:gd name="connsiteX161" fmla="*/ 1610632 w 1686832"/>
                <a:gd name="connsiteY161" fmla="*/ 63500 h 2019300"/>
                <a:gd name="connsiteX162" fmla="*/ 1591582 w 1686832"/>
                <a:gd name="connsiteY162" fmla="*/ 50800 h 2019300"/>
                <a:gd name="connsiteX163" fmla="*/ 1566182 w 1686832"/>
                <a:gd name="connsiteY163" fmla="*/ 44450 h 2019300"/>
                <a:gd name="connsiteX164" fmla="*/ 1509032 w 1686832"/>
                <a:gd name="connsiteY164" fmla="*/ 31750 h 2019300"/>
                <a:gd name="connsiteX165" fmla="*/ 1489982 w 1686832"/>
                <a:gd name="connsiteY165" fmla="*/ 19050 h 2019300"/>
                <a:gd name="connsiteX166" fmla="*/ 1432832 w 1686832"/>
                <a:gd name="connsiteY166" fmla="*/ 6350 h 2019300"/>
                <a:gd name="connsiteX167" fmla="*/ 1401082 w 1686832"/>
                <a:gd name="connsiteY167" fmla="*/ 0 h 2019300"/>
                <a:gd name="connsiteX168" fmla="*/ 1337582 w 1686832"/>
                <a:gd name="connsiteY168" fmla="*/ 6350 h 2019300"/>
                <a:gd name="connsiteX169" fmla="*/ 1337582 w 1686832"/>
                <a:gd name="connsiteY169" fmla="*/ 50800 h 2019300"/>
                <a:gd name="connsiteX170" fmla="*/ 1375682 w 1686832"/>
                <a:gd name="connsiteY170" fmla="*/ 57150 h 2019300"/>
                <a:gd name="connsiteX171" fmla="*/ 1375682 w 1686832"/>
                <a:gd name="connsiteY171" fmla="*/ 127000 h 2019300"/>
                <a:gd name="connsiteX172" fmla="*/ 1337582 w 1686832"/>
                <a:gd name="connsiteY172" fmla="*/ 120650 h 2019300"/>
                <a:gd name="connsiteX173" fmla="*/ 1299482 w 1686832"/>
                <a:gd name="connsiteY173" fmla="*/ 82550 h 2019300"/>
                <a:gd name="connsiteX174" fmla="*/ 1280432 w 1686832"/>
                <a:gd name="connsiteY174" fmla="*/ 63500 h 2019300"/>
                <a:gd name="connsiteX175" fmla="*/ 1248682 w 1686832"/>
                <a:gd name="connsiteY175" fmla="*/ 57150 h 2019300"/>
                <a:gd name="connsiteX176" fmla="*/ 1172482 w 1686832"/>
                <a:gd name="connsiteY176" fmla="*/ 50800 h 2019300"/>
                <a:gd name="connsiteX177" fmla="*/ 1089932 w 1686832"/>
                <a:gd name="connsiteY177" fmla="*/ 50800 h 2019300"/>
                <a:gd name="connsiteX178" fmla="*/ 1070882 w 1686832"/>
                <a:gd name="connsiteY178" fmla="*/ 63500 h 2019300"/>
                <a:gd name="connsiteX179" fmla="*/ 1051832 w 1686832"/>
                <a:gd name="connsiteY179" fmla="*/ 101600 h 2019300"/>
                <a:gd name="connsiteX180" fmla="*/ 1039132 w 1686832"/>
                <a:gd name="connsiteY180" fmla="*/ 120650 h 2019300"/>
                <a:gd name="connsiteX181" fmla="*/ 1032782 w 1686832"/>
                <a:gd name="connsiteY181" fmla="*/ 139700 h 2019300"/>
                <a:gd name="connsiteX182" fmla="*/ 994682 w 1686832"/>
                <a:gd name="connsiteY182" fmla="*/ 184150 h 2019300"/>
                <a:gd name="connsiteX183" fmla="*/ 956582 w 1686832"/>
                <a:gd name="connsiteY183" fmla="*/ 177800 h 2019300"/>
                <a:gd name="connsiteX184" fmla="*/ 943882 w 1686832"/>
                <a:gd name="connsiteY184" fmla="*/ 158750 h 2019300"/>
                <a:gd name="connsiteX185" fmla="*/ 924832 w 1686832"/>
                <a:gd name="connsiteY185" fmla="*/ 139700 h 2019300"/>
                <a:gd name="connsiteX186" fmla="*/ 905782 w 1686832"/>
                <a:gd name="connsiteY186" fmla="*/ 95250 h 2019300"/>
                <a:gd name="connsiteX187" fmla="*/ 899432 w 1686832"/>
                <a:gd name="connsiteY187" fmla="*/ 69850 h 2019300"/>
                <a:gd name="connsiteX188" fmla="*/ 886732 w 1686832"/>
                <a:gd name="connsiteY188" fmla="*/ 50800 h 2019300"/>
                <a:gd name="connsiteX189" fmla="*/ 880382 w 1686832"/>
                <a:gd name="connsiteY189" fmla="*/ 31750 h 2019300"/>
                <a:gd name="connsiteX190" fmla="*/ 842282 w 1686832"/>
                <a:gd name="connsiteY190" fmla="*/ 12700 h 2019300"/>
                <a:gd name="connsiteX191" fmla="*/ 670832 w 1686832"/>
                <a:gd name="connsiteY191" fmla="*/ 25400 h 2019300"/>
                <a:gd name="connsiteX192" fmla="*/ 645432 w 1686832"/>
                <a:gd name="connsiteY192" fmla="*/ 31750 h 2019300"/>
                <a:gd name="connsiteX193" fmla="*/ 632732 w 1686832"/>
                <a:gd name="connsiteY193" fmla="*/ 50800 h 2019300"/>
                <a:gd name="connsiteX194" fmla="*/ 613682 w 1686832"/>
                <a:gd name="connsiteY194" fmla="*/ 63500 h 2019300"/>
                <a:gd name="connsiteX0" fmla="*/ 613682 w 1686832"/>
                <a:gd name="connsiteY0" fmla="*/ 63500 h 2019300"/>
                <a:gd name="connsiteX1" fmla="*/ 626382 w 1686832"/>
                <a:gd name="connsiteY1" fmla="*/ 228600 h 2019300"/>
                <a:gd name="connsiteX2" fmla="*/ 607332 w 1686832"/>
                <a:gd name="connsiteY2" fmla="*/ 273050 h 2019300"/>
                <a:gd name="connsiteX3" fmla="*/ 588282 w 1686832"/>
                <a:gd name="connsiteY3" fmla="*/ 285750 h 2019300"/>
                <a:gd name="connsiteX4" fmla="*/ 562882 w 1686832"/>
                <a:gd name="connsiteY4" fmla="*/ 241300 h 2019300"/>
                <a:gd name="connsiteX5" fmla="*/ 505732 w 1686832"/>
                <a:gd name="connsiteY5" fmla="*/ 209550 h 2019300"/>
                <a:gd name="connsiteX6" fmla="*/ 448582 w 1686832"/>
                <a:gd name="connsiteY6" fmla="*/ 254000 h 2019300"/>
                <a:gd name="connsiteX7" fmla="*/ 404132 w 1686832"/>
                <a:gd name="connsiteY7" fmla="*/ 311150 h 2019300"/>
                <a:gd name="connsiteX8" fmla="*/ 366032 w 1686832"/>
                <a:gd name="connsiteY8" fmla="*/ 323850 h 2019300"/>
                <a:gd name="connsiteX9" fmla="*/ 346982 w 1686832"/>
                <a:gd name="connsiteY9" fmla="*/ 330200 h 2019300"/>
                <a:gd name="connsiteX10" fmla="*/ 315232 w 1686832"/>
                <a:gd name="connsiteY10" fmla="*/ 368300 h 2019300"/>
                <a:gd name="connsiteX11" fmla="*/ 302532 w 1686832"/>
                <a:gd name="connsiteY11" fmla="*/ 406400 h 2019300"/>
                <a:gd name="connsiteX12" fmla="*/ 277132 w 1686832"/>
                <a:gd name="connsiteY12" fmla="*/ 444500 h 2019300"/>
                <a:gd name="connsiteX13" fmla="*/ 270782 w 1686832"/>
                <a:gd name="connsiteY13" fmla="*/ 463550 h 2019300"/>
                <a:gd name="connsiteX14" fmla="*/ 264432 w 1686832"/>
                <a:gd name="connsiteY14" fmla="*/ 501650 h 2019300"/>
                <a:gd name="connsiteX15" fmla="*/ 245382 w 1686832"/>
                <a:gd name="connsiteY15" fmla="*/ 508000 h 2019300"/>
                <a:gd name="connsiteX16" fmla="*/ 185059 w 1686832"/>
                <a:gd name="connsiteY16" fmla="*/ 536575 h 2019300"/>
                <a:gd name="connsiteX17" fmla="*/ 188232 w 1686832"/>
                <a:gd name="connsiteY17" fmla="*/ 577850 h 2019300"/>
                <a:gd name="connsiteX18" fmla="*/ 289832 w 1686832"/>
                <a:gd name="connsiteY18" fmla="*/ 539750 h 2019300"/>
                <a:gd name="connsiteX19" fmla="*/ 308882 w 1686832"/>
                <a:gd name="connsiteY19" fmla="*/ 552450 h 2019300"/>
                <a:gd name="connsiteX20" fmla="*/ 327932 w 1686832"/>
                <a:gd name="connsiteY20" fmla="*/ 596900 h 2019300"/>
                <a:gd name="connsiteX21" fmla="*/ 340632 w 1686832"/>
                <a:gd name="connsiteY21" fmla="*/ 635000 h 2019300"/>
                <a:gd name="connsiteX22" fmla="*/ 327932 w 1686832"/>
                <a:gd name="connsiteY22" fmla="*/ 698500 h 2019300"/>
                <a:gd name="connsiteX23" fmla="*/ 308882 w 1686832"/>
                <a:gd name="connsiteY23" fmla="*/ 717550 h 2019300"/>
                <a:gd name="connsiteX24" fmla="*/ 293007 w 1686832"/>
                <a:gd name="connsiteY24" fmla="*/ 746125 h 2019300"/>
                <a:gd name="connsiteX25" fmla="*/ 283482 w 1686832"/>
                <a:gd name="connsiteY25" fmla="*/ 822325 h 2019300"/>
                <a:gd name="connsiteX26" fmla="*/ 359682 w 1686832"/>
                <a:gd name="connsiteY26" fmla="*/ 844550 h 2019300"/>
                <a:gd name="connsiteX27" fmla="*/ 366032 w 1686832"/>
                <a:gd name="connsiteY27" fmla="*/ 863600 h 2019300"/>
                <a:gd name="connsiteX28" fmla="*/ 327932 w 1686832"/>
                <a:gd name="connsiteY28" fmla="*/ 882650 h 2019300"/>
                <a:gd name="connsiteX29" fmla="*/ 308882 w 1686832"/>
                <a:gd name="connsiteY29" fmla="*/ 889000 h 2019300"/>
                <a:gd name="connsiteX30" fmla="*/ 315232 w 1686832"/>
                <a:gd name="connsiteY30" fmla="*/ 927100 h 2019300"/>
                <a:gd name="connsiteX31" fmla="*/ 327932 w 1686832"/>
                <a:gd name="connsiteY31" fmla="*/ 946150 h 2019300"/>
                <a:gd name="connsiteX32" fmla="*/ 283482 w 1686832"/>
                <a:gd name="connsiteY32" fmla="*/ 946150 h 2019300"/>
                <a:gd name="connsiteX33" fmla="*/ 273957 w 1686832"/>
                <a:gd name="connsiteY33" fmla="*/ 977900 h 2019300"/>
                <a:gd name="connsiteX34" fmla="*/ 264432 w 1686832"/>
                <a:gd name="connsiteY34" fmla="*/ 1044575 h 2019300"/>
                <a:gd name="connsiteX35" fmla="*/ 181882 w 1686832"/>
                <a:gd name="connsiteY35" fmla="*/ 1047750 h 2019300"/>
                <a:gd name="connsiteX36" fmla="*/ 156482 w 1686832"/>
                <a:gd name="connsiteY36" fmla="*/ 1035050 h 2019300"/>
                <a:gd name="connsiteX37" fmla="*/ 137432 w 1686832"/>
                <a:gd name="connsiteY37" fmla="*/ 1028700 h 2019300"/>
                <a:gd name="connsiteX38" fmla="*/ 112032 w 1686832"/>
                <a:gd name="connsiteY38" fmla="*/ 1066800 h 2019300"/>
                <a:gd name="connsiteX39" fmla="*/ 118382 w 1686832"/>
                <a:gd name="connsiteY39" fmla="*/ 1092200 h 2019300"/>
                <a:gd name="connsiteX40" fmla="*/ 137432 w 1686832"/>
                <a:gd name="connsiteY40" fmla="*/ 1111250 h 2019300"/>
                <a:gd name="connsiteX41" fmla="*/ 150132 w 1686832"/>
                <a:gd name="connsiteY41" fmla="*/ 1130300 h 2019300"/>
                <a:gd name="connsiteX42" fmla="*/ 108857 w 1686832"/>
                <a:gd name="connsiteY42" fmla="*/ 1149350 h 2019300"/>
                <a:gd name="connsiteX43" fmla="*/ 907 w 1686832"/>
                <a:gd name="connsiteY43" fmla="*/ 1336675 h 2019300"/>
                <a:gd name="connsiteX44" fmla="*/ 175532 w 1686832"/>
                <a:gd name="connsiteY44" fmla="*/ 1289050 h 2019300"/>
                <a:gd name="connsiteX45" fmla="*/ 226332 w 1686832"/>
                <a:gd name="connsiteY45" fmla="*/ 1298575 h 2019300"/>
                <a:gd name="connsiteX46" fmla="*/ 245382 w 1686832"/>
                <a:gd name="connsiteY46" fmla="*/ 1349375 h 2019300"/>
                <a:gd name="connsiteX47" fmla="*/ 343807 w 1686832"/>
                <a:gd name="connsiteY47" fmla="*/ 1358900 h 2019300"/>
                <a:gd name="connsiteX48" fmla="*/ 410482 w 1686832"/>
                <a:gd name="connsiteY48" fmla="*/ 1327150 h 2019300"/>
                <a:gd name="connsiteX49" fmla="*/ 429532 w 1686832"/>
                <a:gd name="connsiteY49" fmla="*/ 1320800 h 2019300"/>
                <a:gd name="connsiteX50" fmla="*/ 435882 w 1686832"/>
                <a:gd name="connsiteY50" fmla="*/ 1301750 h 2019300"/>
                <a:gd name="connsiteX51" fmla="*/ 454932 w 1686832"/>
                <a:gd name="connsiteY51" fmla="*/ 1225550 h 2019300"/>
                <a:gd name="connsiteX52" fmla="*/ 473982 w 1686832"/>
                <a:gd name="connsiteY52" fmla="*/ 1212850 h 2019300"/>
                <a:gd name="connsiteX53" fmla="*/ 493032 w 1686832"/>
                <a:gd name="connsiteY53" fmla="*/ 1219200 h 2019300"/>
                <a:gd name="connsiteX54" fmla="*/ 540657 w 1686832"/>
                <a:gd name="connsiteY54" fmla="*/ 1219200 h 2019300"/>
                <a:gd name="connsiteX55" fmla="*/ 556532 w 1686832"/>
                <a:gd name="connsiteY55" fmla="*/ 1244600 h 2019300"/>
                <a:gd name="connsiteX56" fmla="*/ 524782 w 1686832"/>
                <a:gd name="connsiteY56" fmla="*/ 1276350 h 2019300"/>
                <a:gd name="connsiteX57" fmla="*/ 505732 w 1686832"/>
                <a:gd name="connsiteY57" fmla="*/ 1282700 h 2019300"/>
                <a:gd name="connsiteX58" fmla="*/ 486682 w 1686832"/>
                <a:gd name="connsiteY58" fmla="*/ 1295400 h 2019300"/>
                <a:gd name="connsiteX59" fmla="*/ 473982 w 1686832"/>
                <a:gd name="connsiteY59" fmla="*/ 1314450 h 2019300"/>
                <a:gd name="connsiteX60" fmla="*/ 467632 w 1686832"/>
                <a:gd name="connsiteY60" fmla="*/ 1333500 h 2019300"/>
                <a:gd name="connsiteX61" fmla="*/ 435882 w 1686832"/>
                <a:gd name="connsiteY61" fmla="*/ 1365250 h 2019300"/>
                <a:gd name="connsiteX62" fmla="*/ 499382 w 1686832"/>
                <a:gd name="connsiteY62" fmla="*/ 1390650 h 2019300"/>
                <a:gd name="connsiteX63" fmla="*/ 512082 w 1686832"/>
                <a:gd name="connsiteY63" fmla="*/ 1409700 h 2019300"/>
                <a:gd name="connsiteX64" fmla="*/ 512082 w 1686832"/>
                <a:gd name="connsiteY64" fmla="*/ 1460500 h 2019300"/>
                <a:gd name="connsiteX65" fmla="*/ 451757 w 1686832"/>
                <a:gd name="connsiteY65" fmla="*/ 1393825 h 2019300"/>
                <a:gd name="connsiteX66" fmla="*/ 372382 w 1686832"/>
                <a:gd name="connsiteY66" fmla="*/ 1450975 h 2019300"/>
                <a:gd name="connsiteX67" fmla="*/ 378732 w 1686832"/>
                <a:gd name="connsiteY67" fmla="*/ 1498600 h 2019300"/>
                <a:gd name="connsiteX68" fmla="*/ 391432 w 1686832"/>
                <a:gd name="connsiteY68" fmla="*/ 1517650 h 2019300"/>
                <a:gd name="connsiteX69" fmla="*/ 404132 w 1686832"/>
                <a:gd name="connsiteY69" fmla="*/ 1555750 h 2019300"/>
                <a:gd name="connsiteX70" fmla="*/ 423182 w 1686832"/>
                <a:gd name="connsiteY70" fmla="*/ 1562100 h 2019300"/>
                <a:gd name="connsiteX71" fmla="*/ 461282 w 1686832"/>
                <a:gd name="connsiteY71" fmla="*/ 1587500 h 2019300"/>
                <a:gd name="connsiteX72" fmla="*/ 454932 w 1686832"/>
                <a:gd name="connsiteY72" fmla="*/ 1606550 h 2019300"/>
                <a:gd name="connsiteX73" fmla="*/ 391432 w 1686832"/>
                <a:gd name="connsiteY73" fmla="*/ 1625600 h 2019300"/>
                <a:gd name="connsiteX74" fmla="*/ 378732 w 1686832"/>
                <a:gd name="connsiteY74" fmla="*/ 1663700 h 2019300"/>
                <a:gd name="connsiteX75" fmla="*/ 385082 w 1686832"/>
                <a:gd name="connsiteY75" fmla="*/ 1701800 h 2019300"/>
                <a:gd name="connsiteX76" fmla="*/ 416832 w 1686832"/>
                <a:gd name="connsiteY76" fmla="*/ 1733550 h 2019300"/>
                <a:gd name="connsiteX77" fmla="*/ 410482 w 1686832"/>
                <a:gd name="connsiteY77" fmla="*/ 1755775 h 2019300"/>
                <a:gd name="connsiteX78" fmla="*/ 429532 w 1686832"/>
                <a:gd name="connsiteY78" fmla="*/ 1866900 h 2019300"/>
                <a:gd name="connsiteX79" fmla="*/ 461282 w 1686832"/>
                <a:gd name="connsiteY79" fmla="*/ 1955800 h 2019300"/>
                <a:gd name="connsiteX80" fmla="*/ 486682 w 1686832"/>
                <a:gd name="connsiteY80" fmla="*/ 1962150 h 2019300"/>
                <a:gd name="connsiteX81" fmla="*/ 537482 w 1686832"/>
                <a:gd name="connsiteY81" fmla="*/ 1968500 h 2019300"/>
                <a:gd name="connsiteX82" fmla="*/ 543832 w 1686832"/>
                <a:gd name="connsiteY82" fmla="*/ 1993900 h 2019300"/>
                <a:gd name="connsiteX83" fmla="*/ 588282 w 1686832"/>
                <a:gd name="connsiteY83" fmla="*/ 2012950 h 2019300"/>
                <a:gd name="connsiteX84" fmla="*/ 607332 w 1686832"/>
                <a:gd name="connsiteY84" fmla="*/ 2019300 h 2019300"/>
                <a:gd name="connsiteX85" fmla="*/ 626382 w 1686832"/>
                <a:gd name="connsiteY85" fmla="*/ 2012950 h 2019300"/>
                <a:gd name="connsiteX86" fmla="*/ 645432 w 1686832"/>
                <a:gd name="connsiteY86" fmla="*/ 1943100 h 2019300"/>
                <a:gd name="connsiteX87" fmla="*/ 658132 w 1686832"/>
                <a:gd name="connsiteY87" fmla="*/ 1924050 h 2019300"/>
                <a:gd name="connsiteX88" fmla="*/ 696232 w 1686832"/>
                <a:gd name="connsiteY88" fmla="*/ 1892300 h 2019300"/>
                <a:gd name="connsiteX89" fmla="*/ 715282 w 1686832"/>
                <a:gd name="connsiteY89" fmla="*/ 1854200 h 2019300"/>
                <a:gd name="connsiteX90" fmla="*/ 708932 w 1686832"/>
                <a:gd name="connsiteY90" fmla="*/ 1771650 h 2019300"/>
                <a:gd name="connsiteX91" fmla="*/ 683532 w 1686832"/>
                <a:gd name="connsiteY91" fmla="*/ 1714500 h 2019300"/>
                <a:gd name="connsiteX92" fmla="*/ 670832 w 1686832"/>
                <a:gd name="connsiteY92" fmla="*/ 1670050 h 2019300"/>
                <a:gd name="connsiteX93" fmla="*/ 677182 w 1686832"/>
                <a:gd name="connsiteY93" fmla="*/ 1638300 h 2019300"/>
                <a:gd name="connsiteX94" fmla="*/ 715282 w 1686832"/>
                <a:gd name="connsiteY94" fmla="*/ 1625600 h 2019300"/>
                <a:gd name="connsiteX95" fmla="*/ 778782 w 1686832"/>
                <a:gd name="connsiteY95" fmla="*/ 1631950 h 2019300"/>
                <a:gd name="connsiteX96" fmla="*/ 810532 w 1686832"/>
                <a:gd name="connsiteY96" fmla="*/ 1663700 h 2019300"/>
                <a:gd name="connsiteX97" fmla="*/ 829582 w 1686832"/>
                <a:gd name="connsiteY97" fmla="*/ 1676400 h 2019300"/>
                <a:gd name="connsiteX98" fmla="*/ 848632 w 1686832"/>
                <a:gd name="connsiteY98" fmla="*/ 1708150 h 2019300"/>
                <a:gd name="connsiteX99" fmla="*/ 905782 w 1686832"/>
                <a:gd name="connsiteY99" fmla="*/ 1720850 h 2019300"/>
                <a:gd name="connsiteX100" fmla="*/ 988332 w 1686832"/>
                <a:gd name="connsiteY100" fmla="*/ 1670050 h 2019300"/>
                <a:gd name="connsiteX101" fmla="*/ 1001032 w 1686832"/>
                <a:gd name="connsiteY101" fmla="*/ 1689100 h 2019300"/>
                <a:gd name="connsiteX102" fmla="*/ 1020082 w 1686832"/>
                <a:gd name="connsiteY102" fmla="*/ 1727200 h 2019300"/>
                <a:gd name="connsiteX103" fmla="*/ 1045482 w 1686832"/>
                <a:gd name="connsiteY103" fmla="*/ 1733550 h 2019300"/>
                <a:gd name="connsiteX104" fmla="*/ 1089932 w 1686832"/>
                <a:gd name="connsiteY104" fmla="*/ 1746250 h 2019300"/>
                <a:gd name="connsiteX105" fmla="*/ 1134382 w 1686832"/>
                <a:gd name="connsiteY105" fmla="*/ 1752600 h 2019300"/>
                <a:gd name="connsiteX106" fmla="*/ 1216932 w 1686832"/>
                <a:gd name="connsiteY106" fmla="*/ 1746250 h 2019300"/>
                <a:gd name="connsiteX107" fmla="*/ 1235982 w 1686832"/>
                <a:gd name="connsiteY107" fmla="*/ 1739900 h 2019300"/>
                <a:gd name="connsiteX108" fmla="*/ 1280432 w 1686832"/>
                <a:gd name="connsiteY108" fmla="*/ 1682750 h 2019300"/>
                <a:gd name="connsiteX109" fmla="*/ 1299482 w 1686832"/>
                <a:gd name="connsiteY109" fmla="*/ 1676400 h 2019300"/>
                <a:gd name="connsiteX110" fmla="*/ 1318532 w 1686832"/>
                <a:gd name="connsiteY110" fmla="*/ 1663700 h 2019300"/>
                <a:gd name="connsiteX111" fmla="*/ 1369332 w 1686832"/>
                <a:gd name="connsiteY111" fmla="*/ 1644650 h 2019300"/>
                <a:gd name="connsiteX112" fmla="*/ 1375682 w 1686832"/>
                <a:gd name="connsiteY112" fmla="*/ 1428750 h 2019300"/>
                <a:gd name="connsiteX113" fmla="*/ 1382032 w 1686832"/>
                <a:gd name="connsiteY113" fmla="*/ 1409700 h 2019300"/>
                <a:gd name="connsiteX114" fmla="*/ 1394732 w 1686832"/>
                <a:gd name="connsiteY114" fmla="*/ 1390650 h 2019300"/>
                <a:gd name="connsiteX115" fmla="*/ 1394732 w 1686832"/>
                <a:gd name="connsiteY115" fmla="*/ 1327150 h 2019300"/>
                <a:gd name="connsiteX116" fmla="*/ 1375682 w 1686832"/>
                <a:gd name="connsiteY116" fmla="*/ 1314450 h 2019300"/>
                <a:gd name="connsiteX117" fmla="*/ 1362982 w 1686832"/>
                <a:gd name="connsiteY117" fmla="*/ 1289050 h 2019300"/>
                <a:gd name="connsiteX118" fmla="*/ 1388382 w 1686832"/>
                <a:gd name="connsiteY118" fmla="*/ 1257300 h 2019300"/>
                <a:gd name="connsiteX119" fmla="*/ 1401082 w 1686832"/>
                <a:gd name="connsiteY119" fmla="*/ 1238250 h 2019300"/>
                <a:gd name="connsiteX120" fmla="*/ 1420132 w 1686832"/>
                <a:gd name="connsiteY120" fmla="*/ 1181100 h 2019300"/>
                <a:gd name="connsiteX121" fmla="*/ 1426482 w 1686832"/>
                <a:gd name="connsiteY121" fmla="*/ 1162050 h 2019300"/>
                <a:gd name="connsiteX122" fmla="*/ 1391241 w 1686832"/>
                <a:gd name="connsiteY122" fmla="*/ 1113631 h 2019300"/>
                <a:gd name="connsiteX123" fmla="*/ 1394353 w 1686832"/>
                <a:gd name="connsiteY123" fmla="*/ 1062038 h 2019300"/>
                <a:gd name="connsiteX124" fmla="*/ 1439182 w 1686832"/>
                <a:gd name="connsiteY124" fmla="*/ 1009650 h 2019300"/>
                <a:gd name="connsiteX125" fmla="*/ 1426482 w 1686832"/>
                <a:gd name="connsiteY125" fmla="*/ 990600 h 2019300"/>
                <a:gd name="connsiteX126" fmla="*/ 1413782 w 1686832"/>
                <a:gd name="connsiteY126" fmla="*/ 952500 h 2019300"/>
                <a:gd name="connsiteX127" fmla="*/ 1401082 w 1686832"/>
                <a:gd name="connsiteY127" fmla="*/ 927100 h 2019300"/>
                <a:gd name="connsiteX128" fmla="*/ 1394732 w 1686832"/>
                <a:gd name="connsiteY128" fmla="*/ 901700 h 2019300"/>
                <a:gd name="connsiteX129" fmla="*/ 1388382 w 1686832"/>
                <a:gd name="connsiteY129" fmla="*/ 882650 h 2019300"/>
                <a:gd name="connsiteX130" fmla="*/ 1394732 w 1686832"/>
                <a:gd name="connsiteY130" fmla="*/ 666750 h 2019300"/>
                <a:gd name="connsiteX131" fmla="*/ 1401082 w 1686832"/>
                <a:gd name="connsiteY131" fmla="*/ 635000 h 2019300"/>
                <a:gd name="connsiteX132" fmla="*/ 1413782 w 1686832"/>
                <a:gd name="connsiteY132" fmla="*/ 615950 h 2019300"/>
                <a:gd name="connsiteX133" fmla="*/ 1432832 w 1686832"/>
                <a:gd name="connsiteY133" fmla="*/ 577850 h 2019300"/>
                <a:gd name="connsiteX134" fmla="*/ 1439182 w 1686832"/>
                <a:gd name="connsiteY134" fmla="*/ 520700 h 2019300"/>
                <a:gd name="connsiteX135" fmla="*/ 1445532 w 1686832"/>
                <a:gd name="connsiteY135" fmla="*/ 501650 h 2019300"/>
                <a:gd name="connsiteX136" fmla="*/ 1451882 w 1686832"/>
                <a:gd name="connsiteY136" fmla="*/ 450850 h 2019300"/>
                <a:gd name="connsiteX137" fmla="*/ 1489982 w 1686832"/>
                <a:gd name="connsiteY137" fmla="*/ 431800 h 2019300"/>
                <a:gd name="connsiteX138" fmla="*/ 1515382 w 1686832"/>
                <a:gd name="connsiteY138" fmla="*/ 425450 h 2019300"/>
                <a:gd name="connsiteX139" fmla="*/ 1534432 w 1686832"/>
                <a:gd name="connsiteY139" fmla="*/ 419100 h 2019300"/>
                <a:gd name="connsiteX140" fmla="*/ 1572532 w 1686832"/>
                <a:gd name="connsiteY140" fmla="*/ 412750 h 2019300"/>
                <a:gd name="connsiteX141" fmla="*/ 1597932 w 1686832"/>
                <a:gd name="connsiteY141" fmla="*/ 406400 h 2019300"/>
                <a:gd name="connsiteX142" fmla="*/ 1559832 w 1686832"/>
                <a:gd name="connsiteY142" fmla="*/ 368300 h 2019300"/>
                <a:gd name="connsiteX143" fmla="*/ 1521732 w 1686832"/>
                <a:gd name="connsiteY143" fmla="*/ 349250 h 2019300"/>
                <a:gd name="connsiteX144" fmla="*/ 1483632 w 1686832"/>
                <a:gd name="connsiteY144" fmla="*/ 330200 h 2019300"/>
                <a:gd name="connsiteX145" fmla="*/ 1464582 w 1686832"/>
                <a:gd name="connsiteY145" fmla="*/ 285750 h 2019300"/>
                <a:gd name="connsiteX146" fmla="*/ 1445532 w 1686832"/>
                <a:gd name="connsiteY146" fmla="*/ 279400 h 2019300"/>
                <a:gd name="connsiteX147" fmla="*/ 1451882 w 1686832"/>
                <a:gd name="connsiteY147" fmla="*/ 228600 h 2019300"/>
                <a:gd name="connsiteX148" fmla="*/ 1470932 w 1686832"/>
                <a:gd name="connsiteY148" fmla="*/ 222250 h 2019300"/>
                <a:gd name="connsiteX149" fmla="*/ 1521732 w 1686832"/>
                <a:gd name="connsiteY149" fmla="*/ 228600 h 2019300"/>
                <a:gd name="connsiteX150" fmla="*/ 1578882 w 1686832"/>
                <a:gd name="connsiteY150" fmla="*/ 273050 h 2019300"/>
                <a:gd name="connsiteX151" fmla="*/ 1616982 w 1686832"/>
                <a:gd name="connsiteY151" fmla="*/ 285750 h 2019300"/>
                <a:gd name="connsiteX152" fmla="*/ 1636032 w 1686832"/>
                <a:gd name="connsiteY152" fmla="*/ 298450 h 2019300"/>
                <a:gd name="connsiteX153" fmla="*/ 1623332 w 1686832"/>
                <a:gd name="connsiteY153" fmla="*/ 304800 h 2019300"/>
                <a:gd name="connsiteX154" fmla="*/ 1629682 w 1686832"/>
                <a:gd name="connsiteY154" fmla="*/ 260350 h 2019300"/>
                <a:gd name="connsiteX155" fmla="*/ 1667782 w 1686832"/>
                <a:gd name="connsiteY155" fmla="*/ 228600 h 2019300"/>
                <a:gd name="connsiteX156" fmla="*/ 1686832 w 1686832"/>
                <a:gd name="connsiteY156" fmla="*/ 184150 h 2019300"/>
                <a:gd name="connsiteX157" fmla="*/ 1680482 w 1686832"/>
                <a:gd name="connsiteY157" fmla="*/ 165100 h 2019300"/>
                <a:gd name="connsiteX158" fmla="*/ 1591582 w 1686832"/>
                <a:gd name="connsiteY158" fmla="*/ 158750 h 2019300"/>
                <a:gd name="connsiteX159" fmla="*/ 1623332 w 1686832"/>
                <a:gd name="connsiteY159" fmla="*/ 127000 h 2019300"/>
                <a:gd name="connsiteX160" fmla="*/ 1591582 w 1686832"/>
                <a:gd name="connsiteY160" fmla="*/ 69850 h 2019300"/>
                <a:gd name="connsiteX161" fmla="*/ 1610632 w 1686832"/>
                <a:gd name="connsiteY161" fmla="*/ 63500 h 2019300"/>
                <a:gd name="connsiteX162" fmla="*/ 1591582 w 1686832"/>
                <a:gd name="connsiteY162" fmla="*/ 50800 h 2019300"/>
                <a:gd name="connsiteX163" fmla="*/ 1566182 w 1686832"/>
                <a:gd name="connsiteY163" fmla="*/ 44450 h 2019300"/>
                <a:gd name="connsiteX164" fmla="*/ 1509032 w 1686832"/>
                <a:gd name="connsiteY164" fmla="*/ 31750 h 2019300"/>
                <a:gd name="connsiteX165" fmla="*/ 1489982 w 1686832"/>
                <a:gd name="connsiteY165" fmla="*/ 19050 h 2019300"/>
                <a:gd name="connsiteX166" fmla="*/ 1432832 w 1686832"/>
                <a:gd name="connsiteY166" fmla="*/ 6350 h 2019300"/>
                <a:gd name="connsiteX167" fmla="*/ 1401082 w 1686832"/>
                <a:gd name="connsiteY167" fmla="*/ 0 h 2019300"/>
                <a:gd name="connsiteX168" fmla="*/ 1337582 w 1686832"/>
                <a:gd name="connsiteY168" fmla="*/ 6350 h 2019300"/>
                <a:gd name="connsiteX169" fmla="*/ 1337582 w 1686832"/>
                <a:gd name="connsiteY169" fmla="*/ 50800 h 2019300"/>
                <a:gd name="connsiteX170" fmla="*/ 1375682 w 1686832"/>
                <a:gd name="connsiteY170" fmla="*/ 57150 h 2019300"/>
                <a:gd name="connsiteX171" fmla="*/ 1375682 w 1686832"/>
                <a:gd name="connsiteY171" fmla="*/ 127000 h 2019300"/>
                <a:gd name="connsiteX172" fmla="*/ 1337582 w 1686832"/>
                <a:gd name="connsiteY172" fmla="*/ 120650 h 2019300"/>
                <a:gd name="connsiteX173" fmla="*/ 1299482 w 1686832"/>
                <a:gd name="connsiteY173" fmla="*/ 82550 h 2019300"/>
                <a:gd name="connsiteX174" fmla="*/ 1280432 w 1686832"/>
                <a:gd name="connsiteY174" fmla="*/ 63500 h 2019300"/>
                <a:gd name="connsiteX175" fmla="*/ 1248682 w 1686832"/>
                <a:gd name="connsiteY175" fmla="*/ 57150 h 2019300"/>
                <a:gd name="connsiteX176" fmla="*/ 1172482 w 1686832"/>
                <a:gd name="connsiteY176" fmla="*/ 50800 h 2019300"/>
                <a:gd name="connsiteX177" fmla="*/ 1089932 w 1686832"/>
                <a:gd name="connsiteY177" fmla="*/ 50800 h 2019300"/>
                <a:gd name="connsiteX178" fmla="*/ 1070882 w 1686832"/>
                <a:gd name="connsiteY178" fmla="*/ 63500 h 2019300"/>
                <a:gd name="connsiteX179" fmla="*/ 1051832 w 1686832"/>
                <a:gd name="connsiteY179" fmla="*/ 101600 h 2019300"/>
                <a:gd name="connsiteX180" fmla="*/ 1039132 w 1686832"/>
                <a:gd name="connsiteY180" fmla="*/ 120650 h 2019300"/>
                <a:gd name="connsiteX181" fmla="*/ 1032782 w 1686832"/>
                <a:gd name="connsiteY181" fmla="*/ 139700 h 2019300"/>
                <a:gd name="connsiteX182" fmla="*/ 994682 w 1686832"/>
                <a:gd name="connsiteY182" fmla="*/ 184150 h 2019300"/>
                <a:gd name="connsiteX183" fmla="*/ 956582 w 1686832"/>
                <a:gd name="connsiteY183" fmla="*/ 177800 h 2019300"/>
                <a:gd name="connsiteX184" fmla="*/ 943882 w 1686832"/>
                <a:gd name="connsiteY184" fmla="*/ 158750 h 2019300"/>
                <a:gd name="connsiteX185" fmla="*/ 924832 w 1686832"/>
                <a:gd name="connsiteY185" fmla="*/ 139700 h 2019300"/>
                <a:gd name="connsiteX186" fmla="*/ 905782 w 1686832"/>
                <a:gd name="connsiteY186" fmla="*/ 95250 h 2019300"/>
                <a:gd name="connsiteX187" fmla="*/ 899432 w 1686832"/>
                <a:gd name="connsiteY187" fmla="*/ 69850 h 2019300"/>
                <a:gd name="connsiteX188" fmla="*/ 886732 w 1686832"/>
                <a:gd name="connsiteY188" fmla="*/ 50800 h 2019300"/>
                <a:gd name="connsiteX189" fmla="*/ 880382 w 1686832"/>
                <a:gd name="connsiteY189" fmla="*/ 31750 h 2019300"/>
                <a:gd name="connsiteX190" fmla="*/ 842282 w 1686832"/>
                <a:gd name="connsiteY190" fmla="*/ 12700 h 2019300"/>
                <a:gd name="connsiteX191" fmla="*/ 670832 w 1686832"/>
                <a:gd name="connsiteY191" fmla="*/ 25400 h 2019300"/>
                <a:gd name="connsiteX192" fmla="*/ 645432 w 1686832"/>
                <a:gd name="connsiteY192" fmla="*/ 31750 h 2019300"/>
                <a:gd name="connsiteX193" fmla="*/ 632732 w 1686832"/>
                <a:gd name="connsiteY193" fmla="*/ 50800 h 2019300"/>
                <a:gd name="connsiteX194" fmla="*/ 613682 w 1686832"/>
                <a:gd name="connsiteY194" fmla="*/ 63500 h 2019300"/>
                <a:gd name="connsiteX0" fmla="*/ 613682 w 1686832"/>
                <a:gd name="connsiteY0" fmla="*/ 63500 h 2019300"/>
                <a:gd name="connsiteX1" fmla="*/ 626382 w 1686832"/>
                <a:gd name="connsiteY1" fmla="*/ 228600 h 2019300"/>
                <a:gd name="connsiteX2" fmla="*/ 607332 w 1686832"/>
                <a:gd name="connsiteY2" fmla="*/ 273050 h 2019300"/>
                <a:gd name="connsiteX3" fmla="*/ 588282 w 1686832"/>
                <a:gd name="connsiteY3" fmla="*/ 285750 h 2019300"/>
                <a:gd name="connsiteX4" fmla="*/ 562882 w 1686832"/>
                <a:gd name="connsiteY4" fmla="*/ 241300 h 2019300"/>
                <a:gd name="connsiteX5" fmla="*/ 505732 w 1686832"/>
                <a:gd name="connsiteY5" fmla="*/ 209550 h 2019300"/>
                <a:gd name="connsiteX6" fmla="*/ 448582 w 1686832"/>
                <a:gd name="connsiteY6" fmla="*/ 254000 h 2019300"/>
                <a:gd name="connsiteX7" fmla="*/ 404132 w 1686832"/>
                <a:gd name="connsiteY7" fmla="*/ 311150 h 2019300"/>
                <a:gd name="connsiteX8" fmla="*/ 366032 w 1686832"/>
                <a:gd name="connsiteY8" fmla="*/ 323850 h 2019300"/>
                <a:gd name="connsiteX9" fmla="*/ 346982 w 1686832"/>
                <a:gd name="connsiteY9" fmla="*/ 330200 h 2019300"/>
                <a:gd name="connsiteX10" fmla="*/ 315232 w 1686832"/>
                <a:gd name="connsiteY10" fmla="*/ 368300 h 2019300"/>
                <a:gd name="connsiteX11" fmla="*/ 302532 w 1686832"/>
                <a:gd name="connsiteY11" fmla="*/ 406400 h 2019300"/>
                <a:gd name="connsiteX12" fmla="*/ 277132 w 1686832"/>
                <a:gd name="connsiteY12" fmla="*/ 444500 h 2019300"/>
                <a:gd name="connsiteX13" fmla="*/ 270782 w 1686832"/>
                <a:gd name="connsiteY13" fmla="*/ 463550 h 2019300"/>
                <a:gd name="connsiteX14" fmla="*/ 264432 w 1686832"/>
                <a:gd name="connsiteY14" fmla="*/ 501650 h 2019300"/>
                <a:gd name="connsiteX15" fmla="*/ 245382 w 1686832"/>
                <a:gd name="connsiteY15" fmla="*/ 508000 h 2019300"/>
                <a:gd name="connsiteX16" fmla="*/ 185059 w 1686832"/>
                <a:gd name="connsiteY16" fmla="*/ 536575 h 2019300"/>
                <a:gd name="connsiteX17" fmla="*/ 188232 w 1686832"/>
                <a:gd name="connsiteY17" fmla="*/ 577850 h 2019300"/>
                <a:gd name="connsiteX18" fmla="*/ 289832 w 1686832"/>
                <a:gd name="connsiteY18" fmla="*/ 539750 h 2019300"/>
                <a:gd name="connsiteX19" fmla="*/ 308882 w 1686832"/>
                <a:gd name="connsiteY19" fmla="*/ 552450 h 2019300"/>
                <a:gd name="connsiteX20" fmla="*/ 327932 w 1686832"/>
                <a:gd name="connsiteY20" fmla="*/ 596900 h 2019300"/>
                <a:gd name="connsiteX21" fmla="*/ 340632 w 1686832"/>
                <a:gd name="connsiteY21" fmla="*/ 635000 h 2019300"/>
                <a:gd name="connsiteX22" fmla="*/ 327932 w 1686832"/>
                <a:gd name="connsiteY22" fmla="*/ 698500 h 2019300"/>
                <a:gd name="connsiteX23" fmla="*/ 308882 w 1686832"/>
                <a:gd name="connsiteY23" fmla="*/ 717550 h 2019300"/>
                <a:gd name="connsiteX24" fmla="*/ 293007 w 1686832"/>
                <a:gd name="connsiteY24" fmla="*/ 746125 h 2019300"/>
                <a:gd name="connsiteX25" fmla="*/ 283482 w 1686832"/>
                <a:gd name="connsiteY25" fmla="*/ 822325 h 2019300"/>
                <a:gd name="connsiteX26" fmla="*/ 359682 w 1686832"/>
                <a:gd name="connsiteY26" fmla="*/ 844550 h 2019300"/>
                <a:gd name="connsiteX27" fmla="*/ 366032 w 1686832"/>
                <a:gd name="connsiteY27" fmla="*/ 863600 h 2019300"/>
                <a:gd name="connsiteX28" fmla="*/ 327932 w 1686832"/>
                <a:gd name="connsiteY28" fmla="*/ 882650 h 2019300"/>
                <a:gd name="connsiteX29" fmla="*/ 308882 w 1686832"/>
                <a:gd name="connsiteY29" fmla="*/ 889000 h 2019300"/>
                <a:gd name="connsiteX30" fmla="*/ 315232 w 1686832"/>
                <a:gd name="connsiteY30" fmla="*/ 927100 h 2019300"/>
                <a:gd name="connsiteX31" fmla="*/ 327932 w 1686832"/>
                <a:gd name="connsiteY31" fmla="*/ 946150 h 2019300"/>
                <a:gd name="connsiteX32" fmla="*/ 283482 w 1686832"/>
                <a:gd name="connsiteY32" fmla="*/ 946150 h 2019300"/>
                <a:gd name="connsiteX33" fmla="*/ 273957 w 1686832"/>
                <a:gd name="connsiteY33" fmla="*/ 977900 h 2019300"/>
                <a:gd name="connsiteX34" fmla="*/ 264432 w 1686832"/>
                <a:gd name="connsiteY34" fmla="*/ 1044575 h 2019300"/>
                <a:gd name="connsiteX35" fmla="*/ 181882 w 1686832"/>
                <a:gd name="connsiteY35" fmla="*/ 1047750 h 2019300"/>
                <a:gd name="connsiteX36" fmla="*/ 156482 w 1686832"/>
                <a:gd name="connsiteY36" fmla="*/ 1035050 h 2019300"/>
                <a:gd name="connsiteX37" fmla="*/ 137432 w 1686832"/>
                <a:gd name="connsiteY37" fmla="*/ 1028700 h 2019300"/>
                <a:gd name="connsiteX38" fmla="*/ 112032 w 1686832"/>
                <a:gd name="connsiteY38" fmla="*/ 1066800 h 2019300"/>
                <a:gd name="connsiteX39" fmla="*/ 118382 w 1686832"/>
                <a:gd name="connsiteY39" fmla="*/ 1092200 h 2019300"/>
                <a:gd name="connsiteX40" fmla="*/ 137432 w 1686832"/>
                <a:gd name="connsiteY40" fmla="*/ 1111250 h 2019300"/>
                <a:gd name="connsiteX41" fmla="*/ 150132 w 1686832"/>
                <a:gd name="connsiteY41" fmla="*/ 1130300 h 2019300"/>
                <a:gd name="connsiteX42" fmla="*/ 108857 w 1686832"/>
                <a:gd name="connsiteY42" fmla="*/ 1149350 h 2019300"/>
                <a:gd name="connsiteX43" fmla="*/ 907 w 1686832"/>
                <a:gd name="connsiteY43" fmla="*/ 1336675 h 2019300"/>
                <a:gd name="connsiteX44" fmla="*/ 175532 w 1686832"/>
                <a:gd name="connsiteY44" fmla="*/ 1289050 h 2019300"/>
                <a:gd name="connsiteX45" fmla="*/ 226332 w 1686832"/>
                <a:gd name="connsiteY45" fmla="*/ 1298575 h 2019300"/>
                <a:gd name="connsiteX46" fmla="*/ 245382 w 1686832"/>
                <a:gd name="connsiteY46" fmla="*/ 1349375 h 2019300"/>
                <a:gd name="connsiteX47" fmla="*/ 343807 w 1686832"/>
                <a:gd name="connsiteY47" fmla="*/ 1358900 h 2019300"/>
                <a:gd name="connsiteX48" fmla="*/ 410482 w 1686832"/>
                <a:gd name="connsiteY48" fmla="*/ 1327150 h 2019300"/>
                <a:gd name="connsiteX49" fmla="*/ 429532 w 1686832"/>
                <a:gd name="connsiteY49" fmla="*/ 1320800 h 2019300"/>
                <a:gd name="connsiteX50" fmla="*/ 435882 w 1686832"/>
                <a:gd name="connsiteY50" fmla="*/ 1301750 h 2019300"/>
                <a:gd name="connsiteX51" fmla="*/ 454932 w 1686832"/>
                <a:gd name="connsiteY51" fmla="*/ 1225550 h 2019300"/>
                <a:gd name="connsiteX52" fmla="*/ 473982 w 1686832"/>
                <a:gd name="connsiteY52" fmla="*/ 1212850 h 2019300"/>
                <a:gd name="connsiteX53" fmla="*/ 493032 w 1686832"/>
                <a:gd name="connsiteY53" fmla="*/ 1219200 h 2019300"/>
                <a:gd name="connsiteX54" fmla="*/ 540657 w 1686832"/>
                <a:gd name="connsiteY54" fmla="*/ 1219200 h 2019300"/>
                <a:gd name="connsiteX55" fmla="*/ 556532 w 1686832"/>
                <a:gd name="connsiteY55" fmla="*/ 1244600 h 2019300"/>
                <a:gd name="connsiteX56" fmla="*/ 524782 w 1686832"/>
                <a:gd name="connsiteY56" fmla="*/ 1276350 h 2019300"/>
                <a:gd name="connsiteX57" fmla="*/ 505732 w 1686832"/>
                <a:gd name="connsiteY57" fmla="*/ 1282700 h 2019300"/>
                <a:gd name="connsiteX58" fmla="*/ 486682 w 1686832"/>
                <a:gd name="connsiteY58" fmla="*/ 1295400 h 2019300"/>
                <a:gd name="connsiteX59" fmla="*/ 473982 w 1686832"/>
                <a:gd name="connsiteY59" fmla="*/ 1314450 h 2019300"/>
                <a:gd name="connsiteX60" fmla="*/ 467632 w 1686832"/>
                <a:gd name="connsiteY60" fmla="*/ 1333500 h 2019300"/>
                <a:gd name="connsiteX61" fmla="*/ 435882 w 1686832"/>
                <a:gd name="connsiteY61" fmla="*/ 1365250 h 2019300"/>
                <a:gd name="connsiteX62" fmla="*/ 499382 w 1686832"/>
                <a:gd name="connsiteY62" fmla="*/ 1390650 h 2019300"/>
                <a:gd name="connsiteX63" fmla="*/ 512082 w 1686832"/>
                <a:gd name="connsiteY63" fmla="*/ 1409700 h 2019300"/>
                <a:gd name="connsiteX64" fmla="*/ 512082 w 1686832"/>
                <a:gd name="connsiteY64" fmla="*/ 1460500 h 2019300"/>
                <a:gd name="connsiteX65" fmla="*/ 451757 w 1686832"/>
                <a:gd name="connsiteY65" fmla="*/ 1393825 h 2019300"/>
                <a:gd name="connsiteX66" fmla="*/ 372382 w 1686832"/>
                <a:gd name="connsiteY66" fmla="*/ 1450975 h 2019300"/>
                <a:gd name="connsiteX67" fmla="*/ 378732 w 1686832"/>
                <a:gd name="connsiteY67" fmla="*/ 1498600 h 2019300"/>
                <a:gd name="connsiteX68" fmla="*/ 391432 w 1686832"/>
                <a:gd name="connsiteY68" fmla="*/ 1517650 h 2019300"/>
                <a:gd name="connsiteX69" fmla="*/ 404132 w 1686832"/>
                <a:gd name="connsiteY69" fmla="*/ 1555750 h 2019300"/>
                <a:gd name="connsiteX70" fmla="*/ 423182 w 1686832"/>
                <a:gd name="connsiteY70" fmla="*/ 1562100 h 2019300"/>
                <a:gd name="connsiteX71" fmla="*/ 461282 w 1686832"/>
                <a:gd name="connsiteY71" fmla="*/ 1587500 h 2019300"/>
                <a:gd name="connsiteX72" fmla="*/ 454932 w 1686832"/>
                <a:gd name="connsiteY72" fmla="*/ 1606550 h 2019300"/>
                <a:gd name="connsiteX73" fmla="*/ 391432 w 1686832"/>
                <a:gd name="connsiteY73" fmla="*/ 1625600 h 2019300"/>
                <a:gd name="connsiteX74" fmla="*/ 378732 w 1686832"/>
                <a:gd name="connsiteY74" fmla="*/ 1663700 h 2019300"/>
                <a:gd name="connsiteX75" fmla="*/ 385082 w 1686832"/>
                <a:gd name="connsiteY75" fmla="*/ 1701800 h 2019300"/>
                <a:gd name="connsiteX76" fmla="*/ 416832 w 1686832"/>
                <a:gd name="connsiteY76" fmla="*/ 1733550 h 2019300"/>
                <a:gd name="connsiteX77" fmla="*/ 410482 w 1686832"/>
                <a:gd name="connsiteY77" fmla="*/ 1755775 h 2019300"/>
                <a:gd name="connsiteX78" fmla="*/ 429532 w 1686832"/>
                <a:gd name="connsiteY78" fmla="*/ 1866900 h 2019300"/>
                <a:gd name="connsiteX79" fmla="*/ 461282 w 1686832"/>
                <a:gd name="connsiteY79" fmla="*/ 1955800 h 2019300"/>
                <a:gd name="connsiteX80" fmla="*/ 486682 w 1686832"/>
                <a:gd name="connsiteY80" fmla="*/ 1962150 h 2019300"/>
                <a:gd name="connsiteX81" fmla="*/ 537482 w 1686832"/>
                <a:gd name="connsiteY81" fmla="*/ 1968500 h 2019300"/>
                <a:gd name="connsiteX82" fmla="*/ 543832 w 1686832"/>
                <a:gd name="connsiteY82" fmla="*/ 1993900 h 2019300"/>
                <a:gd name="connsiteX83" fmla="*/ 588282 w 1686832"/>
                <a:gd name="connsiteY83" fmla="*/ 2012950 h 2019300"/>
                <a:gd name="connsiteX84" fmla="*/ 607332 w 1686832"/>
                <a:gd name="connsiteY84" fmla="*/ 2019300 h 2019300"/>
                <a:gd name="connsiteX85" fmla="*/ 626382 w 1686832"/>
                <a:gd name="connsiteY85" fmla="*/ 2012950 h 2019300"/>
                <a:gd name="connsiteX86" fmla="*/ 645432 w 1686832"/>
                <a:gd name="connsiteY86" fmla="*/ 1943100 h 2019300"/>
                <a:gd name="connsiteX87" fmla="*/ 658132 w 1686832"/>
                <a:gd name="connsiteY87" fmla="*/ 1924050 h 2019300"/>
                <a:gd name="connsiteX88" fmla="*/ 696232 w 1686832"/>
                <a:gd name="connsiteY88" fmla="*/ 1892300 h 2019300"/>
                <a:gd name="connsiteX89" fmla="*/ 715282 w 1686832"/>
                <a:gd name="connsiteY89" fmla="*/ 1854200 h 2019300"/>
                <a:gd name="connsiteX90" fmla="*/ 708932 w 1686832"/>
                <a:gd name="connsiteY90" fmla="*/ 1771650 h 2019300"/>
                <a:gd name="connsiteX91" fmla="*/ 683532 w 1686832"/>
                <a:gd name="connsiteY91" fmla="*/ 1714500 h 2019300"/>
                <a:gd name="connsiteX92" fmla="*/ 670832 w 1686832"/>
                <a:gd name="connsiteY92" fmla="*/ 1670050 h 2019300"/>
                <a:gd name="connsiteX93" fmla="*/ 677182 w 1686832"/>
                <a:gd name="connsiteY93" fmla="*/ 1638300 h 2019300"/>
                <a:gd name="connsiteX94" fmla="*/ 715282 w 1686832"/>
                <a:gd name="connsiteY94" fmla="*/ 1625600 h 2019300"/>
                <a:gd name="connsiteX95" fmla="*/ 778782 w 1686832"/>
                <a:gd name="connsiteY95" fmla="*/ 1631950 h 2019300"/>
                <a:gd name="connsiteX96" fmla="*/ 810532 w 1686832"/>
                <a:gd name="connsiteY96" fmla="*/ 1663700 h 2019300"/>
                <a:gd name="connsiteX97" fmla="*/ 829582 w 1686832"/>
                <a:gd name="connsiteY97" fmla="*/ 1676400 h 2019300"/>
                <a:gd name="connsiteX98" fmla="*/ 848632 w 1686832"/>
                <a:gd name="connsiteY98" fmla="*/ 1708150 h 2019300"/>
                <a:gd name="connsiteX99" fmla="*/ 905782 w 1686832"/>
                <a:gd name="connsiteY99" fmla="*/ 1720850 h 2019300"/>
                <a:gd name="connsiteX100" fmla="*/ 988332 w 1686832"/>
                <a:gd name="connsiteY100" fmla="*/ 1670050 h 2019300"/>
                <a:gd name="connsiteX101" fmla="*/ 1001032 w 1686832"/>
                <a:gd name="connsiteY101" fmla="*/ 1689100 h 2019300"/>
                <a:gd name="connsiteX102" fmla="*/ 1020082 w 1686832"/>
                <a:gd name="connsiteY102" fmla="*/ 1727200 h 2019300"/>
                <a:gd name="connsiteX103" fmla="*/ 1045482 w 1686832"/>
                <a:gd name="connsiteY103" fmla="*/ 1733550 h 2019300"/>
                <a:gd name="connsiteX104" fmla="*/ 1089932 w 1686832"/>
                <a:gd name="connsiteY104" fmla="*/ 1746250 h 2019300"/>
                <a:gd name="connsiteX105" fmla="*/ 1134382 w 1686832"/>
                <a:gd name="connsiteY105" fmla="*/ 1752600 h 2019300"/>
                <a:gd name="connsiteX106" fmla="*/ 1216932 w 1686832"/>
                <a:gd name="connsiteY106" fmla="*/ 1746250 h 2019300"/>
                <a:gd name="connsiteX107" fmla="*/ 1235982 w 1686832"/>
                <a:gd name="connsiteY107" fmla="*/ 1739900 h 2019300"/>
                <a:gd name="connsiteX108" fmla="*/ 1280432 w 1686832"/>
                <a:gd name="connsiteY108" fmla="*/ 1682750 h 2019300"/>
                <a:gd name="connsiteX109" fmla="*/ 1299482 w 1686832"/>
                <a:gd name="connsiteY109" fmla="*/ 1676400 h 2019300"/>
                <a:gd name="connsiteX110" fmla="*/ 1318532 w 1686832"/>
                <a:gd name="connsiteY110" fmla="*/ 1663700 h 2019300"/>
                <a:gd name="connsiteX111" fmla="*/ 1369332 w 1686832"/>
                <a:gd name="connsiteY111" fmla="*/ 1644650 h 2019300"/>
                <a:gd name="connsiteX112" fmla="*/ 1375682 w 1686832"/>
                <a:gd name="connsiteY112" fmla="*/ 1428750 h 2019300"/>
                <a:gd name="connsiteX113" fmla="*/ 1382032 w 1686832"/>
                <a:gd name="connsiteY113" fmla="*/ 1409700 h 2019300"/>
                <a:gd name="connsiteX114" fmla="*/ 1394732 w 1686832"/>
                <a:gd name="connsiteY114" fmla="*/ 1390650 h 2019300"/>
                <a:gd name="connsiteX115" fmla="*/ 1394732 w 1686832"/>
                <a:gd name="connsiteY115" fmla="*/ 1327150 h 2019300"/>
                <a:gd name="connsiteX116" fmla="*/ 1375682 w 1686832"/>
                <a:gd name="connsiteY116" fmla="*/ 1314450 h 2019300"/>
                <a:gd name="connsiteX117" fmla="*/ 1362982 w 1686832"/>
                <a:gd name="connsiteY117" fmla="*/ 1289050 h 2019300"/>
                <a:gd name="connsiteX118" fmla="*/ 1388382 w 1686832"/>
                <a:gd name="connsiteY118" fmla="*/ 1257300 h 2019300"/>
                <a:gd name="connsiteX119" fmla="*/ 1401082 w 1686832"/>
                <a:gd name="connsiteY119" fmla="*/ 1238250 h 2019300"/>
                <a:gd name="connsiteX120" fmla="*/ 1381779 w 1686832"/>
                <a:gd name="connsiteY120" fmla="*/ 1185863 h 2019300"/>
                <a:gd name="connsiteX121" fmla="*/ 1426482 w 1686832"/>
                <a:gd name="connsiteY121" fmla="*/ 1162050 h 2019300"/>
                <a:gd name="connsiteX122" fmla="*/ 1391241 w 1686832"/>
                <a:gd name="connsiteY122" fmla="*/ 1113631 h 2019300"/>
                <a:gd name="connsiteX123" fmla="*/ 1394353 w 1686832"/>
                <a:gd name="connsiteY123" fmla="*/ 1062038 h 2019300"/>
                <a:gd name="connsiteX124" fmla="*/ 1439182 w 1686832"/>
                <a:gd name="connsiteY124" fmla="*/ 1009650 h 2019300"/>
                <a:gd name="connsiteX125" fmla="*/ 1426482 w 1686832"/>
                <a:gd name="connsiteY125" fmla="*/ 990600 h 2019300"/>
                <a:gd name="connsiteX126" fmla="*/ 1413782 w 1686832"/>
                <a:gd name="connsiteY126" fmla="*/ 952500 h 2019300"/>
                <a:gd name="connsiteX127" fmla="*/ 1401082 w 1686832"/>
                <a:gd name="connsiteY127" fmla="*/ 927100 h 2019300"/>
                <a:gd name="connsiteX128" fmla="*/ 1394732 w 1686832"/>
                <a:gd name="connsiteY128" fmla="*/ 901700 h 2019300"/>
                <a:gd name="connsiteX129" fmla="*/ 1388382 w 1686832"/>
                <a:gd name="connsiteY129" fmla="*/ 882650 h 2019300"/>
                <a:gd name="connsiteX130" fmla="*/ 1394732 w 1686832"/>
                <a:gd name="connsiteY130" fmla="*/ 666750 h 2019300"/>
                <a:gd name="connsiteX131" fmla="*/ 1401082 w 1686832"/>
                <a:gd name="connsiteY131" fmla="*/ 635000 h 2019300"/>
                <a:gd name="connsiteX132" fmla="*/ 1413782 w 1686832"/>
                <a:gd name="connsiteY132" fmla="*/ 615950 h 2019300"/>
                <a:gd name="connsiteX133" fmla="*/ 1432832 w 1686832"/>
                <a:gd name="connsiteY133" fmla="*/ 577850 h 2019300"/>
                <a:gd name="connsiteX134" fmla="*/ 1439182 w 1686832"/>
                <a:gd name="connsiteY134" fmla="*/ 520700 h 2019300"/>
                <a:gd name="connsiteX135" fmla="*/ 1445532 w 1686832"/>
                <a:gd name="connsiteY135" fmla="*/ 501650 h 2019300"/>
                <a:gd name="connsiteX136" fmla="*/ 1451882 w 1686832"/>
                <a:gd name="connsiteY136" fmla="*/ 450850 h 2019300"/>
                <a:gd name="connsiteX137" fmla="*/ 1489982 w 1686832"/>
                <a:gd name="connsiteY137" fmla="*/ 431800 h 2019300"/>
                <a:gd name="connsiteX138" fmla="*/ 1515382 w 1686832"/>
                <a:gd name="connsiteY138" fmla="*/ 425450 h 2019300"/>
                <a:gd name="connsiteX139" fmla="*/ 1534432 w 1686832"/>
                <a:gd name="connsiteY139" fmla="*/ 419100 h 2019300"/>
                <a:gd name="connsiteX140" fmla="*/ 1572532 w 1686832"/>
                <a:gd name="connsiteY140" fmla="*/ 412750 h 2019300"/>
                <a:gd name="connsiteX141" fmla="*/ 1597932 w 1686832"/>
                <a:gd name="connsiteY141" fmla="*/ 406400 h 2019300"/>
                <a:gd name="connsiteX142" fmla="*/ 1559832 w 1686832"/>
                <a:gd name="connsiteY142" fmla="*/ 368300 h 2019300"/>
                <a:gd name="connsiteX143" fmla="*/ 1521732 w 1686832"/>
                <a:gd name="connsiteY143" fmla="*/ 349250 h 2019300"/>
                <a:gd name="connsiteX144" fmla="*/ 1483632 w 1686832"/>
                <a:gd name="connsiteY144" fmla="*/ 330200 h 2019300"/>
                <a:gd name="connsiteX145" fmla="*/ 1464582 w 1686832"/>
                <a:gd name="connsiteY145" fmla="*/ 285750 h 2019300"/>
                <a:gd name="connsiteX146" fmla="*/ 1445532 w 1686832"/>
                <a:gd name="connsiteY146" fmla="*/ 279400 h 2019300"/>
                <a:gd name="connsiteX147" fmla="*/ 1451882 w 1686832"/>
                <a:gd name="connsiteY147" fmla="*/ 228600 h 2019300"/>
                <a:gd name="connsiteX148" fmla="*/ 1470932 w 1686832"/>
                <a:gd name="connsiteY148" fmla="*/ 222250 h 2019300"/>
                <a:gd name="connsiteX149" fmla="*/ 1521732 w 1686832"/>
                <a:gd name="connsiteY149" fmla="*/ 228600 h 2019300"/>
                <a:gd name="connsiteX150" fmla="*/ 1578882 w 1686832"/>
                <a:gd name="connsiteY150" fmla="*/ 273050 h 2019300"/>
                <a:gd name="connsiteX151" fmla="*/ 1616982 w 1686832"/>
                <a:gd name="connsiteY151" fmla="*/ 285750 h 2019300"/>
                <a:gd name="connsiteX152" fmla="*/ 1636032 w 1686832"/>
                <a:gd name="connsiteY152" fmla="*/ 298450 h 2019300"/>
                <a:gd name="connsiteX153" fmla="*/ 1623332 w 1686832"/>
                <a:gd name="connsiteY153" fmla="*/ 304800 h 2019300"/>
                <a:gd name="connsiteX154" fmla="*/ 1629682 w 1686832"/>
                <a:gd name="connsiteY154" fmla="*/ 260350 h 2019300"/>
                <a:gd name="connsiteX155" fmla="*/ 1667782 w 1686832"/>
                <a:gd name="connsiteY155" fmla="*/ 228600 h 2019300"/>
                <a:gd name="connsiteX156" fmla="*/ 1686832 w 1686832"/>
                <a:gd name="connsiteY156" fmla="*/ 184150 h 2019300"/>
                <a:gd name="connsiteX157" fmla="*/ 1680482 w 1686832"/>
                <a:gd name="connsiteY157" fmla="*/ 165100 h 2019300"/>
                <a:gd name="connsiteX158" fmla="*/ 1591582 w 1686832"/>
                <a:gd name="connsiteY158" fmla="*/ 158750 h 2019300"/>
                <a:gd name="connsiteX159" fmla="*/ 1623332 w 1686832"/>
                <a:gd name="connsiteY159" fmla="*/ 127000 h 2019300"/>
                <a:gd name="connsiteX160" fmla="*/ 1591582 w 1686832"/>
                <a:gd name="connsiteY160" fmla="*/ 69850 h 2019300"/>
                <a:gd name="connsiteX161" fmla="*/ 1610632 w 1686832"/>
                <a:gd name="connsiteY161" fmla="*/ 63500 h 2019300"/>
                <a:gd name="connsiteX162" fmla="*/ 1591582 w 1686832"/>
                <a:gd name="connsiteY162" fmla="*/ 50800 h 2019300"/>
                <a:gd name="connsiteX163" fmla="*/ 1566182 w 1686832"/>
                <a:gd name="connsiteY163" fmla="*/ 44450 h 2019300"/>
                <a:gd name="connsiteX164" fmla="*/ 1509032 w 1686832"/>
                <a:gd name="connsiteY164" fmla="*/ 31750 h 2019300"/>
                <a:gd name="connsiteX165" fmla="*/ 1489982 w 1686832"/>
                <a:gd name="connsiteY165" fmla="*/ 19050 h 2019300"/>
                <a:gd name="connsiteX166" fmla="*/ 1432832 w 1686832"/>
                <a:gd name="connsiteY166" fmla="*/ 6350 h 2019300"/>
                <a:gd name="connsiteX167" fmla="*/ 1401082 w 1686832"/>
                <a:gd name="connsiteY167" fmla="*/ 0 h 2019300"/>
                <a:gd name="connsiteX168" fmla="*/ 1337582 w 1686832"/>
                <a:gd name="connsiteY168" fmla="*/ 6350 h 2019300"/>
                <a:gd name="connsiteX169" fmla="*/ 1337582 w 1686832"/>
                <a:gd name="connsiteY169" fmla="*/ 50800 h 2019300"/>
                <a:gd name="connsiteX170" fmla="*/ 1375682 w 1686832"/>
                <a:gd name="connsiteY170" fmla="*/ 57150 h 2019300"/>
                <a:gd name="connsiteX171" fmla="*/ 1375682 w 1686832"/>
                <a:gd name="connsiteY171" fmla="*/ 127000 h 2019300"/>
                <a:gd name="connsiteX172" fmla="*/ 1337582 w 1686832"/>
                <a:gd name="connsiteY172" fmla="*/ 120650 h 2019300"/>
                <a:gd name="connsiteX173" fmla="*/ 1299482 w 1686832"/>
                <a:gd name="connsiteY173" fmla="*/ 82550 h 2019300"/>
                <a:gd name="connsiteX174" fmla="*/ 1280432 w 1686832"/>
                <a:gd name="connsiteY174" fmla="*/ 63500 h 2019300"/>
                <a:gd name="connsiteX175" fmla="*/ 1248682 w 1686832"/>
                <a:gd name="connsiteY175" fmla="*/ 57150 h 2019300"/>
                <a:gd name="connsiteX176" fmla="*/ 1172482 w 1686832"/>
                <a:gd name="connsiteY176" fmla="*/ 50800 h 2019300"/>
                <a:gd name="connsiteX177" fmla="*/ 1089932 w 1686832"/>
                <a:gd name="connsiteY177" fmla="*/ 50800 h 2019300"/>
                <a:gd name="connsiteX178" fmla="*/ 1070882 w 1686832"/>
                <a:gd name="connsiteY178" fmla="*/ 63500 h 2019300"/>
                <a:gd name="connsiteX179" fmla="*/ 1051832 w 1686832"/>
                <a:gd name="connsiteY179" fmla="*/ 101600 h 2019300"/>
                <a:gd name="connsiteX180" fmla="*/ 1039132 w 1686832"/>
                <a:gd name="connsiteY180" fmla="*/ 120650 h 2019300"/>
                <a:gd name="connsiteX181" fmla="*/ 1032782 w 1686832"/>
                <a:gd name="connsiteY181" fmla="*/ 139700 h 2019300"/>
                <a:gd name="connsiteX182" fmla="*/ 994682 w 1686832"/>
                <a:gd name="connsiteY182" fmla="*/ 184150 h 2019300"/>
                <a:gd name="connsiteX183" fmla="*/ 956582 w 1686832"/>
                <a:gd name="connsiteY183" fmla="*/ 177800 h 2019300"/>
                <a:gd name="connsiteX184" fmla="*/ 943882 w 1686832"/>
                <a:gd name="connsiteY184" fmla="*/ 158750 h 2019300"/>
                <a:gd name="connsiteX185" fmla="*/ 924832 w 1686832"/>
                <a:gd name="connsiteY185" fmla="*/ 139700 h 2019300"/>
                <a:gd name="connsiteX186" fmla="*/ 905782 w 1686832"/>
                <a:gd name="connsiteY186" fmla="*/ 95250 h 2019300"/>
                <a:gd name="connsiteX187" fmla="*/ 899432 w 1686832"/>
                <a:gd name="connsiteY187" fmla="*/ 69850 h 2019300"/>
                <a:gd name="connsiteX188" fmla="*/ 886732 w 1686832"/>
                <a:gd name="connsiteY188" fmla="*/ 50800 h 2019300"/>
                <a:gd name="connsiteX189" fmla="*/ 880382 w 1686832"/>
                <a:gd name="connsiteY189" fmla="*/ 31750 h 2019300"/>
                <a:gd name="connsiteX190" fmla="*/ 842282 w 1686832"/>
                <a:gd name="connsiteY190" fmla="*/ 12700 h 2019300"/>
                <a:gd name="connsiteX191" fmla="*/ 670832 w 1686832"/>
                <a:gd name="connsiteY191" fmla="*/ 25400 h 2019300"/>
                <a:gd name="connsiteX192" fmla="*/ 645432 w 1686832"/>
                <a:gd name="connsiteY192" fmla="*/ 31750 h 2019300"/>
                <a:gd name="connsiteX193" fmla="*/ 632732 w 1686832"/>
                <a:gd name="connsiteY193" fmla="*/ 50800 h 2019300"/>
                <a:gd name="connsiteX194" fmla="*/ 613682 w 1686832"/>
                <a:gd name="connsiteY194" fmla="*/ 63500 h 2019300"/>
                <a:gd name="connsiteX0" fmla="*/ 613682 w 1686832"/>
                <a:gd name="connsiteY0" fmla="*/ 63500 h 2019300"/>
                <a:gd name="connsiteX1" fmla="*/ 626382 w 1686832"/>
                <a:gd name="connsiteY1" fmla="*/ 228600 h 2019300"/>
                <a:gd name="connsiteX2" fmla="*/ 607332 w 1686832"/>
                <a:gd name="connsiteY2" fmla="*/ 273050 h 2019300"/>
                <a:gd name="connsiteX3" fmla="*/ 588282 w 1686832"/>
                <a:gd name="connsiteY3" fmla="*/ 285750 h 2019300"/>
                <a:gd name="connsiteX4" fmla="*/ 562882 w 1686832"/>
                <a:gd name="connsiteY4" fmla="*/ 241300 h 2019300"/>
                <a:gd name="connsiteX5" fmla="*/ 505732 w 1686832"/>
                <a:gd name="connsiteY5" fmla="*/ 209550 h 2019300"/>
                <a:gd name="connsiteX6" fmla="*/ 448582 w 1686832"/>
                <a:gd name="connsiteY6" fmla="*/ 254000 h 2019300"/>
                <a:gd name="connsiteX7" fmla="*/ 404132 w 1686832"/>
                <a:gd name="connsiteY7" fmla="*/ 311150 h 2019300"/>
                <a:gd name="connsiteX8" fmla="*/ 366032 w 1686832"/>
                <a:gd name="connsiteY8" fmla="*/ 323850 h 2019300"/>
                <a:gd name="connsiteX9" fmla="*/ 346982 w 1686832"/>
                <a:gd name="connsiteY9" fmla="*/ 330200 h 2019300"/>
                <a:gd name="connsiteX10" fmla="*/ 315232 w 1686832"/>
                <a:gd name="connsiteY10" fmla="*/ 368300 h 2019300"/>
                <a:gd name="connsiteX11" fmla="*/ 302532 w 1686832"/>
                <a:gd name="connsiteY11" fmla="*/ 406400 h 2019300"/>
                <a:gd name="connsiteX12" fmla="*/ 277132 w 1686832"/>
                <a:gd name="connsiteY12" fmla="*/ 444500 h 2019300"/>
                <a:gd name="connsiteX13" fmla="*/ 270782 w 1686832"/>
                <a:gd name="connsiteY13" fmla="*/ 463550 h 2019300"/>
                <a:gd name="connsiteX14" fmla="*/ 264432 w 1686832"/>
                <a:gd name="connsiteY14" fmla="*/ 501650 h 2019300"/>
                <a:gd name="connsiteX15" fmla="*/ 245382 w 1686832"/>
                <a:gd name="connsiteY15" fmla="*/ 508000 h 2019300"/>
                <a:gd name="connsiteX16" fmla="*/ 185059 w 1686832"/>
                <a:gd name="connsiteY16" fmla="*/ 536575 h 2019300"/>
                <a:gd name="connsiteX17" fmla="*/ 188232 w 1686832"/>
                <a:gd name="connsiteY17" fmla="*/ 577850 h 2019300"/>
                <a:gd name="connsiteX18" fmla="*/ 289832 w 1686832"/>
                <a:gd name="connsiteY18" fmla="*/ 539750 h 2019300"/>
                <a:gd name="connsiteX19" fmla="*/ 308882 w 1686832"/>
                <a:gd name="connsiteY19" fmla="*/ 552450 h 2019300"/>
                <a:gd name="connsiteX20" fmla="*/ 327932 w 1686832"/>
                <a:gd name="connsiteY20" fmla="*/ 596900 h 2019300"/>
                <a:gd name="connsiteX21" fmla="*/ 340632 w 1686832"/>
                <a:gd name="connsiteY21" fmla="*/ 635000 h 2019300"/>
                <a:gd name="connsiteX22" fmla="*/ 327932 w 1686832"/>
                <a:gd name="connsiteY22" fmla="*/ 698500 h 2019300"/>
                <a:gd name="connsiteX23" fmla="*/ 308882 w 1686832"/>
                <a:gd name="connsiteY23" fmla="*/ 717550 h 2019300"/>
                <a:gd name="connsiteX24" fmla="*/ 293007 w 1686832"/>
                <a:gd name="connsiteY24" fmla="*/ 746125 h 2019300"/>
                <a:gd name="connsiteX25" fmla="*/ 283482 w 1686832"/>
                <a:gd name="connsiteY25" fmla="*/ 822325 h 2019300"/>
                <a:gd name="connsiteX26" fmla="*/ 359682 w 1686832"/>
                <a:gd name="connsiteY26" fmla="*/ 844550 h 2019300"/>
                <a:gd name="connsiteX27" fmla="*/ 366032 w 1686832"/>
                <a:gd name="connsiteY27" fmla="*/ 863600 h 2019300"/>
                <a:gd name="connsiteX28" fmla="*/ 327932 w 1686832"/>
                <a:gd name="connsiteY28" fmla="*/ 882650 h 2019300"/>
                <a:gd name="connsiteX29" fmla="*/ 308882 w 1686832"/>
                <a:gd name="connsiteY29" fmla="*/ 889000 h 2019300"/>
                <a:gd name="connsiteX30" fmla="*/ 315232 w 1686832"/>
                <a:gd name="connsiteY30" fmla="*/ 927100 h 2019300"/>
                <a:gd name="connsiteX31" fmla="*/ 327932 w 1686832"/>
                <a:gd name="connsiteY31" fmla="*/ 946150 h 2019300"/>
                <a:gd name="connsiteX32" fmla="*/ 283482 w 1686832"/>
                <a:gd name="connsiteY32" fmla="*/ 946150 h 2019300"/>
                <a:gd name="connsiteX33" fmla="*/ 273957 w 1686832"/>
                <a:gd name="connsiteY33" fmla="*/ 977900 h 2019300"/>
                <a:gd name="connsiteX34" fmla="*/ 264432 w 1686832"/>
                <a:gd name="connsiteY34" fmla="*/ 1044575 h 2019300"/>
                <a:gd name="connsiteX35" fmla="*/ 181882 w 1686832"/>
                <a:gd name="connsiteY35" fmla="*/ 1047750 h 2019300"/>
                <a:gd name="connsiteX36" fmla="*/ 156482 w 1686832"/>
                <a:gd name="connsiteY36" fmla="*/ 1035050 h 2019300"/>
                <a:gd name="connsiteX37" fmla="*/ 137432 w 1686832"/>
                <a:gd name="connsiteY37" fmla="*/ 1028700 h 2019300"/>
                <a:gd name="connsiteX38" fmla="*/ 112032 w 1686832"/>
                <a:gd name="connsiteY38" fmla="*/ 1066800 h 2019300"/>
                <a:gd name="connsiteX39" fmla="*/ 118382 w 1686832"/>
                <a:gd name="connsiteY39" fmla="*/ 1092200 h 2019300"/>
                <a:gd name="connsiteX40" fmla="*/ 137432 w 1686832"/>
                <a:gd name="connsiteY40" fmla="*/ 1111250 h 2019300"/>
                <a:gd name="connsiteX41" fmla="*/ 150132 w 1686832"/>
                <a:gd name="connsiteY41" fmla="*/ 1130300 h 2019300"/>
                <a:gd name="connsiteX42" fmla="*/ 108857 w 1686832"/>
                <a:gd name="connsiteY42" fmla="*/ 1149350 h 2019300"/>
                <a:gd name="connsiteX43" fmla="*/ 907 w 1686832"/>
                <a:gd name="connsiteY43" fmla="*/ 1336675 h 2019300"/>
                <a:gd name="connsiteX44" fmla="*/ 175532 w 1686832"/>
                <a:gd name="connsiteY44" fmla="*/ 1289050 h 2019300"/>
                <a:gd name="connsiteX45" fmla="*/ 226332 w 1686832"/>
                <a:gd name="connsiteY45" fmla="*/ 1298575 h 2019300"/>
                <a:gd name="connsiteX46" fmla="*/ 245382 w 1686832"/>
                <a:gd name="connsiteY46" fmla="*/ 1349375 h 2019300"/>
                <a:gd name="connsiteX47" fmla="*/ 343807 w 1686832"/>
                <a:gd name="connsiteY47" fmla="*/ 1358900 h 2019300"/>
                <a:gd name="connsiteX48" fmla="*/ 410482 w 1686832"/>
                <a:gd name="connsiteY48" fmla="*/ 1327150 h 2019300"/>
                <a:gd name="connsiteX49" fmla="*/ 429532 w 1686832"/>
                <a:gd name="connsiteY49" fmla="*/ 1320800 h 2019300"/>
                <a:gd name="connsiteX50" fmla="*/ 435882 w 1686832"/>
                <a:gd name="connsiteY50" fmla="*/ 1301750 h 2019300"/>
                <a:gd name="connsiteX51" fmla="*/ 454932 w 1686832"/>
                <a:gd name="connsiteY51" fmla="*/ 1225550 h 2019300"/>
                <a:gd name="connsiteX52" fmla="*/ 473982 w 1686832"/>
                <a:gd name="connsiteY52" fmla="*/ 1212850 h 2019300"/>
                <a:gd name="connsiteX53" fmla="*/ 493032 w 1686832"/>
                <a:gd name="connsiteY53" fmla="*/ 1219200 h 2019300"/>
                <a:gd name="connsiteX54" fmla="*/ 540657 w 1686832"/>
                <a:gd name="connsiteY54" fmla="*/ 1219200 h 2019300"/>
                <a:gd name="connsiteX55" fmla="*/ 556532 w 1686832"/>
                <a:gd name="connsiteY55" fmla="*/ 1244600 h 2019300"/>
                <a:gd name="connsiteX56" fmla="*/ 524782 w 1686832"/>
                <a:gd name="connsiteY56" fmla="*/ 1276350 h 2019300"/>
                <a:gd name="connsiteX57" fmla="*/ 505732 w 1686832"/>
                <a:gd name="connsiteY57" fmla="*/ 1282700 h 2019300"/>
                <a:gd name="connsiteX58" fmla="*/ 486682 w 1686832"/>
                <a:gd name="connsiteY58" fmla="*/ 1295400 h 2019300"/>
                <a:gd name="connsiteX59" fmla="*/ 473982 w 1686832"/>
                <a:gd name="connsiteY59" fmla="*/ 1314450 h 2019300"/>
                <a:gd name="connsiteX60" fmla="*/ 467632 w 1686832"/>
                <a:gd name="connsiteY60" fmla="*/ 1333500 h 2019300"/>
                <a:gd name="connsiteX61" fmla="*/ 435882 w 1686832"/>
                <a:gd name="connsiteY61" fmla="*/ 1365250 h 2019300"/>
                <a:gd name="connsiteX62" fmla="*/ 499382 w 1686832"/>
                <a:gd name="connsiteY62" fmla="*/ 1390650 h 2019300"/>
                <a:gd name="connsiteX63" fmla="*/ 512082 w 1686832"/>
                <a:gd name="connsiteY63" fmla="*/ 1409700 h 2019300"/>
                <a:gd name="connsiteX64" fmla="*/ 512082 w 1686832"/>
                <a:gd name="connsiteY64" fmla="*/ 1460500 h 2019300"/>
                <a:gd name="connsiteX65" fmla="*/ 451757 w 1686832"/>
                <a:gd name="connsiteY65" fmla="*/ 1393825 h 2019300"/>
                <a:gd name="connsiteX66" fmla="*/ 372382 w 1686832"/>
                <a:gd name="connsiteY66" fmla="*/ 1450975 h 2019300"/>
                <a:gd name="connsiteX67" fmla="*/ 378732 w 1686832"/>
                <a:gd name="connsiteY67" fmla="*/ 1498600 h 2019300"/>
                <a:gd name="connsiteX68" fmla="*/ 391432 w 1686832"/>
                <a:gd name="connsiteY68" fmla="*/ 1517650 h 2019300"/>
                <a:gd name="connsiteX69" fmla="*/ 404132 w 1686832"/>
                <a:gd name="connsiteY69" fmla="*/ 1555750 h 2019300"/>
                <a:gd name="connsiteX70" fmla="*/ 423182 w 1686832"/>
                <a:gd name="connsiteY70" fmla="*/ 1562100 h 2019300"/>
                <a:gd name="connsiteX71" fmla="*/ 461282 w 1686832"/>
                <a:gd name="connsiteY71" fmla="*/ 1587500 h 2019300"/>
                <a:gd name="connsiteX72" fmla="*/ 454932 w 1686832"/>
                <a:gd name="connsiteY72" fmla="*/ 1606550 h 2019300"/>
                <a:gd name="connsiteX73" fmla="*/ 391432 w 1686832"/>
                <a:gd name="connsiteY73" fmla="*/ 1625600 h 2019300"/>
                <a:gd name="connsiteX74" fmla="*/ 378732 w 1686832"/>
                <a:gd name="connsiteY74" fmla="*/ 1663700 h 2019300"/>
                <a:gd name="connsiteX75" fmla="*/ 385082 w 1686832"/>
                <a:gd name="connsiteY75" fmla="*/ 1701800 h 2019300"/>
                <a:gd name="connsiteX76" fmla="*/ 416832 w 1686832"/>
                <a:gd name="connsiteY76" fmla="*/ 1733550 h 2019300"/>
                <a:gd name="connsiteX77" fmla="*/ 410482 w 1686832"/>
                <a:gd name="connsiteY77" fmla="*/ 1755775 h 2019300"/>
                <a:gd name="connsiteX78" fmla="*/ 429532 w 1686832"/>
                <a:gd name="connsiteY78" fmla="*/ 1866900 h 2019300"/>
                <a:gd name="connsiteX79" fmla="*/ 461282 w 1686832"/>
                <a:gd name="connsiteY79" fmla="*/ 1955800 h 2019300"/>
                <a:gd name="connsiteX80" fmla="*/ 486682 w 1686832"/>
                <a:gd name="connsiteY80" fmla="*/ 1962150 h 2019300"/>
                <a:gd name="connsiteX81" fmla="*/ 537482 w 1686832"/>
                <a:gd name="connsiteY81" fmla="*/ 1968500 h 2019300"/>
                <a:gd name="connsiteX82" fmla="*/ 543832 w 1686832"/>
                <a:gd name="connsiteY82" fmla="*/ 1993900 h 2019300"/>
                <a:gd name="connsiteX83" fmla="*/ 588282 w 1686832"/>
                <a:gd name="connsiteY83" fmla="*/ 2012950 h 2019300"/>
                <a:gd name="connsiteX84" fmla="*/ 607332 w 1686832"/>
                <a:gd name="connsiteY84" fmla="*/ 2019300 h 2019300"/>
                <a:gd name="connsiteX85" fmla="*/ 626382 w 1686832"/>
                <a:gd name="connsiteY85" fmla="*/ 2012950 h 2019300"/>
                <a:gd name="connsiteX86" fmla="*/ 645432 w 1686832"/>
                <a:gd name="connsiteY86" fmla="*/ 1943100 h 2019300"/>
                <a:gd name="connsiteX87" fmla="*/ 658132 w 1686832"/>
                <a:gd name="connsiteY87" fmla="*/ 1924050 h 2019300"/>
                <a:gd name="connsiteX88" fmla="*/ 696232 w 1686832"/>
                <a:gd name="connsiteY88" fmla="*/ 1892300 h 2019300"/>
                <a:gd name="connsiteX89" fmla="*/ 715282 w 1686832"/>
                <a:gd name="connsiteY89" fmla="*/ 1854200 h 2019300"/>
                <a:gd name="connsiteX90" fmla="*/ 708932 w 1686832"/>
                <a:gd name="connsiteY90" fmla="*/ 1771650 h 2019300"/>
                <a:gd name="connsiteX91" fmla="*/ 683532 w 1686832"/>
                <a:gd name="connsiteY91" fmla="*/ 1714500 h 2019300"/>
                <a:gd name="connsiteX92" fmla="*/ 670832 w 1686832"/>
                <a:gd name="connsiteY92" fmla="*/ 1670050 h 2019300"/>
                <a:gd name="connsiteX93" fmla="*/ 677182 w 1686832"/>
                <a:gd name="connsiteY93" fmla="*/ 1638300 h 2019300"/>
                <a:gd name="connsiteX94" fmla="*/ 715282 w 1686832"/>
                <a:gd name="connsiteY94" fmla="*/ 1625600 h 2019300"/>
                <a:gd name="connsiteX95" fmla="*/ 778782 w 1686832"/>
                <a:gd name="connsiteY95" fmla="*/ 1631950 h 2019300"/>
                <a:gd name="connsiteX96" fmla="*/ 810532 w 1686832"/>
                <a:gd name="connsiteY96" fmla="*/ 1663700 h 2019300"/>
                <a:gd name="connsiteX97" fmla="*/ 829582 w 1686832"/>
                <a:gd name="connsiteY97" fmla="*/ 1676400 h 2019300"/>
                <a:gd name="connsiteX98" fmla="*/ 848632 w 1686832"/>
                <a:gd name="connsiteY98" fmla="*/ 1708150 h 2019300"/>
                <a:gd name="connsiteX99" fmla="*/ 905782 w 1686832"/>
                <a:gd name="connsiteY99" fmla="*/ 1720850 h 2019300"/>
                <a:gd name="connsiteX100" fmla="*/ 988332 w 1686832"/>
                <a:gd name="connsiteY100" fmla="*/ 1670050 h 2019300"/>
                <a:gd name="connsiteX101" fmla="*/ 1001032 w 1686832"/>
                <a:gd name="connsiteY101" fmla="*/ 1689100 h 2019300"/>
                <a:gd name="connsiteX102" fmla="*/ 1020082 w 1686832"/>
                <a:gd name="connsiteY102" fmla="*/ 1727200 h 2019300"/>
                <a:gd name="connsiteX103" fmla="*/ 1045482 w 1686832"/>
                <a:gd name="connsiteY103" fmla="*/ 1733550 h 2019300"/>
                <a:gd name="connsiteX104" fmla="*/ 1089932 w 1686832"/>
                <a:gd name="connsiteY104" fmla="*/ 1746250 h 2019300"/>
                <a:gd name="connsiteX105" fmla="*/ 1134382 w 1686832"/>
                <a:gd name="connsiteY105" fmla="*/ 1752600 h 2019300"/>
                <a:gd name="connsiteX106" fmla="*/ 1216932 w 1686832"/>
                <a:gd name="connsiteY106" fmla="*/ 1746250 h 2019300"/>
                <a:gd name="connsiteX107" fmla="*/ 1235982 w 1686832"/>
                <a:gd name="connsiteY107" fmla="*/ 1739900 h 2019300"/>
                <a:gd name="connsiteX108" fmla="*/ 1280432 w 1686832"/>
                <a:gd name="connsiteY108" fmla="*/ 1682750 h 2019300"/>
                <a:gd name="connsiteX109" fmla="*/ 1299482 w 1686832"/>
                <a:gd name="connsiteY109" fmla="*/ 1676400 h 2019300"/>
                <a:gd name="connsiteX110" fmla="*/ 1318532 w 1686832"/>
                <a:gd name="connsiteY110" fmla="*/ 1663700 h 2019300"/>
                <a:gd name="connsiteX111" fmla="*/ 1369332 w 1686832"/>
                <a:gd name="connsiteY111" fmla="*/ 1644650 h 2019300"/>
                <a:gd name="connsiteX112" fmla="*/ 1375682 w 1686832"/>
                <a:gd name="connsiteY112" fmla="*/ 1428750 h 2019300"/>
                <a:gd name="connsiteX113" fmla="*/ 1382032 w 1686832"/>
                <a:gd name="connsiteY113" fmla="*/ 1409700 h 2019300"/>
                <a:gd name="connsiteX114" fmla="*/ 1394732 w 1686832"/>
                <a:gd name="connsiteY114" fmla="*/ 1390650 h 2019300"/>
                <a:gd name="connsiteX115" fmla="*/ 1394732 w 1686832"/>
                <a:gd name="connsiteY115" fmla="*/ 1327150 h 2019300"/>
                <a:gd name="connsiteX116" fmla="*/ 1375682 w 1686832"/>
                <a:gd name="connsiteY116" fmla="*/ 1314450 h 2019300"/>
                <a:gd name="connsiteX117" fmla="*/ 1362982 w 1686832"/>
                <a:gd name="connsiteY117" fmla="*/ 1289050 h 2019300"/>
                <a:gd name="connsiteX118" fmla="*/ 1388382 w 1686832"/>
                <a:gd name="connsiteY118" fmla="*/ 1257300 h 2019300"/>
                <a:gd name="connsiteX119" fmla="*/ 1401082 w 1686832"/>
                <a:gd name="connsiteY119" fmla="*/ 1238250 h 2019300"/>
                <a:gd name="connsiteX120" fmla="*/ 1381779 w 1686832"/>
                <a:gd name="connsiteY120" fmla="*/ 1185863 h 2019300"/>
                <a:gd name="connsiteX121" fmla="*/ 1383334 w 1686832"/>
                <a:gd name="connsiteY121" fmla="*/ 1152525 h 2019300"/>
                <a:gd name="connsiteX122" fmla="*/ 1391241 w 1686832"/>
                <a:gd name="connsiteY122" fmla="*/ 1113631 h 2019300"/>
                <a:gd name="connsiteX123" fmla="*/ 1394353 w 1686832"/>
                <a:gd name="connsiteY123" fmla="*/ 1062038 h 2019300"/>
                <a:gd name="connsiteX124" fmla="*/ 1439182 w 1686832"/>
                <a:gd name="connsiteY124" fmla="*/ 1009650 h 2019300"/>
                <a:gd name="connsiteX125" fmla="*/ 1426482 w 1686832"/>
                <a:gd name="connsiteY125" fmla="*/ 990600 h 2019300"/>
                <a:gd name="connsiteX126" fmla="*/ 1413782 w 1686832"/>
                <a:gd name="connsiteY126" fmla="*/ 952500 h 2019300"/>
                <a:gd name="connsiteX127" fmla="*/ 1401082 w 1686832"/>
                <a:gd name="connsiteY127" fmla="*/ 927100 h 2019300"/>
                <a:gd name="connsiteX128" fmla="*/ 1394732 w 1686832"/>
                <a:gd name="connsiteY128" fmla="*/ 901700 h 2019300"/>
                <a:gd name="connsiteX129" fmla="*/ 1388382 w 1686832"/>
                <a:gd name="connsiteY129" fmla="*/ 882650 h 2019300"/>
                <a:gd name="connsiteX130" fmla="*/ 1394732 w 1686832"/>
                <a:gd name="connsiteY130" fmla="*/ 666750 h 2019300"/>
                <a:gd name="connsiteX131" fmla="*/ 1401082 w 1686832"/>
                <a:gd name="connsiteY131" fmla="*/ 635000 h 2019300"/>
                <a:gd name="connsiteX132" fmla="*/ 1413782 w 1686832"/>
                <a:gd name="connsiteY132" fmla="*/ 615950 h 2019300"/>
                <a:gd name="connsiteX133" fmla="*/ 1432832 w 1686832"/>
                <a:gd name="connsiteY133" fmla="*/ 577850 h 2019300"/>
                <a:gd name="connsiteX134" fmla="*/ 1439182 w 1686832"/>
                <a:gd name="connsiteY134" fmla="*/ 520700 h 2019300"/>
                <a:gd name="connsiteX135" fmla="*/ 1445532 w 1686832"/>
                <a:gd name="connsiteY135" fmla="*/ 501650 h 2019300"/>
                <a:gd name="connsiteX136" fmla="*/ 1451882 w 1686832"/>
                <a:gd name="connsiteY136" fmla="*/ 450850 h 2019300"/>
                <a:gd name="connsiteX137" fmla="*/ 1489982 w 1686832"/>
                <a:gd name="connsiteY137" fmla="*/ 431800 h 2019300"/>
                <a:gd name="connsiteX138" fmla="*/ 1515382 w 1686832"/>
                <a:gd name="connsiteY138" fmla="*/ 425450 h 2019300"/>
                <a:gd name="connsiteX139" fmla="*/ 1534432 w 1686832"/>
                <a:gd name="connsiteY139" fmla="*/ 419100 h 2019300"/>
                <a:gd name="connsiteX140" fmla="*/ 1572532 w 1686832"/>
                <a:gd name="connsiteY140" fmla="*/ 412750 h 2019300"/>
                <a:gd name="connsiteX141" fmla="*/ 1597932 w 1686832"/>
                <a:gd name="connsiteY141" fmla="*/ 406400 h 2019300"/>
                <a:gd name="connsiteX142" fmla="*/ 1559832 w 1686832"/>
                <a:gd name="connsiteY142" fmla="*/ 368300 h 2019300"/>
                <a:gd name="connsiteX143" fmla="*/ 1521732 w 1686832"/>
                <a:gd name="connsiteY143" fmla="*/ 349250 h 2019300"/>
                <a:gd name="connsiteX144" fmla="*/ 1483632 w 1686832"/>
                <a:gd name="connsiteY144" fmla="*/ 330200 h 2019300"/>
                <a:gd name="connsiteX145" fmla="*/ 1464582 w 1686832"/>
                <a:gd name="connsiteY145" fmla="*/ 285750 h 2019300"/>
                <a:gd name="connsiteX146" fmla="*/ 1445532 w 1686832"/>
                <a:gd name="connsiteY146" fmla="*/ 279400 h 2019300"/>
                <a:gd name="connsiteX147" fmla="*/ 1451882 w 1686832"/>
                <a:gd name="connsiteY147" fmla="*/ 228600 h 2019300"/>
                <a:gd name="connsiteX148" fmla="*/ 1470932 w 1686832"/>
                <a:gd name="connsiteY148" fmla="*/ 222250 h 2019300"/>
                <a:gd name="connsiteX149" fmla="*/ 1521732 w 1686832"/>
                <a:gd name="connsiteY149" fmla="*/ 228600 h 2019300"/>
                <a:gd name="connsiteX150" fmla="*/ 1578882 w 1686832"/>
                <a:gd name="connsiteY150" fmla="*/ 273050 h 2019300"/>
                <a:gd name="connsiteX151" fmla="*/ 1616982 w 1686832"/>
                <a:gd name="connsiteY151" fmla="*/ 285750 h 2019300"/>
                <a:gd name="connsiteX152" fmla="*/ 1636032 w 1686832"/>
                <a:gd name="connsiteY152" fmla="*/ 298450 h 2019300"/>
                <a:gd name="connsiteX153" fmla="*/ 1623332 w 1686832"/>
                <a:gd name="connsiteY153" fmla="*/ 304800 h 2019300"/>
                <a:gd name="connsiteX154" fmla="*/ 1629682 w 1686832"/>
                <a:gd name="connsiteY154" fmla="*/ 260350 h 2019300"/>
                <a:gd name="connsiteX155" fmla="*/ 1667782 w 1686832"/>
                <a:gd name="connsiteY155" fmla="*/ 228600 h 2019300"/>
                <a:gd name="connsiteX156" fmla="*/ 1686832 w 1686832"/>
                <a:gd name="connsiteY156" fmla="*/ 184150 h 2019300"/>
                <a:gd name="connsiteX157" fmla="*/ 1680482 w 1686832"/>
                <a:gd name="connsiteY157" fmla="*/ 165100 h 2019300"/>
                <a:gd name="connsiteX158" fmla="*/ 1591582 w 1686832"/>
                <a:gd name="connsiteY158" fmla="*/ 158750 h 2019300"/>
                <a:gd name="connsiteX159" fmla="*/ 1623332 w 1686832"/>
                <a:gd name="connsiteY159" fmla="*/ 127000 h 2019300"/>
                <a:gd name="connsiteX160" fmla="*/ 1591582 w 1686832"/>
                <a:gd name="connsiteY160" fmla="*/ 69850 h 2019300"/>
                <a:gd name="connsiteX161" fmla="*/ 1610632 w 1686832"/>
                <a:gd name="connsiteY161" fmla="*/ 63500 h 2019300"/>
                <a:gd name="connsiteX162" fmla="*/ 1591582 w 1686832"/>
                <a:gd name="connsiteY162" fmla="*/ 50800 h 2019300"/>
                <a:gd name="connsiteX163" fmla="*/ 1566182 w 1686832"/>
                <a:gd name="connsiteY163" fmla="*/ 44450 h 2019300"/>
                <a:gd name="connsiteX164" fmla="*/ 1509032 w 1686832"/>
                <a:gd name="connsiteY164" fmla="*/ 31750 h 2019300"/>
                <a:gd name="connsiteX165" fmla="*/ 1489982 w 1686832"/>
                <a:gd name="connsiteY165" fmla="*/ 19050 h 2019300"/>
                <a:gd name="connsiteX166" fmla="*/ 1432832 w 1686832"/>
                <a:gd name="connsiteY166" fmla="*/ 6350 h 2019300"/>
                <a:gd name="connsiteX167" fmla="*/ 1401082 w 1686832"/>
                <a:gd name="connsiteY167" fmla="*/ 0 h 2019300"/>
                <a:gd name="connsiteX168" fmla="*/ 1337582 w 1686832"/>
                <a:gd name="connsiteY168" fmla="*/ 6350 h 2019300"/>
                <a:gd name="connsiteX169" fmla="*/ 1337582 w 1686832"/>
                <a:gd name="connsiteY169" fmla="*/ 50800 h 2019300"/>
                <a:gd name="connsiteX170" fmla="*/ 1375682 w 1686832"/>
                <a:gd name="connsiteY170" fmla="*/ 57150 h 2019300"/>
                <a:gd name="connsiteX171" fmla="*/ 1375682 w 1686832"/>
                <a:gd name="connsiteY171" fmla="*/ 127000 h 2019300"/>
                <a:gd name="connsiteX172" fmla="*/ 1337582 w 1686832"/>
                <a:gd name="connsiteY172" fmla="*/ 120650 h 2019300"/>
                <a:gd name="connsiteX173" fmla="*/ 1299482 w 1686832"/>
                <a:gd name="connsiteY173" fmla="*/ 82550 h 2019300"/>
                <a:gd name="connsiteX174" fmla="*/ 1280432 w 1686832"/>
                <a:gd name="connsiteY174" fmla="*/ 63500 h 2019300"/>
                <a:gd name="connsiteX175" fmla="*/ 1248682 w 1686832"/>
                <a:gd name="connsiteY175" fmla="*/ 57150 h 2019300"/>
                <a:gd name="connsiteX176" fmla="*/ 1172482 w 1686832"/>
                <a:gd name="connsiteY176" fmla="*/ 50800 h 2019300"/>
                <a:gd name="connsiteX177" fmla="*/ 1089932 w 1686832"/>
                <a:gd name="connsiteY177" fmla="*/ 50800 h 2019300"/>
                <a:gd name="connsiteX178" fmla="*/ 1070882 w 1686832"/>
                <a:gd name="connsiteY178" fmla="*/ 63500 h 2019300"/>
                <a:gd name="connsiteX179" fmla="*/ 1051832 w 1686832"/>
                <a:gd name="connsiteY179" fmla="*/ 101600 h 2019300"/>
                <a:gd name="connsiteX180" fmla="*/ 1039132 w 1686832"/>
                <a:gd name="connsiteY180" fmla="*/ 120650 h 2019300"/>
                <a:gd name="connsiteX181" fmla="*/ 1032782 w 1686832"/>
                <a:gd name="connsiteY181" fmla="*/ 139700 h 2019300"/>
                <a:gd name="connsiteX182" fmla="*/ 994682 w 1686832"/>
                <a:gd name="connsiteY182" fmla="*/ 184150 h 2019300"/>
                <a:gd name="connsiteX183" fmla="*/ 956582 w 1686832"/>
                <a:gd name="connsiteY183" fmla="*/ 177800 h 2019300"/>
                <a:gd name="connsiteX184" fmla="*/ 943882 w 1686832"/>
                <a:gd name="connsiteY184" fmla="*/ 158750 h 2019300"/>
                <a:gd name="connsiteX185" fmla="*/ 924832 w 1686832"/>
                <a:gd name="connsiteY185" fmla="*/ 139700 h 2019300"/>
                <a:gd name="connsiteX186" fmla="*/ 905782 w 1686832"/>
                <a:gd name="connsiteY186" fmla="*/ 95250 h 2019300"/>
                <a:gd name="connsiteX187" fmla="*/ 899432 w 1686832"/>
                <a:gd name="connsiteY187" fmla="*/ 69850 h 2019300"/>
                <a:gd name="connsiteX188" fmla="*/ 886732 w 1686832"/>
                <a:gd name="connsiteY188" fmla="*/ 50800 h 2019300"/>
                <a:gd name="connsiteX189" fmla="*/ 880382 w 1686832"/>
                <a:gd name="connsiteY189" fmla="*/ 31750 h 2019300"/>
                <a:gd name="connsiteX190" fmla="*/ 842282 w 1686832"/>
                <a:gd name="connsiteY190" fmla="*/ 12700 h 2019300"/>
                <a:gd name="connsiteX191" fmla="*/ 670832 w 1686832"/>
                <a:gd name="connsiteY191" fmla="*/ 25400 h 2019300"/>
                <a:gd name="connsiteX192" fmla="*/ 645432 w 1686832"/>
                <a:gd name="connsiteY192" fmla="*/ 31750 h 2019300"/>
                <a:gd name="connsiteX193" fmla="*/ 632732 w 1686832"/>
                <a:gd name="connsiteY193" fmla="*/ 50800 h 2019300"/>
                <a:gd name="connsiteX194" fmla="*/ 613682 w 1686832"/>
                <a:gd name="connsiteY194" fmla="*/ 63500 h 2019300"/>
                <a:gd name="connsiteX0" fmla="*/ 613682 w 1686832"/>
                <a:gd name="connsiteY0" fmla="*/ 63500 h 2019300"/>
                <a:gd name="connsiteX1" fmla="*/ 626382 w 1686832"/>
                <a:gd name="connsiteY1" fmla="*/ 228600 h 2019300"/>
                <a:gd name="connsiteX2" fmla="*/ 607332 w 1686832"/>
                <a:gd name="connsiteY2" fmla="*/ 273050 h 2019300"/>
                <a:gd name="connsiteX3" fmla="*/ 588282 w 1686832"/>
                <a:gd name="connsiteY3" fmla="*/ 285750 h 2019300"/>
                <a:gd name="connsiteX4" fmla="*/ 562882 w 1686832"/>
                <a:gd name="connsiteY4" fmla="*/ 241300 h 2019300"/>
                <a:gd name="connsiteX5" fmla="*/ 505732 w 1686832"/>
                <a:gd name="connsiteY5" fmla="*/ 209550 h 2019300"/>
                <a:gd name="connsiteX6" fmla="*/ 448582 w 1686832"/>
                <a:gd name="connsiteY6" fmla="*/ 254000 h 2019300"/>
                <a:gd name="connsiteX7" fmla="*/ 404132 w 1686832"/>
                <a:gd name="connsiteY7" fmla="*/ 311150 h 2019300"/>
                <a:gd name="connsiteX8" fmla="*/ 366032 w 1686832"/>
                <a:gd name="connsiteY8" fmla="*/ 323850 h 2019300"/>
                <a:gd name="connsiteX9" fmla="*/ 346982 w 1686832"/>
                <a:gd name="connsiteY9" fmla="*/ 330200 h 2019300"/>
                <a:gd name="connsiteX10" fmla="*/ 315232 w 1686832"/>
                <a:gd name="connsiteY10" fmla="*/ 368300 h 2019300"/>
                <a:gd name="connsiteX11" fmla="*/ 302532 w 1686832"/>
                <a:gd name="connsiteY11" fmla="*/ 406400 h 2019300"/>
                <a:gd name="connsiteX12" fmla="*/ 277132 w 1686832"/>
                <a:gd name="connsiteY12" fmla="*/ 444500 h 2019300"/>
                <a:gd name="connsiteX13" fmla="*/ 270782 w 1686832"/>
                <a:gd name="connsiteY13" fmla="*/ 463550 h 2019300"/>
                <a:gd name="connsiteX14" fmla="*/ 264432 w 1686832"/>
                <a:gd name="connsiteY14" fmla="*/ 501650 h 2019300"/>
                <a:gd name="connsiteX15" fmla="*/ 245382 w 1686832"/>
                <a:gd name="connsiteY15" fmla="*/ 508000 h 2019300"/>
                <a:gd name="connsiteX16" fmla="*/ 185059 w 1686832"/>
                <a:gd name="connsiteY16" fmla="*/ 536575 h 2019300"/>
                <a:gd name="connsiteX17" fmla="*/ 188232 w 1686832"/>
                <a:gd name="connsiteY17" fmla="*/ 577850 h 2019300"/>
                <a:gd name="connsiteX18" fmla="*/ 289832 w 1686832"/>
                <a:gd name="connsiteY18" fmla="*/ 539750 h 2019300"/>
                <a:gd name="connsiteX19" fmla="*/ 308882 w 1686832"/>
                <a:gd name="connsiteY19" fmla="*/ 552450 h 2019300"/>
                <a:gd name="connsiteX20" fmla="*/ 327932 w 1686832"/>
                <a:gd name="connsiteY20" fmla="*/ 596900 h 2019300"/>
                <a:gd name="connsiteX21" fmla="*/ 340632 w 1686832"/>
                <a:gd name="connsiteY21" fmla="*/ 635000 h 2019300"/>
                <a:gd name="connsiteX22" fmla="*/ 327932 w 1686832"/>
                <a:gd name="connsiteY22" fmla="*/ 698500 h 2019300"/>
                <a:gd name="connsiteX23" fmla="*/ 308882 w 1686832"/>
                <a:gd name="connsiteY23" fmla="*/ 717550 h 2019300"/>
                <a:gd name="connsiteX24" fmla="*/ 293007 w 1686832"/>
                <a:gd name="connsiteY24" fmla="*/ 746125 h 2019300"/>
                <a:gd name="connsiteX25" fmla="*/ 283482 w 1686832"/>
                <a:gd name="connsiteY25" fmla="*/ 822325 h 2019300"/>
                <a:gd name="connsiteX26" fmla="*/ 359682 w 1686832"/>
                <a:gd name="connsiteY26" fmla="*/ 844550 h 2019300"/>
                <a:gd name="connsiteX27" fmla="*/ 366032 w 1686832"/>
                <a:gd name="connsiteY27" fmla="*/ 863600 h 2019300"/>
                <a:gd name="connsiteX28" fmla="*/ 327932 w 1686832"/>
                <a:gd name="connsiteY28" fmla="*/ 882650 h 2019300"/>
                <a:gd name="connsiteX29" fmla="*/ 308882 w 1686832"/>
                <a:gd name="connsiteY29" fmla="*/ 889000 h 2019300"/>
                <a:gd name="connsiteX30" fmla="*/ 315232 w 1686832"/>
                <a:gd name="connsiteY30" fmla="*/ 927100 h 2019300"/>
                <a:gd name="connsiteX31" fmla="*/ 327932 w 1686832"/>
                <a:gd name="connsiteY31" fmla="*/ 946150 h 2019300"/>
                <a:gd name="connsiteX32" fmla="*/ 283482 w 1686832"/>
                <a:gd name="connsiteY32" fmla="*/ 946150 h 2019300"/>
                <a:gd name="connsiteX33" fmla="*/ 273957 w 1686832"/>
                <a:gd name="connsiteY33" fmla="*/ 977900 h 2019300"/>
                <a:gd name="connsiteX34" fmla="*/ 264432 w 1686832"/>
                <a:gd name="connsiteY34" fmla="*/ 1044575 h 2019300"/>
                <a:gd name="connsiteX35" fmla="*/ 181882 w 1686832"/>
                <a:gd name="connsiteY35" fmla="*/ 1047750 h 2019300"/>
                <a:gd name="connsiteX36" fmla="*/ 156482 w 1686832"/>
                <a:gd name="connsiteY36" fmla="*/ 1035050 h 2019300"/>
                <a:gd name="connsiteX37" fmla="*/ 137432 w 1686832"/>
                <a:gd name="connsiteY37" fmla="*/ 1028700 h 2019300"/>
                <a:gd name="connsiteX38" fmla="*/ 112032 w 1686832"/>
                <a:gd name="connsiteY38" fmla="*/ 1066800 h 2019300"/>
                <a:gd name="connsiteX39" fmla="*/ 118382 w 1686832"/>
                <a:gd name="connsiteY39" fmla="*/ 1092200 h 2019300"/>
                <a:gd name="connsiteX40" fmla="*/ 137432 w 1686832"/>
                <a:gd name="connsiteY40" fmla="*/ 1111250 h 2019300"/>
                <a:gd name="connsiteX41" fmla="*/ 150132 w 1686832"/>
                <a:gd name="connsiteY41" fmla="*/ 1130300 h 2019300"/>
                <a:gd name="connsiteX42" fmla="*/ 108857 w 1686832"/>
                <a:gd name="connsiteY42" fmla="*/ 1149350 h 2019300"/>
                <a:gd name="connsiteX43" fmla="*/ 907 w 1686832"/>
                <a:gd name="connsiteY43" fmla="*/ 1336675 h 2019300"/>
                <a:gd name="connsiteX44" fmla="*/ 175532 w 1686832"/>
                <a:gd name="connsiteY44" fmla="*/ 1289050 h 2019300"/>
                <a:gd name="connsiteX45" fmla="*/ 226332 w 1686832"/>
                <a:gd name="connsiteY45" fmla="*/ 1298575 h 2019300"/>
                <a:gd name="connsiteX46" fmla="*/ 245382 w 1686832"/>
                <a:gd name="connsiteY46" fmla="*/ 1349375 h 2019300"/>
                <a:gd name="connsiteX47" fmla="*/ 343807 w 1686832"/>
                <a:gd name="connsiteY47" fmla="*/ 1358900 h 2019300"/>
                <a:gd name="connsiteX48" fmla="*/ 410482 w 1686832"/>
                <a:gd name="connsiteY48" fmla="*/ 1327150 h 2019300"/>
                <a:gd name="connsiteX49" fmla="*/ 429532 w 1686832"/>
                <a:gd name="connsiteY49" fmla="*/ 1320800 h 2019300"/>
                <a:gd name="connsiteX50" fmla="*/ 435882 w 1686832"/>
                <a:gd name="connsiteY50" fmla="*/ 1301750 h 2019300"/>
                <a:gd name="connsiteX51" fmla="*/ 454932 w 1686832"/>
                <a:gd name="connsiteY51" fmla="*/ 1225550 h 2019300"/>
                <a:gd name="connsiteX52" fmla="*/ 473982 w 1686832"/>
                <a:gd name="connsiteY52" fmla="*/ 1212850 h 2019300"/>
                <a:gd name="connsiteX53" fmla="*/ 493032 w 1686832"/>
                <a:gd name="connsiteY53" fmla="*/ 1219200 h 2019300"/>
                <a:gd name="connsiteX54" fmla="*/ 540657 w 1686832"/>
                <a:gd name="connsiteY54" fmla="*/ 1219200 h 2019300"/>
                <a:gd name="connsiteX55" fmla="*/ 556532 w 1686832"/>
                <a:gd name="connsiteY55" fmla="*/ 1244600 h 2019300"/>
                <a:gd name="connsiteX56" fmla="*/ 524782 w 1686832"/>
                <a:gd name="connsiteY56" fmla="*/ 1276350 h 2019300"/>
                <a:gd name="connsiteX57" fmla="*/ 505732 w 1686832"/>
                <a:gd name="connsiteY57" fmla="*/ 1282700 h 2019300"/>
                <a:gd name="connsiteX58" fmla="*/ 486682 w 1686832"/>
                <a:gd name="connsiteY58" fmla="*/ 1295400 h 2019300"/>
                <a:gd name="connsiteX59" fmla="*/ 473982 w 1686832"/>
                <a:gd name="connsiteY59" fmla="*/ 1314450 h 2019300"/>
                <a:gd name="connsiteX60" fmla="*/ 467632 w 1686832"/>
                <a:gd name="connsiteY60" fmla="*/ 1333500 h 2019300"/>
                <a:gd name="connsiteX61" fmla="*/ 435882 w 1686832"/>
                <a:gd name="connsiteY61" fmla="*/ 1365250 h 2019300"/>
                <a:gd name="connsiteX62" fmla="*/ 499382 w 1686832"/>
                <a:gd name="connsiteY62" fmla="*/ 1390650 h 2019300"/>
                <a:gd name="connsiteX63" fmla="*/ 512082 w 1686832"/>
                <a:gd name="connsiteY63" fmla="*/ 1409700 h 2019300"/>
                <a:gd name="connsiteX64" fmla="*/ 512082 w 1686832"/>
                <a:gd name="connsiteY64" fmla="*/ 1460500 h 2019300"/>
                <a:gd name="connsiteX65" fmla="*/ 451757 w 1686832"/>
                <a:gd name="connsiteY65" fmla="*/ 1393825 h 2019300"/>
                <a:gd name="connsiteX66" fmla="*/ 372382 w 1686832"/>
                <a:gd name="connsiteY66" fmla="*/ 1450975 h 2019300"/>
                <a:gd name="connsiteX67" fmla="*/ 378732 w 1686832"/>
                <a:gd name="connsiteY67" fmla="*/ 1498600 h 2019300"/>
                <a:gd name="connsiteX68" fmla="*/ 391432 w 1686832"/>
                <a:gd name="connsiteY68" fmla="*/ 1517650 h 2019300"/>
                <a:gd name="connsiteX69" fmla="*/ 404132 w 1686832"/>
                <a:gd name="connsiteY69" fmla="*/ 1555750 h 2019300"/>
                <a:gd name="connsiteX70" fmla="*/ 423182 w 1686832"/>
                <a:gd name="connsiteY70" fmla="*/ 1562100 h 2019300"/>
                <a:gd name="connsiteX71" fmla="*/ 461282 w 1686832"/>
                <a:gd name="connsiteY71" fmla="*/ 1587500 h 2019300"/>
                <a:gd name="connsiteX72" fmla="*/ 454932 w 1686832"/>
                <a:gd name="connsiteY72" fmla="*/ 1606550 h 2019300"/>
                <a:gd name="connsiteX73" fmla="*/ 391432 w 1686832"/>
                <a:gd name="connsiteY73" fmla="*/ 1625600 h 2019300"/>
                <a:gd name="connsiteX74" fmla="*/ 378732 w 1686832"/>
                <a:gd name="connsiteY74" fmla="*/ 1663700 h 2019300"/>
                <a:gd name="connsiteX75" fmla="*/ 385082 w 1686832"/>
                <a:gd name="connsiteY75" fmla="*/ 1701800 h 2019300"/>
                <a:gd name="connsiteX76" fmla="*/ 416832 w 1686832"/>
                <a:gd name="connsiteY76" fmla="*/ 1733550 h 2019300"/>
                <a:gd name="connsiteX77" fmla="*/ 410482 w 1686832"/>
                <a:gd name="connsiteY77" fmla="*/ 1755775 h 2019300"/>
                <a:gd name="connsiteX78" fmla="*/ 429532 w 1686832"/>
                <a:gd name="connsiteY78" fmla="*/ 1866900 h 2019300"/>
                <a:gd name="connsiteX79" fmla="*/ 461282 w 1686832"/>
                <a:gd name="connsiteY79" fmla="*/ 1955800 h 2019300"/>
                <a:gd name="connsiteX80" fmla="*/ 486682 w 1686832"/>
                <a:gd name="connsiteY80" fmla="*/ 1962150 h 2019300"/>
                <a:gd name="connsiteX81" fmla="*/ 537482 w 1686832"/>
                <a:gd name="connsiteY81" fmla="*/ 1968500 h 2019300"/>
                <a:gd name="connsiteX82" fmla="*/ 543832 w 1686832"/>
                <a:gd name="connsiteY82" fmla="*/ 1993900 h 2019300"/>
                <a:gd name="connsiteX83" fmla="*/ 588282 w 1686832"/>
                <a:gd name="connsiteY83" fmla="*/ 2012950 h 2019300"/>
                <a:gd name="connsiteX84" fmla="*/ 607332 w 1686832"/>
                <a:gd name="connsiteY84" fmla="*/ 2019300 h 2019300"/>
                <a:gd name="connsiteX85" fmla="*/ 626382 w 1686832"/>
                <a:gd name="connsiteY85" fmla="*/ 2012950 h 2019300"/>
                <a:gd name="connsiteX86" fmla="*/ 645432 w 1686832"/>
                <a:gd name="connsiteY86" fmla="*/ 1943100 h 2019300"/>
                <a:gd name="connsiteX87" fmla="*/ 658132 w 1686832"/>
                <a:gd name="connsiteY87" fmla="*/ 1924050 h 2019300"/>
                <a:gd name="connsiteX88" fmla="*/ 696232 w 1686832"/>
                <a:gd name="connsiteY88" fmla="*/ 1892300 h 2019300"/>
                <a:gd name="connsiteX89" fmla="*/ 715282 w 1686832"/>
                <a:gd name="connsiteY89" fmla="*/ 1854200 h 2019300"/>
                <a:gd name="connsiteX90" fmla="*/ 708932 w 1686832"/>
                <a:gd name="connsiteY90" fmla="*/ 1771650 h 2019300"/>
                <a:gd name="connsiteX91" fmla="*/ 683532 w 1686832"/>
                <a:gd name="connsiteY91" fmla="*/ 1714500 h 2019300"/>
                <a:gd name="connsiteX92" fmla="*/ 670832 w 1686832"/>
                <a:gd name="connsiteY92" fmla="*/ 1670050 h 2019300"/>
                <a:gd name="connsiteX93" fmla="*/ 677182 w 1686832"/>
                <a:gd name="connsiteY93" fmla="*/ 1638300 h 2019300"/>
                <a:gd name="connsiteX94" fmla="*/ 715282 w 1686832"/>
                <a:gd name="connsiteY94" fmla="*/ 1625600 h 2019300"/>
                <a:gd name="connsiteX95" fmla="*/ 778782 w 1686832"/>
                <a:gd name="connsiteY95" fmla="*/ 1631950 h 2019300"/>
                <a:gd name="connsiteX96" fmla="*/ 810532 w 1686832"/>
                <a:gd name="connsiteY96" fmla="*/ 1663700 h 2019300"/>
                <a:gd name="connsiteX97" fmla="*/ 829582 w 1686832"/>
                <a:gd name="connsiteY97" fmla="*/ 1676400 h 2019300"/>
                <a:gd name="connsiteX98" fmla="*/ 848632 w 1686832"/>
                <a:gd name="connsiteY98" fmla="*/ 1708150 h 2019300"/>
                <a:gd name="connsiteX99" fmla="*/ 905782 w 1686832"/>
                <a:gd name="connsiteY99" fmla="*/ 1720850 h 2019300"/>
                <a:gd name="connsiteX100" fmla="*/ 988332 w 1686832"/>
                <a:gd name="connsiteY100" fmla="*/ 1670050 h 2019300"/>
                <a:gd name="connsiteX101" fmla="*/ 1001032 w 1686832"/>
                <a:gd name="connsiteY101" fmla="*/ 1689100 h 2019300"/>
                <a:gd name="connsiteX102" fmla="*/ 1020082 w 1686832"/>
                <a:gd name="connsiteY102" fmla="*/ 1727200 h 2019300"/>
                <a:gd name="connsiteX103" fmla="*/ 1045482 w 1686832"/>
                <a:gd name="connsiteY103" fmla="*/ 1733550 h 2019300"/>
                <a:gd name="connsiteX104" fmla="*/ 1089932 w 1686832"/>
                <a:gd name="connsiteY104" fmla="*/ 1746250 h 2019300"/>
                <a:gd name="connsiteX105" fmla="*/ 1134382 w 1686832"/>
                <a:gd name="connsiteY105" fmla="*/ 1752600 h 2019300"/>
                <a:gd name="connsiteX106" fmla="*/ 1216932 w 1686832"/>
                <a:gd name="connsiteY106" fmla="*/ 1746250 h 2019300"/>
                <a:gd name="connsiteX107" fmla="*/ 1235982 w 1686832"/>
                <a:gd name="connsiteY107" fmla="*/ 1739900 h 2019300"/>
                <a:gd name="connsiteX108" fmla="*/ 1280432 w 1686832"/>
                <a:gd name="connsiteY108" fmla="*/ 1682750 h 2019300"/>
                <a:gd name="connsiteX109" fmla="*/ 1299482 w 1686832"/>
                <a:gd name="connsiteY109" fmla="*/ 1676400 h 2019300"/>
                <a:gd name="connsiteX110" fmla="*/ 1318532 w 1686832"/>
                <a:gd name="connsiteY110" fmla="*/ 1663700 h 2019300"/>
                <a:gd name="connsiteX111" fmla="*/ 1369332 w 1686832"/>
                <a:gd name="connsiteY111" fmla="*/ 1644650 h 2019300"/>
                <a:gd name="connsiteX112" fmla="*/ 1375682 w 1686832"/>
                <a:gd name="connsiteY112" fmla="*/ 1428750 h 2019300"/>
                <a:gd name="connsiteX113" fmla="*/ 1382032 w 1686832"/>
                <a:gd name="connsiteY113" fmla="*/ 1409700 h 2019300"/>
                <a:gd name="connsiteX114" fmla="*/ 1394732 w 1686832"/>
                <a:gd name="connsiteY114" fmla="*/ 1390650 h 2019300"/>
                <a:gd name="connsiteX115" fmla="*/ 1394732 w 1686832"/>
                <a:gd name="connsiteY115" fmla="*/ 1327150 h 2019300"/>
                <a:gd name="connsiteX116" fmla="*/ 1375682 w 1686832"/>
                <a:gd name="connsiteY116" fmla="*/ 1314450 h 2019300"/>
                <a:gd name="connsiteX117" fmla="*/ 1362982 w 1686832"/>
                <a:gd name="connsiteY117" fmla="*/ 1289050 h 2019300"/>
                <a:gd name="connsiteX118" fmla="*/ 1388382 w 1686832"/>
                <a:gd name="connsiteY118" fmla="*/ 1257300 h 2019300"/>
                <a:gd name="connsiteX119" fmla="*/ 1401082 w 1686832"/>
                <a:gd name="connsiteY119" fmla="*/ 1238250 h 2019300"/>
                <a:gd name="connsiteX120" fmla="*/ 1381779 w 1686832"/>
                <a:gd name="connsiteY120" fmla="*/ 1185863 h 2019300"/>
                <a:gd name="connsiteX121" fmla="*/ 1383334 w 1686832"/>
                <a:gd name="connsiteY121" fmla="*/ 1152525 h 2019300"/>
                <a:gd name="connsiteX122" fmla="*/ 1436785 w 1686832"/>
                <a:gd name="connsiteY122" fmla="*/ 1130300 h 2019300"/>
                <a:gd name="connsiteX123" fmla="*/ 1394353 w 1686832"/>
                <a:gd name="connsiteY123" fmla="*/ 1062038 h 2019300"/>
                <a:gd name="connsiteX124" fmla="*/ 1439182 w 1686832"/>
                <a:gd name="connsiteY124" fmla="*/ 1009650 h 2019300"/>
                <a:gd name="connsiteX125" fmla="*/ 1426482 w 1686832"/>
                <a:gd name="connsiteY125" fmla="*/ 990600 h 2019300"/>
                <a:gd name="connsiteX126" fmla="*/ 1413782 w 1686832"/>
                <a:gd name="connsiteY126" fmla="*/ 952500 h 2019300"/>
                <a:gd name="connsiteX127" fmla="*/ 1401082 w 1686832"/>
                <a:gd name="connsiteY127" fmla="*/ 927100 h 2019300"/>
                <a:gd name="connsiteX128" fmla="*/ 1394732 w 1686832"/>
                <a:gd name="connsiteY128" fmla="*/ 901700 h 2019300"/>
                <a:gd name="connsiteX129" fmla="*/ 1388382 w 1686832"/>
                <a:gd name="connsiteY129" fmla="*/ 882650 h 2019300"/>
                <a:gd name="connsiteX130" fmla="*/ 1394732 w 1686832"/>
                <a:gd name="connsiteY130" fmla="*/ 666750 h 2019300"/>
                <a:gd name="connsiteX131" fmla="*/ 1401082 w 1686832"/>
                <a:gd name="connsiteY131" fmla="*/ 635000 h 2019300"/>
                <a:gd name="connsiteX132" fmla="*/ 1413782 w 1686832"/>
                <a:gd name="connsiteY132" fmla="*/ 615950 h 2019300"/>
                <a:gd name="connsiteX133" fmla="*/ 1432832 w 1686832"/>
                <a:gd name="connsiteY133" fmla="*/ 577850 h 2019300"/>
                <a:gd name="connsiteX134" fmla="*/ 1439182 w 1686832"/>
                <a:gd name="connsiteY134" fmla="*/ 520700 h 2019300"/>
                <a:gd name="connsiteX135" fmla="*/ 1445532 w 1686832"/>
                <a:gd name="connsiteY135" fmla="*/ 501650 h 2019300"/>
                <a:gd name="connsiteX136" fmla="*/ 1451882 w 1686832"/>
                <a:gd name="connsiteY136" fmla="*/ 450850 h 2019300"/>
                <a:gd name="connsiteX137" fmla="*/ 1489982 w 1686832"/>
                <a:gd name="connsiteY137" fmla="*/ 431800 h 2019300"/>
                <a:gd name="connsiteX138" fmla="*/ 1515382 w 1686832"/>
                <a:gd name="connsiteY138" fmla="*/ 425450 h 2019300"/>
                <a:gd name="connsiteX139" fmla="*/ 1534432 w 1686832"/>
                <a:gd name="connsiteY139" fmla="*/ 419100 h 2019300"/>
                <a:gd name="connsiteX140" fmla="*/ 1572532 w 1686832"/>
                <a:gd name="connsiteY140" fmla="*/ 412750 h 2019300"/>
                <a:gd name="connsiteX141" fmla="*/ 1597932 w 1686832"/>
                <a:gd name="connsiteY141" fmla="*/ 406400 h 2019300"/>
                <a:gd name="connsiteX142" fmla="*/ 1559832 w 1686832"/>
                <a:gd name="connsiteY142" fmla="*/ 368300 h 2019300"/>
                <a:gd name="connsiteX143" fmla="*/ 1521732 w 1686832"/>
                <a:gd name="connsiteY143" fmla="*/ 349250 h 2019300"/>
                <a:gd name="connsiteX144" fmla="*/ 1483632 w 1686832"/>
                <a:gd name="connsiteY144" fmla="*/ 330200 h 2019300"/>
                <a:gd name="connsiteX145" fmla="*/ 1464582 w 1686832"/>
                <a:gd name="connsiteY145" fmla="*/ 285750 h 2019300"/>
                <a:gd name="connsiteX146" fmla="*/ 1445532 w 1686832"/>
                <a:gd name="connsiteY146" fmla="*/ 279400 h 2019300"/>
                <a:gd name="connsiteX147" fmla="*/ 1451882 w 1686832"/>
                <a:gd name="connsiteY147" fmla="*/ 228600 h 2019300"/>
                <a:gd name="connsiteX148" fmla="*/ 1470932 w 1686832"/>
                <a:gd name="connsiteY148" fmla="*/ 222250 h 2019300"/>
                <a:gd name="connsiteX149" fmla="*/ 1521732 w 1686832"/>
                <a:gd name="connsiteY149" fmla="*/ 228600 h 2019300"/>
                <a:gd name="connsiteX150" fmla="*/ 1578882 w 1686832"/>
                <a:gd name="connsiteY150" fmla="*/ 273050 h 2019300"/>
                <a:gd name="connsiteX151" fmla="*/ 1616982 w 1686832"/>
                <a:gd name="connsiteY151" fmla="*/ 285750 h 2019300"/>
                <a:gd name="connsiteX152" fmla="*/ 1636032 w 1686832"/>
                <a:gd name="connsiteY152" fmla="*/ 298450 h 2019300"/>
                <a:gd name="connsiteX153" fmla="*/ 1623332 w 1686832"/>
                <a:gd name="connsiteY153" fmla="*/ 304800 h 2019300"/>
                <a:gd name="connsiteX154" fmla="*/ 1629682 w 1686832"/>
                <a:gd name="connsiteY154" fmla="*/ 260350 h 2019300"/>
                <a:gd name="connsiteX155" fmla="*/ 1667782 w 1686832"/>
                <a:gd name="connsiteY155" fmla="*/ 228600 h 2019300"/>
                <a:gd name="connsiteX156" fmla="*/ 1686832 w 1686832"/>
                <a:gd name="connsiteY156" fmla="*/ 184150 h 2019300"/>
                <a:gd name="connsiteX157" fmla="*/ 1680482 w 1686832"/>
                <a:gd name="connsiteY157" fmla="*/ 165100 h 2019300"/>
                <a:gd name="connsiteX158" fmla="*/ 1591582 w 1686832"/>
                <a:gd name="connsiteY158" fmla="*/ 158750 h 2019300"/>
                <a:gd name="connsiteX159" fmla="*/ 1623332 w 1686832"/>
                <a:gd name="connsiteY159" fmla="*/ 127000 h 2019300"/>
                <a:gd name="connsiteX160" fmla="*/ 1591582 w 1686832"/>
                <a:gd name="connsiteY160" fmla="*/ 69850 h 2019300"/>
                <a:gd name="connsiteX161" fmla="*/ 1610632 w 1686832"/>
                <a:gd name="connsiteY161" fmla="*/ 63500 h 2019300"/>
                <a:gd name="connsiteX162" fmla="*/ 1591582 w 1686832"/>
                <a:gd name="connsiteY162" fmla="*/ 50800 h 2019300"/>
                <a:gd name="connsiteX163" fmla="*/ 1566182 w 1686832"/>
                <a:gd name="connsiteY163" fmla="*/ 44450 h 2019300"/>
                <a:gd name="connsiteX164" fmla="*/ 1509032 w 1686832"/>
                <a:gd name="connsiteY164" fmla="*/ 31750 h 2019300"/>
                <a:gd name="connsiteX165" fmla="*/ 1489982 w 1686832"/>
                <a:gd name="connsiteY165" fmla="*/ 19050 h 2019300"/>
                <a:gd name="connsiteX166" fmla="*/ 1432832 w 1686832"/>
                <a:gd name="connsiteY166" fmla="*/ 6350 h 2019300"/>
                <a:gd name="connsiteX167" fmla="*/ 1401082 w 1686832"/>
                <a:gd name="connsiteY167" fmla="*/ 0 h 2019300"/>
                <a:gd name="connsiteX168" fmla="*/ 1337582 w 1686832"/>
                <a:gd name="connsiteY168" fmla="*/ 6350 h 2019300"/>
                <a:gd name="connsiteX169" fmla="*/ 1337582 w 1686832"/>
                <a:gd name="connsiteY169" fmla="*/ 50800 h 2019300"/>
                <a:gd name="connsiteX170" fmla="*/ 1375682 w 1686832"/>
                <a:gd name="connsiteY170" fmla="*/ 57150 h 2019300"/>
                <a:gd name="connsiteX171" fmla="*/ 1375682 w 1686832"/>
                <a:gd name="connsiteY171" fmla="*/ 127000 h 2019300"/>
                <a:gd name="connsiteX172" fmla="*/ 1337582 w 1686832"/>
                <a:gd name="connsiteY172" fmla="*/ 120650 h 2019300"/>
                <a:gd name="connsiteX173" fmla="*/ 1299482 w 1686832"/>
                <a:gd name="connsiteY173" fmla="*/ 82550 h 2019300"/>
                <a:gd name="connsiteX174" fmla="*/ 1280432 w 1686832"/>
                <a:gd name="connsiteY174" fmla="*/ 63500 h 2019300"/>
                <a:gd name="connsiteX175" fmla="*/ 1248682 w 1686832"/>
                <a:gd name="connsiteY175" fmla="*/ 57150 h 2019300"/>
                <a:gd name="connsiteX176" fmla="*/ 1172482 w 1686832"/>
                <a:gd name="connsiteY176" fmla="*/ 50800 h 2019300"/>
                <a:gd name="connsiteX177" fmla="*/ 1089932 w 1686832"/>
                <a:gd name="connsiteY177" fmla="*/ 50800 h 2019300"/>
                <a:gd name="connsiteX178" fmla="*/ 1070882 w 1686832"/>
                <a:gd name="connsiteY178" fmla="*/ 63500 h 2019300"/>
                <a:gd name="connsiteX179" fmla="*/ 1051832 w 1686832"/>
                <a:gd name="connsiteY179" fmla="*/ 101600 h 2019300"/>
                <a:gd name="connsiteX180" fmla="*/ 1039132 w 1686832"/>
                <a:gd name="connsiteY180" fmla="*/ 120650 h 2019300"/>
                <a:gd name="connsiteX181" fmla="*/ 1032782 w 1686832"/>
                <a:gd name="connsiteY181" fmla="*/ 139700 h 2019300"/>
                <a:gd name="connsiteX182" fmla="*/ 994682 w 1686832"/>
                <a:gd name="connsiteY182" fmla="*/ 184150 h 2019300"/>
                <a:gd name="connsiteX183" fmla="*/ 956582 w 1686832"/>
                <a:gd name="connsiteY183" fmla="*/ 177800 h 2019300"/>
                <a:gd name="connsiteX184" fmla="*/ 943882 w 1686832"/>
                <a:gd name="connsiteY184" fmla="*/ 158750 h 2019300"/>
                <a:gd name="connsiteX185" fmla="*/ 924832 w 1686832"/>
                <a:gd name="connsiteY185" fmla="*/ 139700 h 2019300"/>
                <a:gd name="connsiteX186" fmla="*/ 905782 w 1686832"/>
                <a:gd name="connsiteY186" fmla="*/ 95250 h 2019300"/>
                <a:gd name="connsiteX187" fmla="*/ 899432 w 1686832"/>
                <a:gd name="connsiteY187" fmla="*/ 69850 h 2019300"/>
                <a:gd name="connsiteX188" fmla="*/ 886732 w 1686832"/>
                <a:gd name="connsiteY188" fmla="*/ 50800 h 2019300"/>
                <a:gd name="connsiteX189" fmla="*/ 880382 w 1686832"/>
                <a:gd name="connsiteY189" fmla="*/ 31750 h 2019300"/>
                <a:gd name="connsiteX190" fmla="*/ 842282 w 1686832"/>
                <a:gd name="connsiteY190" fmla="*/ 12700 h 2019300"/>
                <a:gd name="connsiteX191" fmla="*/ 670832 w 1686832"/>
                <a:gd name="connsiteY191" fmla="*/ 25400 h 2019300"/>
                <a:gd name="connsiteX192" fmla="*/ 645432 w 1686832"/>
                <a:gd name="connsiteY192" fmla="*/ 31750 h 2019300"/>
                <a:gd name="connsiteX193" fmla="*/ 632732 w 1686832"/>
                <a:gd name="connsiteY193" fmla="*/ 50800 h 2019300"/>
                <a:gd name="connsiteX194" fmla="*/ 613682 w 1686832"/>
                <a:gd name="connsiteY194" fmla="*/ 63500 h 2019300"/>
                <a:gd name="connsiteX0" fmla="*/ 613682 w 1686832"/>
                <a:gd name="connsiteY0" fmla="*/ 63500 h 2019300"/>
                <a:gd name="connsiteX1" fmla="*/ 626382 w 1686832"/>
                <a:gd name="connsiteY1" fmla="*/ 228600 h 2019300"/>
                <a:gd name="connsiteX2" fmla="*/ 607332 w 1686832"/>
                <a:gd name="connsiteY2" fmla="*/ 273050 h 2019300"/>
                <a:gd name="connsiteX3" fmla="*/ 588282 w 1686832"/>
                <a:gd name="connsiteY3" fmla="*/ 285750 h 2019300"/>
                <a:gd name="connsiteX4" fmla="*/ 562882 w 1686832"/>
                <a:gd name="connsiteY4" fmla="*/ 241300 h 2019300"/>
                <a:gd name="connsiteX5" fmla="*/ 505732 w 1686832"/>
                <a:gd name="connsiteY5" fmla="*/ 209550 h 2019300"/>
                <a:gd name="connsiteX6" fmla="*/ 448582 w 1686832"/>
                <a:gd name="connsiteY6" fmla="*/ 254000 h 2019300"/>
                <a:gd name="connsiteX7" fmla="*/ 404132 w 1686832"/>
                <a:gd name="connsiteY7" fmla="*/ 311150 h 2019300"/>
                <a:gd name="connsiteX8" fmla="*/ 366032 w 1686832"/>
                <a:gd name="connsiteY8" fmla="*/ 323850 h 2019300"/>
                <a:gd name="connsiteX9" fmla="*/ 346982 w 1686832"/>
                <a:gd name="connsiteY9" fmla="*/ 330200 h 2019300"/>
                <a:gd name="connsiteX10" fmla="*/ 315232 w 1686832"/>
                <a:gd name="connsiteY10" fmla="*/ 368300 h 2019300"/>
                <a:gd name="connsiteX11" fmla="*/ 302532 w 1686832"/>
                <a:gd name="connsiteY11" fmla="*/ 406400 h 2019300"/>
                <a:gd name="connsiteX12" fmla="*/ 277132 w 1686832"/>
                <a:gd name="connsiteY12" fmla="*/ 444500 h 2019300"/>
                <a:gd name="connsiteX13" fmla="*/ 270782 w 1686832"/>
                <a:gd name="connsiteY13" fmla="*/ 463550 h 2019300"/>
                <a:gd name="connsiteX14" fmla="*/ 264432 w 1686832"/>
                <a:gd name="connsiteY14" fmla="*/ 501650 h 2019300"/>
                <a:gd name="connsiteX15" fmla="*/ 245382 w 1686832"/>
                <a:gd name="connsiteY15" fmla="*/ 508000 h 2019300"/>
                <a:gd name="connsiteX16" fmla="*/ 185059 w 1686832"/>
                <a:gd name="connsiteY16" fmla="*/ 536575 h 2019300"/>
                <a:gd name="connsiteX17" fmla="*/ 188232 w 1686832"/>
                <a:gd name="connsiteY17" fmla="*/ 577850 h 2019300"/>
                <a:gd name="connsiteX18" fmla="*/ 289832 w 1686832"/>
                <a:gd name="connsiteY18" fmla="*/ 539750 h 2019300"/>
                <a:gd name="connsiteX19" fmla="*/ 308882 w 1686832"/>
                <a:gd name="connsiteY19" fmla="*/ 552450 h 2019300"/>
                <a:gd name="connsiteX20" fmla="*/ 327932 w 1686832"/>
                <a:gd name="connsiteY20" fmla="*/ 596900 h 2019300"/>
                <a:gd name="connsiteX21" fmla="*/ 340632 w 1686832"/>
                <a:gd name="connsiteY21" fmla="*/ 635000 h 2019300"/>
                <a:gd name="connsiteX22" fmla="*/ 327932 w 1686832"/>
                <a:gd name="connsiteY22" fmla="*/ 698500 h 2019300"/>
                <a:gd name="connsiteX23" fmla="*/ 308882 w 1686832"/>
                <a:gd name="connsiteY23" fmla="*/ 717550 h 2019300"/>
                <a:gd name="connsiteX24" fmla="*/ 293007 w 1686832"/>
                <a:gd name="connsiteY24" fmla="*/ 746125 h 2019300"/>
                <a:gd name="connsiteX25" fmla="*/ 283482 w 1686832"/>
                <a:gd name="connsiteY25" fmla="*/ 822325 h 2019300"/>
                <a:gd name="connsiteX26" fmla="*/ 359682 w 1686832"/>
                <a:gd name="connsiteY26" fmla="*/ 844550 h 2019300"/>
                <a:gd name="connsiteX27" fmla="*/ 366032 w 1686832"/>
                <a:gd name="connsiteY27" fmla="*/ 863600 h 2019300"/>
                <a:gd name="connsiteX28" fmla="*/ 327932 w 1686832"/>
                <a:gd name="connsiteY28" fmla="*/ 882650 h 2019300"/>
                <a:gd name="connsiteX29" fmla="*/ 308882 w 1686832"/>
                <a:gd name="connsiteY29" fmla="*/ 889000 h 2019300"/>
                <a:gd name="connsiteX30" fmla="*/ 315232 w 1686832"/>
                <a:gd name="connsiteY30" fmla="*/ 927100 h 2019300"/>
                <a:gd name="connsiteX31" fmla="*/ 327932 w 1686832"/>
                <a:gd name="connsiteY31" fmla="*/ 946150 h 2019300"/>
                <a:gd name="connsiteX32" fmla="*/ 283482 w 1686832"/>
                <a:gd name="connsiteY32" fmla="*/ 946150 h 2019300"/>
                <a:gd name="connsiteX33" fmla="*/ 273957 w 1686832"/>
                <a:gd name="connsiteY33" fmla="*/ 977900 h 2019300"/>
                <a:gd name="connsiteX34" fmla="*/ 264432 w 1686832"/>
                <a:gd name="connsiteY34" fmla="*/ 1044575 h 2019300"/>
                <a:gd name="connsiteX35" fmla="*/ 181882 w 1686832"/>
                <a:gd name="connsiteY35" fmla="*/ 1047750 h 2019300"/>
                <a:gd name="connsiteX36" fmla="*/ 156482 w 1686832"/>
                <a:gd name="connsiteY36" fmla="*/ 1035050 h 2019300"/>
                <a:gd name="connsiteX37" fmla="*/ 137432 w 1686832"/>
                <a:gd name="connsiteY37" fmla="*/ 1028700 h 2019300"/>
                <a:gd name="connsiteX38" fmla="*/ 112032 w 1686832"/>
                <a:gd name="connsiteY38" fmla="*/ 1066800 h 2019300"/>
                <a:gd name="connsiteX39" fmla="*/ 118382 w 1686832"/>
                <a:gd name="connsiteY39" fmla="*/ 1092200 h 2019300"/>
                <a:gd name="connsiteX40" fmla="*/ 137432 w 1686832"/>
                <a:gd name="connsiteY40" fmla="*/ 1111250 h 2019300"/>
                <a:gd name="connsiteX41" fmla="*/ 150132 w 1686832"/>
                <a:gd name="connsiteY41" fmla="*/ 1130300 h 2019300"/>
                <a:gd name="connsiteX42" fmla="*/ 108857 w 1686832"/>
                <a:gd name="connsiteY42" fmla="*/ 1149350 h 2019300"/>
                <a:gd name="connsiteX43" fmla="*/ 907 w 1686832"/>
                <a:gd name="connsiteY43" fmla="*/ 1336675 h 2019300"/>
                <a:gd name="connsiteX44" fmla="*/ 175532 w 1686832"/>
                <a:gd name="connsiteY44" fmla="*/ 1289050 h 2019300"/>
                <a:gd name="connsiteX45" fmla="*/ 226332 w 1686832"/>
                <a:gd name="connsiteY45" fmla="*/ 1298575 h 2019300"/>
                <a:gd name="connsiteX46" fmla="*/ 245382 w 1686832"/>
                <a:gd name="connsiteY46" fmla="*/ 1349375 h 2019300"/>
                <a:gd name="connsiteX47" fmla="*/ 343807 w 1686832"/>
                <a:gd name="connsiteY47" fmla="*/ 1358900 h 2019300"/>
                <a:gd name="connsiteX48" fmla="*/ 410482 w 1686832"/>
                <a:gd name="connsiteY48" fmla="*/ 1327150 h 2019300"/>
                <a:gd name="connsiteX49" fmla="*/ 429532 w 1686832"/>
                <a:gd name="connsiteY49" fmla="*/ 1320800 h 2019300"/>
                <a:gd name="connsiteX50" fmla="*/ 435882 w 1686832"/>
                <a:gd name="connsiteY50" fmla="*/ 1301750 h 2019300"/>
                <a:gd name="connsiteX51" fmla="*/ 454932 w 1686832"/>
                <a:gd name="connsiteY51" fmla="*/ 1225550 h 2019300"/>
                <a:gd name="connsiteX52" fmla="*/ 473982 w 1686832"/>
                <a:gd name="connsiteY52" fmla="*/ 1212850 h 2019300"/>
                <a:gd name="connsiteX53" fmla="*/ 493032 w 1686832"/>
                <a:gd name="connsiteY53" fmla="*/ 1219200 h 2019300"/>
                <a:gd name="connsiteX54" fmla="*/ 540657 w 1686832"/>
                <a:gd name="connsiteY54" fmla="*/ 1219200 h 2019300"/>
                <a:gd name="connsiteX55" fmla="*/ 556532 w 1686832"/>
                <a:gd name="connsiteY55" fmla="*/ 1244600 h 2019300"/>
                <a:gd name="connsiteX56" fmla="*/ 524782 w 1686832"/>
                <a:gd name="connsiteY56" fmla="*/ 1276350 h 2019300"/>
                <a:gd name="connsiteX57" fmla="*/ 505732 w 1686832"/>
                <a:gd name="connsiteY57" fmla="*/ 1282700 h 2019300"/>
                <a:gd name="connsiteX58" fmla="*/ 486682 w 1686832"/>
                <a:gd name="connsiteY58" fmla="*/ 1295400 h 2019300"/>
                <a:gd name="connsiteX59" fmla="*/ 473982 w 1686832"/>
                <a:gd name="connsiteY59" fmla="*/ 1314450 h 2019300"/>
                <a:gd name="connsiteX60" fmla="*/ 467632 w 1686832"/>
                <a:gd name="connsiteY60" fmla="*/ 1333500 h 2019300"/>
                <a:gd name="connsiteX61" fmla="*/ 435882 w 1686832"/>
                <a:gd name="connsiteY61" fmla="*/ 1365250 h 2019300"/>
                <a:gd name="connsiteX62" fmla="*/ 499382 w 1686832"/>
                <a:gd name="connsiteY62" fmla="*/ 1390650 h 2019300"/>
                <a:gd name="connsiteX63" fmla="*/ 512082 w 1686832"/>
                <a:gd name="connsiteY63" fmla="*/ 1409700 h 2019300"/>
                <a:gd name="connsiteX64" fmla="*/ 512082 w 1686832"/>
                <a:gd name="connsiteY64" fmla="*/ 1460500 h 2019300"/>
                <a:gd name="connsiteX65" fmla="*/ 451757 w 1686832"/>
                <a:gd name="connsiteY65" fmla="*/ 1393825 h 2019300"/>
                <a:gd name="connsiteX66" fmla="*/ 372382 w 1686832"/>
                <a:gd name="connsiteY66" fmla="*/ 1450975 h 2019300"/>
                <a:gd name="connsiteX67" fmla="*/ 378732 w 1686832"/>
                <a:gd name="connsiteY67" fmla="*/ 1498600 h 2019300"/>
                <a:gd name="connsiteX68" fmla="*/ 391432 w 1686832"/>
                <a:gd name="connsiteY68" fmla="*/ 1517650 h 2019300"/>
                <a:gd name="connsiteX69" fmla="*/ 404132 w 1686832"/>
                <a:gd name="connsiteY69" fmla="*/ 1555750 h 2019300"/>
                <a:gd name="connsiteX70" fmla="*/ 423182 w 1686832"/>
                <a:gd name="connsiteY70" fmla="*/ 1562100 h 2019300"/>
                <a:gd name="connsiteX71" fmla="*/ 461282 w 1686832"/>
                <a:gd name="connsiteY71" fmla="*/ 1587500 h 2019300"/>
                <a:gd name="connsiteX72" fmla="*/ 454932 w 1686832"/>
                <a:gd name="connsiteY72" fmla="*/ 1606550 h 2019300"/>
                <a:gd name="connsiteX73" fmla="*/ 391432 w 1686832"/>
                <a:gd name="connsiteY73" fmla="*/ 1625600 h 2019300"/>
                <a:gd name="connsiteX74" fmla="*/ 378732 w 1686832"/>
                <a:gd name="connsiteY74" fmla="*/ 1663700 h 2019300"/>
                <a:gd name="connsiteX75" fmla="*/ 385082 w 1686832"/>
                <a:gd name="connsiteY75" fmla="*/ 1701800 h 2019300"/>
                <a:gd name="connsiteX76" fmla="*/ 416832 w 1686832"/>
                <a:gd name="connsiteY76" fmla="*/ 1733550 h 2019300"/>
                <a:gd name="connsiteX77" fmla="*/ 410482 w 1686832"/>
                <a:gd name="connsiteY77" fmla="*/ 1755775 h 2019300"/>
                <a:gd name="connsiteX78" fmla="*/ 429532 w 1686832"/>
                <a:gd name="connsiteY78" fmla="*/ 1866900 h 2019300"/>
                <a:gd name="connsiteX79" fmla="*/ 461282 w 1686832"/>
                <a:gd name="connsiteY79" fmla="*/ 1955800 h 2019300"/>
                <a:gd name="connsiteX80" fmla="*/ 486682 w 1686832"/>
                <a:gd name="connsiteY80" fmla="*/ 1962150 h 2019300"/>
                <a:gd name="connsiteX81" fmla="*/ 537482 w 1686832"/>
                <a:gd name="connsiteY81" fmla="*/ 1968500 h 2019300"/>
                <a:gd name="connsiteX82" fmla="*/ 543832 w 1686832"/>
                <a:gd name="connsiteY82" fmla="*/ 1993900 h 2019300"/>
                <a:gd name="connsiteX83" fmla="*/ 588282 w 1686832"/>
                <a:gd name="connsiteY83" fmla="*/ 2012950 h 2019300"/>
                <a:gd name="connsiteX84" fmla="*/ 607332 w 1686832"/>
                <a:gd name="connsiteY84" fmla="*/ 2019300 h 2019300"/>
                <a:gd name="connsiteX85" fmla="*/ 626382 w 1686832"/>
                <a:gd name="connsiteY85" fmla="*/ 2012950 h 2019300"/>
                <a:gd name="connsiteX86" fmla="*/ 645432 w 1686832"/>
                <a:gd name="connsiteY86" fmla="*/ 1943100 h 2019300"/>
                <a:gd name="connsiteX87" fmla="*/ 658132 w 1686832"/>
                <a:gd name="connsiteY87" fmla="*/ 1924050 h 2019300"/>
                <a:gd name="connsiteX88" fmla="*/ 696232 w 1686832"/>
                <a:gd name="connsiteY88" fmla="*/ 1892300 h 2019300"/>
                <a:gd name="connsiteX89" fmla="*/ 715282 w 1686832"/>
                <a:gd name="connsiteY89" fmla="*/ 1854200 h 2019300"/>
                <a:gd name="connsiteX90" fmla="*/ 708932 w 1686832"/>
                <a:gd name="connsiteY90" fmla="*/ 1771650 h 2019300"/>
                <a:gd name="connsiteX91" fmla="*/ 683532 w 1686832"/>
                <a:gd name="connsiteY91" fmla="*/ 1714500 h 2019300"/>
                <a:gd name="connsiteX92" fmla="*/ 670832 w 1686832"/>
                <a:gd name="connsiteY92" fmla="*/ 1670050 h 2019300"/>
                <a:gd name="connsiteX93" fmla="*/ 677182 w 1686832"/>
                <a:gd name="connsiteY93" fmla="*/ 1638300 h 2019300"/>
                <a:gd name="connsiteX94" fmla="*/ 715282 w 1686832"/>
                <a:gd name="connsiteY94" fmla="*/ 1625600 h 2019300"/>
                <a:gd name="connsiteX95" fmla="*/ 778782 w 1686832"/>
                <a:gd name="connsiteY95" fmla="*/ 1631950 h 2019300"/>
                <a:gd name="connsiteX96" fmla="*/ 810532 w 1686832"/>
                <a:gd name="connsiteY96" fmla="*/ 1663700 h 2019300"/>
                <a:gd name="connsiteX97" fmla="*/ 829582 w 1686832"/>
                <a:gd name="connsiteY97" fmla="*/ 1676400 h 2019300"/>
                <a:gd name="connsiteX98" fmla="*/ 848632 w 1686832"/>
                <a:gd name="connsiteY98" fmla="*/ 1708150 h 2019300"/>
                <a:gd name="connsiteX99" fmla="*/ 905782 w 1686832"/>
                <a:gd name="connsiteY99" fmla="*/ 1720850 h 2019300"/>
                <a:gd name="connsiteX100" fmla="*/ 988332 w 1686832"/>
                <a:gd name="connsiteY100" fmla="*/ 1670050 h 2019300"/>
                <a:gd name="connsiteX101" fmla="*/ 1001032 w 1686832"/>
                <a:gd name="connsiteY101" fmla="*/ 1689100 h 2019300"/>
                <a:gd name="connsiteX102" fmla="*/ 1020082 w 1686832"/>
                <a:gd name="connsiteY102" fmla="*/ 1727200 h 2019300"/>
                <a:gd name="connsiteX103" fmla="*/ 1045482 w 1686832"/>
                <a:gd name="connsiteY103" fmla="*/ 1733550 h 2019300"/>
                <a:gd name="connsiteX104" fmla="*/ 1089932 w 1686832"/>
                <a:gd name="connsiteY104" fmla="*/ 1746250 h 2019300"/>
                <a:gd name="connsiteX105" fmla="*/ 1134382 w 1686832"/>
                <a:gd name="connsiteY105" fmla="*/ 1752600 h 2019300"/>
                <a:gd name="connsiteX106" fmla="*/ 1216932 w 1686832"/>
                <a:gd name="connsiteY106" fmla="*/ 1746250 h 2019300"/>
                <a:gd name="connsiteX107" fmla="*/ 1235982 w 1686832"/>
                <a:gd name="connsiteY107" fmla="*/ 1739900 h 2019300"/>
                <a:gd name="connsiteX108" fmla="*/ 1280432 w 1686832"/>
                <a:gd name="connsiteY108" fmla="*/ 1682750 h 2019300"/>
                <a:gd name="connsiteX109" fmla="*/ 1299482 w 1686832"/>
                <a:gd name="connsiteY109" fmla="*/ 1676400 h 2019300"/>
                <a:gd name="connsiteX110" fmla="*/ 1318532 w 1686832"/>
                <a:gd name="connsiteY110" fmla="*/ 1663700 h 2019300"/>
                <a:gd name="connsiteX111" fmla="*/ 1369332 w 1686832"/>
                <a:gd name="connsiteY111" fmla="*/ 1644650 h 2019300"/>
                <a:gd name="connsiteX112" fmla="*/ 1375682 w 1686832"/>
                <a:gd name="connsiteY112" fmla="*/ 1428750 h 2019300"/>
                <a:gd name="connsiteX113" fmla="*/ 1382032 w 1686832"/>
                <a:gd name="connsiteY113" fmla="*/ 1409700 h 2019300"/>
                <a:gd name="connsiteX114" fmla="*/ 1394732 w 1686832"/>
                <a:gd name="connsiteY114" fmla="*/ 1390650 h 2019300"/>
                <a:gd name="connsiteX115" fmla="*/ 1394732 w 1686832"/>
                <a:gd name="connsiteY115" fmla="*/ 1327150 h 2019300"/>
                <a:gd name="connsiteX116" fmla="*/ 1375682 w 1686832"/>
                <a:gd name="connsiteY116" fmla="*/ 1314450 h 2019300"/>
                <a:gd name="connsiteX117" fmla="*/ 1362982 w 1686832"/>
                <a:gd name="connsiteY117" fmla="*/ 1289050 h 2019300"/>
                <a:gd name="connsiteX118" fmla="*/ 1388382 w 1686832"/>
                <a:gd name="connsiteY118" fmla="*/ 1257300 h 2019300"/>
                <a:gd name="connsiteX119" fmla="*/ 1401082 w 1686832"/>
                <a:gd name="connsiteY119" fmla="*/ 1238250 h 2019300"/>
                <a:gd name="connsiteX120" fmla="*/ 1417735 w 1686832"/>
                <a:gd name="connsiteY120" fmla="*/ 1202532 h 2019300"/>
                <a:gd name="connsiteX121" fmla="*/ 1383334 w 1686832"/>
                <a:gd name="connsiteY121" fmla="*/ 1152525 h 2019300"/>
                <a:gd name="connsiteX122" fmla="*/ 1436785 w 1686832"/>
                <a:gd name="connsiteY122" fmla="*/ 1130300 h 2019300"/>
                <a:gd name="connsiteX123" fmla="*/ 1394353 w 1686832"/>
                <a:gd name="connsiteY123" fmla="*/ 1062038 h 2019300"/>
                <a:gd name="connsiteX124" fmla="*/ 1439182 w 1686832"/>
                <a:gd name="connsiteY124" fmla="*/ 1009650 h 2019300"/>
                <a:gd name="connsiteX125" fmla="*/ 1426482 w 1686832"/>
                <a:gd name="connsiteY125" fmla="*/ 990600 h 2019300"/>
                <a:gd name="connsiteX126" fmla="*/ 1413782 w 1686832"/>
                <a:gd name="connsiteY126" fmla="*/ 952500 h 2019300"/>
                <a:gd name="connsiteX127" fmla="*/ 1401082 w 1686832"/>
                <a:gd name="connsiteY127" fmla="*/ 927100 h 2019300"/>
                <a:gd name="connsiteX128" fmla="*/ 1394732 w 1686832"/>
                <a:gd name="connsiteY128" fmla="*/ 901700 h 2019300"/>
                <a:gd name="connsiteX129" fmla="*/ 1388382 w 1686832"/>
                <a:gd name="connsiteY129" fmla="*/ 882650 h 2019300"/>
                <a:gd name="connsiteX130" fmla="*/ 1394732 w 1686832"/>
                <a:gd name="connsiteY130" fmla="*/ 666750 h 2019300"/>
                <a:gd name="connsiteX131" fmla="*/ 1401082 w 1686832"/>
                <a:gd name="connsiteY131" fmla="*/ 635000 h 2019300"/>
                <a:gd name="connsiteX132" fmla="*/ 1413782 w 1686832"/>
                <a:gd name="connsiteY132" fmla="*/ 615950 h 2019300"/>
                <a:gd name="connsiteX133" fmla="*/ 1432832 w 1686832"/>
                <a:gd name="connsiteY133" fmla="*/ 577850 h 2019300"/>
                <a:gd name="connsiteX134" fmla="*/ 1439182 w 1686832"/>
                <a:gd name="connsiteY134" fmla="*/ 520700 h 2019300"/>
                <a:gd name="connsiteX135" fmla="*/ 1445532 w 1686832"/>
                <a:gd name="connsiteY135" fmla="*/ 501650 h 2019300"/>
                <a:gd name="connsiteX136" fmla="*/ 1451882 w 1686832"/>
                <a:gd name="connsiteY136" fmla="*/ 450850 h 2019300"/>
                <a:gd name="connsiteX137" fmla="*/ 1489982 w 1686832"/>
                <a:gd name="connsiteY137" fmla="*/ 431800 h 2019300"/>
                <a:gd name="connsiteX138" fmla="*/ 1515382 w 1686832"/>
                <a:gd name="connsiteY138" fmla="*/ 425450 h 2019300"/>
                <a:gd name="connsiteX139" fmla="*/ 1534432 w 1686832"/>
                <a:gd name="connsiteY139" fmla="*/ 419100 h 2019300"/>
                <a:gd name="connsiteX140" fmla="*/ 1572532 w 1686832"/>
                <a:gd name="connsiteY140" fmla="*/ 412750 h 2019300"/>
                <a:gd name="connsiteX141" fmla="*/ 1597932 w 1686832"/>
                <a:gd name="connsiteY141" fmla="*/ 406400 h 2019300"/>
                <a:gd name="connsiteX142" fmla="*/ 1559832 w 1686832"/>
                <a:gd name="connsiteY142" fmla="*/ 368300 h 2019300"/>
                <a:gd name="connsiteX143" fmla="*/ 1521732 w 1686832"/>
                <a:gd name="connsiteY143" fmla="*/ 349250 h 2019300"/>
                <a:gd name="connsiteX144" fmla="*/ 1483632 w 1686832"/>
                <a:gd name="connsiteY144" fmla="*/ 330200 h 2019300"/>
                <a:gd name="connsiteX145" fmla="*/ 1464582 w 1686832"/>
                <a:gd name="connsiteY145" fmla="*/ 285750 h 2019300"/>
                <a:gd name="connsiteX146" fmla="*/ 1445532 w 1686832"/>
                <a:gd name="connsiteY146" fmla="*/ 279400 h 2019300"/>
                <a:gd name="connsiteX147" fmla="*/ 1451882 w 1686832"/>
                <a:gd name="connsiteY147" fmla="*/ 228600 h 2019300"/>
                <a:gd name="connsiteX148" fmla="*/ 1470932 w 1686832"/>
                <a:gd name="connsiteY148" fmla="*/ 222250 h 2019300"/>
                <a:gd name="connsiteX149" fmla="*/ 1521732 w 1686832"/>
                <a:gd name="connsiteY149" fmla="*/ 228600 h 2019300"/>
                <a:gd name="connsiteX150" fmla="*/ 1578882 w 1686832"/>
                <a:gd name="connsiteY150" fmla="*/ 273050 h 2019300"/>
                <a:gd name="connsiteX151" fmla="*/ 1616982 w 1686832"/>
                <a:gd name="connsiteY151" fmla="*/ 285750 h 2019300"/>
                <a:gd name="connsiteX152" fmla="*/ 1636032 w 1686832"/>
                <a:gd name="connsiteY152" fmla="*/ 298450 h 2019300"/>
                <a:gd name="connsiteX153" fmla="*/ 1623332 w 1686832"/>
                <a:gd name="connsiteY153" fmla="*/ 304800 h 2019300"/>
                <a:gd name="connsiteX154" fmla="*/ 1629682 w 1686832"/>
                <a:gd name="connsiteY154" fmla="*/ 260350 h 2019300"/>
                <a:gd name="connsiteX155" fmla="*/ 1667782 w 1686832"/>
                <a:gd name="connsiteY155" fmla="*/ 228600 h 2019300"/>
                <a:gd name="connsiteX156" fmla="*/ 1686832 w 1686832"/>
                <a:gd name="connsiteY156" fmla="*/ 184150 h 2019300"/>
                <a:gd name="connsiteX157" fmla="*/ 1680482 w 1686832"/>
                <a:gd name="connsiteY157" fmla="*/ 165100 h 2019300"/>
                <a:gd name="connsiteX158" fmla="*/ 1591582 w 1686832"/>
                <a:gd name="connsiteY158" fmla="*/ 158750 h 2019300"/>
                <a:gd name="connsiteX159" fmla="*/ 1623332 w 1686832"/>
                <a:gd name="connsiteY159" fmla="*/ 127000 h 2019300"/>
                <a:gd name="connsiteX160" fmla="*/ 1591582 w 1686832"/>
                <a:gd name="connsiteY160" fmla="*/ 69850 h 2019300"/>
                <a:gd name="connsiteX161" fmla="*/ 1610632 w 1686832"/>
                <a:gd name="connsiteY161" fmla="*/ 63500 h 2019300"/>
                <a:gd name="connsiteX162" fmla="*/ 1591582 w 1686832"/>
                <a:gd name="connsiteY162" fmla="*/ 50800 h 2019300"/>
                <a:gd name="connsiteX163" fmla="*/ 1566182 w 1686832"/>
                <a:gd name="connsiteY163" fmla="*/ 44450 h 2019300"/>
                <a:gd name="connsiteX164" fmla="*/ 1509032 w 1686832"/>
                <a:gd name="connsiteY164" fmla="*/ 31750 h 2019300"/>
                <a:gd name="connsiteX165" fmla="*/ 1489982 w 1686832"/>
                <a:gd name="connsiteY165" fmla="*/ 19050 h 2019300"/>
                <a:gd name="connsiteX166" fmla="*/ 1432832 w 1686832"/>
                <a:gd name="connsiteY166" fmla="*/ 6350 h 2019300"/>
                <a:gd name="connsiteX167" fmla="*/ 1401082 w 1686832"/>
                <a:gd name="connsiteY167" fmla="*/ 0 h 2019300"/>
                <a:gd name="connsiteX168" fmla="*/ 1337582 w 1686832"/>
                <a:gd name="connsiteY168" fmla="*/ 6350 h 2019300"/>
                <a:gd name="connsiteX169" fmla="*/ 1337582 w 1686832"/>
                <a:gd name="connsiteY169" fmla="*/ 50800 h 2019300"/>
                <a:gd name="connsiteX170" fmla="*/ 1375682 w 1686832"/>
                <a:gd name="connsiteY170" fmla="*/ 57150 h 2019300"/>
                <a:gd name="connsiteX171" fmla="*/ 1375682 w 1686832"/>
                <a:gd name="connsiteY171" fmla="*/ 127000 h 2019300"/>
                <a:gd name="connsiteX172" fmla="*/ 1337582 w 1686832"/>
                <a:gd name="connsiteY172" fmla="*/ 120650 h 2019300"/>
                <a:gd name="connsiteX173" fmla="*/ 1299482 w 1686832"/>
                <a:gd name="connsiteY173" fmla="*/ 82550 h 2019300"/>
                <a:gd name="connsiteX174" fmla="*/ 1280432 w 1686832"/>
                <a:gd name="connsiteY174" fmla="*/ 63500 h 2019300"/>
                <a:gd name="connsiteX175" fmla="*/ 1248682 w 1686832"/>
                <a:gd name="connsiteY175" fmla="*/ 57150 h 2019300"/>
                <a:gd name="connsiteX176" fmla="*/ 1172482 w 1686832"/>
                <a:gd name="connsiteY176" fmla="*/ 50800 h 2019300"/>
                <a:gd name="connsiteX177" fmla="*/ 1089932 w 1686832"/>
                <a:gd name="connsiteY177" fmla="*/ 50800 h 2019300"/>
                <a:gd name="connsiteX178" fmla="*/ 1070882 w 1686832"/>
                <a:gd name="connsiteY178" fmla="*/ 63500 h 2019300"/>
                <a:gd name="connsiteX179" fmla="*/ 1051832 w 1686832"/>
                <a:gd name="connsiteY179" fmla="*/ 101600 h 2019300"/>
                <a:gd name="connsiteX180" fmla="*/ 1039132 w 1686832"/>
                <a:gd name="connsiteY180" fmla="*/ 120650 h 2019300"/>
                <a:gd name="connsiteX181" fmla="*/ 1032782 w 1686832"/>
                <a:gd name="connsiteY181" fmla="*/ 139700 h 2019300"/>
                <a:gd name="connsiteX182" fmla="*/ 994682 w 1686832"/>
                <a:gd name="connsiteY182" fmla="*/ 184150 h 2019300"/>
                <a:gd name="connsiteX183" fmla="*/ 956582 w 1686832"/>
                <a:gd name="connsiteY183" fmla="*/ 177800 h 2019300"/>
                <a:gd name="connsiteX184" fmla="*/ 943882 w 1686832"/>
                <a:gd name="connsiteY184" fmla="*/ 158750 h 2019300"/>
                <a:gd name="connsiteX185" fmla="*/ 924832 w 1686832"/>
                <a:gd name="connsiteY185" fmla="*/ 139700 h 2019300"/>
                <a:gd name="connsiteX186" fmla="*/ 905782 w 1686832"/>
                <a:gd name="connsiteY186" fmla="*/ 95250 h 2019300"/>
                <a:gd name="connsiteX187" fmla="*/ 899432 w 1686832"/>
                <a:gd name="connsiteY187" fmla="*/ 69850 h 2019300"/>
                <a:gd name="connsiteX188" fmla="*/ 886732 w 1686832"/>
                <a:gd name="connsiteY188" fmla="*/ 50800 h 2019300"/>
                <a:gd name="connsiteX189" fmla="*/ 880382 w 1686832"/>
                <a:gd name="connsiteY189" fmla="*/ 31750 h 2019300"/>
                <a:gd name="connsiteX190" fmla="*/ 842282 w 1686832"/>
                <a:gd name="connsiteY190" fmla="*/ 12700 h 2019300"/>
                <a:gd name="connsiteX191" fmla="*/ 670832 w 1686832"/>
                <a:gd name="connsiteY191" fmla="*/ 25400 h 2019300"/>
                <a:gd name="connsiteX192" fmla="*/ 645432 w 1686832"/>
                <a:gd name="connsiteY192" fmla="*/ 31750 h 2019300"/>
                <a:gd name="connsiteX193" fmla="*/ 632732 w 1686832"/>
                <a:gd name="connsiteY193" fmla="*/ 50800 h 2019300"/>
                <a:gd name="connsiteX194" fmla="*/ 613682 w 1686832"/>
                <a:gd name="connsiteY194" fmla="*/ 63500 h 2019300"/>
                <a:gd name="connsiteX0" fmla="*/ 613682 w 1686832"/>
                <a:gd name="connsiteY0" fmla="*/ 63500 h 2019300"/>
                <a:gd name="connsiteX1" fmla="*/ 626382 w 1686832"/>
                <a:gd name="connsiteY1" fmla="*/ 228600 h 2019300"/>
                <a:gd name="connsiteX2" fmla="*/ 607332 w 1686832"/>
                <a:gd name="connsiteY2" fmla="*/ 273050 h 2019300"/>
                <a:gd name="connsiteX3" fmla="*/ 588282 w 1686832"/>
                <a:gd name="connsiteY3" fmla="*/ 285750 h 2019300"/>
                <a:gd name="connsiteX4" fmla="*/ 562882 w 1686832"/>
                <a:gd name="connsiteY4" fmla="*/ 241300 h 2019300"/>
                <a:gd name="connsiteX5" fmla="*/ 505732 w 1686832"/>
                <a:gd name="connsiteY5" fmla="*/ 209550 h 2019300"/>
                <a:gd name="connsiteX6" fmla="*/ 448582 w 1686832"/>
                <a:gd name="connsiteY6" fmla="*/ 254000 h 2019300"/>
                <a:gd name="connsiteX7" fmla="*/ 404132 w 1686832"/>
                <a:gd name="connsiteY7" fmla="*/ 311150 h 2019300"/>
                <a:gd name="connsiteX8" fmla="*/ 366032 w 1686832"/>
                <a:gd name="connsiteY8" fmla="*/ 323850 h 2019300"/>
                <a:gd name="connsiteX9" fmla="*/ 346982 w 1686832"/>
                <a:gd name="connsiteY9" fmla="*/ 330200 h 2019300"/>
                <a:gd name="connsiteX10" fmla="*/ 315232 w 1686832"/>
                <a:gd name="connsiteY10" fmla="*/ 368300 h 2019300"/>
                <a:gd name="connsiteX11" fmla="*/ 302532 w 1686832"/>
                <a:gd name="connsiteY11" fmla="*/ 406400 h 2019300"/>
                <a:gd name="connsiteX12" fmla="*/ 277132 w 1686832"/>
                <a:gd name="connsiteY12" fmla="*/ 444500 h 2019300"/>
                <a:gd name="connsiteX13" fmla="*/ 270782 w 1686832"/>
                <a:gd name="connsiteY13" fmla="*/ 463550 h 2019300"/>
                <a:gd name="connsiteX14" fmla="*/ 264432 w 1686832"/>
                <a:gd name="connsiteY14" fmla="*/ 501650 h 2019300"/>
                <a:gd name="connsiteX15" fmla="*/ 245382 w 1686832"/>
                <a:gd name="connsiteY15" fmla="*/ 508000 h 2019300"/>
                <a:gd name="connsiteX16" fmla="*/ 185059 w 1686832"/>
                <a:gd name="connsiteY16" fmla="*/ 536575 h 2019300"/>
                <a:gd name="connsiteX17" fmla="*/ 188232 w 1686832"/>
                <a:gd name="connsiteY17" fmla="*/ 577850 h 2019300"/>
                <a:gd name="connsiteX18" fmla="*/ 289832 w 1686832"/>
                <a:gd name="connsiteY18" fmla="*/ 539750 h 2019300"/>
                <a:gd name="connsiteX19" fmla="*/ 308882 w 1686832"/>
                <a:gd name="connsiteY19" fmla="*/ 552450 h 2019300"/>
                <a:gd name="connsiteX20" fmla="*/ 327932 w 1686832"/>
                <a:gd name="connsiteY20" fmla="*/ 596900 h 2019300"/>
                <a:gd name="connsiteX21" fmla="*/ 340632 w 1686832"/>
                <a:gd name="connsiteY21" fmla="*/ 635000 h 2019300"/>
                <a:gd name="connsiteX22" fmla="*/ 327932 w 1686832"/>
                <a:gd name="connsiteY22" fmla="*/ 698500 h 2019300"/>
                <a:gd name="connsiteX23" fmla="*/ 308882 w 1686832"/>
                <a:gd name="connsiteY23" fmla="*/ 717550 h 2019300"/>
                <a:gd name="connsiteX24" fmla="*/ 293007 w 1686832"/>
                <a:gd name="connsiteY24" fmla="*/ 746125 h 2019300"/>
                <a:gd name="connsiteX25" fmla="*/ 283482 w 1686832"/>
                <a:gd name="connsiteY25" fmla="*/ 822325 h 2019300"/>
                <a:gd name="connsiteX26" fmla="*/ 359682 w 1686832"/>
                <a:gd name="connsiteY26" fmla="*/ 844550 h 2019300"/>
                <a:gd name="connsiteX27" fmla="*/ 366032 w 1686832"/>
                <a:gd name="connsiteY27" fmla="*/ 863600 h 2019300"/>
                <a:gd name="connsiteX28" fmla="*/ 327932 w 1686832"/>
                <a:gd name="connsiteY28" fmla="*/ 882650 h 2019300"/>
                <a:gd name="connsiteX29" fmla="*/ 308882 w 1686832"/>
                <a:gd name="connsiteY29" fmla="*/ 889000 h 2019300"/>
                <a:gd name="connsiteX30" fmla="*/ 315232 w 1686832"/>
                <a:gd name="connsiteY30" fmla="*/ 927100 h 2019300"/>
                <a:gd name="connsiteX31" fmla="*/ 327932 w 1686832"/>
                <a:gd name="connsiteY31" fmla="*/ 946150 h 2019300"/>
                <a:gd name="connsiteX32" fmla="*/ 283482 w 1686832"/>
                <a:gd name="connsiteY32" fmla="*/ 946150 h 2019300"/>
                <a:gd name="connsiteX33" fmla="*/ 273957 w 1686832"/>
                <a:gd name="connsiteY33" fmla="*/ 977900 h 2019300"/>
                <a:gd name="connsiteX34" fmla="*/ 264432 w 1686832"/>
                <a:gd name="connsiteY34" fmla="*/ 1044575 h 2019300"/>
                <a:gd name="connsiteX35" fmla="*/ 181882 w 1686832"/>
                <a:gd name="connsiteY35" fmla="*/ 1047750 h 2019300"/>
                <a:gd name="connsiteX36" fmla="*/ 156482 w 1686832"/>
                <a:gd name="connsiteY36" fmla="*/ 1035050 h 2019300"/>
                <a:gd name="connsiteX37" fmla="*/ 137432 w 1686832"/>
                <a:gd name="connsiteY37" fmla="*/ 1028700 h 2019300"/>
                <a:gd name="connsiteX38" fmla="*/ 112032 w 1686832"/>
                <a:gd name="connsiteY38" fmla="*/ 1066800 h 2019300"/>
                <a:gd name="connsiteX39" fmla="*/ 118382 w 1686832"/>
                <a:gd name="connsiteY39" fmla="*/ 1092200 h 2019300"/>
                <a:gd name="connsiteX40" fmla="*/ 137432 w 1686832"/>
                <a:gd name="connsiteY40" fmla="*/ 1111250 h 2019300"/>
                <a:gd name="connsiteX41" fmla="*/ 150132 w 1686832"/>
                <a:gd name="connsiteY41" fmla="*/ 1130300 h 2019300"/>
                <a:gd name="connsiteX42" fmla="*/ 108857 w 1686832"/>
                <a:gd name="connsiteY42" fmla="*/ 1149350 h 2019300"/>
                <a:gd name="connsiteX43" fmla="*/ 907 w 1686832"/>
                <a:gd name="connsiteY43" fmla="*/ 1336675 h 2019300"/>
                <a:gd name="connsiteX44" fmla="*/ 175532 w 1686832"/>
                <a:gd name="connsiteY44" fmla="*/ 1289050 h 2019300"/>
                <a:gd name="connsiteX45" fmla="*/ 226332 w 1686832"/>
                <a:gd name="connsiteY45" fmla="*/ 1298575 h 2019300"/>
                <a:gd name="connsiteX46" fmla="*/ 245382 w 1686832"/>
                <a:gd name="connsiteY46" fmla="*/ 1349375 h 2019300"/>
                <a:gd name="connsiteX47" fmla="*/ 343807 w 1686832"/>
                <a:gd name="connsiteY47" fmla="*/ 1358900 h 2019300"/>
                <a:gd name="connsiteX48" fmla="*/ 410482 w 1686832"/>
                <a:gd name="connsiteY48" fmla="*/ 1327150 h 2019300"/>
                <a:gd name="connsiteX49" fmla="*/ 429532 w 1686832"/>
                <a:gd name="connsiteY49" fmla="*/ 1320800 h 2019300"/>
                <a:gd name="connsiteX50" fmla="*/ 435882 w 1686832"/>
                <a:gd name="connsiteY50" fmla="*/ 1301750 h 2019300"/>
                <a:gd name="connsiteX51" fmla="*/ 454932 w 1686832"/>
                <a:gd name="connsiteY51" fmla="*/ 1225550 h 2019300"/>
                <a:gd name="connsiteX52" fmla="*/ 473982 w 1686832"/>
                <a:gd name="connsiteY52" fmla="*/ 1212850 h 2019300"/>
                <a:gd name="connsiteX53" fmla="*/ 493032 w 1686832"/>
                <a:gd name="connsiteY53" fmla="*/ 1219200 h 2019300"/>
                <a:gd name="connsiteX54" fmla="*/ 540657 w 1686832"/>
                <a:gd name="connsiteY54" fmla="*/ 1219200 h 2019300"/>
                <a:gd name="connsiteX55" fmla="*/ 556532 w 1686832"/>
                <a:gd name="connsiteY55" fmla="*/ 1244600 h 2019300"/>
                <a:gd name="connsiteX56" fmla="*/ 524782 w 1686832"/>
                <a:gd name="connsiteY56" fmla="*/ 1276350 h 2019300"/>
                <a:gd name="connsiteX57" fmla="*/ 505732 w 1686832"/>
                <a:gd name="connsiteY57" fmla="*/ 1282700 h 2019300"/>
                <a:gd name="connsiteX58" fmla="*/ 486682 w 1686832"/>
                <a:gd name="connsiteY58" fmla="*/ 1295400 h 2019300"/>
                <a:gd name="connsiteX59" fmla="*/ 473982 w 1686832"/>
                <a:gd name="connsiteY59" fmla="*/ 1314450 h 2019300"/>
                <a:gd name="connsiteX60" fmla="*/ 467632 w 1686832"/>
                <a:gd name="connsiteY60" fmla="*/ 1333500 h 2019300"/>
                <a:gd name="connsiteX61" fmla="*/ 435882 w 1686832"/>
                <a:gd name="connsiteY61" fmla="*/ 1365250 h 2019300"/>
                <a:gd name="connsiteX62" fmla="*/ 499382 w 1686832"/>
                <a:gd name="connsiteY62" fmla="*/ 1390650 h 2019300"/>
                <a:gd name="connsiteX63" fmla="*/ 512082 w 1686832"/>
                <a:gd name="connsiteY63" fmla="*/ 1409700 h 2019300"/>
                <a:gd name="connsiteX64" fmla="*/ 512082 w 1686832"/>
                <a:gd name="connsiteY64" fmla="*/ 1460500 h 2019300"/>
                <a:gd name="connsiteX65" fmla="*/ 451757 w 1686832"/>
                <a:gd name="connsiteY65" fmla="*/ 1393825 h 2019300"/>
                <a:gd name="connsiteX66" fmla="*/ 372382 w 1686832"/>
                <a:gd name="connsiteY66" fmla="*/ 1450975 h 2019300"/>
                <a:gd name="connsiteX67" fmla="*/ 378732 w 1686832"/>
                <a:gd name="connsiteY67" fmla="*/ 1498600 h 2019300"/>
                <a:gd name="connsiteX68" fmla="*/ 391432 w 1686832"/>
                <a:gd name="connsiteY68" fmla="*/ 1517650 h 2019300"/>
                <a:gd name="connsiteX69" fmla="*/ 404132 w 1686832"/>
                <a:gd name="connsiteY69" fmla="*/ 1555750 h 2019300"/>
                <a:gd name="connsiteX70" fmla="*/ 423182 w 1686832"/>
                <a:gd name="connsiteY70" fmla="*/ 1562100 h 2019300"/>
                <a:gd name="connsiteX71" fmla="*/ 461282 w 1686832"/>
                <a:gd name="connsiteY71" fmla="*/ 1587500 h 2019300"/>
                <a:gd name="connsiteX72" fmla="*/ 454932 w 1686832"/>
                <a:gd name="connsiteY72" fmla="*/ 1606550 h 2019300"/>
                <a:gd name="connsiteX73" fmla="*/ 391432 w 1686832"/>
                <a:gd name="connsiteY73" fmla="*/ 1625600 h 2019300"/>
                <a:gd name="connsiteX74" fmla="*/ 378732 w 1686832"/>
                <a:gd name="connsiteY74" fmla="*/ 1663700 h 2019300"/>
                <a:gd name="connsiteX75" fmla="*/ 385082 w 1686832"/>
                <a:gd name="connsiteY75" fmla="*/ 1701800 h 2019300"/>
                <a:gd name="connsiteX76" fmla="*/ 416832 w 1686832"/>
                <a:gd name="connsiteY76" fmla="*/ 1733550 h 2019300"/>
                <a:gd name="connsiteX77" fmla="*/ 410482 w 1686832"/>
                <a:gd name="connsiteY77" fmla="*/ 1755775 h 2019300"/>
                <a:gd name="connsiteX78" fmla="*/ 429532 w 1686832"/>
                <a:gd name="connsiteY78" fmla="*/ 1866900 h 2019300"/>
                <a:gd name="connsiteX79" fmla="*/ 461282 w 1686832"/>
                <a:gd name="connsiteY79" fmla="*/ 1955800 h 2019300"/>
                <a:gd name="connsiteX80" fmla="*/ 486682 w 1686832"/>
                <a:gd name="connsiteY80" fmla="*/ 1962150 h 2019300"/>
                <a:gd name="connsiteX81" fmla="*/ 537482 w 1686832"/>
                <a:gd name="connsiteY81" fmla="*/ 1968500 h 2019300"/>
                <a:gd name="connsiteX82" fmla="*/ 543832 w 1686832"/>
                <a:gd name="connsiteY82" fmla="*/ 1993900 h 2019300"/>
                <a:gd name="connsiteX83" fmla="*/ 588282 w 1686832"/>
                <a:gd name="connsiteY83" fmla="*/ 2012950 h 2019300"/>
                <a:gd name="connsiteX84" fmla="*/ 607332 w 1686832"/>
                <a:gd name="connsiteY84" fmla="*/ 2019300 h 2019300"/>
                <a:gd name="connsiteX85" fmla="*/ 626382 w 1686832"/>
                <a:gd name="connsiteY85" fmla="*/ 2012950 h 2019300"/>
                <a:gd name="connsiteX86" fmla="*/ 645432 w 1686832"/>
                <a:gd name="connsiteY86" fmla="*/ 1943100 h 2019300"/>
                <a:gd name="connsiteX87" fmla="*/ 658132 w 1686832"/>
                <a:gd name="connsiteY87" fmla="*/ 1924050 h 2019300"/>
                <a:gd name="connsiteX88" fmla="*/ 696232 w 1686832"/>
                <a:gd name="connsiteY88" fmla="*/ 1892300 h 2019300"/>
                <a:gd name="connsiteX89" fmla="*/ 715282 w 1686832"/>
                <a:gd name="connsiteY89" fmla="*/ 1854200 h 2019300"/>
                <a:gd name="connsiteX90" fmla="*/ 708932 w 1686832"/>
                <a:gd name="connsiteY90" fmla="*/ 1771650 h 2019300"/>
                <a:gd name="connsiteX91" fmla="*/ 683532 w 1686832"/>
                <a:gd name="connsiteY91" fmla="*/ 1714500 h 2019300"/>
                <a:gd name="connsiteX92" fmla="*/ 670832 w 1686832"/>
                <a:gd name="connsiteY92" fmla="*/ 1670050 h 2019300"/>
                <a:gd name="connsiteX93" fmla="*/ 677182 w 1686832"/>
                <a:gd name="connsiteY93" fmla="*/ 1638300 h 2019300"/>
                <a:gd name="connsiteX94" fmla="*/ 715282 w 1686832"/>
                <a:gd name="connsiteY94" fmla="*/ 1625600 h 2019300"/>
                <a:gd name="connsiteX95" fmla="*/ 778782 w 1686832"/>
                <a:gd name="connsiteY95" fmla="*/ 1631950 h 2019300"/>
                <a:gd name="connsiteX96" fmla="*/ 810532 w 1686832"/>
                <a:gd name="connsiteY96" fmla="*/ 1663700 h 2019300"/>
                <a:gd name="connsiteX97" fmla="*/ 829582 w 1686832"/>
                <a:gd name="connsiteY97" fmla="*/ 1676400 h 2019300"/>
                <a:gd name="connsiteX98" fmla="*/ 848632 w 1686832"/>
                <a:gd name="connsiteY98" fmla="*/ 1708150 h 2019300"/>
                <a:gd name="connsiteX99" fmla="*/ 905782 w 1686832"/>
                <a:gd name="connsiteY99" fmla="*/ 1720850 h 2019300"/>
                <a:gd name="connsiteX100" fmla="*/ 988332 w 1686832"/>
                <a:gd name="connsiteY100" fmla="*/ 1670050 h 2019300"/>
                <a:gd name="connsiteX101" fmla="*/ 1001032 w 1686832"/>
                <a:gd name="connsiteY101" fmla="*/ 1689100 h 2019300"/>
                <a:gd name="connsiteX102" fmla="*/ 1020082 w 1686832"/>
                <a:gd name="connsiteY102" fmla="*/ 1727200 h 2019300"/>
                <a:gd name="connsiteX103" fmla="*/ 1045482 w 1686832"/>
                <a:gd name="connsiteY103" fmla="*/ 1733550 h 2019300"/>
                <a:gd name="connsiteX104" fmla="*/ 1089932 w 1686832"/>
                <a:gd name="connsiteY104" fmla="*/ 1746250 h 2019300"/>
                <a:gd name="connsiteX105" fmla="*/ 1134382 w 1686832"/>
                <a:gd name="connsiteY105" fmla="*/ 1752600 h 2019300"/>
                <a:gd name="connsiteX106" fmla="*/ 1216932 w 1686832"/>
                <a:gd name="connsiteY106" fmla="*/ 1746250 h 2019300"/>
                <a:gd name="connsiteX107" fmla="*/ 1235982 w 1686832"/>
                <a:gd name="connsiteY107" fmla="*/ 1739900 h 2019300"/>
                <a:gd name="connsiteX108" fmla="*/ 1280432 w 1686832"/>
                <a:gd name="connsiteY108" fmla="*/ 1682750 h 2019300"/>
                <a:gd name="connsiteX109" fmla="*/ 1299482 w 1686832"/>
                <a:gd name="connsiteY109" fmla="*/ 1676400 h 2019300"/>
                <a:gd name="connsiteX110" fmla="*/ 1318532 w 1686832"/>
                <a:gd name="connsiteY110" fmla="*/ 1663700 h 2019300"/>
                <a:gd name="connsiteX111" fmla="*/ 1369332 w 1686832"/>
                <a:gd name="connsiteY111" fmla="*/ 1644650 h 2019300"/>
                <a:gd name="connsiteX112" fmla="*/ 1375682 w 1686832"/>
                <a:gd name="connsiteY112" fmla="*/ 1428750 h 2019300"/>
                <a:gd name="connsiteX113" fmla="*/ 1382032 w 1686832"/>
                <a:gd name="connsiteY113" fmla="*/ 1409700 h 2019300"/>
                <a:gd name="connsiteX114" fmla="*/ 1394732 w 1686832"/>
                <a:gd name="connsiteY114" fmla="*/ 1390650 h 2019300"/>
                <a:gd name="connsiteX115" fmla="*/ 1394732 w 1686832"/>
                <a:gd name="connsiteY115" fmla="*/ 1327150 h 2019300"/>
                <a:gd name="connsiteX116" fmla="*/ 1375682 w 1686832"/>
                <a:gd name="connsiteY116" fmla="*/ 1314450 h 2019300"/>
                <a:gd name="connsiteX117" fmla="*/ 1362982 w 1686832"/>
                <a:gd name="connsiteY117" fmla="*/ 1289050 h 2019300"/>
                <a:gd name="connsiteX118" fmla="*/ 1388382 w 1686832"/>
                <a:gd name="connsiteY118" fmla="*/ 1257300 h 2019300"/>
                <a:gd name="connsiteX119" fmla="*/ 1401082 w 1686832"/>
                <a:gd name="connsiteY119" fmla="*/ 1238250 h 2019300"/>
                <a:gd name="connsiteX120" fmla="*/ 1417735 w 1686832"/>
                <a:gd name="connsiteY120" fmla="*/ 1202532 h 2019300"/>
                <a:gd name="connsiteX121" fmla="*/ 1436785 w 1686832"/>
                <a:gd name="connsiteY121" fmla="*/ 1130300 h 2019300"/>
                <a:gd name="connsiteX122" fmla="*/ 1394353 w 1686832"/>
                <a:gd name="connsiteY122" fmla="*/ 1062038 h 2019300"/>
                <a:gd name="connsiteX123" fmla="*/ 1439182 w 1686832"/>
                <a:gd name="connsiteY123" fmla="*/ 1009650 h 2019300"/>
                <a:gd name="connsiteX124" fmla="*/ 1426482 w 1686832"/>
                <a:gd name="connsiteY124" fmla="*/ 990600 h 2019300"/>
                <a:gd name="connsiteX125" fmla="*/ 1413782 w 1686832"/>
                <a:gd name="connsiteY125" fmla="*/ 952500 h 2019300"/>
                <a:gd name="connsiteX126" fmla="*/ 1401082 w 1686832"/>
                <a:gd name="connsiteY126" fmla="*/ 927100 h 2019300"/>
                <a:gd name="connsiteX127" fmla="*/ 1394732 w 1686832"/>
                <a:gd name="connsiteY127" fmla="*/ 901700 h 2019300"/>
                <a:gd name="connsiteX128" fmla="*/ 1388382 w 1686832"/>
                <a:gd name="connsiteY128" fmla="*/ 882650 h 2019300"/>
                <a:gd name="connsiteX129" fmla="*/ 1394732 w 1686832"/>
                <a:gd name="connsiteY129" fmla="*/ 666750 h 2019300"/>
                <a:gd name="connsiteX130" fmla="*/ 1401082 w 1686832"/>
                <a:gd name="connsiteY130" fmla="*/ 635000 h 2019300"/>
                <a:gd name="connsiteX131" fmla="*/ 1413782 w 1686832"/>
                <a:gd name="connsiteY131" fmla="*/ 615950 h 2019300"/>
                <a:gd name="connsiteX132" fmla="*/ 1432832 w 1686832"/>
                <a:gd name="connsiteY132" fmla="*/ 577850 h 2019300"/>
                <a:gd name="connsiteX133" fmla="*/ 1439182 w 1686832"/>
                <a:gd name="connsiteY133" fmla="*/ 520700 h 2019300"/>
                <a:gd name="connsiteX134" fmla="*/ 1445532 w 1686832"/>
                <a:gd name="connsiteY134" fmla="*/ 501650 h 2019300"/>
                <a:gd name="connsiteX135" fmla="*/ 1451882 w 1686832"/>
                <a:gd name="connsiteY135" fmla="*/ 450850 h 2019300"/>
                <a:gd name="connsiteX136" fmla="*/ 1489982 w 1686832"/>
                <a:gd name="connsiteY136" fmla="*/ 431800 h 2019300"/>
                <a:gd name="connsiteX137" fmla="*/ 1515382 w 1686832"/>
                <a:gd name="connsiteY137" fmla="*/ 425450 h 2019300"/>
                <a:gd name="connsiteX138" fmla="*/ 1534432 w 1686832"/>
                <a:gd name="connsiteY138" fmla="*/ 419100 h 2019300"/>
                <a:gd name="connsiteX139" fmla="*/ 1572532 w 1686832"/>
                <a:gd name="connsiteY139" fmla="*/ 412750 h 2019300"/>
                <a:gd name="connsiteX140" fmla="*/ 1597932 w 1686832"/>
                <a:gd name="connsiteY140" fmla="*/ 406400 h 2019300"/>
                <a:gd name="connsiteX141" fmla="*/ 1559832 w 1686832"/>
                <a:gd name="connsiteY141" fmla="*/ 368300 h 2019300"/>
                <a:gd name="connsiteX142" fmla="*/ 1521732 w 1686832"/>
                <a:gd name="connsiteY142" fmla="*/ 349250 h 2019300"/>
                <a:gd name="connsiteX143" fmla="*/ 1483632 w 1686832"/>
                <a:gd name="connsiteY143" fmla="*/ 330200 h 2019300"/>
                <a:gd name="connsiteX144" fmla="*/ 1464582 w 1686832"/>
                <a:gd name="connsiteY144" fmla="*/ 285750 h 2019300"/>
                <a:gd name="connsiteX145" fmla="*/ 1445532 w 1686832"/>
                <a:gd name="connsiteY145" fmla="*/ 279400 h 2019300"/>
                <a:gd name="connsiteX146" fmla="*/ 1451882 w 1686832"/>
                <a:gd name="connsiteY146" fmla="*/ 228600 h 2019300"/>
                <a:gd name="connsiteX147" fmla="*/ 1470932 w 1686832"/>
                <a:gd name="connsiteY147" fmla="*/ 222250 h 2019300"/>
                <a:gd name="connsiteX148" fmla="*/ 1521732 w 1686832"/>
                <a:gd name="connsiteY148" fmla="*/ 228600 h 2019300"/>
                <a:gd name="connsiteX149" fmla="*/ 1578882 w 1686832"/>
                <a:gd name="connsiteY149" fmla="*/ 273050 h 2019300"/>
                <a:gd name="connsiteX150" fmla="*/ 1616982 w 1686832"/>
                <a:gd name="connsiteY150" fmla="*/ 285750 h 2019300"/>
                <a:gd name="connsiteX151" fmla="*/ 1636032 w 1686832"/>
                <a:gd name="connsiteY151" fmla="*/ 298450 h 2019300"/>
                <a:gd name="connsiteX152" fmla="*/ 1623332 w 1686832"/>
                <a:gd name="connsiteY152" fmla="*/ 304800 h 2019300"/>
                <a:gd name="connsiteX153" fmla="*/ 1629682 w 1686832"/>
                <a:gd name="connsiteY153" fmla="*/ 260350 h 2019300"/>
                <a:gd name="connsiteX154" fmla="*/ 1667782 w 1686832"/>
                <a:gd name="connsiteY154" fmla="*/ 228600 h 2019300"/>
                <a:gd name="connsiteX155" fmla="*/ 1686832 w 1686832"/>
                <a:gd name="connsiteY155" fmla="*/ 184150 h 2019300"/>
                <a:gd name="connsiteX156" fmla="*/ 1680482 w 1686832"/>
                <a:gd name="connsiteY156" fmla="*/ 165100 h 2019300"/>
                <a:gd name="connsiteX157" fmla="*/ 1591582 w 1686832"/>
                <a:gd name="connsiteY157" fmla="*/ 158750 h 2019300"/>
                <a:gd name="connsiteX158" fmla="*/ 1623332 w 1686832"/>
                <a:gd name="connsiteY158" fmla="*/ 127000 h 2019300"/>
                <a:gd name="connsiteX159" fmla="*/ 1591582 w 1686832"/>
                <a:gd name="connsiteY159" fmla="*/ 69850 h 2019300"/>
                <a:gd name="connsiteX160" fmla="*/ 1610632 w 1686832"/>
                <a:gd name="connsiteY160" fmla="*/ 63500 h 2019300"/>
                <a:gd name="connsiteX161" fmla="*/ 1591582 w 1686832"/>
                <a:gd name="connsiteY161" fmla="*/ 50800 h 2019300"/>
                <a:gd name="connsiteX162" fmla="*/ 1566182 w 1686832"/>
                <a:gd name="connsiteY162" fmla="*/ 44450 h 2019300"/>
                <a:gd name="connsiteX163" fmla="*/ 1509032 w 1686832"/>
                <a:gd name="connsiteY163" fmla="*/ 31750 h 2019300"/>
                <a:gd name="connsiteX164" fmla="*/ 1489982 w 1686832"/>
                <a:gd name="connsiteY164" fmla="*/ 19050 h 2019300"/>
                <a:gd name="connsiteX165" fmla="*/ 1432832 w 1686832"/>
                <a:gd name="connsiteY165" fmla="*/ 6350 h 2019300"/>
                <a:gd name="connsiteX166" fmla="*/ 1401082 w 1686832"/>
                <a:gd name="connsiteY166" fmla="*/ 0 h 2019300"/>
                <a:gd name="connsiteX167" fmla="*/ 1337582 w 1686832"/>
                <a:gd name="connsiteY167" fmla="*/ 6350 h 2019300"/>
                <a:gd name="connsiteX168" fmla="*/ 1337582 w 1686832"/>
                <a:gd name="connsiteY168" fmla="*/ 50800 h 2019300"/>
                <a:gd name="connsiteX169" fmla="*/ 1375682 w 1686832"/>
                <a:gd name="connsiteY169" fmla="*/ 57150 h 2019300"/>
                <a:gd name="connsiteX170" fmla="*/ 1375682 w 1686832"/>
                <a:gd name="connsiteY170" fmla="*/ 127000 h 2019300"/>
                <a:gd name="connsiteX171" fmla="*/ 1337582 w 1686832"/>
                <a:gd name="connsiteY171" fmla="*/ 120650 h 2019300"/>
                <a:gd name="connsiteX172" fmla="*/ 1299482 w 1686832"/>
                <a:gd name="connsiteY172" fmla="*/ 82550 h 2019300"/>
                <a:gd name="connsiteX173" fmla="*/ 1280432 w 1686832"/>
                <a:gd name="connsiteY173" fmla="*/ 63500 h 2019300"/>
                <a:gd name="connsiteX174" fmla="*/ 1248682 w 1686832"/>
                <a:gd name="connsiteY174" fmla="*/ 57150 h 2019300"/>
                <a:gd name="connsiteX175" fmla="*/ 1172482 w 1686832"/>
                <a:gd name="connsiteY175" fmla="*/ 50800 h 2019300"/>
                <a:gd name="connsiteX176" fmla="*/ 1089932 w 1686832"/>
                <a:gd name="connsiteY176" fmla="*/ 50800 h 2019300"/>
                <a:gd name="connsiteX177" fmla="*/ 1070882 w 1686832"/>
                <a:gd name="connsiteY177" fmla="*/ 63500 h 2019300"/>
                <a:gd name="connsiteX178" fmla="*/ 1051832 w 1686832"/>
                <a:gd name="connsiteY178" fmla="*/ 101600 h 2019300"/>
                <a:gd name="connsiteX179" fmla="*/ 1039132 w 1686832"/>
                <a:gd name="connsiteY179" fmla="*/ 120650 h 2019300"/>
                <a:gd name="connsiteX180" fmla="*/ 1032782 w 1686832"/>
                <a:gd name="connsiteY180" fmla="*/ 139700 h 2019300"/>
                <a:gd name="connsiteX181" fmla="*/ 994682 w 1686832"/>
                <a:gd name="connsiteY181" fmla="*/ 184150 h 2019300"/>
                <a:gd name="connsiteX182" fmla="*/ 956582 w 1686832"/>
                <a:gd name="connsiteY182" fmla="*/ 177800 h 2019300"/>
                <a:gd name="connsiteX183" fmla="*/ 943882 w 1686832"/>
                <a:gd name="connsiteY183" fmla="*/ 158750 h 2019300"/>
                <a:gd name="connsiteX184" fmla="*/ 924832 w 1686832"/>
                <a:gd name="connsiteY184" fmla="*/ 139700 h 2019300"/>
                <a:gd name="connsiteX185" fmla="*/ 905782 w 1686832"/>
                <a:gd name="connsiteY185" fmla="*/ 95250 h 2019300"/>
                <a:gd name="connsiteX186" fmla="*/ 899432 w 1686832"/>
                <a:gd name="connsiteY186" fmla="*/ 69850 h 2019300"/>
                <a:gd name="connsiteX187" fmla="*/ 886732 w 1686832"/>
                <a:gd name="connsiteY187" fmla="*/ 50800 h 2019300"/>
                <a:gd name="connsiteX188" fmla="*/ 880382 w 1686832"/>
                <a:gd name="connsiteY188" fmla="*/ 31750 h 2019300"/>
                <a:gd name="connsiteX189" fmla="*/ 842282 w 1686832"/>
                <a:gd name="connsiteY189" fmla="*/ 12700 h 2019300"/>
                <a:gd name="connsiteX190" fmla="*/ 670832 w 1686832"/>
                <a:gd name="connsiteY190" fmla="*/ 25400 h 2019300"/>
                <a:gd name="connsiteX191" fmla="*/ 645432 w 1686832"/>
                <a:gd name="connsiteY191" fmla="*/ 31750 h 2019300"/>
                <a:gd name="connsiteX192" fmla="*/ 632732 w 1686832"/>
                <a:gd name="connsiteY192" fmla="*/ 50800 h 2019300"/>
                <a:gd name="connsiteX193" fmla="*/ 613682 w 1686832"/>
                <a:gd name="connsiteY193" fmla="*/ 63500 h 2019300"/>
                <a:gd name="connsiteX0" fmla="*/ 613682 w 1686832"/>
                <a:gd name="connsiteY0" fmla="*/ 63500 h 2019300"/>
                <a:gd name="connsiteX1" fmla="*/ 626382 w 1686832"/>
                <a:gd name="connsiteY1" fmla="*/ 228600 h 2019300"/>
                <a:gd name="connsiteX2" fmla="*/ 607332 w 1686832"/>
                <a:gd name="connsiteY2" fmla="*/ 273050 h 2019300"/>
                <a:gd name="connsiteX3" fmla="*/ 588282 w 1686832"/>
                <a:gd name="connsiteY3" fmla="*/ 285750 h 2019300"/>
                <a:gd name="connsiteX4" fmla="*/ 562882 w 1686832"/>
                <a:gd name="connsiteY4" fmla="*/ 241300 h 2019300"/>
                <a:gd name="connsiteX5" fmla="*/ 505732 w 1686832"/>
                <a:gd name="connsiteY5" fmla="*/ 209550 h 2019300"/>
                <a:gd name="connsiteX6" fmla="*/ 448582 w 1686832"/>
                <a:gd name="connsiteY6" fmla="*/ 254000 h 2019300"/>
                <a:gd name="connsiteX7" fmla="*/ 404132 w 1686832"/>
                <a:gd name="connsiteY7" fmla="*/ 311150 h 2019300"/>
                <a:gd name="connsiteX8" fmla="*/ 366032 w 1686832"/>
                <a:gd name="connsiteY8" fmla="*/ 323850 h 2019300"/>
                <a:gd name="connsiteX9" fmla="*/ 346982 w 1686832"/>
                <a:gd name="connsiteY9" fmla="*/ 330200 h 2019300"/>
                <a:gd name="connsiteX10" fmla="*/ 315232 w 1686832"/>
                <a:gd name="connsiteY10" fmla="*/ 368300 h 2019300"/>
                <a:gd name="connsiteX11" fmla="*/ 302532 w 1686832"/>
                <a:gd name="connsiteY11" fmla="*/ 406400 h 2019300"/>
                <a:gd name="connsiteX12" fmla="*/ 277132 w 1686832"/>
                <a:gd name="connsiteY12" fmla="*/ 444500 h 2019300"/>
                <a:gd name="connsiteX13" fmla="*/ 270782 w 1686832"/>
                <a:gd name="connsiteY13" fmla="*/ 463550 h 2019300"/>
                <a:gd name="connsiteX14" fmla="*/ 264432 w 1686832"/>
                <a:gd name="connsiteY14" fmla="*/ 501650 h 2019300"/>
                <a:gd name="connsiteX15" fmla="*/ 245382 w 1686832"/>
                <a:gd name="connsiteY15" fmla="*/ 508000 h 2019300"/>
                <a:gd name="connsiteX16" fmla="*/ 185059 w 1686832"/>
                <a:gd name="connsiteY16" fmla="*/ 536575 h 2019300"/>
                <a:gd name="connsiteX17" fmla="*/ 188232 w 1686832"/>
                <a:gd name="connsiteY17" fmla="*/ 577850 h 2019300"/>
                <a:gd name="connsiteX18" fmla="*/ 289832 w 1686832"/>
                <a:gd name="connsiteY18" fmla="*/ 539750 h 2019300"/>
                <a:gd name="connsiteX19" fmla="*/ 308882 w 1686832"/>
                <a:gd name="connsiteY19" fmla="*/ 552450 h 2019300"/>
                <a:gd name="connsiteX20" fmla="*/ 327932 w 1686832"/>
                <a:gd name="connsiteY20" fmla="*/ 596900 h 2019300"/>
                <a:gd name="connsiteX21" fmla="*/ 340632 w 1686832"/>
                <a:gd name="connsiteY21" fmla="*/ 635000 h 2019300"/>
                <a:gd name="connsiteX22" fmla="*/ 327932 w 1686832"/>
                <a:gd name="connsiteY22" fmla="*/ 698500 h 2019300"/>
                <a:gd name="connsiteX23" fmla="*/ 308882 w 1686832"/>
                <a:gd name="connsiteY23" fmla="*/ 717550 h 2019300"/>
                <a:gd name="connsiteX24" fmla="*/ 293007 w 1686832"/>
                <a:gd name="connsiteY24" fmla="*/ 746125 h 2019300"/>
                <a:gd name="connsiteX25" fmla="*/ 283482 w 1686832"/>
                <a:gd name="connsiteY25" fmla="*/ 822325 h 2019300"/>
                <a:gd name="connsiteX26" fmla="*/ 359682 w 1686832"/>
                <a:gd name="connsiteY26" fmla="*/ 844550 h 2019300"/>
                <a:gd name="connsiteX27" fmla="*/ 366032 w 1686832"/>
                <a:gd name="connsiteY27" fmla="*/ 863600 h 2019300"/>
                <a:gd name="connsiteX28" fmla="*/ 327932 w 1686832"/>
                <a:gd name="connsiteY28" fmla="*/ 882650 h 2019300"/>
                <a:gd name="connsiteX29" fmla="*/ 308882 w 1686832"/>
                <a:gd name="connsiteY29" fmla="*/ 889000 h 2019300"/>
                <a:gd name="connsiteX30" fmla="*/ 315232 w 1686832"/>
                <a:gd name="connsiteY30" fmla="*/ 927100 h 2019300"/>
                <a:gd name="connsiteX31" fmla="*/ 327932 w 1686832"/>
                <a:gd name="connsiteY31" fmla="*/ 946150 h 2019300"/>
                <a:gd name="connsiteX32" fmla="*/ 283482 w 1686832"/>
                <a:gd name="connsiteY32" fmla="*/ 946150 h 2019300"/>
                <a:gd name="connsiteX33" fmla="*/ 273957 w 1686832"/>
                <a:gd name="connsiteY33" fmla="*/ 977900 h 2019300"/>
                <a:gd name="connsiteX34" fmla="*/ 264432 w 1686832"/>
                <a:gd name="connsiteY34" fmla="*/ 1044575 h 2019300"/>
                <a:gd name="connsiteX35" fmla="*/ 181882 w 1686832"/>
                <a:gd name="connsiteY35" fmla="*/ 1047750 h 2019300"/>
                <a:gd name="connsiteX36" fmla="*/ 156482 w 1686832"/>
                <a:gd name="connsiteY36" fmla="*/ 1035050 h 2019300"/>
                <a:gd name="connsiteX37" fmla="*/ 137432 w 1686832"/>
                <a:gd name="connsiteY37" fmla="*/ 1028700 h 2019300"/>
                <a:gd name="connsiteX38" fmla="*/ 112032 w 1686832"/>
                <a:gd name="connsiteY38" fmla="*/ 1066800 h 2019300"/>
                <a:gd name="connsiteX39" fmla="*/ 118382 w 1686832"/>
                <a:gd name="connsiteY39" fmla="*/ 1092200 h 2019300"/>
                <a:gd name="connsiteX40" fmla="*/ 137432 w 1686832"/>
                <a:gd name="connsiteY40" fmla="*/ 1111250 h 2019300"/>
                <a:gd name="connsiteX41" fmla="*/ 150132 w 1686832"/>
                <a:gd name="connsiteY41" fmla="*/ 1130300 h 2019300"/>
                <a:gd name="connsiteX42" fmla="*/ 108857 w 1686832"/>
                <a:gd name="connsiteY42" fmla="*/ 1149350 h 2019300"/>
                <a:gd name="connsiteX43" fmla="*/ 907 w 1686832"/>
                <a:gd name="connsiteY43" fmla="*/ 1336675 h 2019300"/>
                <a:gd name="connsiteX44" fmla="*/ 175532 w 1686832"/>
                <a:gd name="connsiteY44" fmla="*/ 1289050 h 2019300"/>
                <a:gd name="connsiteX45" fmla="*/ 226332 w 1686832"/>
                <a:gd name="connsiteY45" fmla="*/ 1298575 h 2019300"/>
                <a:gd name="connsiteX46" fmla="*/ 245382 w 1686832"/>
                <a:gd name="connsiteY46" fmla="*/ 1349375 h 2019300"/>
                <a:gd name="connsiteX47" fmla="*/ 343807 w 1686832"/>
                <a:gd name="connsiteY47" fmla="*/ 1358900 h 2019300"/>
                <a:gd name="connsiteX48" fmla="*/ 410482 w 1686832"/>
                <a:gd name="connsiteY48" fmla="*/ 1327150 h 2019300"/>
                <a:gd name="connsiteX49" fmla="*/ 429532 w 1686832"/>
                <a:gd name="connsiteY49" fmla="*/ 1320800 h 2019300"/>
                <a:gd name="connsiteX50" fmla="*/ 435882 w 1686832"/>
                <a:gd name="connsiteY50" fmla="*/ 1301750 h 2019300"/>
                <a:gd name="connsiteX51" fmla="*/ 454932 w 1686832"/>
                <a:gd name="connsiteY51" fmla="*/ 1225550 h 2019300"/>
                <a:gd name="connsiteX52" fmla="*/ 473982 w 1686832"/>
                <a:gd name="connsiteY52" fmla="*/ 1212850 h 2019300"/>
                <a:gd name="connsiteX53" fmla="*/ 493032 w 1686832"/>
                <a:gd name="connsiteY53" fmla="*/ 1219200 h 2019300"/>
                <a:gd name="connsiteX54" fmla="*/ 540657 w 1686832"/>
                <a:gd name="connsiteY54" fmla="*/ 1219200 h 2019300"/>
                <a:gd name="connsiteX55" fmla="*/ 556532 w 1686832"/>
                <a:gd name="connsiteY55" fmla="*/ 1244600 h 2019300"/>
                <a:gd name="connsiteX56" fmla="*/ 524782 w 1686832"/>
                <a:gd name="connsiteY56" fmla="*/ 1276350 h 2019300"/>
                <a:gd name="connsiteX57" fmla="*/ 505732 w 1686832"/>
                <a:gd name="connsiteY57" fmla="*/ 1282700 h 2019300"/>
                <a:gd name="connsiteX58" fmla="*/ 486682 w 1686832"/>
                <a:gd name="connsiteY58" fmla="*/ 1295400 h 2019300"/>
                <a:gd name="connsiteX59" fmla="*/ 473982 w 1686832"/>
                <a:gd name="connsiteY59" fmla="*/ 1314450 h 2019300"/>
                <a:gd name="connsiteX60" fmla="*/ 467632 w 1686832"/>
                <a:gd name="connsiteY60" fmla="*/ 1333500 h 2019300"/>
                <a:gd name="connsiteX61" fmla="*/ 435882 w 1686832"/>
                <a:gd name="connsiteY61" fmla="*/ 1365250 h 2019300"/>
                <a:gd name="connsiteX62" fmla="*/ 499382 w 1686832"/>
                <a:gd name="connsiteY62" fmla="*/ 1390650 h 2019300"/>
                <a:gd name="connsiteX63" fmla="*/ 512082 w 1686832"/>
                <a:gd name="connsiteY63" fmla="*/ 1409700 h 2019300"/>
                <a:gd name="connsiteX64" fmla="*/ 512082 w 1686832"/>
                <a:gd name="connsiteY64" fmla="*/ 1460500 h 2019300"/>
                <a:gd name="connsiteX65" fmla="*/ 451757 w 1686832"/>
                <a:gd name="connsiteY65" fmla="*/ 1393825 h 2019300"/>
                <a:gd name="connsiteX66" fmla="*/ 372382 w 1686832"/>
                <a:gd name="connsiteY66" fmla="*/ 1450975 h 2019300"/>
                <a:gd name="connsiteX67" fmla="*/ 378732 w 1686832"/>
                <a:gd name="connsiteY67" fmla="*/ 1498600 h 2019300"/>
                <a:gd name="connsiteX68" fmla="*/ 391432 w 1686832"/>
                <a:gd name="connsiteY68" fmla="*/ 1517650 h 2019300"/>
                <a:gd name="connsiteX69" fmla="*/ 404132 w 1686832"/>
                <a:gd name="connsiteY69" fmla="*/ 1555750 h 2019300"/>
                <a:gd name="connsiteX70" fmla="*/ 423182 w 1686832"/>
                <a:gd name="connsiteY70" fmla="*/ 1562100 h 2019300"/>
                <a:gd name="connsiteX71" fmla="*/ 461282 w 1686832"/>
                <a:gd name="connsiteY71" fmla="*/ 1587500 h 2019300"/>
                <a:gd name="connsiteX72" fmla="*/ 454932 w 1686832"/>
                <a:gd name="connsiteY72" fmla="*/ 1606550 h 2019300"/>
                <a:gd name="connsiteX73" fmla="*/ 391432 w 1686832"/>
                <a:gd name="connsiteY73" fmla="*/ 1625600 h 2019300"/>
                <a:gd name="connsiteX74" fmla="*/ 378732 w 1686832"/>
                <a:gd name="connsiteY74" fmla="*/ 1663700 h 2019300"/>
                <a:gd name="connsiteX75" fmla="*/ 385082 w 1686832"/>
                <a:gd name="connsiteY75" fmla="*/ 1701800 h 2019300"/>
                <a:gd name="connsiteX76" fmla="*/ 416832 w 1686832"/>
                <a:gd name="connsiteY76" fmla="*/ 1733550 h 2019300"/>
                <a:gd name="connsiteX77" fmla="*/ 410482 w 1686832"/>
                <a:gd name="connsiteY77" fmla="*/ 1755775 h 2019300"/>
                <a:gd name="connsiteX78" fmla="*/ 429532 w 1686832"/>
                <a:gd name="connsiteY78" fmla="*/ 1866900 h 2019300"/>
                <a:gd name="connsiteX79" fmla="*/ 461282 w 1686832"/>
                <a:gd name="connsiteY79" fmla="*/ 1955800 h 2019300"/>
                <a:gd name="connsiteX80" fmla="*/ 486682 w 1686832"/>
                <a:gd name="connsiteY80" fmla="*/ 1962150 h 2019300"/>
                <a:gd name="connsiteX81" fmla="*/ 537482 w 1686832"/>
                <a:gd name="connsiteY81" fmla="*/ 1968500 h 2019300"/>
                <a:gd name="connsiteX82" fmla="*/ 543832 w 1686832"/>
                <a:gd name="connsiteY82" fmla="*/ 1993900 h 2019300"/>
                <a:gd name="connsiteX83" fmla="*/ 588282 w 1686832"/>
                <a:gd name="connsiteY83" fmla="*/ 2012950 h 2019300"/>
                <a:gd name="connsiteX84" fmla="*/ 607332 w 1686832"/>
                <a:gd name="connsiteY84" fmla="*/ 2019300 h 2019300"/>
                <a:gd name="connsiteX85" fmla="*/ 626382 w 1686832"/>
                <a:gd name="connsiteY85" fmla="*/ 2012950 h 2019300"/>
                <a:gd name="connsiteX86" fmla="*/ 645432 w 1686832"/>
                <a:gd name="connsiteY86" fmla="*/ 1943100 h 2019300"/>
                <a:gd name="connsiteX87" fmla="*/ 658132 w 1686832"/>
                <a:gd name="connsiteY87" fmla="*/ 1924050 h 2019300"/>
                <a:gd name="connsiteX88" fmla="*/ 696232 w 1686832"/>
                <a:gd name="connsiteY88" fmla="*/ 1892300 h 2019300"/>
                <a:gd name="connsiteX89" fmla="*/ 715282 w 1686832"/>
                <a:gd name="connsiteY89" fmla="*/ 1854200 h 2019300"/>
                <a:gd name="connsiteX90" fmla="*/ 708932 w 1686832"/>
                <a:gd name="connsiteY90" fmla="*/ 1771650 h 2019300"/>
                <a:gd name="connsiteX91" fmla="*/ 683532 w 1686832"/>
                <a:gd name="connsiteY91" fmla="*/ 1714500 h 2019300"/>
                <a:gd name="connsiteX92" fmla="*/ 670832 w 1686832"/>
                <a:gd name="connsiteY92" fmla="*/ 1670050 h 2019300"/>
                <a:gd name="connsiteX93" fmla="*/ 677182 w 1686832"/>
                <a:gd name="connsiteY93" fmla="*/ 1638300 h 2019300"/>
                <a:gd name="connsiteX94" fmla="*/ 715282 w 1686832"/>
                <a:gd name="connsiteY94" fmla="*/ 1625600 h 2019300"/>
                <a:gd name="connsiteX95" fmla="*/ 778782 w 1686832"/>
                <a:gd name="connsiteY95" fmla="*/ 1631950 h 2019300"/>
                <a:gd name="connsiteX96" fmla="*/ 810532 w 1686832"/>
                <a:gd name="connsiteY96" fmla="*/ 1663700 h 2019300"/>
                <a:gd name="connsiteX97" fmla="*/ 829582 w 1686832"/>
                <a:gd name="connsiteY97" fmla="*/ 1676400 h 2019300"/>
                <a:gd name="connsiteX98" fmla="*/ 848632 w 1686832"/>
                <a:gd name="connsiteY98" fmla="*/ 1708150 h 2019300"/>
                <a:gd name="connsiteX99" fmla="*/ 905782 w 1686832"/>
                <a:gd name="connsiteY99" fmla="*/ 1720850 h 2019300"/>
                <a:gd name="connsiteX100" fmla="*/ 988332 w 1686832"/>
                <a:gd name="connsiteY100" fmla="*/ 1670050 h 2019300"/>
                <a:gd name="connsiteX101" fmla="*/ 1001032 w 1686832"/>
                <a:gd name="connsiteY101" fmla="*/ 1689100 h 2019300"/>
                <a:gd name="connsiteX102" fmla="*/ 1020082 w 1686832"/>
                <a:gd name="connsiteY102" fmla="*/ 1727200 h 2019300"/>
                <a:gd name="connsiteX103" fmla="*/ 1045482 w 1686832"/>
                <a:gd name="connsiteY103" fmla="*/ 1733550 h 2019300"/>
                <a:gd name="connsiteX104" fmla="*/ 1089932 w 1686832"/>
                <a:gd name="connsiteY104" fmla="*/ 1746250 h 2019300"/>
                <a:gd name="connsiteX105" fmla="*/ 1134382 w 1686832"/>
                <a:gd name="connsiteY105" fmla="*/ 1752600 h 2019300"/>
                <a:gd name="connsiteX106" fmla="*/ 1216932 w 1686832"/>
                <a:gd name="connsiteY106" fmla="*/ 1746250 h 2019300"/>
                <a:gd name="connsiteX107" fmla="*/ 1235982 w 1686832"/>
                <a:gd name="connsiteY107" fmla="*/ 1739900 h 2019300"/>
                <a:gd name="connsiteX108" fmla="*/ 1280432 w 1686832"/>
                <a:gd name="connsiteY108" fmla="*/ 1682750 h 2019300"/>
                <a:gd name="connsiteX109" fmla="*/ 1299482 w 1686832"/>
                <a:gd name="connsiteY109" fmla="*/ 1676400 h 2019300"/>
                <a:gd name="connsiteX110" fmla="*/ 1318532 w 1686832"/>
                <a:gd name="connsiteY110" fmla="*/ 1663700 h 2019300"/>
                <a:gd name="connsiteX111" fmla="*/ 1369332 w 1686832"/>
                <a:gd name="connsiteY111" fmla="*/ 1644650 h 2019300"/>
                <a:gd name="connsiteX112" fmla="*/ 1375682 w 1686832"/>
                <a:gd name="connsiteY112" fmla="*/ 1428750 h 2019300"/>
                <a:gd name="connsiteX113" fmla="*/ 1382032 w 1686832"/>
                <a:gd name="connsiteY113" fmla="*/ 1409700 h 2019300"/>
                <a:gd name="connsiteX114" fmla="*/ 1394732 w 1686832"/>
                <a:gd name="connsiteY114" fmla="*/ 1390650 h 2019300"/>
                <a:gd name="connsiteX115" fmla="*/ 1394732 w 1686832"/>
                <a:gd name="connsiteY115" fmla="*/ 1327150 h 2019300"/>
                <a:gd name="connsiteX116" fmla="*/ 1375682 w 1686832"/>
                <a:gd name="connsiteY116" fmla="*/ 1314450 h 2019300"/>
                <a:gd name="connsiteX117" fmla="*/ 1362982 w 1686832"/>
                <a:gd name="connsiteY117" fmla="*/ 1289050 h 2019300"/>
                <a:gd name="connsiteX118" fmla="*/ 1388382 w 1686832"/>
                <a:gd name="connsiteY118" fmla="*/ 1257300 h 2019300"/>
                <a:gd name="connsiteX119" fmla="*/ 1401082 w 1686832"/>
                <a:gd name="connsiteY119" fmla="*/ 1238250 h 2019300"/>
                <a:gd name="connsiteX120" fmla="*/ 1417735 w 1686832"/>
                <a:gd name="connsiteY120" fmla="*/ 1202532 h 2019300"/>
                <a:gd name="connsiteX121" fmla="*/ 1436785 w 1686832"/>
                <a:gd name="connsiteY121" fmla="*/ 1130300 h 2019300"/>
                <a:gd name="connsiteX122" fmla="*/ 1439182 w 1686832"/>
                <a:gd name="connsiteY122" fmla="*/ 1009650 h 2019300"/>
                <a:gd name="connsiteX123" fmla="*/ 1426482 w 1686832"/>
                <a:gd name="connsiteY123" fmla="*/ 990600 h 2019300"/>
                <a:gd name="connsiteX124" fmla="*/ 1413782 w 1686832"/>
                <a:gd name="connsiteY124" fmla="*/ 952500 h 2019300"/>
                <a:gd name="connsiteX125" fmla="*/ 1401082 w 1686832"/>
                <a:gd name="connsiteY125" fmla="*/ 927100 h 2019300"/>
                <a:gd name="connsiteX126" fmla="*/ 1394732 w 1686832"/>
                <a:gd name="connsiteY126" fmla="*/ 901700 h 2019300"/>
                <a:gd name="connsiteX127" fmla="*/ 1388382 w 1686832"/>
                <a:gd name="connsiteY127" fmla="*/ 882650 h 2019300"/>
                <a:gd name="connsiteX128" fmla="*/ 1394732 w 1686832"/>
                <a:gd name="connsiteY128" fmla="*/ 666750 h 2019300"/>
                <a:gd name="connsiteX129" fmla="*/ 1401082 w 1686832"/>
                <a:gd name="connsiteY129" fmla="*/ 635000 h 2019300"/>
                <a:gd name="connsiteX130" fmla="*/ 1413782 w 1686832"/>
                <a:gd name="connsiteY130" fmla="*/ 615950 h 2019300"/>
                <a:gd name="connsiteX131" fmla="*/ 1432832 w 1686832"/>
                <a:gd name="connsiteY131" fmla="*/ 577850 h 2019300"/>
                <a:gd name="connsiteX132" fmla="*/ 1439182 w 1686832"/>
                <a:gd name="connsiteY132" fmla="*/ 520700 h 2019300"/>
                <a:gd name="connsiteX133" fmla="*/ 1445532 w 1686832"/>
                <a:gd name="connsiteY133" fmla="*/ 501650 h 2019300"/>
                <a:gd name="connsiteX134" fmla="*/ 1451882 w 1686832"/>
                <a:gd name="connsiteY134" fmla="*/ 450850 h 2019300"/>
                <a:gd name="connsiteX135" fmla="*/ 1489982 w 1686832"/>
                <a:gd name="connsiteY135" fmla="*/ 431800 h 2019300"/>
                <a:gd name="connsiteX136" fmla="*/ 1515382 w 1686832"/>
                <a:gd name="connsiteY136" fmla="*/ 425450 h 2019300"/>
                <a:gd name="connsiteX137" fmla="*/ 1534432 w 1686832"/>
                <a:gd name="connsiteY137" fmla="*/ 419100 h 2019300"/>
                <a:gd name="connsiteX138" fmla="*/ 1572532 w 1686832"/>
                <a:gd name="connsiteY138" fmla="*/ 412750 h 2019300"/>
                <a:gd name="connsiteX139" fmla="*/ 1597932 w 1686832"/>
                <a:gd name="connsiteY139" fmla="*/ 406400 h 2019300"/>
                <a:gd name="connsiteX140" fmla="*/ 1559832 w 1686832"/>
                <a:gd name="connsiteY140" fmla="*/ 368300 h 2019300"/>
                <a:gd name="connsiteX141" fmla="*/ 1521732 w 1686832"/>
                <a:gd name="connsiteY141" fmla="*/ 349250 h 2019300"/>
                <a:gd name="connsiteX142" fmla="*/ 1483632 w 1686832"/>
                <a:gd name="connsiteY142" fmla="*/ 330200 h 2019300"/>
                <a:gd name="connsiteX143" fmla="*/ 1464582 w 1686832"/>
                <a:gd name="connsiteY143" fmla="*/ 285750 h 2019300"/>
                <a:gd name="connsiteX144" fmla="*/ 1445532 w 1686832"/>
                <a:gd name="connsiteY144" fmla="*/ 279400 h 2019300"/>
                <a:gd name="connsiteX145" fmla="*/ 1451882 w 1686832"/>
                <a:gd name="connsiteY145" fmla="*/ 228600 h 2019300"/>
                <a:gd name="connsiteX146" fmla="*/ 1470932 w 1686832"/>
                <a:gd name="connsiteY146" fmla="*/ 222250 h 2019300"/>
                <a:gd name="connsiteX147" fmla="*/ 1521732 w 1686832"/>
                <a:gd name="connsiteY147" fmla="*/ 228600 h 2019300"/>
                <a:gd name="connsiteX148" fmla="*/ 1578882 w 1686832"/>
                <a:gd name="connsiteY148" fmla="*/ 273050 h 2019300"/>
                <a:gd name="connsiteX149" fmla="*/ 1616982 w 1686832"/>
                <a:gd name="connsiteY149" fmla="*/ 285750 h 2019300"/>
                <a:gd name="connsiteX150" fmla="*/ 1636032 w 1686832"/>
                <a:gd name="connsiteY150" fmla="*/ 298450 h 2019300"/>
                <a:gd name="connsiteX151" fmla="*/ 1623332 w 1686832"/>
                <a:gd name="connsiteY151" fmla="*/ 304800 h 2019300"/>
                <a:gd name="connsiteX152" fmla="*/ 1629682 w 1686832"/>
                <a:gd name="connsiteY152" fmla="*/ 260350 h 2019300"/>
                <a:gd name="connsiteX153" fmla="*/ 1667782 w 1686832"/>
                <a:gd name="connsiteY153" fmla="*/ 228600 h 2019300"/>
                <a:gd name="connsiteX154" fmla="*/ 1686832 w 1686832"/>
                <a:gd name="connsiteY154" fmla="*/ 184150 h 2019300"/>
                <a:gd name="connsiteX155" fmla="*/ 1680482 w 1686832"/>
                <a:gd name="connsiteY155" fmla="*/ 165100 h 2019300"/>
                <a:gd name="connsiteX156" fmla="*/ 1591582 w 1686832"/>
                <a:gd name="connsiteY156" fmla="*/ 158750 h 2019300"/>
                <a:gd name="connsiteX157" fmla="*/ 1623332 w 1686832"/>
                <a:gd name="connsiteY157" fmla="*/ 127000 h 2019300"/>
                <a:gd name="connsiteX158" fmla="*/ 1591582 w 1686832"/>
                <a:gd name="connsiteY158" fmla="*/ 69850 h 2019300"/>
                <a:gd name="connsiteX159" fmla="*/ 1610632 w 1686832"/>
                <a:gd name="connsiteY159" fmla="*/ 63500 h 2019300"/>
                <a:gd name="connsiteX160" fmla="*/ 1591582 w 1686832"/>
                <a:gd name="connsiteY160" fmla="*/ 50800 h 2019300"/>
                <a:gd name="connsiteX161" fmla="*/ 1566182 w 1686832"/>
                <a:gd name="connsiteY161" fmla="*/ 44450 h 2019300"/>
                <a:gd name="connsiteX162" fmla="*/ 1509032 w 1686832"/>
                <a:gd name="connsiteY162" fmla="*/ 31750 h 2019300"/>
                <a:gd name="connsiteX163" fmla="*/ 1489982 w 1686832"/>
                <a:gd name="connsiteY163" fmla="*/ 19050 h 2019300"/>
                <a:gd name="connsiteX164" fmla="*/ 1432832 w 1686832"/>
                <a:gd name="connsiteY164" fmla="*/ 6350 h 2019300"/>
                <a:gd name="connsiteX165" fmla="*/ 1401082 w 1686832"/>
                <a:gd name="connsiteY165" fmla="*/ 0 h 2019300"/>
                <a:gd name="connsiteX166" fmla="*/ 1337582 w 1686832"/>
                <a:gd name="connsiteY166" fmla="*/ 6350 h 2019300"/>
                <a:gd name="connsiteX167" fmla="*/ 1337582 w 1686832"/>
                <a:gd name="connsiteY167" fmla="*/ 50800 h 2019300"/>
                <a:gd name="connsiteX168" fmla="*/ 1375682 w 1686832"/>
                <a:gd name="connsiteY168" fmla="*/ 57150 h 2019300"/>
                <a:gd name="connsiteX169" fmla="*/ 1375682 w 1686832"/>
                <a:gd name="connsiteY169" fmla="*/ 127000 h 2019300"/>
                <a:gd name="connsiteX170" fmla="*/ 1337582 w 1686832"/>
                <a:gd name="connsiteY170" fmla="*/ 120650 h 2019300"/>
                <a:gd name="connsiteX171" fmla="*/ 1299482 w 1686832"/>
                <a:gd name="connsiteY171" fmla="*/ 82550 h 2019300"/>
                <a:gd name="connsiteX172" fmla="*/ 1280432 w 1686832"/>
                <a:gd name="connsiteY172" fmla="*/ 63500 h 2019300"/>
                <a:gd name="connsiteX173" fmla="*/ 1248682 w 1686832"/>
                <a:gd name="connsiteY173" fmla="*/ 57150 h 2019300"/>
                <a:gd name="connsiteX174" fmla="*/ 1172482 w 1686832"/>
                <a:gd name="connsiteY174" fmla="*/ 50800 h 2019300"/>
                <a:gd name="connsiteX175" fmla="*/ 1089932 w 1686832"/>
                <a:gd name="connsiteY175" fmla="*/ 50800 h 2019300"/>
                <a:gd name="connsiteX176" fmla="*/ 1070882 w 1686832"/>
                <a:gd name="connsiteY176" fmla="*/ 63500 h 2019300"/>
                <a:gd name="connsiteX177" fmla="*/ 1051832 w 1686832"/>
                <a:gd name="connsiteY177" fmla="*/ 101600 h 2019300"/>
                <a:gd name="connsiteX178" fmla="*/ 1039132 w 1686832"/>
                <a:gd name="connsiteY178" fmla="*/ 120650 h 2019300"/>
                <a:gd name="connsiteX179" fmla="*/ 1032782 w 1686832"/>
                <a:gd name="connsiteY179" fmla="*/ 139700 h 2019300"/>
                <a:gd name="connsiteX180" fmla="*/ 994682 w 1686832"/>
                <a:gd name="connsiteY180" fmla="*/ 184150 h 2019300"/>
                <a:gd name="connsiteX181" fmla="*/ 956582 w 1686832"/>
                <a:gd name="connsiteY181" fmla="*/ 177800 h 2019300"/>
                <a:gd name="connsiteX182" fmla="*/ 943882 w 1686832"/>
                <a:gd name="connsiteY182" fmla="*/ 158750 h 2019300"/>
                <a:gd name="connsiteX183" fmla="*/ 924832 w 1686832"/>
                <a:gd name="connsiteY183" fmla="*/ 139700 h 2019300"/>
                <a:gd name="connsiteX184" fmla="*/ 905782 w 1686832"/>
                <a:gd name="connsiteY184" fmla="*/ 95250 h 2019300"/>
                <a:gd name="connsiteX185" fmla="*/ 899432 w 1686832"/>
                <a:gd name="connsiteY185" fmla="*/ 69850 h 2019300"/>
                <a:gd name="connsiteX186" fmla="*/ 886732 w 1686832"/>
                <a:gd name="connsiteY186" fmla="*/ 50800 h 2019300"/>
                <a:gd name="connsiteX187" fmla="*/ 880382 w 1686832"/>
                <a:gd name="connsiteY187" fmla="*/ 31750 h 2019300"/>
                <a:gd name="connsiteX188" fmla="*/ 842282 w 1686832"/>
                <a:gd name="connsiteY188" fmla="*/ 12700 h 2019300"/>
                <a:gd name="connsiteX189" fmla="*/ 670832 w 1686832"/>
                <a:gd name="connsiteY189" fmla="*/ 25400 h 2019300"/>
                <a:gd name="connsiteX190" fmla="*/ 645432 w 1686832"/>
                <a:gd name="connsiteY190" fmla="*/ 31750 h 2019300"/>
                <a:gd name="connsiteX191" fmla="*/ 632732 w 1686832"/>
                <a:gd name="connsiteY191" fmla="*/ 50800 h 2019300"/>
                <a:gd name="connsiteX192" fmla="*/ 613682 w 1686832"/>
                <a:gd name="connsiteY192" fmla="*/ 63500 h 2019300"/>
                <a:gd name="connsiteX0" fmla="*/ 613682 w 1686832"/>
                <a:gd name="connsiteY0" fmla="*/ 63500 h 2019300"/>
                <a:gd name="connsiteX1" fmla="*/ 626382 w 1686832"/>
                <a:gd name="connsiteY1" fmla="*/ 228600 h 2019300"/>
                <a:gd name="connsiteX2" fmla="*/ 607332 w 1686832"/>
                <a:gd name="connsiteY2" fmla="*/ 273050 h 2019300"/>
                <a:gd name="connsiteX3" fmla="*/ 588282 w 1686832"/>
                <a:gd name="connsiteY3" fmla="*/ 285750 h 2019300"/>
                <a:gd name="connsiteX4" fmla="*/ 562882 w 1686832"/>
                <a:gd name="connsiteY4" fmla="*/ 241300 h 2019300"/>
                <a:gd name="connsiteX5" fmla="*/ 505732 w 1686832"/>
                <a:gd name="connsiteY5" fmla="*/ 209550 h 2019300"/>
                <a:gd name="connsiteX6" fmla="*/ 448582 w 1686832"/>
                <a:gd name="connsiteY6" fmla="*/ 254000 h 2019300"/>
                <a:gd name="connsiteX7" fmla="*/ 404132 w 1686832"/>
                <a:gd name="connsiteY7" fmla="*/ 311150 h 2019300"/>
                <a:gd name="connsiteX8" fmla="*/ 366032 w 1686832"/>
                <a:gd name="connsiteY8" fmla="*/ 323850 h 2019300"/>
                <a:gd name="connsiteX9" fmla="*/ 346982 w 1686832"/>
                <a:gd name="connsiteY9" fmla="*/ 330200 h 2019300"/>
                <a:gd name="connsiteX10" fmla="*/ 315232 w 1686832"/>
                <a:gd name="connsiteY10" fmla="*/ 368300 h 2019300"/>
                <a:gd name="connsiteX11" fmla="*/ 302532 w 1686832"/>
                <a:gd name="connsiteY11" fmla="*/ 406400 h 2019300"/>
                <a:gd name="connsiteX12" fmla="*/ 277132 w 1686832"/>
                <a:gd name="connsiteY12" fmla="*/ 444500 h 2019300"/>
                <a:gd name="connsiteX13" fmla="*/ 270782 w 1686832"/>
                <a:gd name="connsiteY13" fmla="*/ 463550 h 2019300"/>
                <a:gd name="connsiteX14" fmla="*/ 264432 w 1686832"/>
                <a:gd name="connsiteY14" fmla="*/ 501650 h 2019300"/>
                <a:gd name="connsiteX15" fmla="*/ 245382 w 1686832"/>
                <a:gd name="connsiteY15" fmla="*/ 508000 h 2019300"/>
                <a:gd name="connsiteX16" fmla="*/ 185059 w 1686832"/>
                <a:gd name="connsiteY16" fmla="*/ 536575 h 2019300"/>
                <a:gd name="connsiteX17" fmla="*/ 188232 w 1686832"/>
                <a:gd name="connsiteY17" fmla="*/ 577850 h 2019300"/>
                <a:gd name="connsiteX18" fmla="*/ 289832 w 1686832"/>
                <a:gd name="connsiteY18" fmla="*/ 539750 h 2019300"/>
                <a:gd name="connsiteX19" fmla="*/ 308882 w 1686832"/>
                <a:gd name="connsiteY19" fmla="*/ 552450 h 2019300"/>
                <a:gd name="connsiteX20" fmla="*/ 327932 w 1686832"/>
                <a:gd name="connsiteY20" fmla="*/ 596900 h 2019300"/>
                <a:gd name="connsiteX21" fmla="*/ 340632 w 1686832"/>
                <a:gd name="connsiteY21" fmla="*/ 635000 h 2019300"/>
                <a:gd name="connsiteX22" fmla="*/ 327932 w 1686832"/>
                <a:gd name="connsiteY22" fmla="*/ 698500 h 2019300"/>
                <a:gd name="connsiteX23" fmla="*/ 308882 w 1686832"/>
                <a:gd name="connsiteY23" fmla="*/ 717550 h 2019300"/>
                <a:gd name="connsiteX24" fmla="*/ 293007 w 1686832"/>
                <a:gd name="connsiteY24" fmla="*/ 746125 h 2019300"/>
                <a:gd name="connsiteX25" fmla="*/ 283482 w 1686832"/>
                <a:gd name="connsiteY25" fmla="*/ 822325 h 2019300"/>
                <a:gd name="connsiteX26" fmla="*/ 359682 w 1686832"/>
                <a:gd name="connsiteY26" fmla="*/ 844550 h 2019300"/>
                <a:gd name="connsiteX27" fmla="*/ 366032 w 1686832"/>
                <a:gd name="connsiteY27" fmla="*/ 863600 h 2019300"/>
                <a:gd name="connsiteX28" fmla="*/ 327932 w 1686832"/>
                <a:gd name="connsiteY28" fmla="*/ 882650 h 2019300"/>
                <a:gd name="connsiteX29" fmla="*/ 308882 w 1686832"/>
                <a:gd name="connsiteY29" fmla="*/ 889000 h 2019300"/>
                <a:gd name="connsiteX30" fmla="*/ 315232 w 1686832"/>
                <a:gd name="connsiteY30" fmla="*/ 927100 h 2019300"/>
                <a:gd name="connsiteX31" fmla="*/ 327932 w 1686832"/>
                <a:gd name="connsiteY31" fmla="*/ 946150 h 2019300"/>
                <a:gd name="connsiteX32" fmla="*/ 283482 w 1686832"/>
                <a:gd name="connsiteY32" fmla="*/ 946150 h 2019300"/>
                <a:gd name="connsiteX33" fmla="*/ 273957 w 1686832"/>
                <a:gd name="connsiteY33" fmla="*/ 977900 h 2019300"/>
                <a:gd name="connsiteX34" fmla="*/ 264432 w 1686832"/>
                <a:gd name="connsiteY34" fmla="*/ 1044575 h 2019300"/>
                <a:gd name="connsiteX35" fmla="*/ 181882 w 1686832"/>
                <a:gd name="connsiteY35" fmla="*/ 1047750 h 2019300"/>
                <a:gd name="connsiteX36" fmla="*/ 156482 w 1686832"/>
                <a:gd name="connsiteY36" fmla="*/ 1035050 h 2019300"/>
                <a:gd name="connsiteX37" fmla="*/ 137432 w 1686832"/>
                <a:gd name="connsiteY37" fmla="*/ 1028700 h 2019300"/>
                <a:gd name="connsiteX38" fmla="*/ 112032 w 1686832"/>
                <a:gd name="connsiteY38" fmla="*/ 1066800 h 2019300"/>
                <a:gd name="connsiteX39" fmla="*/ 118382 w 1686832"/>
                <a:gd name="connsiteY39" fmla="*/ 1092200 h 2019300"/>
                <a:gd name="connsiteX40" fmla="*/ 137432 w 1686832"/>
                <a:gd name="connsiteY40" fmla="*/ 1111250 h 2019300"/>
                <a:gd name="connsiteX41" fmla="*/ 150132 w 1686832"/>
                <a:gd name="connsiteY41" fmla="*/ 1130300 h 2019300"/>
                <a:gd name="connsiteX42" fmla="*/ 108857 w 1686832"/>
                <a:gd name="connsiteY42" fmla="*/ 1149350 h 2019300"/>
                <a:gd name="connsiteX43" fmla="*/ 907 w 1686832"/>
                <a:gd name="connsiteY43" fmla="*/ 1336675 h 2019300"/>
                <a:gd name="connsiteX44" fmla="*/ 175532 w 1686832"/>
                <a:gd name="connsiteY44" fmla="*/ 1289050 h 2019300"/>
                <a:gd name="connsiteX45" fmla="*/ 226332 w 1686832"/>
                <a:gd name="connsiteY45" fmla="*/ 1298575 h 2019300"/>
                <a:gd name="connsiteX46" fmla="*/ 245382 w 1686832"/>
                <a:gd name="connsiteY46" fmla="*/ 1349375 h 2019300"/>
                <a:gd name="connsiteX47" fmla="*/ 343807 w 1686832"/>
                <a:gd name="connsiteY47" fmla="*/ 1358900 h 2019300"/>
                <a:gd name="connsiteX48" fmla="*/ 410482 w 1686832"/>
                <a:gd name="connsiteY48" fmla="*/ 1327150 h 2019300"/>
                <a:gd name="connsiteX49" fmla="*/ 429532 w 1686832"/>
                <a:gd name="connsiteY49" fmla="*/ 1320800 h 2019300"/>
                <a:gd name="connsiteX50" fmla="*/ 435882 w 1686832"/>
                <a:gd name="connsiteY50" fmla="*/ 1301750 h 2019300"/>
                <a:gd name="connsiteX51" fmla="*/ 454932 w 1686832"/>
                <a:gd name="connsiteY51" fmla="*/ 1225550 h 2019300"/>
                <a:gd name="connsiteX52" fmla="*/ 473982 w 1686832"/>
                <a:gd name="connsiteY52" fmla="*/ 1212850 h 2019300"/>
                <a:gd name="connsiteX53" fmla="*/ 493032 w 1686832"/>
                <a:gd name="connsiteY53" fmla="*/ 1219200 h 2019300"/>
                <a:gd name="connsiteX54" fmla="*/ 540657 w 1686832"/>
                <a:gd name="connsiteY54" fmla="*/ 1219200 h 2019300"/>
                <a:gd name="connsiteX55" fmla="*/ 556532 w 1686832"/>
                <a:gd name="connsiteY55" fmla="*/ 1244600 h 2019300"/>
                <a:gd name="connsiteX56" fmla="*/ 524782 w 1686832"/>
                <a:gd name="connsiteY56" fmla="*/ 1276350 h 2019300"/>
                <a:gd name="connsiteX57" fmla="*/ 505732 w 1686832"/>
                <a:gd name="connsiteY57" fmla="*/ 1282700 h 2019300"/>
                <a:gd name="connsiteX58" fmla="*/ 486682 w 1686832"/>
                <a:gd name="connsiteY58" fmla="*/ 1295400 h 2019300"/>
                <a:gd name="connsiteX59" fmla="*/ 473982 w 1686832"/>
                <a:gd name="connsiteY59" fmla="*/ 1314450 h 2019300"/>
                <a:gd name="connsiteX60" fmla="*/ 467632 w 1686832"/>
                <a:gd name="connsiteY60" fmla="*/ 1333500 h 2019300"/>
                <a:gd name="connsiteX61" fmla="*/ 435882 w 1686832"/>
                <a:gd name="connsiteY61" fmla="*/ 1365250 h 2019300"/>
                <a:gd name="connsiteX62" fmla="*/ 499382 w 1686832"/>
                <a:gd name="connsiteY62" fmla="*/ 1390650 h 2019300"/>
                <a:gd name="connsiteX63" fmla="*/ 512082 w 1686832"/>
                <a:gd name="connsiteY63" fmla="*/ 1409700 h 2019300"/>
                <a:gd name="connsiteX64" fmla="*/ 512082 w 1686832"/>
                <a:gd name="connsiteY64" fmla="*/ 1460500 h 2019300"/>
                <a:gd name="connsiteX65" fmla="*/ 451757 w 1686832"/>
                <a:gd name="connsiteY65" fmla="*/ 1393825 h 2019300"/>
                <a:gd name="connsiteX66" fmla="*/ 372382 w 1686832"/>
                <a:gd name="connsiteY66" fmla="*/ 1450975 h 2019300"/>
                <a:gd name="connsiteX67" fmla="*/ 378732 w 1686832"/>
                <a:gd name="connsiteY67" fmla="*/ 1498600 h 2019300"/>
                <a:gd name="connsiteX68" fmla="*/ 391432 w 1686832"/>
                <a:gd name="connsiteY68" fmla="*/ 1517650 h 2019300"/>
                <a:gd name="connsiteX69" fmla="*/ 404132 w 1686832"/>
                <a:gd name="connsiteY69" fmla="*/ 1555750 h 2019300"/>
                <a:gd name="connsiteX70" fmla="*/ 423182 w 1686832"/>
                <a:gd name="connsiteY70" fmla="*/ 1562100 h 2019300"/>
                <a:gd name="connsiteX71" fmla="*/ 461282 w 1686832"/>
                <a:gd name="connsiteY71" fmla="*/ 1587500 h 2019300"/>
                <a:gd name="connsiteX72" fmla="*/ 454932 w 1686832"/>
                <a:gd name="connsiteY72" fmla="*/ 1606550 h 2019300"/>
                <a:gd name="connsiteX73" fmla="*/ 391432 w 1686832"/>
                <a:gd name="connsiteY73" fmla="*/ 1625600 h 2019300"/>
                <a:gd name="connsiteX74" fmla="*/ 378732 w 1686832"/>
                <a:gd name="connsiteY74" fmla="*/ 1663700 h 2019300"/>
                <a:gd name="connsiteX75" fmla="*/ 385082 w 1686832"/>
                <a:gd name="connsiteY75" fmla="*/ 1701800 h 2019300"/>
                <a:gd name="connsiteX76" fmla="*/ 416832 w 1686832"/>
                <a:gd name="connsiteY76" fmla="*/ 1733550 h 2019300"/>
                <a:gd name="connsiteX77" fmla="*/ 410482 w 1686832"/>
                <a:gd name="connsiteY77" fmla="*/ 1755775 h 2019300"/>
                <a:gd name="connsiteX78" fmla="*/ 429532 w 1686832"/>
                <a:gd name="connsiteY78" fmla="*/ 1866900 h 2019300"/>
                <a:gd name="connsiteX79" fmla="*/ 461282 w 1686832"/>
                <a:gd name="connsiteY79" fmla="*/ 1955800 h 2019300"/>
                <a:gd name="connsiteX80" fmla="*/ 486682 w 1686832"/>
                <a:gd name="connsiteY80" fmla="*/ 1962150 h 2019300"/>
                <a:gd name="connsiteX81" fmla="*/ 537482 w 1686832"/>
                <a:gd name="connsiteY81" fmla="*/ 1968500 h 2019300"/>
                <a:gd name="connsiteX82" fmla="*/ 543832 w 1686832"/>
                <a:gd name="connsiteY82" fmla="*/ 1993900 h 2019300"/>
                <a:gd name="connsiteX83" fmla="*/ 588282 w 1686832"/>
                <a:gd name="connsiteY83" fmla="*/ 2012950 h 2019300"/>
                <a:gd name="connsiteX84" fmla="*/ 607332 w 1686832"/>
                <a:gd name="connsiteY84" fmla="*/ 2019300 h 2019300"/>
                <a:gd name="connsiteX85" fmla="*/ 626382 w 1686832"/>
                <a:gd name="connsiteY85" fmla="*/ 2012950 h 2019300"/>
                <a:gd name="connsiteX86" fmla="*/ 645432 w 1686832"/>
                <a:gd name="connsiteY86" fmla="*/ 1943100 h 2019300"/>
                <a:gd name="connsiteX87" fmla="*/ 658132 w 1686832"/>
                <a:gd name="connsiteY87" fmla="*/ 1924050 h 2019300"/>
                <a:gd name="connsiteX88" fmla="*/ 696232 w 1686832"/>
                <a:gd name="connsiteY88" fmla="*/ 1892300 h 2019300"/>
                <a:gd name="connsiteX89" fmla="*/ 715282 w 1686832"/>
                <a:gd name="connsiteY89" fmla="*/ 1854200 h 2019300"/>
                <a:gd name="connsiteX90" fmla="*/ 708932 w 1686832"/>
                <a:gd name="connsiteY90" fmla="*/ 1771650 h 2019300"/>
                <a:gd name="connsiteX91" fmla="*/ 683532 w 1686832"/>
                <a:gd name="connsiteY91" fmla="*/ 1714500 h 2019300"/>
                <a:gd name="connsiteX92" fmla="*/ 670832 w 1686832"/>
                <a:gd name="connsiteY92" fmla="*/ 1670050 h 2019300"/>
                <a:gd name="connsiteX93" fmla="*/ 677182 w 1686832"/>
                <a:gd name="connsiteY93" fmla="*/ 1638300 h 2019300"/>
                <a:gd name="connsiteX94" fmla="*/ 715282 w 1686832"/>
                <a:gd name="connsiteY94" fmla="*/ 1625600 h 2019300"/>
                <a:gd name="connsiteX95" fmla="*/ 778782 w 1686832"/>
                <a:gd name="connsiteY95" fmla="*/ 1631950 h 2019300"/>
                <a:gd name="connsiteX96" fmla="*/ 810532 w 1686832"/>
                <a:gd name="connsiteY96" fmla="*/ 1663700 h 2019300"/>
                <a:gd name="connsiteX97" fmla="*/ 829582 w 1686832"/>
                <a:gd name="connsiteY97" fmla="*/ 1676400 h 2019300"/>
                <a:gd name="connsiteX98" fmla="*/ 848632 w 1686832"/>
                <a:gd name="connsiteY98" fmla="*/ 1708150 h 2019300"/>
                <a:gd name="connsiteX99" fmla="*/ 905782 w 1686832"/>
                <a:gd name="connsiteY99" fmla="*/ 1720850 h 2019300"/>
                <a:gd name="connsiteX100" fmla="*/ 988332 w 1686832"/>
                <a:gd name="connsiteY100" fmla="*/ 1670050 h 2019300"/>
                <a:gd name="connsiteX101" fmla="*/ 1001032 w 1686832"/>
                <a:gd name="connsiteY101" fmla="*/ 1689100 h 2019300"/>
                <a:gd name="connsiteX102" fmla="*/ 1020082 w 1686832"/>
                <a:gd name="connsiteY102" fmla="*/ 1727200 h 2019300"/>
                <a:gd name="connsiteX103" fmla="*/ 1045482 w 1686832"/>
                <a:gd name="connsiteY103" fmla="*/ 1733550 h 2019300"/>
                <a:gd name="connsiteX104" fmla="*/ 1089932 w 1686832"/>
                <a:gd name="connsiteY104" fmla="*/ 1746250 h 2019300"/>
                <a:gd name="connsiteX105" fmla="*/ 1134382 w 1686832"/>
                <a:gd name="connsiteY105" fmla="*/ 1752600 h 2019300"/>
                <a:gd name="connsiteX106" fmla="*/ 1216932 w 1686832"/>
                <a:gd name="connsiteY106" fmla="*/ 1746250 h 2019300"/>
                <a:gd name="connsiteX107" fmla="*/ 1235982 w 1686832"/>
                <a:gd name="connsiteY107" fmla="*/ 1739900 h 2019300"/>
                <a:gd name="connsiteX108" fmla="*/ 1280432 w 1686832"/>
                <a:gd name="connsiteY108" fmla="*/ 1682750 h 2019300"/>
                <a:gd name="connsiteX109" fmla="*/ 1299482 w 1686832"/>
                <a:gd name="connsiteY109" fmla="*/ 1676400 h 2019300"/>
                <a:gd name="connsiteX110" fmla="*/ 1318532 w 1686832"/>
                <a:gd name="connsiteY110" fmla="*/ 1663700 h 2019300"/>
                <a:gd name="connsiteX111" fmla="*/ 1369332 w 1686832"/>
                <a:gd name="connsiteY111" fmla="*/ 1644650 h 2019300"/>
                <a:gd name="connsiteX112" fmla="*/ 1375682 w 1686832"/>
                <a:gd name="connsiteY112" fmla="*/ 1428750 h 2019300"/>
                <a:gd name="connsiteX113" fmla="*/ 1382032 w 1686832"/>
                <a:gd name="connsiteY113" fmla="*/ 1409700 h 2019300"/>
                <a:gd name="connsiteX114" fmla="*/ 1394732 w 1686832"/>
                <a:gd name="connsiteY114" fmla="*/ 1390650 h 2019300"/>
                <a:gd name="connsiteX115" fmla="*/ 1394732 w 1686832"/>
                <a:gd name="connsiteY115" fmla="*/ 1327150 h 2019300"/>
                <a:gd name="connsiteX116" fmla="*/ 1375682 w 1686832"/>
                <a:gd name="connsiteY116" fmla="*/ 1314450 h 2019300"/>
                <a:gd name="connsiteX117" fmla="*/ 1362982 w 1686832"/>
                <a:gd name="connsiteY117" fmla="*/ 1289050 h 2019300"/>
                <a:gd name="connsiteX118" fmla="*/ 1388382 w 1686832"/>
                <a:gd name="connsiteY118" fmla="*/ 1257300 h 2019300"/>
                <a:gd name="connsiteX119" fmla="*/ 1401082 w 1686832"/>
                <a:gd name="connsiteY119" fmla="*/ 1238250 h 2019300"/>
                <a:gd name="connsiteX120" fmla="*/ 1417735 w 1686832"/>
                <a:gd name="connsiteY120" fmla="*/ 1202532 h 2019300"/>
                <a:gd name="connsiteX121" fmla="*/ 1436785 w 1686832"/>
                <a:gd name="connsiteY121" fmla="*/ 1130300 h 2019300"/>
                <a:gd name="connsiteX122" fmla="*/ 1439182 w 1686832"/>
                <a:gd name="connsiteY122" fmla="*/ 1009650 h 2019300"/>
                <a:gd name="connsiteX123" fmla="*/ 1426482 w 1686832"/>
                <a:gd name="connsiteY123" fmla="*/ 990600 h 2019300"/>
                <a:gd name="connsiteX124" fmla="*/ 1413782 w 1686832"/>
                <a:gd name="connsiteY124" fmla="*/ 952500 h 2019300"/>
                <a:gd name="connsiteX125" fmla="*/ 1401082 w 1686832"/>
                <a:gd name="connsiteY125" fmla="*/ 927100 h 2019300"/>
                <a:gd name="connsiteX126" fmla="*/ 1394732 w 1686832"/>
                <a:gd name="connsiteY126" fmla="*/ 901700 h 2019300"/>
                <a:gd name="connsiteX127" fmla="*/ 1388382 w 1686832"/>
                <a:gd name="connsiteY127" fmla="*/ 882650 h 2019300"/>
                <a:gd name="connsiteX128" fmla="*/ 1394732 w 1686832"/>
                <a:gd name="connsiteY128" fmla="*/ 666750 h 2019300"/>
                <a:gd name="connsiteX129" fmla="*/ 1401082 w 1686832"/>
                <a:gd name="connsiteY129" fmla="*/ 635000 h 2019300"/>
                <a:gd name="connsiteX130" fmla="*/ 1413782 w 1686832"/>
                <a:gd name="connsiteY130" fmla="*/ 615950 h 2019300"/>
                <a:gd name="connsiteX131" fmla="*/ 1439182 w 1686832"/>
                <a:gd name="connsiteY131" fmla="*/ 520700 h 2019300"/>
                <a:gd name="connsiteX132" fmla="*/ 1445532 w 1686832"/>
                <a:gd name="connsiteY132" fmla="*/ 501650 h 2019300"/>
                <a:gd name="connsiteX133" fmla="*/ 1451882 w 1686832"/>
                <a:gd name="connsiteY133" fmla="*/ 450850 h 2019300"/>
                <a:gd name="connsiteX134" fmla="*/ 1489982 w 1686832"/>
                <a:gd name="connsiteY134" fmla="*/ 431800 h 2019300"/>
                <a:gd name="connsiteX135" fmla="*/ 1515382 w 1686832"/>
                <a:gd name="connsiteY135" fmla="*/ 425450 h 2019300"/>
                <a:gd name="connsiteX136" fmla="*/ 1534432 w 1686832"/>
                <a:gd name="connsiteY136" fmla="*/ 419100 h 2019300"/>
                <a:gd name="connsiteX137" fmla="*/ 1572532 w 1686832"/>
                <a:gd name="connsiteY137" fmla="*/ 412750 h 2019300"/>
                <a:gd name="connsiteX138" fmla="*/ 1597932 w 1686832"/>
                <a:gd name="connsiteY138" fmla="*/ 406400 h 2019300"/>
                <a:gd name="connsiteX139" fmla="*/ 1559832 w 1686832"/>
                <a:gd name="connsiteY139" fmla="*/ 368300 h 2019300"/>
                <a:gd name="connsiteX140" fmla="*/ 1521732 w 1686832"/>
                <a:gd name="connsiteY140" fmla="*/ 349250 h 2019300"/>
                <a:gd name="connsiteX141" fmla="*/ 1483632 w 1686832"/>
                <a:gd name="connsiteY141" fmla="*/ 330200 h 2019300"/>
                <a:gd name="connsiteX142" fmla="*/ 1464582 w 1686832"/>
                <a:gd name="connsiteY142" fmla="*/ 285750 h 2019300"/>
                <a:gd name="connsiteX143" fmla="*/ 1445532 w 1686832"/>
                <a:gd name="connsiteY143" fmla="*/ 279400 h 2019300"/>
                <a:gd name="connsiteX144" fmla="*/ 1451882 w 1686832"/>
                <a:gd name="connsiteY144" fmla="*/ 228600 h 2019300"/>
                <a:gd name="connsiteX145" fmla="*/ 1470932 w 1686832"/>
                <a:gd name="connsiteY145" fmla="*/ 222250 h 2019300"/>
                <a:gd name="connsiteX146" fmla="*/ 1521732 w 1686832"/>
                <a:gd name="connsiteY146" fmla="*/ 228600 h 2019300"/>
                <a:gd name="connsiteX147" fmla="*/ 1578882 w 1686832"/>
                <a:gd name="connsiteY147" fmla="*/ 273050 h 2019300"/>
                <a:gd name="connsiteX148" fmla="*/ 1616982 w 1686832"/>
                <a:gd name="connsiteY148" fmla="*/ 285750 h 2019300"/>
                <a:gd name="connsiteX149" fmla="*/ 1636032 w 1686832"/>
                <a:gd name="connsiteY149" fmla="*/ 298450 h 2019300"/>
                <a:gd name="connsiteX150" fmla="*/ 1623332 w 1686832"/>
                <a:gd name="connsiteY150" fmla="*/ 304800 h 2019300"/>
                <a:gd name="connsiteX151" fmla="*/ 1629682 w 1686832"/>
                <a:gd name="connsiteY151" fmla="*/ 260350 h 2019300"/>
                <a:gd name="connsiteX152" fmla="*/ 1667782 w 1686832"/>
                <a:gd name="connsiteY152" fmla="*/ 228600 h 2019300"/>
                <a:gd name="connsiteX153" fmla="*/ 1686832 w 1686832"/>
                <a:gd name="connsiteY153" fmla="*/ 184150 h 2019300"/>
                <a:gd name="connsiteX154" fmla="*/ 1680482 w 1686832"/>
                <a:gd name="connsiteY154" fmla="*/ 165100 h 2019300"/>
                <a:gd name="connsiteX155" fmla="*/ 1591582 w 1686832"/>
                <a:gd name="connsiteY155" fmla="*/ 158750 h 2019300"/>
                <a:gd name="connsiteX156" fmla="*/ 1623332 w 1686832"/>
                <a:gd name="connsiteY156" fmla="*/ 127000 h 2019300"/>
                <a:gd name="connsiteX157" fmla="*/ 1591582 w 1686832"/>
                <a:gd name="connsiteY157" fmla="*/ 69850 h 2019300"/>
                <a:gd name="connsiteX158" fmla="*/ 1610632 w 1686832"/>
                <a:gd name="connsiteY158" fmla="*/ 63500 h 2019300"/>
                <a:gd name="connsiteX159" fmla="*/ 1591582 w 1686832"/>
                <a:gd name="connsiteY159" fmla="*/ 50800 h 2019300"/>
                <a:gd name="connsiteX160" fmla="*/ 1566182 w 1686832"/>
                <a:gd name="connsiteY160" fmla="*/ 44450 h 2019300"/>
                <a:gd name="connsiteX161" fmla="*/ 1509032 w 1686832"/>
                <a:gd name="connsiteY161" fmla="*/ 31750 h 2019300"/>
                <a:gd name="connsiteX162" fmla="*/ 1489982 w 1686832"/>
                <a:gd name="connsiteY162" fmla="*/ 19050 h 2019300"/>
                <a:gd name="connsiteX163" fmla="*/ 1432832 w 1686832"/>
                <a:gd name="connsiteY163" fmla="*/ 6350 h 2019300"/>
                <a:gd name="connsiteX164" fmla="*/ 1401082 w 1686832"/>
                <a:gd name="connsiteY164" fmla="*/ 0 h 2019300"/>
                <a:gd name="connsiteX165" fmla="*/ 1337582 w 1686832"/>
                <a:gd name="connsiteY165" fmla="*/ 6350 h 2019300"/>
                <a:gd name="connsiteX166" fmla="*/ 1337582 w 1686832"/>
                <a:gd name="connsiteY166" fmla="*/ 50800 h 2019300"/>
                <a:gd name="connsiteX167" fmla="*/ 1375682 w 1686832"/>
                <a:gd name="connsiteY167" fmla="*/ 57150 h 2019300"/>
                <a:gd name="connsiteX168" fmla="*/ 1375682 w 1686832"/>
                <a:gd name="connsiteY168" fmla="*/ 127000 h 2019300"/>
                <a:gd name="connsiteX169" fmla="*/ 1337582 w 1686832"/>
                <a:gd name="connsiteY169" fmla="*/ 120650 h 2019300"/>
                <a:gd name="connsiteX170" fmla="*/ 1299482 w 1686832"/>
                <a:gd name="connsiteY170" fmla="*/ 82550 h 2019300"/>
                <a:gd name="connsiteX171" fmla="*/ 1280432 w 1686832"/>
                <a:gd name="connsiteY171" fmla="*/ 63500 h 2019300"/>
                <a:gd name="connsiteX172" fmla="*/ 1248682 w 1686832"/>
                <a:gd name="connsiteY172" fmla="*/ 57150 h 2019300"/>
                <a:gd name="connsiteX173" fmla="*/ 1172482 w 1686832"/>
                <a:gd name="connsiteY173" fmla="*/ 50800 h 2019300"/>
                <a:gd name="connsiteX174" fmla="*/ 1089932 w 1686832"/>
                <a:gd name="connsiteY174" fmla="*/ 50800 h 2019300"/>
                <a:gd name="connsiteX175" fmla="*/ 1070882 w 1686832"/>
                <a:gd name="connsiteY175" fmla="*/ 63500 h 2019300"/>
                <a:gd name="connsiteX176" fmla="*/ 1051832 w 1686832"/>
                <a:gd name="connsiteY176" fmla="*/ 101600 h 2019300"/>
                <a:gd name="connsiteX177" fmla="*/ 1039132 w 1686832"/>
                <a:gd name="connsiteY177" fmla="*/ 120650 h 2019300"/>
                <a:gd name="connsiteX178" fmla="*/ 1032782 w 1686832"/>
                <a:gd name="connsiteY178" fmla="*/ 139700 h 2019300"/>
                <a:gd name="connsiteX179" fmla="*/ 994682 w 1686832"/>
                <a:gd name="connsiteY179" fmla="*/ 184150 h 2019300"/>
                <a:gd name="connsiteX180" fmla="*/ 956582 w 1686832"/>
                <a:gd name="connsiteY180" fmla="*/ 177800 h 2019300"/>
                <a:gd name="connsiteX181" fmla="*/ 943882 w 1686832"/>
                <a:gd name="connsiteY181" fmla="*/ 158750 h 2019300"/>
                <a:gd name="connsiteX182" fmla="*/ 924832 w 1686832"/>
                <a:gd name="connsiteY182" fmla="*/ 139700 h 2019300"/>
                <a:gd name="connsiteX183" fmla="*/ 905782 w 1686832"/>
                <a:gd name="connsiteY183" fmla="*/ 95250 h 2019300"/>
                <a:gd name="connsiteX184" fmla="*/ 899432 w 1686832"/>
                <a:gd name="connsiteY184" fmla="*/ 69850 h 2019300"/>
                <a:gd name="connsiteX185" fmla="*/ 886732 w 1686832"/>
                <a:gd name="connsiteY185" fmla="*/ 50800 h 2019300"/>
                <a:gd name="connsiteX186" fmla="*/ 880382 w 1686832"/>
                <a:gd name="connsiteY186" fmla="*/ 31750 h 2019300"/>
                <a:gd name="connsiteX187" fmla="*/ 842282 w 1686832"/>
                <a:gd name="connsiteY187" fmla="*/ 12700 h 2019300"/>
                <a:gd name="connsiteX188" fmla="*/ 670832 w 1686832"/>
                <a:gd name="connsiteY188" fmla="*/ 25400 h 2019300"/>
                <a:gd name="connsiteX189" fmla="*/ 645432 w 1686832"/>
                <a:gd name="connsiteY189" fmla="*/ 31750 h 2019300"/>
                <a:gd name="connsiteX190" fmla="*/ 632732 w 1686832"/>
                <a:gd name="connsiteY190" fmla="*/ 50800 h 2019300"/>
                <a:gd name="connsiteX191" fmla="*/ 613682 w 1686832"/>
                <a:gd name="connsiteY191" fmla="*/ 63500 h 2019300"/>
                <a:gd name="connsiteX0" fmla="*/ 613682 w 1686832"/>
                <a:gd name="connsiteY0" fmla="*/ 63500 h 2019300"/>
                <a:gd name="connsiteX1" fmla="*/ 626382 w 1686832"/>
                <a:gd name="connsiteY1" fmla="*/ 228600 h 2019300"/>
                <a:gd name="connsiteX2" fmla="*/ 607332 w 1686832"/>
                <a:gd name="connsiteY2" fmla="*/ 273050 h 2019300"/>
                <a:gd name="connsiteX3" fmla="*/ 588282 w 1686832"/>
                <a:gd name="connsiteY3" fmla="*/ 285750 h 2019300"/>
                <a:gd name="connsiteX4" fmla="*/ 562882 w 1686832"/>
                <a:gd name="connsiteY4" fmla="*/ 241300 h 2019300"/>
                <a:gd name="connsiteX5" fmla="*/ 505732 w 1686832"/>
                <a:gd name="connsiteY5" fmla="*/ 209550 h 2019300"/>
                <a:gd name="connsiteX6" fmla="*/ 448582 w 1686832"/>
                <a:gd name="connsiteY6" fmla="*/ 254000 h 2019300"/>
                <a:gd name="connsiteX7" fmla="*/ 404132 w 1686832"/>
                <a:gd name="connsiteY7" fmla="*/ 311150 h 2019300"/>
                <a:gd name="connsiteX8" fmla="*/ 366032 w 1686832"/>
                <a:gd name="connsiteY8" fmla="*/ 323850 h 2019300"/>
                <a:gd name="connsiteX9" fmla="*/ 346982 w 1686832"/>
                <a:gd name="connsiteY9" fmla="*/ 330200 h 2019300"/>
                <a:gd name="connsiteX10" fmla="*/ 315232 w 1686832"/>
                <a:gd name="connsiteY10" fmla="*/ 368300 h 2019300"/>
                <a:gd name="connsiteX11" fmla="*/ 302532 w 1686832"/>
                <a:gd name="connsiteY11" fmla="*/ 406400 h 2019300"/>
                <a:gd name="connsiteX12" fmla="*/ 277132 w 1686832"/>
                <a:gd name="connsiteY12" fmla="*/ 444500 h 2019300"/>
                <a:gd name="connsiteX13" fmla="*/ 270782 w 1686832"/>
                <a:gd name="connsiteY13" fmla="*/ 463550 h 2019300"/>
                <a:gd name="connsiteX14" fmla="*/ 264432 w 1686832"/>
                <a:gd name="connsiteY14" fmla="*/ 501650 h 2019300"/>
                <a:gd name="connsiteX15" fmla="*/ 245382 w 1686832"/>
                <a:gd name="connsiteY15" fmla="*/ 508000 h 2019300"/>
                <a:gd name="connsiteX16" fmla="*/ 185059 w 1686832"/>
                <a:gd name="connsiteY16" fmla="*/ 536575 h 2019300"/>
                <a:gd name="connsiteX17" fmla="*/ 188232 w 1686832"/>
                <a:gd name="connsiteY17" fmla="*/ 577850 h 2019300"/>
                <a:gd name="connsiteX18" fmla="*/ 289832 w 1686832"/>
                <a:gd name="connsiteY18" fmla="*/ 539750 h 2019300"/>
                <a:gd name="connsiteX19" fmla="*/ 308882 w 1686832"/>
                <a:gd name="connsiteY19" fmla="*/ 552450 h 2019300"/>
                <a:gd name="connsiteX20" fmla="*/ 327932 w 1686832"/>
                <a:gd name="connsiteY20" fmla="*/ 596900 h 2019300"/>
                <a:gd name="connsiteX21" fmla="*/ 340632 w 1686832"/>
                <a:gd name="connsiteY21" fmla="*/ 635000 h 2019300"/>
                <a:gd name="connsiteX22" fmla="*/ 327932 w 1686832"/>
                <a:gd name="connsiteY22" fmla="*/ 698500 h 2019300"/>
                <a:gd name="connsiteX23" fmla="*/ 308882 w 1686832"/>
                <a:gd name="connsiteY23" fmla="*/ 717550 h 2019300"/>
                <a:gd name="connsiteX24" fmla="*/ 293007 w 1686832"/>
                <a:gd name="connsiteY24" fmla="*/ 746125 h 2019300"/>
                <a:gd name="connsiteX25" fmla="*/ 283482 w 1686832"/>
                <a:gd name="connsiteY25" fmla="*/ 822325 h 2019300"/>
                <a:gd name="connsiteX26" fmla="*/ 359682 w 1686832"/>
                <a:gd name="connsiteY26" fmla="*/ 844550 h 2019300"/>
                <a:gd name="connsiteX27" fmla="*/ 366032 w 1686832"/>
                <a:gd name="connsiteY27" fmla="*/ 863600 h 2019300"/>
                <a:gd name="connsiteX28" fmla="*/ 327932 w 1686832"/>
                <a:gd name="connsiteY28" fmla="*/ 882650 h 2019300"/>
                <a:gd name="connsiteX29" fmla="*/ 308882 w 1686832"/>
                <a:gd name="connsiteY29" fmla="*/ 889000 h 2019300"/>
                <a:gd name="connsiteX30" fmla="*/ 315232 w 1686832"/>
                <a:gd name="connsiteY30" fmla="*/ 927100 h 2019300"/>
                <a:gd name="connsiteX31" fmla="*/ 327932 w 1686832"/>
                <a:gd name="connsiteY31" fmla="*/ 946150 h 2019300"/>
                <a:gd name="connsiteX32" fmla="*/ 283482 w 1686832"/>
                <a:gd name="connsiteY32" fmla="*/ 946150 h 2019300"/>
                <a:gd name="connsiteX33" fmla="*/ 273957 w 1686832"/>
                <a:gd name="connsiteY33" fmla="*/ 977900 h 2019300"/>
                <a:gd name="connsiteX34" fmla="*/ 264432 w 1686832"/>
                <a:gd name="connsiteY34" fmla="*/ 1044575 h 2019300"/>
                <a:gd name="connsiteX35" fmla="*/ 181882 w 1686832"/>
                <a:gd name="connsiteY35" fmla="*/ 1047750 h 2019300"/>
                <a:gd name="connsiteX36" fmla="*/ 156482 w 1686832"/>
                <a:gd name="connsiteY36" fmla="*/ 1035050 h 2019300"/>
                <a:gd name="connsiteX37" fmla="*/ 137432 w 1686832"/>
                <a:gd name="connsiteY37" fmla="*/ 1028700 h 2019300"/>
                <a:gd name="connsiteX38" fmla="*/ 112032 w 1686832"/>
                <a:gd name="connsiteY38" fmla="*/ 1066800 h 2019300"/>
                <a:gd name="connsiteX39" fmla="*/ 118382 w 1686832"/>
                <a:gd name="connsiteY39" fmla="*/ 1092200 h 2019300"/>
                <a:gd name="connsiteX40" fmla="*/ 137432 w 1686832"/>
                <a:gd name="connsiteY40" fmla="*/ 1111250 h 2019300"/>
                <a:gd name="connsiteX41" fmla="*/ 150132 w 1686832"/>
                <a:gd name="connsiteY41" fmla="*/ 1130300 h 2019300"/>
                <a:gd name="connsiteX42" fmla="*/ 108857 w 1686832"/>
                <a:gd name="connsiteY42" fmla="*/ 1149350 h 2019300"/>
                <a:gd name="connsiteX43" fmla="*/ 907 w 1686832"/>
                <a:gd name="connsiteY43" fmla="*/ 1336675 h 2019300"/>
                <a:gd name="connsiteX44" fmla="*/ 175532 w 1686832"/>
                <a:gd name="connsiteY44" fmla="*/ 1289050 h 2019300"/>
                <a:gd name="connsiteX45" fmla="*/ 226332 w 1686832"/>
                <a:gd name="connsiteY45" fmla="*/ 1298575 h 2019300"/>
                <a:gd name="connsiteX46" fmla="*/ 245382 w 1686832"/>
                <a:gd name="connsiteY46" fmla="*/ 1349375 h 2019300"/>
                <a:gd name="connsiteX47" fmla="*/ 343807 w 1686832"/>
                <a:gd name="connsiteY47" fmla="*/ 1358900 h 2019300"/>
                <a:gd name="connsiteX48" fmla="*/ 410482 w 1686832"/>
                <a:gd name="connsiteY48" fmla="*/ 1327150 h 2019300"/>
                <a:gd name="connsiteX49" fmla="*/ 429532 w 1686832"/>
                <a:gd name="connsiteY49" fmla="*/ 1320800 h 2019300"/>
                <a:gd name="connsiteX50" fmla="*/ 435882 w 1686832"/>
                <a:gd name="connsiteY50" fmla="*/ 1301750 h 2019300"/>
                <a:gd name="connsiteX51" fmla="*/ 454932 w 1686832"/>
                <a:gd name="connsiteY51" fmla="*/ 1225550 h 2019300"/>
                <a:gd name="connsiteX52" fmla="*/ 473982 w 1686832"/>
                <a:gd name="connsiteY52" fmla="*/ 1212850 h 2019300"/>
                <a:gd name="connsiteX53" fmla="*/ 493032 w 1686832"/>
                <a:gd name="connsiteY53" fmla="*/ 1219200 h 2019300"/>
                <a:gd name="connsiteX54" fmla="*/ 540657 w 1686832"/>
                <a:gd name="connsiteY54" fmla="*/ 1219200 h 2019300"/>
                <a:gd name="connsiteX55" fmla="*/ 556532 w 1686832"/>
                <a:gd name="connsiteY55" fmla="*/ 1244600 h 2019300"/>
                <a:gd name="connsiteX56" fmla="*/ 524782 w 1686832"/>
                <a:gd name="connsiteY56" fmla="*/ 1276350 h 2019300"/>
                <a:gd name="connsiteX57" fmla="*/ 505732 w 1686832"/>
                <a:gd name="connsiteY57" fmla="*/ 1282700 h 2019300"/>
                <a:gd name="connsiteX58" fmla="*/ 486682 w 1686832"/>
                <a:gd name="connsiteY58" fmla="*/ 1295400 h 2019300"/>
                <a:gd name="connsiteX59" fmla="*/ 473982 w 1686832"/>
                <a:gd name="connsiteY59" fmla="*/ 1314450 h 2019300"/>
                <a:gd name="connsiteX60" fmla="*/ 467632 w 1686832"/>
                <a:gd name="connsiteY60" fmla="*/ 1333500 h 2019300"/>
                <a:gd name="connsiteX61" fmla="*/ 435882 w 1686832"/>
                <a:gd name="connsiteY61" fmla="*/ 1365250 h 2019300"/>
                <a:gd name="connsiteX62" fmla="*/ 499382 w 1686832"/>
                <a:gd name="connsiteY62" fmla="*/ 1390650 h 2019300"/>
                <a:gd name="connsiteX63" fmla="*/ 512082 w 1686832"/>
                <a:gd name="connsiteY63" fmla="*/ 1409700 h 2019300"/>
                <a:gd name="connsiteX64" fmla="*/ 512082 w 1686832"/>
                <a:gd name="connsiteY64" fmla="*/ 1460500 h 2019300"/>
                <a:gd name="connsiteX65" fmla="*/ 451757 w 1686832"/>
                <a:gd name="connsiteY65" fmla="*/ 1393825 h 2019300"/>
                <a:gd name="connsiteX66" fmla="*/ 372382 w 1686832"/>
                <a:gd name="connsiteY66" fmla="*/ 1450975 h 2019300"/>
                <a:gd name="connsiteX67" fmla="*/ 378732 w 1686832"/>
                <a:gd name="connsiteY67" fmla="*/ 1498600 h 2019300"/>
                <a:gd name="connsiteX68" fmla="*/ 391432 w 1686832"/>
                <a:gd name="connsiteY68" fmla="*/ 1517650 h 2019300"/>
                <a:gd name="connsiteX69" fmla="*/ 404132 w 1686832"/>
                <a:gd name="connsiteY69" fmla="*/ 1555750 h 2019300"/>
                <a:gd name="connsiteX70" fmla="*/ 423182 w 1686832"/>
                <a:gd name="connsiteY70" fmla="*/ 1562100 h 2019300"/>
                <a:gd name="connsiteX71" fmla="*/ 461282 w 1686832"/>
                <a:gd name="connsiteY71" fmla="*/ 1587500 h 2019300"/>
                <a:gd name="connsiteX72" fmla="*/ 454932 w 1686832"/>
                <a:gd name="connsiteY72" fmla="*/ 1606550 h 2019300"/>
                <a:gd name="connsiteX73" fmla="*/ 391432 w 1686832"/>
                <a:gd name="connsiteY73" fmla="*/ 1625600 h 2019300"/>
                <a:gd name="connsiteX74" fmla="*/ 378732 w 1686832"/>
                <a:gd name="connsiteY74" fmla="*/ 1663700 h 2019300"/>
                <a:gd name="connsiteX75" fmla="*/ 385082 w 1686832"/>
                <a:gd name="connsiteY75" fmla="*/ 1701800 h 2019300"/>
                <a:gd name="connsiteX76" fmla="*/ 416832 w 1686832"/>
                <a:gd name="connsiteY76" fmla="*/ 1733550 h 2019300"/>
                <a:gd name="connsiteX77" fmla="*/ 410482 w 1686832"/>
                <a:gd name="connsiteY77" fmla="*/ 1755775 h 2019300"/>
                <a:gd name="connsiteX78" fmla="*/ 429532 w 1686832"/>
                <a:gd name="connsiteY78" fmla="*/ 1866900 h 2019300"/>
                <a:gd name="connsiteX79" fmla="*/ 461282 w 1686832"/>
                <a:gd name="connsiteY79" fmla="*/ 1955800 h 2019300"/>
                <a:gd name="connsiteX80" fmla="*/ 486682 w 1686832"/>
                <a:gd name="connsiteY80" fmla="*/ 1962150 h 2019300"/>
                <a:gd name="connsiteX81" fmla="*/ 537482 w 1686832"/>
                <a:gd name="connsiteY81" fmla="*/ 1968500 h 2019300"/>
                <a:gd name="connsiteX82" fmla="*/ 543832 w 1686832"/>
                <a:gd name="connsiteY82" fmla="*/ 1993900 h 2019300"/>
                <a:gd name="connsiteX83" fmla="*/ 588282 w 1686832"/>
                <a:gd name="connsiteY83" fmla="*/ 2012950 h 2019300"/>
                <a:gd name="connsiteX84" fmla="*/ 607332 w 1686832"/>
                <a:gd name="connsiteY84" fmla="*/ 2019300 h 2019300"/>
                <a:gd name="connsiteX85" fmla="*/ 626382 w 1686832"/>
                <a:gd name="connsiteY85" fmla="*/ 2012950 h 2019300"/>
                <a:gd name="connsiteX86" fmla="*/ 645432 w 1686832"/>
                <a:gd name="connsiteY86" fmla="*/ 1943100 h 2019300"/>
                <a:gd name="connsiteX87" fmla="*/ 658132 w 1686832"/>
                <a:gd name="connsiteY87" fmla="*/ 1924050 h 2019300"/>
                <a:gd name="connsiteX88" fmla="*/ 696232 w 1686832"/>
                <a:gd name="connsiteY88" fmla="*/ 1892300 h 2019300"/>
                <a:gd name="connsiteX89" fmla="*/ 715282 w 1686832"/>
                <a:gd name="connsiteY89" fmla="*/ 1854200 h 2019300"/>
                <a:gd name="connsiteX90" fmla="*/ 708932 w 1686832"/>
                <a:gd name="connsiteY90" fmla="*/ 1771650 h 2019300"/>
                <a:gd name="connsiteX91" fmla="*/ 683532 w 1686832"/>
                <a:gd name="connsiteY91" fmla="*/ 1714500 h 2019300"/>
                <a:gd name="connsiteX92" fmla="*/ 670832 w 1686832"/>
                <a:gd name="connsiteY92" fmla="*/ 1670050 h 2019300"/>
                <a:gd name="connsiteX93" fmla="*/ 677182 w 1686832"/>
                <a:gd name="connsiteY93" fmla="*/ 1638300 h 2019300"/>
                <a:gd name="connsiteX94" fmla="*/ 715282 w 1686832"/>
                <a:gd name="connsiteY94" fmla="*/ 1625600 h 2019300"/>
                <a:gd name="connsiteX95" fmla="*/ 778782 w 1686832"/>
                <a:gd name="connsiteY95" fmla="*/ 1631950 h 2019300"/>
                <a:gd name="connsiteX96" fmla="*/ 810532 w 1686832"/>
                <a:gd name="connsiteY96" fmla="*/ 1663700 h 2019300"/>
                <a:gd name="connsiteX97" fmla="*/ 829582 w 1686832"/>
                <a:gd name="connsiteY97" fmla="*/ 1676400 h 2019300"/>
                <a:gd name="connsiteX98" fmla="*/ 848632 w 1686832"/>
                <a:gd name="connsiteY98" fmla="*/ 1708150 h 2019300"/>
                <a:gd name="connsiteX99" fmla="*/ 905782 w 1686832"/>
                <a:gd name="connsiteY99" fmla="*/ 1720850 h 2019300"/>
                <a:gd name="connsiteX100" fmla="*/ 988332 w 1686832"/>
                <a:gd name="connsiteY100" fmla="*/ 1670050 h 2019300"/>
                <a:gd name="connsiteX101" fmla="*/ 1001032 w 1686832"/>
                <a:gd name="connsiteY101" fmla="*/ 1689100 h 2019300"/>
                <a:gd name="connsiteX102" fmla="*/ 1020082 w 1686832"/>
                <a:gd name="connsiteY102" fmla="*/ 1727200 h 2019300"/>
                <a:gd name="connsiteX103" fmla="*/ 1045482 w 1686832"/>
                <a:gd name="connsiteY103" fmla="*/ 1733550 h 2019300"/>
                <a:gd name="connsiteX104" fmla="*/ 1089932 w 1686832"/>
                <a:gd name="connsiteY104" fmla="*/ 1746250 h 2019300"/>
                <a:gd name="connsiteX105" fmla="*/ 1134382 w 1686832"/>
                <a:gd name="connsiteY105" fmla="*/ 1752600 h 2019300"/>
                <a:gd name="connsiteX106" fmla="*/ 1216932 w 1686832"/>
                <a:gd name="connsiteY106" fmla="*/ 1746250 h 2019300"/>
                <a:gd name="connsiteX107" fmla="*/ 1235982 w 1686832"/>
                <a:gd name="connsiteY107" fmla="*/ 1739900 h 2019300"/>
                <a:gd name="connsiteX108" fmla="*/ 1280432 w 1686832"/>
                <a:gd name="connsiteY108" fmla="*/ 1682750 h 2019300"/>
                <a:gd name="connsiteX109" fmla="*/ 1299482 w 1686832"/>
                <a:gd name="connsiteY109" fmla="*/ 1676400 h 2019300"/>
                <a:gd name="connsiteX110" fmla="*/ 1318532 w 1686832"/>
                <a:gd name="connsiteY110" fmla="*/ 1663700 h 2019300"/>
                <a:gd name="connsiteX111" fmla="*/ 1369332 w 1686832"/>
                <a:gd name="connsiteY111" fmla="*/ 1644650 h 2019300"/>
                <a:gd name="connsiteX112" fmla="*/ 1375682 w 1686832"/>
                <a:gd name="connsiteY112" fmla="*/ 1428750 h 2019300"/>
                <a:gd name="connsiteX113" fmla="*/ 1382032 w 1686832"/>
                <a:gd name="connsiteY113" fmla="*/ 1409700 h 2019300"/>
                <a:gd name="connsiteX114" fmla="*/ 1394732 w 1686832"/>
                <a:gd name="connsiteY114" fmla="*/ 1390650 h 2019300"/>
                <a:gd name="connsiteX115" fmla="*/ 1394732 w 1686832"/>
                <a:gd name="connsiteY115" fmla="*/ 1327150 h 2019300"/>
                <a:gd name="connsiteX116" fmla="*/ 1375682 w 1686832"/>
                <a:gd name="connsiteY116" fmla="*/ 1314450 h 2019300"/>
                <a:gd name="connsiteX117" fmla="*/ 1362982 w 1686832"/>
                <a:gd name="connsiteY117" fmla="*/ 1289050 h 2019300"/>
                <a:gd name="connsiteX118" fmla="*/ 1388382 w 1686832"/>
                <a:gd name="connsiteY118" fmla="*/ 1257300 h 2019300"/>
                <a:gd name="connsiteX119" fmla="*/ 1401082 w 1686832"/>
                <a:gd name="connsiteY119" fmla="*/ 1238250 h 2019300"/>
                <a:gd name="connsiteX120" fmla="*/ 1417735 w 1686832"/>
                <a:gd name="connsiteY120" fmla="*/ 1202532 h 2019300"/>
                <a:gd name="connsiteX121" fmla="*/ 1436785 w 1686832"/>
                <a:gd name="connsiteY121" fmla="*/ 1130300 h 2019300"/>
                <a:gd name="connsiteX122" fmla="*/ 1439182 w 1686832"/>
                <a:gd name="connsiteY122" fmla="*/ 1009650 h 2019300"/>
                <a:gd name="connsiteX123" fmla="*/ 1426482 w 1686832"/>
                <a:gd name="connsiteY123" fmla="*/ 990600 h 2019300"/>
                <a:gd name="connsiteX124" fmla="*/ 1413782 w 1686832"/>
                <a:gd name="connsiteY124" fmla="*/ 952500 h 2019300"/>
                <a:gd name="connsiteX125" fmla="*/ 1401082 w 1686832"/>
                <a:gd name="connsiteY125" fmla="*/ 927100 h 2019300"/>
                <a:gd name="connsiteX126" fmla="*/ 1394732 w 1686832"/>
                <a:gd name="connsiteY126" fmla="*/ 901700 h 2019300"/>
                <a:gd name="connsiteX127" fmla="*/ 1388382 w 1686832"/>
                <a:gd name="connsiteY127" fmla="*/ 882650 h 2019300"/>
                <a:gd name="connsiteX128" fmla="*/ 1394732 w 1686832"/>
                <a:gd name="connsiteY128" fmla="*/ 666750 h 2019300"/>
                <a:gd name="connsiteX129" fmla="*/ 1401082 w 1686832"/>
                <a:gd name="connsiteY129" fmla="*/ 635000 h 2019300"/>
                <a:gd name="connsiteX130" fmla="*/ 1413782 w 1686832"/>
                <a:gd name="connsiteY130" fmla="*/ 615950 h 2019300"/>
                <a:gd name="connsiteX131" fmla="*/ 1445532 w 1686832"/>
                <a:gd name="connsiteY131" fmla="*/ 501650 h 2019300"/>
                <a:gd name="connsiteX132" fmla="*/ 1451882 w 1686832"/>
                <a:gd name="connsiteY132" fmla="*/ 450850 h 2019300"/>
                <a:gd name="connsiteX133" fmla="*/ 1489982 w 1686832"/>
                <a:gd name="connsiteY133" fmla="*/ 431800 h 2019300"/>
                <a:gd name="connsiteX134" fmla="*/ 1515382 w 1686832"/>
                <a:gd name="connsiteY134" fmla="*/ 425450 h 2019300"/>
                <a:gd name="connsiteX135" fmla="*/ 1534432 w 1686832"/>
                <a:gd name="connsiteY135" fmla="*/ 419100 h 2019300"/>
                <a:gd name="connsiteX136" fmla="*/ 1572532 w 1686832"/>
                <a:gd name="connsiteY136" fmla="*/ 412750 h 2019300"/>
                <a:gd name="connsiteX137" fmla="*/ 1597932 w 1686832"/>
                <a:gd name="connsiteY137" fmla="*/ 406400 h 2019300"/>
                <a:gd name="connsiteX138" fmla="*/ 1559832 w 1686832"/>
                <a:gd name="connsiteY138" fmla="*/ 368300 h 2019300"/>
                <a:gd name="connsiteX139" fmla="*/ 1521732 w 1686832"/>
                <a:gd name="connsiteY139" fmla="*/ 349250 h 2019300"/>
                <a:gd name="connsiteX140" fmla="*/ 1483632 w 1686832"/>
                <a:gd name="connsiteY140" fmla="*/ 330200 h 2019300"/>
                <a:gd name="connsiteX141" fmla="*/ 1464582 w 1686832"/>
                <a:gd name="connsiteY141" fmla="*/ 285750 h 2019300"/>
                <a:gd name="connsiteX142" fmla="*/ 1445532 w 1686832"/>
                <a:gd name="connsiteY142" fmla="*/ 279400 h 2019300"/>
                <a:gd name="connsiteX143" fmla="*/ 1451882 w 1686832"/>
                <a:gd name="connsiteY143" fmla="*/ 228600 h 2019300"/>
                <a:gd name="connsiteX144" fmla="*/ 1470932 w 1686832"/>
                <a:gd name="connsiteY144" fmla="*/ 222250 h 2019300"/>
                <a:gd name="connsiteX145" fmla="*/ 1521732 w 1686832"/>
                <a:gd name="connsiteY145" fmla="*/ 228600 h 2019300"/>
                <a:gd name="connsiteX146" fmla="*/ 1578882 w 1686832"/>
                <a:gd name="connsiteY146" fmla="*/ 273050 h 2019300"/>
                <a:gd name="connsiteX147" fmla="*/ 1616982 w 1686832"/>
                <a:gd name="connsiteY147" fmla="*/ 285750 h 2019300"/>
                <a:gd name="connsiteX148" fmla="*/ 1636032 w 1686832"/>
                <a:gd name="connsiteY148" fmla="*/ 298450 h 2019300"/>
                <a:gd name="connsiteX149" fmla="*/ 1623332 w 1686832"/>
                <a:gd name="connsiteY149" fmla="*/ 304800 h 2019300"/>
                <a:gd name="connsiteX150" fmla="*/ 1629682 w 1686832"/>
                <a:gd name="connsiteY150" fmla="*/ 260350 h 2019300"/>
                <a:gd name="connsiteX151" fmla="*/ 1667782 w 1686832"/>
                <a:gd name="connsiteY151" fmla="*/ 228600 h 2019300"/>
                <a:gd name="connsiteX152" fmla="*/ 1686832 w 1686832"/>
                <a:gd name="connsiteY152" fmla="*/ 184150 h 2019300"/>
                <a:gd name="connsiteX153" fmla="*/ 1680482 w 1686832"/>
                <a:gd name="connsiteY153" fmla="*/ 165100 h 2019300"/>
                <a:gd name="connsiteX154" fmla="*/ 1591582 w 1686832"/>
                <a:gd name="connsiteY154" fmla="*/ 158750 h 2019300"/>
                <a:gd name="connsiteX155" fmla="*/ 1623332 w 1686832"/>
                <a:gd name="connsiteY155" fmla="*/ 127000 h 2019300"/>
                <a:gd name="connsiteX156" fmla="*/ 1591582 w 1686832"/>
                <a:gd name="connsiteY156" fmla="*/ 69850 h 2019300"/>
                <a:gd name="connsiteX157" fmla="*/ 1610632 w 1686832"/>
                <a:gd name="connsiteY157" fmla="*/ 63500 h 2019300"/>
                <a:gd name="connsiteX158" fmla="*/ 1591582 w 1686832"/>
                <a:gd name="connsiteY158" fmla="*/ 50800 h 2019300"/>
                <a:gd name="connsiteX159" fmla="*/ 1566182 w 1686832"/>
                <a:gd name="connsiteY159" fmla="*/ 44450 h 2019300"/>
                <a:gd name="connsiteX160" fmla="*/ 1509032 w 1686832"/>
                <a:gd name="connsiteY160" fmla="*/ 31750 h 2019300"/>
                <a:gd name="connsiteX161" fmla="*/ 1489982 w 1686832"/>
                <a:gd name="connsiteY161" fmla="*/ 19050 h 2019300"/>
                <a:gd name="connsiteX162" fmla="*/ 1432832 w 1686832"/>
                <a:gd name="connsiteY162" fmla="*/ 6350 h 2019300"/>
                <a:gd name="connsiteX163" fmla="*/ 1401082 w 1686832"/>
                <a:gd name="connsiteY163" fmla="*/ 0 h 2019300"/>
                <a:gd name="connsiteX164" fmla="*/ 1337582 w 1686832"/>
                <a:gd name="connsiteY164" fmla="*/ 6350 h 2019300"/>
                <a:gd name="connsiteX165" fmla="*/ 1337582 w 1686832"/>
                <a:gd name="connsiteY165" fmla="*/ 50800 h 2019300"/>
                <a:gd name="connsiteX166" fmla="*/ 1375682 w 1686832"/>
                <a:gd name="connsiteY166" fmla="*/ 57150 h 2019300"/>
                <a:gd name="connsiteX167" fmla="*/ 1375682 w 1686832"/>
                <a:gd name="connsiteY167" fmla="*/ 127000 h 2019300"/>
                <a:gd name="connsiteX168" fmla="*/ 1337582 w 1686832"/>
                <a:gd name="connsiteY168" fmla="*/ 120650 h 2019300"/>
                <a:gd name="connsiteX169" fmla="*/ 1299482 w 1686832"/>
                <a:gd name="connsiteY169" fmla="*/ 82550 h 2019300"/>
                <a:gd name="connsiteX170" fmla="*/ 1280432 w 1686832"/>
                <a:gd name="connsiteY170" fmla="*/ 63500 h 2019300"/>
                <a:gd name="connsiteX171" fmla="*/ 1248682 w 1686832"/>
                <a:gd name="connsiteY171" fmla="*/ 57150 h 2019300"/>
                <a:gd name="connsiteX172" fmla="*/ 1172482 w 1686832"/>
                <a:gd name="connsiteY172" fmla="*/ 50800 h 2019300"/>
                <a:gd name="connsiteX173" fmla="*/ 1089932 w 1686832"/>
                <a:gd name="connsiteY173" fmla="*/ 50800 h 2019300"/>
                <a:gd name="connsiteX174" fmla="*/ 1070882 w 1686832"/>
                <a:gd name="connsiteY174" fmla="*/ 63500 h 2019300"/>
                <a:gd name="connsiteX175" fmla="*/ 1051832 w 1686832"/>
                <a:gd name="connsiteY175" fmla="*/ 101600 h 2019300"/>
                <a:gd name="connsiteX176" fmla="*/ 1039132 w 1686832"/>
                <a:gd name="connsiteY176" fmla="*/ 120650 h 2019300"/>
                <a:gd name="connsiteX177" fmla="*/ 1032782 w 1686832"/>
                <a:gd name="connsiteY177" fmla="*/ 139700 h 2019300"/>
                <a:gd name="connsiteX178" fmla="*/ 994682 w 1686832"/>
                <a:gd name="connsiteY178" fmla="*/ 184150 h 2019300"/>
                <a:gd name="connsiteX179" fmla="*/ 956582 w 1686832"/>
                <a:gd name="connsiteY179" fmla="*/ 177800 h 2019300"/>
                <a:gd name="connsiteX180" fmla="*/ 943882 w 1686832"/>
                <a:gd name="connsiteY180" fmla="*/ 158750 h 2019300"/>
                <a:gd name="connsiteX181" fmla="*/ 924832 w 1686832"/>
                <a:gd name="connsiteY181" fmla="*/ 139700 h 2019300"/>
                <a:gd name="connsiteX182" fmla="*/ 905782 w 1686832"/>
                <a:gd name="connsiteY182" fmla="*/ 95250 h 2019300"/>
                <a:gd name="connsiteX183" fmla="*/ 899432 w 1686832"/>
                <a:gd name="connsiteY183" fmla="*/ 69850 h 2019300"/>
                <a:gd name="connsiteX184" fmla="*/ 886732 w 1686832"/>
                <a:gd name="connsiteY184" fmla="*/ 50800 h 2019300"/>
                <a:gd name="connsiteX185" fmla="*/ 880382 w 1686832"/>
                <a:gd name="connsiteY185" fmla="*/ 31750 h 2019300"/>
                <a:gd name="connsiteX186" fmla="*/ 842282 w 1686832"/>
                <a:gd name="connsiteY186" fmla="*/ 12700 h 2019300"/>
                <a:gd name="connsiteX187" fmla="*/ 670832 w 1686832"/>
                <a:gd name="connsiteY187" fmla="*/ 25400 h 2019300"/>
                <a:gd name="connsiteX188" fmla="*/ 645432 w 1686832"/>
                <a:gd name="connsiteY188" fmla="*/ 31750 h 2019300"/>
                <a:gd name="connsiteX189" fmla="*/ 632732 w 1686832"/>
                <a:gd name="connsiteY189" fmla="*/ 50800 h 2019300"/>
                <a:gd name="connsiteX190" fmla="*/ 613682 w 1686832"/>
                <a:gd name="connsiteY190" fmla="*/ 63500 h 2019300"/>
                <a:gd name="connsiteX0" fmla="*/ 613682 w 1686832"/>
                <a:gd name="connsiteY0" fmla="*/ 63500 h 2019300"/>
                <a:gd name="connsiteX1" fmla="*/ 626382 w 1686832"/>
                <a:gd name="connsiteY1" fmla="*/ 228600 h 2019300"/>
                <a:gd name="connsiteX2" fmla="*/ 607332 w 1686832"/>
                <a:gd name="connsiteY2" fmla="*/ 273050 h 2019300"/>
                <a:gd name="connsiteX3" fmla="*/ 588282 w 1686832"/>
                <a:gd name="connsiteY3" fmla="*/ 285750 h 2019300"/>
                <a:gd name="connsiteX4" fmla="*/ 562882 w 1686832"/>
                <a:gd name="connsiteY4" fmla="*/ 241300 h 2019300"/>
                <a:gd name="connsiteX5" fmla="*/ 505732 w 1686832"/>
                <a:gd name="connsiteY5" fmla="*/ 209550 h 2019300"/>
                <a:gd name="connsiteX6" fmla="*/ 448582 w 1686832"/>
                <a:gd name="connsiteY6" fmla="*/ 254000 h 2019300"/>
                <a:gd name="connsiteX7" fmla="*/ 404132 w 1686832"/>
                <a:gd name="connsiteY7" fmla="*/ 311150 h 2019300"/>
                <a:gd name="connsiteX8" fmla="*/ 366032 w 1686832"/>
                <a:gd name="connsiteY8" fmla="*/ 323850 h 2019300"/>
                <a:gd name="connsiteX9" fmla="*/ 346982 w 1686832"/>
                <a:gd name="connsiteY9" fmla="*/ 330200 h 2019300"/>
                <a:gd name="connsiteX10" fmla="*/ 315232 w 1686832"/>
                <a:gd name="connsiteY10" fmla="*/ 368300 h 2019300"/>
                <a:gd name="connsiteX11" fmla="*/ 302532 w 1686832"/>
                <a:gd name="connsiteY11" fmla="*/ 406400 h 2019300"/>
                <a:gd name="connsiteX12" fmla="*/ 277132 w 1686832"/>
                <a:gd name="connsiteY12" fmla="*/ 444500 h 2019300"/>
                <a:gd name="connsiteX13" fmla="*/ 270782 w 1686832"/>
                <a:gd name="connsiteY13" fmla="*/ 463550 h 2019300"/>
                <a:gd name="connsiteX14" fmla="*/ 264432 w 1686832"/>
                <a:gd name="connsiteY14" fmla="*/ 501650 h 2019300"/>
                <a:gd name="connsiteX15" fmla="*/ 245382 w 1686832"/>
                <a:gd name="connsiteY15" fmla="*/ 508000 h 2019300"/>
                <a:gd name="connsiteX16" fmla="*/ 185059 w 1686832"/>
                <a:gd name="connsiteY16" fmla="*/ 536575 h 2019300"/>
                <a:gd name="connsiteX17" fmla="*/ 188232 w 1686832"/>
                <a:gd name="connsiteY17" fmla="*/ 577850 h 2019300"/>
                <a:gd name="connsiteX18" fmla="*/ 289832 w 1686832"/>
                <a:gd name="connsiteY18" fmla="*/ 539750 h 2019300"/>
                <a:gd name="connsiteX19" fmla="*/ 308882 w 1686832"/>
                <a:gd name="connsiteY19" fmla="*/ 552450 h 2019300"/>
                <a:gd name="connsiteX20" fmla="*/ 327932 w 1686832"/>
                <a:gd name="connsiteY20" fmla="*/ 596900 h 2019300"/>
                <a:gd name="connsiteX21" fmla="*/ 340632 w 1686832"/>
                <a:gd name="connsiteY21" fmla="*/ 635000 h 2019300"/>
                <a:gd name="connsiteX22" fmla="*/ 327932 w 1686832"/>
                <a:gd name="connsiteY22" fmla="*/ 698500 h 2019300"/>
                <a:gd name="connsiteX23" fmla="*/ 308882 w 1686832"/>
                <a:gd name="connsiteY23" fmla="*/ 717550 h 2019300"/>
                <a:gd name="connsiteX24" fmla="*/ 293007 w 1686832"/>
                <a:gd name="connsiteY24" fmla="*/ 746125 h 2019300"/>
                <a:gd name="connsiteX25" fmla="*/ 283482 w 1686832"/>
                <a:gd name="connsiteY25" fmla="*/ 822325 h 2019300"/>
                <a:gd name="connsiteX26" fmla="*/ 359682 w 1686832"/>
                <a:gd name="connsiteY26" fmla="*/ 844550 h 2019300"/>
                <a:gd name="connsiteX27" fmla="*/ 366032 w 1686832"/>
                <a:gd name="connsiteY27" fmla="*/ 863600 h 2019300"/>
                <a:gd name="connsiteX28" fmla="*/ 327932 w 1686832"/>
                <a:gd name="connsiteY28" fmla="*/ 882650 h 2019300"/>
                <a:gd name="connsiteX29" fmla="*/ 308882 w 1686832"/>
                <a:gd name="connsiteY29" fmla="*/ 889000 h 2019300"/>
                <a:gd name="connsiteX30" fmla="*/ 315232 w 1686832"/>
                <a:gd name="connsiteY30" fmla="*/ 927100 h 2019300"/>
                <a:gd name="connsiteX31" fmla="*/ 327932 w 1686832"/>
                <a:gd name="connsiteY31" fmla="*/ 946150 h 2019300"/>
                <a:gd name="connsiteX32" fmla="*/ 283482 w 1686832"/>
                <a:gd name="connsiteY32" fmla="*/ 946150 h 2019300"/>
                <a:gd name="connsiteX33" fmla="*/ 273957 w 1686832"/>
                <a:gd name="connsiteY33" fmla="*/ 977900 h 2019300"/>
                <a:gd name="connsiteX34" fmla="*/ 264432 w 1686832"/>
                <a:gd name="connsiteY34" fmla="*/ 1044575 h 2019300"/>
                <a:gd name="connsiteX35" fmla="*/ 181882 w 1686832"/>
                <a:gd name="connsiteY35" fmla="*/ 1047750 h 2019300"/>
                <a:gd name="connsiteX36" fmla="*/ 156482 w 1686832"/>
                <a:gd name="connsiteY36" fmla="*/ 1035050 h 2019300"/>
                <a:gd name="connsiteX37" fmla="*/ 137432 w 1686832"/>
                <a:gd name="connsiteY37" fmla="*/ 1028700 h 2019300"/>
                <a:gd name="connsiteX38" fmla="*/ 112032 w 1686832"/>
                <a:gd name="connsiteY38" fmla="*/ 1066800 h 2019300"/>
                <a:gd name="connsiteX39" fmla="*/ 118382 w 1686832"/>
                <a:gd name="connsiteY39" fmla="*/ 1092200 h 2019300"/>
                <a:gd name="connsiteX40" fmla="*/ 137432 w 1686832"/>
                <a:gd name="connsiteY40" fmla="*/ 1111250 h 2019300"/>
                <a:gd name="connsiteX41" fmla="*/ 150132 w 1686832"/>
                <a:gd name="connsiteY41" fmla="*/ 1130300 h 2019300"/>
                <a:gd name="connsiteX42" fmla="*/ 108857 w 1686832"/>
                <a:gd name="connsiteY42" fmla="*/ 1149350 h 2019300"/>
                <a:gd name="connsiteX43" fmla="*/ 907 w 1686832"/>
                <a:gd name="connsiteY43" fmla="*/ 1336675 h 2019300"/>
                <a:gd name="connsiteX44" fmla="*/ 175532 w 1686832"/>
                <a:gd name="connsiteY44" fmla="*/ 1289050 h 2019300"/>
                <a:gd name="connsiteX45" fmla="*/ 226332 w 1686832"/>
                <a:gd name="connsiteY45" fmla="*/ 1298575 h 2019300"/>
                <a:gd name="connsiteX46" fmla="*/ 245382 w 1686832"/>
                <a:gd name="connsiteY46" fmla="*/ 1349375 h 2019300"/>
                <a:gd name="connsiteX47" fmla="*/ 343807 w 1686832"/>
                <a:gd name="connsiteY47" fmla="*/ 1358900 h 2019300"/>
                <a:gd name="connsiteX48" fmla="*/ 410482 w 1686832"/>
                <a:gd name="connsiteY48" fmla="*/ 1327150 h 2019300"/>
                <a:gd name="connsiteX49" fmla="*/ 429532 w 1686832"/>
                <a:gd name="connsiteY49" fmla="*/ 1320800 h 2019300"/>
                <a:gd name="connsiteX50" fmla="*/ 435882 w 1686832"/>
                <a:gd name="connsiteY50" fmla="*/ 1301750 h 2019300"/>
                <a:gd name="connsiteX51" fmla="*/ 454932 w 1686832"/>
                <a:gd name="connsiteY51" fmla="*/ 1225550 h 2019300"/>
                <a:gd name="connsiteX52" fmla="*/ 473982 w 1686832"/>
                <a:gd name="connsiteY52" fmla="*/ 1212850 h 2019300"/>
                <a:gd name="connsiteX53" fmla="*/ 493032 w 1686832"/>
                <a:gd name="connsiteY53" fmla="*/ 1219200 h 2019300"/>
                <a:gd name="connsiteX54" fmla="*/ 540657 w 1686832"/>
                <a:gd name="connsiteY54" fmla="*/ 1219200 h 2019300"/>
                <a:gd name="connsiteX55" fmla="*/ 556532 w 1686832"/>
                <a:gd name="connsiteY55" fmla="*/ 1244600 h 2019300"/>
                <a:gd name="connsiteX56" fmla="*/ 524782 w 1686832"/>
                <a:gd name="connsiteY56" fmla="*/ 1276350 h 2019300"/>
                <a:gd name="connsiteX57" fmla="*/ 505732 w 1686832"/>
                <a:gd name="connsiteY57" fmla="*/ 1282700 h 2019300"/>
                <a:gd name="connsiteX58" fmla="*/ 486682 w 1686832"/>
                <a:gd name="connsiteY58" fmla="*/ 1295400 h 2019300"/>
                <a:gd name="connsiteX59" fmla="*/ 473982 w 1686832"/>
                <a:gd name="connsiteY59" fmla="*/ 1314450 h 2019300"/>
                <a:gd name="connsiteX60" fmla="*/ 467632 w 1686832"/>
                <a:gd name="connsiteY60" fmla="*/ 1333500 h 2019300"/>
                <a:gd name="connsiteX61" fmla="*/ 435882 w 1686832"/>
                <a:gd name="connsiteY61" fmla="*/ 1365250 h 2019300"/>
                <a:gd name="connsiteX62" fmla="*/ 499382 w 1686832"/>
                <a:gd name="connsiteY62" fmla="*/ 1390650 h 2019300"/>
                <a:gd name="connsiteX63" fmla="*/ 512082 w 1686832"/>
                <a:gd name="connsiteY63" fmla="*/ 1409700 h 2019300"/>
                <a:gd name="connsiteX64" fmla="*/ 512082 w 1686832"/>
                <a:gd name="connsiteY64" fmla="*/ 1460500 h 2019300"/>
                <a:gd name="connsiteX65" fmla="*/ 451757 w 1686832"/>
                <a:gd name="connsiteY65" fmla="*/ 1393825 h 2019300"/>
                <a:gd name="connsiteX66" fmla="*/ 372382 w 1686832"/>
                <a:gd name="connsiteY66" fmla="*/ 1450975 h 2019300"/>
                <a:gd name="connsiteX67" fmla="*/ 378732 w 1686832"/>
                <a:gd name="connsiteY67" fmla="*/ 1498600 h 2019300"/>
                <a:gd name="connsiteX68" fmla="*/ 391432 w 1686832"/>
                <a:gd name="connsiteY68" fmla="*/ 1517650 h 2019300"/>
                <a:gd name="connsiteX69" fmla="*/ 404132 w 1686832"/>
                <a:gd name="connsiteY69" fmla="*/ 1555750 h 2019300"/>
                <a:gd name="connsiteX70" fmla="*/ 423182 w 1686832"/>
                <a:gd name="connsiteY70" fmla="*/ 1562100 h 2019300"/>
                <a:gd name="connsiteX71" fmla="*/ 461282 w 1686832"/>
                <a:gd name="connsiteY71" fmla="*/ 1587500 h 2019300"/>
                <a:gd name="connsiteX72" fmla="*/ 454932 w 1686832"/>
                <a:gd name="connsiteY72" fmla="*/ 1606550 h 2019300"/>
                <a:gd name="connsiteX73" fmla="*/ 391432 w 1686832"/>
                <a:gd name="connsiteY73" fmla="*/ 1625600 h 2019300"/>
                <a:gd name="connsiteX74" fmla="*/ 378732 w 1686832"/>
                <a:gd name="connsiteY74" fmla="*/ 1663700 h 2019300"/>
                <a:gd name="connsiteX75" fmla="*/ 385082 w 1686832"/>
                <a:gd name="connsiteY75" fmla="*/ 1701800 h 2019300"/>
                <a:gd name="connsiteX76" fmla="*/ 416832 w 1686832"/>
                <a:gd name="connsiteY76" fmla="*/ 1733550 h 2019300"/>
                <a:gd name="connsiteX77" fmla="*/ 410482 w 1686832"/>
                <a:gd name="connsiteY77" fmla="*/ 1755775 h 2019300"/>
                <a:gd name="connsiteX78" fmla="*/ 429532 w 1686832"/>
                <a:gd name="connsiteY78" fmla="*/ 1866900 h 2019300"/>
                <a:gd name="connsiteX79" fmla="*/ 461282 w 1686832"/>
                <a:gd name="connsiteY79" fmla="*/ 1955800 h 2019300"/>
                <a:gd name="connsiteX80" fmla="*/ 486682 w 1686832"/>
                <a:gd name="connsiteY80" fmla="*/ 1962150 h 2019300"/>
                <a:gd name="connsiteX81" fmla="*/ 537482 w 1686832"/>
                <a:gd name="connsiteY81" fmla="*/ 1968500 h 2019300"/>
                <a:gd name="connsiteX82" fmla="*/ 543832 w 1686832"/>
                <a:gd name="connsiteY82" fmla="*/ 1993900 h 2019300"/>
                <a:gd name="connsiteX83" fmla="*/ 588282 w 1686832"/>
                <a:gd name="connsiteY83" fmla="*/ 2012950 h 2019300"/>
                <a:gd name="connsiteX84" fmla="*/ 607332 w 1686832"/>
                <a:gd name="connsiteY84" fmla="*/ 2019300 h 2019300"/>
                <a:gd name="connsiteX85" fmla="*/ 626382 w 1686832"/>
                <a:gd name="connsiteY85" fmla="*/ 2012950 h 2019300"/>
                <a:gd name="connsiteX86" fmla="*/ 645432 w 1686832"/>
                <a:gd name="connsiteY86" fmla="*/ 1943100 h 2019300"/>
                <a:gd name="connsiteX87" fmla="*/ 658132 w 1686832"/>
                <a:gd name="connsiteY87" fmla="*/ 1924050 h 2019300"/>
                <a:gd name="connsiteX88" fmla="*/ 696232 w 1686832"/>
                <a:gd name="connsiteY88" fmla="*/ 1892300 h 2019300"/>
                <a:gd name="connsiteX89" fmla="*/ 715282 w 1686832"/>
                <a:gd name="connsiteY89" fmla="*/ 1854200 h 2019300"/>
                <a:gd name="connsiteX90" fmla="*/ 708932 w 1686832"/>
                <a:gd name="connsiteY90" fmla="*/ 1771650 h 2019300"/>
                <a:gd name="connsiteX91" fmla="*/ 683532 w 1686832"/>
                <a:gd name="connsiteY91" fmla="*/ 1714500 h 2019300"/>
                <a:gd name="connsiteX92" fmla="*/ 670832 w 1686832"/>
                <a:gd name="connsiteY92" fmla="*/ 1670050 h 2019300"/>
                <a:gd name="connsiteX93" fmla="*/ 677182 w 1686832"/>
                <a:gd name="connsiteY93" fmla="*/ 1638300 h 2019300"/>
                <a:gd name="connsiteX94" fmla="*/ 715282 w 1686832"/>
                <a:gd name="connsiteY94" fmla="*/ 1625600 h 2019300"/>
                <a:gd name="connsiteX95" fmla="*/ 778782 w 1686832"/>
                <a:gd name="connsiteY95" fmla="*/ 1631950 h 2019300"/>
                <a:gd name="connsiteX96" fmla="*/ 810532 w 1686832"/>
                <a:gd name="connsiteY96" fmla="*/ 1663700 h 2019300"/>
                <a:gd name="connsiteX97" fmla="*/ 829582 w 1686832"/>
                <a:gd name="connsiteY97" fmla="*/ 1676400 h 2019300"/>
                <a:gd name="connsiteX98" fmla="*/ 848632 w 1686832"/>
                <a:gd name="connsiteY98" fmla="*/ 1708150 h 2019300"/>
                <a:gd name="connsiteX99" fmla="*/ 905782 w 1686832"/>
                <a:gd name="connsiteY99" fmla="*/ 1720850 h 2019300"/>
                <a:gd name="connsiteX100" fmla="*/ 988332 w 1686832"/>
                <a:gd name="connsiteY100" fmla="*/ 1670050 h 2019300"/>
                <a:gd name="connsiteX101" fmla="*/ 1001032 w 1686832"/>
                <a:gd name="connsiteY101" fmla="*/ 1689100 h 2019300"/>
                <a:gd name="connsiteX102" fmla="*/ 1020082 w 1686832"/>
                <a:gd name="connsiteY102" fmla="*/ 1727200 h 2019300"/>
                <a:gd name="connsiteX103" fmla="*/ 1045482 w 1686832"/>
                <a:gd name="connsiteY103" fmla="*/ 1733550 h 2019300"/>
                <a:gd name="connsiteX104" fmla="*/ 1089932 w 1686832"/>
                <a:gd name="connsiteY104" fmla="*/ 1746250 h 2019300"/>
                <a:gd name="connsiteX105" fmla="*/ 1134382 w 1686832"/>
                <a:gd name="connsiteY105" fmla="*/ 1752600 h 2019300"/>
                <a:gd name="connsiteX106" fmla="*/ 1216932 w 1686832"/>
                <a:gd name="connsiteY106" fmla="*/ 1746250 h 2019300"/>
                <a:gd name="connsiteX107" fmla="*/ 1235982 w 1686832"/>
                <a:gd name="connsiteY107" fmla="*/ 1739900 h 2019300"/>
                <a:gd name="connsiteX108" fmla="*/ 1280432 w 1686832"/>
                <a:gd name="connsiteY108" fmla="*/ 1682750 h 2019300"/>
                <a:gd name="connsiteX109" fmla="*/ 1299482 w 1686832"/>
                <a:gd name="connsiteY109" fmla="*/ 1676400 h 2019300"/>
                <a:gd name="connsiteX110" fmla="*/ 1318532 w 1686832"/>
                <a:gd name="connsiteY110" fmla="*/ 1663700 h 2019300"/>
                <a:gd name="connsiteX111" fmla="*/ 1369332 w 1686832"/>
                <a:gd name="connsiteY111" fmla="*/ 1644650 h 2019300"/>
                <a:gd name="connsiteX112" fmla="*/ 1375682 w 1686832"/>
                <a:gd name="connsiteY112" fmla="*/ 1428750 h 2019300"/>
                <a:gd name="connsiteX113" fmla="*/ 1382032 w 1686832"/>
                <a:gd name="connsiteY113" fmla="*/ 1409700 h 2019300"/>
                <a:gd name="connsiteX114" fmla="*/ 1394732 w 1686832"/>
                <a:gd name="connsiteY114" fmla="*/ 1390650 h 2019300"/>
                <a:gd name="connsiteX115" fmla="*/ 1394732 w 1686832"/>
                <a:gd name="connsiteY115" fmla="*/ 1327150 h 2019300"/>
                <a:gd name="connsiteX116" fmla="*/ 1375682 w 1686832"/>
                <a:gd name="connsiteY116" fmla="*/ 1314450 h 2019300"/>
                <a:gd name="connsiteX117" fmla="*/ 1362982 w 1686832"/>
                <a:gd name="connsiteY117" fmla="*/ 1289050 h 2019300"/>
                <a:gd name="connsiteX118" fmla="*/ 1388382 w 1686832"/>
                <a:gd name="connsiteY118" fmla="*/ 1257300 h 2019300"/>
                <a:gd name="connsiteX119" fmla="*/ 1401082 w 1686832"/>
                <a:gd name="connsiteY119" fmla="*/ 1238250 h 2019300"/>
                <a:gd name="connsiteX120" fmla="*/ 1417735 w 1686832"/>
                <a:gd name="connsiteY120" fmla="*/ 1202532 h 2019300"/>
                <a:gd name="connsiteX121" fmla="*/ 1436785 w 1686832"/>
                <a:gd name="connsiteY121" fmla="*/ 1130300 h 2019300"/>
                <a:gd name="connsiteX122" fmla="*/ 1439182 w 1686832"/>
                <a:gd name="connsiteY122" fmla="*/ 1009650 h 2019300"/>
                <a:gd name="connsiteX123" fmla="*/ 1426482 w 1686832"/>
                <a:gd name="connsiteY123" fmla="*/ 990600 h 2019300"/>
                <a:gd name="connsiteX124" fmla="*/ 1413782 w 1686832"/>
                <a:gd name="connsiteY124" fmla="*/ 952500 h 2019300"/>
                <a:gd name="connsiteX125" fmla="*/ 1401082 w 1686832"/>
                <a:gd name="connsiteY125" fmla="*/ 927100 h 2019300"/>
                <a:gd name="connsiteX126" fmla="*/ 1394732 w 1686832"/>
                <a:gd name="connsiteY126" fmla="*/ 901700 h 2019300"/>
                <a:gd name="connsiteX127" fmla="*/ 1388382 w 1686832"/>
                <a:gd name="connsiteY127" fmla="*/ 882650 h 2019300"/>
                <a:gd name="connsiteX128" fmla="*/ 1394732 w 1686832"/>
                <a:gd name="connsiteY128" fmla="*/ 666750 h 2019300"/>
                <a:gd name="connsiteX129" fmla="*/ 1401082 w 1686832"/>
                <a:gd name="connsiteY129" fmla="*/ 635000 h 2019300"/>
                <a:gd name="connsiteX130" fmla="*/ 1413782 w 1686832"/>
                <a:gd name="connsiteY130" fmla="*/ 615950 h 2019300"/>
                <a:gd name="connsiteX131" fmla="*/ 1419164 w 1686832"/>
                <a:gd name="connsiteY131" fmla="*/ 496888 h 2019300"/>
                <a:gd name="connsiteX132" fmla="*/ 1451882 w 1686832"/>
                <a:gd name="connsiteY132" fmla="*/ 450850 h 2019300"/>
                <a:gd name="connsiteX133" fmla="*/ 1489982 w 1686832"/>
                <a:gd name="connsiteY133" fmla="*/ 431800 h 2019300"/>
                <a:gd name="connsiteX134" fmla="*/ 1515382 w 1686832"/>
                <a:gd name="connsiteY134" fmla="*/ 425450 h 2019300"/>
                <a:gd name="connsiteX135" fmla="*/ 1534432 w 1686832"/>
                <a:gd name="connsiteY135" fmla="*/ 419100 h 2019300"/>
                <a:gd name="connsiteX136" fmla="*/ 1572532 w 1686832"/>
                <a:gd name="connsiteY136" fmla="*/ 412750 h 2019300"/>
                <a:gd name="connsiteX137" fmla="*/ 1597932 w 1686832"/>
                <a:gd name="connsiteY137" fmla="*/ 406400 h 2019300"/>
                <a:gd name="connsiteX138" fmla="*/ 1559832 w 1686832"/>
                <a:gd name="connsiteY138" fmla="*/ 368300 h 2019300"/>
                <a:gd name="connsiteX139" fmla="*/ 1521732 w 1686832"/>
                <a:gd name="connsiteY139" fmla="*/ 349250 h 2019300"/>
                <a:gd name="connsiteX140" fmla="*/ 1483632 w 1686832"/>
                <a:gd name="connsiteY140" fmla="*/ 330200 h 2019300"/>
                <a:gd name="connsiteX141" fmla="*/ 1464582 w 1686832"/>
                <a:gd name="connsiteY141" fmla="*/ 285750 h 2019300"/>
                <a:gd name="connsiteX142" fmla="*/ 1445532 w 1686832"/>
                <a:gd name="connsiteY142" fmla="*/ 279400 h 2019300"/>
                <a:gd name="connsiteX143" fmla="*/ 1451882 w 1686832"/>
                <a:gd name="connsiteY143" fmla="*/ 228600 h 2019300"/>
                <a:gd name="connsiteX144" fmla="*/ 1470932 w 1686832"/>
                <a:gd name="connsiteY144" fmla="*/ 222250 h 2019300"/>
                <a:gd name="connsiteX145" fmla="*/ 1521732 w 1686832"/>
                <a:gd name="connsiteY145" fmla="*/ 228600 h 2019300"/>
                <a:gd name="connsiteX146" fmla="*/ 1578882 w 1686832"/>
                <a:gd name="connsiteY146" fmla="*/ 273050 h 2019300"/>
                <a:gd name="connsiteX147" fmla="*/ 1616982 w 1686832"/>
                <a:gd name="connsiteY147" fmla="*/ 285750 h 2019300"/>
                <a:gd name="connsiteX148" fmla="*/ 1636032 w 1686832"/>
                <a:gd name="connsiteY148" fmla="*/ 298450 h 2019300"/>
                <a:gd name="connsiteX149" fmla="*/ 1623332 w 1686832"/>
                <a:gd name="connsiteY149" fmla="*/ 304800 h 2019300"/>
                <a:gd name="connsiteX150" fmla="*/ 1629682 w 1686832"/>
                <a:gd name="connsiteY150" fmla="*/ 260350 h 2019300"/>
                <a:gd name="connsiteX151" fmla="*/ 1667782 w 1686832"/>
                <a:gd name="connsiteY151" fmla="*/ 228600 h 2019300"/>
                <a:gd name="connsiteX152" fmla="*/ 1686832 w 1686832"/>
                <a:gd name="connsiteY152" fmla="*/ 184150 h 2019300"/>
                <a:gd name="connsiteX153" fmla="*/ 1680482 w 1686832"/>
                <a:gd name="connsiteY153" fmla="*/ 165100 h 2019300"/>
                <a:gd name="connsiteX154" fmla="*/ 1591582 w 1686832"/>
                <a:gd name="connsiteY154" fmla="*/ 158750 h 2019300"/>
                <a:gd name="connsiteX155" fmla="*/ 1623332 w 1686832"/>
                <a:gd name="connsiteY155" fmla="*/ 127000 h 2019300"/>
                <a:gd name="connsiteX156" fmla="*/ 1591582 w 1686832"/>
                <a:gd name="connsiteY156" fmla="*/ 69850 h 2019300"/>
                <a:gd name="connsiteX157" fmla="*/ 1610632 w 1686832"/>
                <a:gd name="connsiteY157" fmla="*/ 63500 h 2019300"/>
                <a:gd name="connsiteX158" fmla="*/ 1591582 w 1686832"/>
                <a:gd name="connsiteY158" fmla="*/ 50800 h 2019300"/>
                <a:gd name="connsiteX159" fmla="*/ 1566182 w 1686832"/>
                <a:gd name="connsiteY159" fmla="*/ 44450 h 2019300"/>
                <a:gd name="connsiteX160" fmla="*/ 1509032 w 1686832"/>
                <a:gd name="connsiteY160" fmla="*/ 31750 h 2019300"/>
                <a:gd name="connsiteX161" fmla="*/ 1489982 w 1686832"/>
                <a:gd name="connsiteY161" fmla="*/ 19050 h 2019300"/>
                <a:gd name="connsiteX162" fmla="*/ 1432832 w 1686832"/>
                <a:gd name="connsiteY162" fmla="*/ 6350 h 2019300"/>
                <a:gd name="connsiteX163" fmla="*/ 1401082 w 1686832"/>
                <a:gd name="connsiteY163" fmla="*/ 0 h 2019300"/>
                <a:gd name="connsiteX164" fmla="*/ 1337582 w 1686832"/>
                <a:gd name="connsiteY164" fmla="*/ 6350 h 2019300"/>
                <a:gd name="connsiteX165" fmla="*/ 1337582 w 1686832"/>
                <a:gd name="connsiteY165" fmla="*/ 50800 h 2019300"/>
                <a:gd name="connsiteX166" fmla="*/ 1375682 w 1686832"/>
                <a:gd name="connsiteY166" fmla="*/ 57150 h 2019300"/>
                <a:gd name="connsiteX167" fmla="*/ 1375682 w 1686832"/>
                <a:gd name="connsiteY167" fmla="*/ 127000 h 2019300"/>
                <a:gd name="connsiteX168" fmla="*/ 1337582 w 1686832"/>
                <a:gd name="connsiteY168" fmla="*/ 120650 h 2019300"/>
                <a:gd name="connsiteX169" fmla="*/ 1299482 w 1686832"/>
                <a:gd name="connsiteY169" fmla="*/ 82550 h 2019300"/>
                <a:gd name="connsiteX170" fmla="*/ 1280432 w 1686832"/>
                <a:gd name="connsiteY170" fmla="*/ 63500 h 2019300"/>
                <a:gd name="connsiteX171" fmla="*/ 1248682 w 1686832"/>
                <a:gd name="connsiteY171" fmla="*/ 57150 h 2019300"/>
                <a:gd name="connsiteX172" fmla="*/ 1172482 w 1686832"/>
                <a:gd name="connsiteY172" fmla="*/ 50800 h 2019300"/>
                <a:gd name="connsiteX173" fmla="*/ 1089932 w 1686832"/>
                <a:gd name="connsiteY173" fmla="*/ 50800 h 2019300"/>
                <a:gd name="connsiteX174" fmla="*/ 1070882 w 1686832"/>
                <a:gd name="connsiteY174" fmla="*/ 63500 h 2019300"/>
                <a:gd name="connsiteX175" fmla="*/ 1051832 w 1686832"/>
                <a:gd name="connsiteY175" fmla="*/ 101600 h 2019300"/>
                <a:gd name="connsiteX176" fmla="*/ 1039132 w 1686832"/>
                <a:gd name="connsiteY176" fmla="*/ 120650 h 2019300"/>
                <a:gd name="connsiteX177" fmla="*/ 1032782 w 1686832"/>
                <a:gd name="connsiteY177" fmla="*/ 139700 h 2019300"/>
                <a:gd name="connsiteX178" fmla="*/ 994682 w 1686832"/>
                <a:gd name="connsiteY178" fmla="*/ 184150 h 2019300"/>
                <a:gd name="connsiteX179" fmla="*/ 956582 w 1686832"/>
                <a:gd name="connsiteY179" fmla="*/ 177800 h 2019300"/>
                <a:gd name="connsiteX180" fmla="*/ 943882 w 1686832"/>
                <a:gd name="connsiteY180" fmla="*/ 158750 h 2019300"/>
                <a:gd name="connsiteX181" fmla="*/ 924832 w 1686832"/>
                <a:gd name="connsiteY181" fmla="*/ 139700 h 2019300"/>
                <a:gd name="connsiteX182" fmla="*/ 905782 w 1686832"/>
                <a:gd name="connsiteY182" fmla="*/ 95250 h 2019300"/>
                <a:gd name="connsiteX183" fmla="*/ 899432 w 1686832"/>
                <a:gd name="connsiteY183" fmla="*/ 69850 h 2019300"/>
                <a:gd name="connsiteX184" fmla="*/ 886732 w 1686832"/>
                <a:gd name="connsiteY184" fmla="*/ 50800 h 2019300"/>
                <a:gd name="connsiteX185" fmla="*/ 880382 w 1686832"/>
                <a:gd name="connsiteY185" fmla="*/ 31750 h 2019300"/>
                <a:gd name="connsiteX186" fmla="*/ 842282 w 1686832"/>
                <a:gd name="connsiteY186" fmla="*/ 12700 h 2019300"/>
                <a:gd name="connsiteX187" fmla="*/ 670832 w 1686832"/>
                <a:gd name="connsiteY187" fmla="*/ 25400 h 2019300"/>
                <a:gd name="connsiteX188" fmla="*/ 645432 w 1686832"/>
                <a:gd name="connsiteY188" fmla="*/ 31750 h 2019300"/>
                <a:gd name="connsiteX189" fmla="*/ 632732 w 1686832"/>
                <a:gd name="connsiteY189" fmla="*/ 50800 h 2019300"/>
                <a:gd name="connsiteX190" fmla="*/ 613682 w 1686832"/>
                <a:gd name="connsiteY190" fmla="*/ 63500 h 2019300"/>
                <a:gd name="connsiteX0" fmla="*/ 613682 w 1686832"/>
                <a:gd name="connsiteY0" fmla="*/ 63500 h 2019300"/>
                <a:gd name="connsiteX1" fmla="*/ 626382 w 1686832"/>
                <a:gd name="connsiteY1" fmla="*/ 228600 h 2019300"/>
                <a:gd name="connsiteX2" fmla="*/ 607332 w 1686832"/>
                <a:gd name="connsiteY2" fmla="*/ 273050 h 2019300"/>
                <a:gd name="connsiteX3" fmla="*/ 588282 w 1686832"/>
                <a:gd name="connsiteY3" fmla="*/ 285750 h 2019300"/>
                <a:gd name="connsiteX4" fmla="*/ 562882 w 1686832"/>
                <a:gd name="connsiteY4" fmla="*/ 241300 h 2019300"/>
                <a:gd name="connsiteX5" fmla="*/ 505732 w 1686832"/>
                <a:gd name="connsiteY5" fmla="*/ 209550 h 2019300"/>
                <a:gd name="connsiteX6" fmla="*/ 448582 w 1686832"/>
                <a:gd name="connsiteY6" fmla="*/ 254000 h 2019300"/>
                <a:gd name="connsiteX7" fmla="*/ 404132 w 1686832"/>
                <a:gd name="connsiteY7" fmla="*/ 311150 h 2019300"/>
                <a:gd name="connsiteX8" fmla="*/ 366032 w 1686832"/>
                <a:gd name="connsiteY8" fmla="*/ 323850 h 2019300"/>
                <a:gd name="connsiteX9" fmla="*/ 346982 w 1686832"/>
                <a:gd name="connsiteY9" fmla="*/ 330200 h 2019300"/>
                <a:gd name="connsiteX10" fmla="*/ 315232 w 1686832"/>
                <a:gd name="connsiteY10" fmla="*/ 368300 h 2019300"/>
                <a:gd name="connsiteX11" fmla="*/ 302532 w 1686832"/>
                <a:gd name="connsiteY11" fmla="*/ 406400 h 2019300"/>
                <a:gd name="connsiteX12" fmla="*/ 277132 w 1686832"/>
                <a:gd name="connsiteY12" fmla="*/ 444500 h 2019300"/>
                <a:gd name="connsiteX13" fmla="*/ 270782 w 1686832"/>
                <a:gd name="connsiteY13" fmla="*/ 463550 h 2019300"/>
                <a:gd name="connsiteX14" fmla="*/ 264432 w 1686832"/>
                <a:gd name="connsiteY14" fmla="*/ 501650 h 2019300"/>
                <a:gd name="connsiteX15" fmla="*/ 245382 w 1686832"/>
                <a:gd name="connsiteY15" fmla="*/ 508000 h 2019300"/>
                <a:gd name="connsiteX16" fmla="*/ 185059 w 1686832"/>
                <a:gd name="connsiteY16" fmla="*/ 536575 h 2019300"/>
                <a:gd name="connsiteX17" fmla="*/ 188232 w 1686832"/>
                <a:gd name="connsiteY17" fmla="*/ 577850 h 2019300"/>
                <a:gd name="connsiteX18" fmla="*/ 289832 w 1686832"/>
                <a:gd name="connsiteY18" fmla="*/ 539750 h 2019300"/>
                <a:gd name="connsiteX19" fmla="*/ 308882 w 1686832"/>
                <a:gd name="connsiteY19" fmla="*/ 552450 h 2019300"/>
                <a:gd name="connsiteX20" fmla="*/ 327932 w 1686832"/>
                <a:gd name="connsiteY20" fmla="*/ 596900 h 2019300"/>
                <a:gd name="connsiteX21" fmla="*/ 340632 w 1686832"/>
                <a:gd name="connsiteY21" fmla="*/ 635000 h 2019300"/>
                <a:gd name="connsiteX22" fmla="*/ 327932 w 1686832"/>
                <a:gd name="connsiteY22" fmla="*/ 698500 h 2019300"/>
                <a:gd name="connsiteX23" fmla="*/ 308882 w 1686832"/>
                <a:gd name="connsiteY23" fmla="*/ 717550 h 2019300"/>
                <a:gd name="connsiteX24" fmla="*/ 293007 w 1686832"/>
                <a:gd name="connsiteY24" fmla="*/ 746125 h 2019300"/>
                <a:gd name="connsiteX25" fmla="*/ 283482 w 1686832"/>
                <a:gd name="connsiteY25" fmla="*/ 822325 h 2019300"/>
                <a:gd name="connsiteX26" fmla="*/ 359682 w 1686832"/>
                <a:gd name="connsiteY26" fmla="*/ 844550 h 2019300"/>
                <a:gd name="connsiteX27" fmla="*/ 366032 w 1686832"/>
                <a:gd name="connsiteY27" fmla="*/ 863600 h 2019300"/>
                <a:gd name="connsiteX28" fmla="*/ 327932 w 1686832"/>
                <a:gd name="connsiteY28" fmla="*/ 882650 h 2019300"/>
                <a:gd name="connsiteX29" fmla="*/ 308882 w 1686832"/>
                <a:gd name="connsiteY29" fmla="*/ 889000 h 2019300"/>
                <a:gd name="connsiteX30" fmla="*/ 315232 w 1686832"/>
                <a:gd name="connsiteY30" fmla="*/ 927100 h 2019300"/>
                <a:gd name="connsiteX31" fmla="*/ 327932 w 1686832"/>
                <a:gd name="connsiteY31" fmla="*/ 946150 h 2019300"/>
                <a:gd name="connsiteX32" fmla="*/ 283482 w 1686832"/>
                <a:gd name="connsiteY32" fmla="*/ 946150 h 2019300"/>
                <a:gd name="connsiteX33" fmla="*/ 273957 w 1686832"/>
                <a:gd name="connsiteY33" fmla="*/ 977900 h 2019300"/>
                <a:gd name="connsiteX34" fmla="*/ 264432 w 1686832"/>
                <a:gd name="connsiteY34" fmla="*/ 1044575 h 2019300"/>
                <a:gd name="connsiteX35" fmla="*/ 181882 w 1686832"/>
                <a:gd name="connsiteY35" fmla="*/ 1047750 h 2019300"/>
                <a:gd name="connsiteX36" fmla="*/ 156482 w 1686832"/>
                <a:gd name="connsiteY36" fmla="*/ 1035050 h 2019300"/>
                <a:gd name="connsiteX37" fmla="*/ 137432 w 1686832"/>
                <a:gd name="connsiteY37" fmla="*/ 1028700 h 2019300"/>
                <a:gd name="connsiteX38" fmla="*/ 112032 w 1686832"/>
                <a:gd name="connsiteY38" fmla="*/ 1066800 h 2019300"/>
                <a:gd name="connsiteX39" fmla="*/ 118382 w 1686832"/>
                <a:gd name="connsiteY39" fmla="*/ 1092200 h 2019300"/>
                <a:gd name="connsiteX40" fmla="*/ 137432 w 1686832"/>
                <a:gd name="connsiteY40" fmla="*/ 1111250 h 2019300"/>
                <a:gd name="connsiteX41" fmla="*/ 150132 w 1686832"/>
                <a:gd name="connsiteY41" fmla="*/ 1130300 h 2019300"/>
                <a:gd name="connsiteX42" fmla="*/ 108857 w 1686832"/>
                <a:gd name="connsiteY42" fmla="*/ 1149350 h 2019300"/>
                <a:gd name="connsiteX43" fmla="*/ 907 w 1686832"/>
                <a:gd name="connsiteY43" fmla="*/ 1336675 h 2019300"/>
                <a:gd name="connsiteX44" fmla="*/ 175532 w 1686832"/>
                <a:gd name="connsiteY44" fmla="*/ 1289050 h 2019300"/>
                <a:gd name="connsiteX45" fmla="*/ 226332 w 1686832"/>
                <a:gd name="connsiteY45" fmla="*/ 1298575 h 2019300"/>
                <a:gd name="connsiteX46" fmla="*/ 245382 w 1686832"/>
                <a:gd name="connsiteY46" fmla="*/ 1349375 h 2019300"/>
                <a:gd name="connsiteX47" fmla="*/ 343807 w 1686832"/>
                <a:gd name="connsiteY47" fmla="*/ 1358900 h 2019300"/>
                <a:gd name="connsiteX48" fmla="*/ 410482 w 1686832"/>
                <a:gd name="connsiteY48" fmla="*/ 1327150 h 2019300"/>
                <a:gd name="connsiteX49" fmla="*/ 429532 w 1686832"/>
                <a:gd name="connsiteY49" fmla="*/ 1320800 h 2019300"/>
                <a:gd name="connsiteX50" fmla="*/ 435882 w 1686832"/>
                <a:gd name="connsiteY50" fmla="*/ 1301750 h 2019300"/>
                <a:gd name="connsiteX51" fmla="*/ 454932 w 1686832"/>
                <a:gd name="connsiteY51" fmla="*/ 1225550 h 2019300"/>
                <a:gd name="connsiteX52" fmla="*/ 473982 w 1686832"/>
                <a:gd name="connsiteY52" fmla="*/ 1212850 h 2019300"/>
                <a:gd name="connsiteX53" fmla="*/ 493032 w 1686832"/>
                <a:gd name="connsiteY53" fmla="*/ 1219200 h 2019300"/>
                <a:gd name="connsiteX54" fmla="*/ 540657 w 1686832"/>
                <a:gd name="connsiteY54" fmla="*/ 1219200 h 2019300"/>
                <a:gd name="connsiteX55" fmla="*/ 556532 w 1686832"/>
                <a:gd name="connsiteY55" fmla="*/ 1244600 h 2019300"/>
                <a:gd name="connsiteX56" fmla="*/ 524782 w 1686832"/>
                <a:gd name="connsiteY56" fmla="*/ 1276350 h 2019300"/>
                <a:gd name="connsiteX57" fmla="*/ 505732 w 1686832"/>
                <a:gd name="connsiteY57" fmla="*/ 1282700 h 2019300"/>
                <a:gd name="connsiteX58" fmla="*/ 486682 w 1686832"/>
                <a:gd name="connsiteY58" fmla="*/ 1295400 h 2019300"/>
                <a:gd name="connsiteX59" fmla="*/ 473982 w 1686832"/>
                <a:gd name="connsiteY59" fmla="*/ 1314450 h 2019300"/>
                <a:gd name="connsiteX60" fmla="*/ 467632 w 1686832"/>
                <a:gd name="connsiteY60" fmla="*/ 1333500 h 2019300"/>
                <a:gd name="connsiteX61" fmla="*/ 435882 w 1686832"/>
                <a:gd name="connsiteY61" fmla="*/ 1365250 h 2019300"/>
                <a:gd name="connsiteX62" fmla="*/ 499382 w 1686832"/>
                <a:gd name="connsiteY62" fmla="*/ 1390650 h 2019300"/>
                <a:gd name="connsiteX63" fmla="*/ 512082 w 1686832"/>
                <a:gd name="connsiteY63" fmla="*/ 1409700 h 2019300"/>
                <a:gd name="connsiteX64" fmla="*/ 512082 w 1686832"/>
                <a:gd name="connsiteY64" fmla="*/ 1460500 h 2019300"/>
                <a:gd name="connsiteX65" fmla="*/ 451757 w 1686832"/>
                <a:gd name="connsiteY65" fmla="*/ 1393825 h 2019300"/>
                <a:gd name="connsiteX66" fmla="*/ 372382 w 1686832"/>
                <a:gd name="connsiteY66" fmla="*/ 1450975 h 2019300"/>
                <a:gd name="connsiteX67" fmla="*/ 378732 w 1686832"/>
                <a:gd name="connsiteY67" fmla="*/ 1498600 h 2019300"/>
                <a:gd name="connsiteX68" fmla="*/ 391432 w 1686832"/>
                <a:gd name="connsiteY68" fmla="*/ 1517650 h 2019300"/>
                <a:gd name="connsiteX69" fmla="*/ 404132 w 1686832"/>
                <a:gd name="connsiteY69" fmla="*/ 1555750 h 2019300"/>
                <a:gd name="connsiteX70" fmla="*/ 423182 w 1686832"/>
                <a:gd name="connsiteY70" fmla="*/ 1562100 h 2019300"/>
                <a:gd name="connsiteX71" fmla="*/ 461282 w 1686832"/>
                <a:gd name="connsiteY71" fmla="*/ 1587500 h 2019300"/>
                <a:gd name="connsiteX72" fmla="*/ 454932 w 1686832"/>
                <a:gd name="connsiteY72" fmla="*/ 1606550 h 2019300"/>
                <a:gd name="connsiteX73" fmla="*/ 391432 w 1686832"/>
                <a:gd name="connsiteY73" fmla="*/ 1625600 h 2019300"/>
                <a:gd name="connsiteX74" fmla="*/ 378732 w 1686832"/>
                <a:gd name="connsiteY74" fmla="*/ 1663700 h 2019300"/>
                <a:gd name="connsiteX75" fmla="*/ 385082 w 1686832"/>
                <a:gd name="connsiteY75" fmla="*/ 1701800 h 2019300"/>
                <a:gd name="connsiteX76" fmla="*/ 416832 w 1686832"/>
                <a:gd name="connsiteY76" fmla="*/ 1733550 h 2019300"/>
                <a:gd name="connsiteX77" fmla="*/ 410482 w 1686832"/>
                <a:gd name="connsiteY77" fmla="*/ 1755775 h 2019300"/>
                <a:gd name="connsiteX78" fmla="*/ 429532 w 1686832"/>
                <a:gd name="connsiteY78" fmla="*/ 1866900 h 2019300"/>
                <a:gd name="connsiteX79" fmla="*/ 461282 w 1686832"/>
                <a:gd name="connsiteY79" fmla="*/ 1955800 h 2019300"/>
                <a:gd name="connsiteX80" fmla="*/ 486682 w 1686832"/>
                <a:gd name="connsiteY80" fmla="*/ 1962150 h 2019300"/>
                <a:gd name="connsiteX81" fmla="*/ 537482 w 1686832"/>
                <a:gd name="connsiteY81" fmla="*/ 1968500 h 2019300"/>
                <a:gd name="connsiteX82" fmla="*/ 543832 w 1686832"/>
                <a:gd name="connsiteY82" fmla="*/ 1993900 h 2019300"/>
                <a:gd name="connsiteX83" fmla="*/ 588282 w 1686832"/>
                <a:gd name="connsiteY83" fmla="*/ 2012950 h 2019300"/>
                <a:gd name="connsiteX84" fmla="*/ 607332 w 1686832"/>
                <a:gd name="connsiteY84" fmla="*/ 2019300 h 2019300"/>
                <a:gd name="connsiteX85" fmla="*/ 626382 w 1686832"/>
                <a:gd name="connsiteY85" fmla="*/ 2012950 h 2019300"/>
                <a:gd name="connsiteX86" fmla="*/ 645432 w 1686832"/>
                <a:gd name="connsiteY86" fmla="*/ 1943100 h 2019300"/>
                <a:gd name="connsiteX87" fmla="*/ 658132 w 1686832"/>
                <a:gd name="connsiteY87" fmla="*/ 1924050 h 2019300"/>
                <a:gd name="connsiteX88" fmla="*/ 696232 w 1686832"/>
                <a:gd name="connsiteY88" fmla="*/ 1892300 h 2019300"/>
                <a:gd name="connsiteX89" fmla="*/ 715282 w 1686832"/>
                <a:gd name="connsiteY89" fmla="*/ 1854200 h 2019300"/>
                <a:gd name="connsiteX90" fmla="*/ 708932 w 1686832"/>
                <a:gd name="connsiteY90" fmla="*/ 1771650 h 2019300"/>
                <a:gd name="connsiteX91" fmla="*/ 683532 w 1686832"/>
                <a:gd name="connsiteY91" fmla="*/ 1714500 h 2019300"/>
                <a:gd name="connsiteX92" fmla="*/ 670832 w 1686832"/>
                <a:gd name="connsiteY92" fmla="*/ 1670050 h 2019300"/>
                <a:gd name="connsiteX93" fmla="*/ 677182 w 1686832"/>
                <a:gd name="connsiteY93" fmla="*/ 1638300 h 2019300"/>
                <a:gd name="connsiteX94" fmla="*/ 715282 w 1686832"/>
                <a:gd name="connsiteY94" fmla="*/ 1625600 h 2019300"/>
                <a:gd name="connsiteX95" fmla="*/ 778782 w 1686832"/>
                <a:gd name="connsiteY95" fmla="*/ 1631950 h 2019300"/>
                <a:gd name="connsiteX96" fmla="*/ 810532 w 1686832"/>
                <a:gd name="connsiteY96" fmla="*/ 1663700 h 2019300"/>
                <a:gd name="connsiteX97" fmla="*/ 829582 w 1686832"/>
                <a:gd name="connsiteY97" fmla="*/ 1676400 h 2019300"/>
                <a:gd name="connsiteX98" fmla="*/ 848632 w 1686832"/>
                <a:gd name="connsiteY98" fmla="*/ 1708150 h 2019300"/>
                <a:gd name="connsiteX99" fmla="*/ 905782 w 1686832"/>
                <a:gd name="connsiteY99" fmla="*/ 1720850 h 2019300"/>
                <a:gd name="connsiteX100" fmla="*/ 988332 w 1686832"/>
                <a:gd name="connsiteY100" fmla="*/ 1670050 h 2019300"/>
                <a:gd name="connsiteX101" fmla="*/ 1001032 w 1686832"/>
                <a:gd name="connsiteY101" fmla="*/ 1689100 h 2019300"/>
                <a:gd name="connsiteX102" fmla="*/ 1020082 w 1686832"/>
                <a:gd name="connsiteY102" fmla="*/ 1727200 h 2019300"/>
                <a:gd name="connsiteX103" fmla="*/ 1045482 w 1686832"/>
                <a:gd name="connsiteY103" fmla="*/ 1733550 h 2019300"/>
                <a:gd name="connsiteX104" fmla="*/ 1089932 w 1686832"/>
                <a:gd name="connsiteY104" fmla="*/ 1746250 h 2019300"/>
                <a:gd name="connsiteX105" fmla="*/ 1134382 w 1686832"/>
                <a:gd name="connsiteY105" fmla="*/ 1752600 h 2019300"/>
                <a:gd name="connsiteX106" fmla="*/ 1216932 w 1686832"/>
                <a:gd name="connsiteY106" fmla="*/ 1746250 h 2019300"/>
                <a:gd name="connsiteX107" fmla="*/ 1235982 w 1686832"/>
                <a:gd name="connsiteY107" fmla="*/ 1739900 h 2019300"/>
                <a:gd name="connsiteX108" fmla="*/ 1280432 w 1686832"/>
                <a:gd name="connsiteY108" fmla="*/ 1682750 h 2019300"/>
                <a:gd name="connsiteX109" fmla="*/ 1299482 w 1686832"/>
                <a:gd name="connsiteY109" fmla="*/ 1676400 h 2019300"/>
                <a:gd name="connsiteX110" fmla="*/ 1318532 w 1686832"/>
                <a:gd name="connsiteY110" fmla="*/ 1663700 h 2019300"/>
                <a:gd name="connsiteX111" fmla="*/ 1369332 w 1686832"/>
                <a:gd name="connsiteY111" fmla="*/ 1644650 h 2019300"/>
                <a:gd name="connsiteX112" fmla="*/ 1375682 w 1686832"/>
                <a:gd name="connsiteY112" fmla="*/ 1428750 h 2019300"/>
                <a:gd name="connsiteX113" fmla="*/ 1382032 w 1686832"/>
                <a:gd name="connsiteY113" fmla="*/ 1409700 h 2019300"/>
                <a:gd name="connsiteX114" fmla="*/ 1394732 w 1686832"/>
                <a:gd name="connsiteY114" fmla="*/ 1390650 h 2019300"/>
                <a:gd name="connsiteX115" fmla="*/ 1394732 w 1686832"/>
                <a:gd name="connsiteY115" fmla="*/ 1327150 h 2019300"/>
                <a:gd name="connsiteX116" fmla="*/ 1375682 w 1686832"/>
                <a:gd name="connsiteY116" fmla="*/ 1314450 h 2019300"/>
                <a:gd name="connsiteX117" fmla="*/ 1362982 w 1686832"/>
                <a:gd name="connsiteY117" fmla="*/ 1289050 h 2019300"/>
                <a:gd name="connsiteX118" fmla="*/ 1388382 w 1686832"/>
                <a:gd name="connsiteY118" fmla="*/ 1257300 h 2019300"/>
                <a:gd name="connsiteX119" fmla="*/ 1401082 w 1686832"/>
                <a:gd name="connsiteY119" fmla="*/ 1238250 h 2019300"/>
                <a:gd name="connsiteX120" fmla="*/ 1417735 w 1686832"/>
                <a:gd name="connsiteY120" fmla="*/ 1202532 h 2019300"/>
                <a:gd name="connsiteX121" fmla="*/ 1436785 w 1686832"/>
                <a:gd name="connsiteY121" fmla="*/ 1130300 h 2019300"/>
                <a:gd name="connsiteX122" fmla="*/ 1439182 w 1686832"/>
                <a:gd name="connsiteY122" fmla="*/ 1009650 h 2019300"/>
                <a:gd name="connsiteX123" fmla="*/ 1426482 w 1686832"/>
                <a:gd name="connsiteY123" fmla="*/ 990600 h 2019300"/>
                <a:gd name="connsiteX124" fmla="*/ 1413782 w 1686832"/>
                <a:gd name="connsiteY124" fmla="*/ 952500 h 2019300"/>
                <a:gd name="connsiteX125" fmla="*/ 1401082 w 1686832"/>
                <a:gd name="connsiteY125" fmla="*/ 927100 h 2019300"/>
                <a:gd name="connsiteX126" fmla="*/ 1394732 w 1686832"/>
                <a:gd name="connsiteY126" fmla="*/ 901700 h 2019300"/>
                <a:gd name="connsiteX127" fmla="*/ 1388382 w 1686832"/>
                <a:gd name="connsiteY127" fmla="*/ 882650 h 2019300"/>
                <a:gd name="connsiteX128" fmla="*/ 1394732 w 1686832"/>
                <a:gd name="connsiteY128" fmla="*/ 666750 h 2019300"/>
                <a:gd name="connsiteX129" fmla="*/ 1401082 w 1686832"/>
                <a:gd name="connsiteY129" fmla="*/ 635000 h 2019300"/>
                <a:gd name="connsiteX130" fmla="*/ 1413782 w 1686832"/>
                <a:gd name="connsiteY130" fmla="*/ 615950 h 2019300"/>
                <a:gd name="connsiteX131" fmla="*/ 1419164 w 1686832"/>
                <a:gd name="connsiteY131" fmla="*/ 496888 h 2019300"/>
                <a:gd name="connsiteX132" fmla="*/ 1435103 w 1686832"/>
                <a:gd name="connsiteY132" fmla="*/ 412750 h 2019300"/>
                <a:gd name="connsiteX133" fmla="*/ 1489982 w 1686832"/>
                <a:gd name="connsiteY133" fmla="*/ 431800 h 2019300"/>
                <a:gd name="connsiteX134" fmla="*/ 1515382 w 1686832"/>
                <a:gd name="connsiteY134" fmla="*/ 425450 h 2019300"/>
                <a:gd name="connsiteX135" fmla="*/ 1534432 w 1686832"/>
                <a:gd name="connsiteY135" fmla="*/ 419100 h 2019300"/>
                <a:gd name="connsiteX136" fmla="*/ 1572532 w 1686832"/>
                <a:gd name="connsiteY136" fmla="*/ 412750 h 2019300"/>
                <a:gd name="connsiteX137" fmla="*/ 1597932 w 1686832"/>
                <a:gd name="connsiteY137" fmla="*/ 406400 h 2019300"/>
                <a:gd name="connsiteX138" fmla="*/ 1559832 w 1686832"/>
                <a:gd name="connsiteY138" fmla="*/ 368300 h 2019300"/>
                <a:gd name="connsiteX139" fmla="*/ 1521732 w 1686832"/>
                <a:gd name="connsiteY139" fmla="*/ 349250 h 2019300"/>
                <a:gd name="connsiteX140" fmla="*/ 1483632 w 1686832"/>
                <a:gd name="connsiteY140" fmla="*/ 330200 h 2019300"/>
                <a:gd name="connsiteX141" fmla="*/ 1464582 w 1686832"/>
                <a:gd name="connsiteY141" fmla="*/ 285750 h 2019300"/>
                <a:gd name="connsiteX142" fmla="*/ 1445532 w 1686832"/>
                <a:gd name="connsiteY142" fmla="*/ 279400 h 2019300"/>
                <a:gd name="connsiteX143" fmla="*/ 1451882 w 1686832"/>
                <a:gd name="connsiteY143" fmla="*/ 228600 h 2019300"/>
                <a:gd name="connsiteX144" fmla="*/ 1470932 w 1686832"/>
                <a:gd name="connsiteY144" fmla="*/ 222250 h 2019300"/>
                <a:gd name="connsiteX145" fmla="*/ 1521732 w 1686832"/>
                <a:gd name="connsiteY145" fmla="*/ 228600 h 2019300"/>
                <a:gd name="connsiteX146" fmla="*/ 1578882 w 1686832"/>
                <a:gd name="connsiteY146" fmla="*/ 273050 h 2019300"/>
                <a:gd name="connsiteX147" fmla="*/ 1616982 w 1686832"/>
                <a:gd name="connsiteY147" fmla="*/ 285750 h 2019300"/>
                <a:gd name="connsiteX148" fmla="*/ 1636032 w 1686832"/>
                <a:gd name="connsiteY148" fmla="*/ 298450 h 2019300"/>
                <a:gd name="connsiteX149" fmla="*/ 1623332 w 1686832"/>
                <a:gd name="connsiteY149" fmla="*/ 304800 h 2019300"/>
                <a:gd name="connsiteX150" fmla="*/ 1629682 w 1686832"/>
                <a:gd name="connsiteY150" fmla="*/ 260350 h 2019300"/>
                <a:gd name="connsiteX151" fmla="*/ 1667782 w 1686832"/>
                <a:gd name="connsiteY151" fmla="*/ 228600 h 2019300"/>
                <a:gd name="connsiteX152" fmla="*/ 1686832 w 1686832"/>
                <a:gd name="connsiteY152" fmla="*/ 184150 h 2019300"/>
                <a:gd name="connsiteX153" fmla="*/ 1680482 w 1686832"/>
                <a:gd name="connsiteY153" fmla="*/ 165100 h 2019300"/>
                <a:gd name="connsiteX154" fmla="*/ 1591582 w 1686832"/>
                <a:gd name="connsiteY154" fmla="*/ 158750 h 2019300"/>
                <a:gd name="connsiteX155" fmla="*/ 1623332 w 1686832"/>
                <a:gd name="connsiteY155" fmla="*/ 127000 h 2019300"/>
                <a:gd name="connsiteX156" fmla="*/ 1591582 w 1686832"/>
                <a:gd name="connsiteY156" fmla="*/ 69850 h 2019300"/>
                <a:gd name="connsiteX157" fmla="*/ 1610632 w 1686832"/>
                <a:gd name="connsiteY157" fmla="*/ 63500 h 2019300"/>
                <a:gd name="connsiteX158" fmla="*/ 1591582 w 1686832"/>
                <a:gd name="connsiteY158" fmla="*/ 50800 h 2019300"/>
                <a:gd name="connsiteX159" fmla="*/ 1566182 w 1686832"/>
                <a:gd name="connsiteY159" fmla="*/ 44450 h 2019300"/>
                <a:gd name="connsiteX160" fmla="*/ 1509032 w 1686832"/>
                <a:gd name="connsiteY160" fmla="*/ 31750 h 2019300"/>
                <a:gd name="connsiteX161" fmla="*/ 1489982 w 1686832"/>
                <a:gd name="connsiteY161" fmla="*/ 19050 h 2019300"/>
                <a:gd name="connsiteX162" fmla="*/ 1432832 w 1686832"/>
                <a:gd name="connsiteY162" fmla="*/ 6350 h 2019300"/>
                <a:gd name="connsiteX163" fmla="*/ 1401082 w 1686832"/>
                <a:gd name="connsiteY163" fmla="*/ 0 h 2019300"/>
                <a:gd name="connsiteX164" fmla="*/ 1337582 w 1686832"/>
                <a:gd name="connsiteY164" fmla="*/ 6350 h 2019300"/>
                <a:gd name="connsiteX165" fmla="*/ 1337582 w 1686832"/>
                <a:gd name="connsiteY165" fmla="*/ 50800 h 2019300"/>
                <a:gd name="connsiteX166" fmla="*/ 1375682 w 1686832"/>
                <a:gd name="connsiteY166" fmla="*/ 57150 h 2019300"/>
                <a:gd name="connsiteX167" fmla="*/ 1375682 w 1686832"/>
                <a:gd name="connsiteY167" fmla="*/ 127000 h 2019300"/>
                <a:gd name="connsiteX168" fmla="*/ 1337582 w 1686832"/>
                <a:gd name="connsiteY168" fmla="*/ 120650 h 2019300"/>
                <a:gd name="connsiteX169" fmla="*/ 1299482 w 1686832"/>
                <a:gd name="connsiteY169" fmla="*/ 82550 h 2019300"/>
                <a:gd name="connsiteX170" fmla="*/ 1280432 w 1686832"/>
                <a:gd name="connsiteY170" fmla="*/ 63500 h 2019300"/>
                <a:gd name="connsiteX171" fmla="*/ 1248682 w 1686832"/>
                <a:gd name="connsiteY171" fmla="*/ 57150 h 2019300"/>
                <a:gd name="connsiteX172" fmla="*/ 1172482 w 1686832"/>
                <a:gd name="connsiteY172" fmla="*/ 50800 h 2019300"/>
                <a:gd name="connsiteX173" fmla="*/ 1089932 w 1686832"/>
                <a:gd name="connsiteY173" fmla="*/ 50800 h 2019300"/>
                <a:gd name="connsiteX174" fmla="*/ 1070882 w 1686832"/>
                <a:gd name="connsiteY174" fmla="*/ 63500 h 2019300"/>
                <a:gd name="connsiteX175" fmla="*/ 1051832 w 1686832"/>
                <a:gd name="connsiteY175" fmla="*/ 101600 h 2019300"/>
                <a:gd name="connsiteX176" fmla="*/ 1039132 w 1686832"/>
                <a:gd name="connsiteY176" fmla="*/ 120650 h 2019300"/>
                <a:gd name="connsiteX177" fmla="*/ 1032782 w 1686832"/>
                <a:gd name="connsiteY177" fmla="*/ 139700 h 2019300"/>
                <a:gd name="connsiteX178" fmla="*/ 994682 w 1686832"/>
                <a:gd name="connsiteY178" fmla="*/ 184150 h 2019300"/>
                <a:gd name="connsiteX179" fmla="*/ 956582 w 1686832"/>
                <a:gd name="connsiteY179" fmla="*/ 177800 h 2019300"/>
                <a:gd name="connsiteX180" fmla="*/ 943882 w 1686832"/>
                <a:gd name="connsiteY180" fmla="*/ 158750 h 2019300"/>
                <a:gd name="connsiteX181" fmla="*/ 924832 w 1686832"/>
                <a:gd name="connsiteY181" fmla="*/ 139700 h 2019300"/>
                <a:gd name="connsiteX182" fmla="*/ 905782 w 1686832"/>
                <a:gd name="connsiteY182" fmla="*/ 95250 h 2019300"/>
                <a:gd name="connsiteX183" fmla="*/ 899432 w 1686832"/>
                <a:gd name="connsiteY183" fmla="*/ 69850 h 2019300"/>
                <a:gd name="connsiteX184" fmla="*/ 886732 w 1686832"/>
                <a:gd name="connsiteY184" fmla="*/ 50800 h 2019300"/>
                <a:gd name="connsiteX185" fmla="*/ 880382 w 1686832"/>
                <a:gd name="connsiteY185" fmla="*/ 31750 h 2019300"/>
                <a:gd name="connsiteX186" fmla="*/ 842282 w 1686832"/>
                <a:gd name="connsiteY186" fmla="*/ 12700 h 2019300"/>
                <a:gd name="connsiteX187" fmla="*/ 670832 w 1686832"/>
                <a:gd name="connsiteY187" fmla="*/ 25400 h 2019300"/>
                <a:gd name="connsiteX188" fmla="*/ 645432 w 1686832"/>
                <a:gd name="connsiteY188" fmla="*/ 31750 h 2019300"/>
                <a:gd name="connsiteX189" fmla="*/ 632732 w 1686832"/>
                <a:gd name="connsiteY189" fmla="*/ 50800 h 2019300"/>
                <a:gd name="connsiteX190" fmla="*/ 613682 w 1686832"/>
                <a:gd name="connsiteY190" fmla="*/ 63500 h 2019300"/>
                <a:gd name="connsiteX0" fmla="*/ 613682 w 1686832"/>
                <a:gd name="connsiteY0" fmla="*/ 63500 h 2019300"/>
                <a:gd name="connsiteX1" fmla="*/ 626382 w 1686832"/>
                <a:gd name="connsiteY1" fmla="*/ 228600 h 2019300"/>
                <a:gd name="connsiteX2" fmla="*/ 607332 w 1686832"/>
                <a:gd name="connsiteY2" fmla="*/ 273050 h 2019300"/>
                <a:gd name="connsiteX3" fmla="*/ 588282 w 1686832"/>
                <a:gd name="connsiteY3" fmla="*/ 285750 h 2019300"/>
                <a:gd name="connsiteX4" fmla="*/ 562882 w 1686832"/>
                <a:gd name="connsiteY4" fmla="*/ 241300 h 2019300"/>
                <a:gd name="connsiteX5" fmla="*/ 505732 w 1686832"/>
                <a:gd name="connsiteY5" fmla="*/ 209550 h 2019300"/>
                <a:gd name="connsiteX6" fmla="*/ 448582 w 1686832"/>
                <a:gd name="connsiteY6" fmla="*/ 254000 h 2019300"/>
                <a:gd name="connsiteX7" fmla="*/ 404132 w 1686832"/>
                <a:gd name="connsiteY7" fmla="*/ 311150 h 2019300"/>
                <a:gd name="connsiteX8" fmla="*/ 366032 w 1686832"/>
                <a:gd name="connsiteY8" fmla="*/ 323850 h 2019300"/>
                <a:gd name="connsiteX9" fmla="*/ 346982 w 1686832"/>
                <a:gd name="connsiteY9" fmla="*/ 330200 h 2019300"/>
                <a:gd name="connsiteX10" fmla="*/ 315232 w 1686832"/>
                <a:gd name="connsiteY10" fmla="*/ 368300 h 2019300"/>
                <a:gd name="connsiteX11" fmla="*/ 302532 w 1686832"/>
                <a:gd name="connsiteY11" fmla="*/ 406400 h 2019300"/>
                <a:gd name="connsiteX12" fmla="*/ 277132 w 1686832"/>
                <a:gd name="connsiteY12" fmla="*/ 444500 h 2019300"/>
                <a:gd name="connsiteX13" fmla="*/ 270782 w 1686832"/>
                <a:gd name="connsiteY13" fmla="*/ 463550 h 2019300"/>
                <a:gd name="connsiteX14" fmla="*/ 264432 w 1686832"/>
                <a:gd name="connsiteY14" fmla="*/ 501650 h 2019300"/>
                <a:gd name="connsiteX15" fmla="*/ 245382 w 1686832"/>
                <a:gd name="connsiteY15" fmla="*/ 508000 h 2019300"/>
                <a:gd name="connsiteX16" fmla="*/ 185059 w 1686832"/>
                <a:gd name="connsiteY16" fmla="*/ 536575 h 2019300"/>
                <a:gd name="connsiteX17" fmla="*/ 188232 w 1686832"/>
                <a:gd name="connsiteY17" fmla="*/ 577850 h 2019300"/>
                <a:gd name="connsiteX18" fmla="*/ 289832 w 1686832"/>
                <a:gd name="connsiteY18" fmla="*/ 539750 h 2019300"/>
                <a:gd name="connsiteX19" fmla="*/ 308882 w 1686832"/>
                <a:gd name="connsiteY19" fmla="*/ 552450 h 2019300"/>
                <a:gd name="connsiteX20" fmla="*/ 327932 w 1686832"/>
                <a:gd name="connsiteY20" fmla="*/ 596900 h 2019300"/>
                <a:gd name="connsiteX21" fmla="*/ 340632 w 1686832"/>
                <a:gd name="connsiteY21" fmla="*/ 635000 h 2019300"/>
                <a:gd name="connsiteX22" fmla="*/ 327932 w 1686832"/>
                <a:gd name="connsiteY22" fmla="*/ 698500 h 2019300"/>
                <a:gd name="connsiteX23" fmla="*/ 308882 w 1686832"/>
                <a:gd name="connsiteY23" fmla="*/ 717550 h 2019300"/>
                <a:gd name="connsiteX24" fmla="*/ 293007 w 1686832"/>
                <a:gd name="connsiteY24" fmla="*/ 746125 h 2019300"/>
                <a:gd name="connsiteX25" fmla="*/ 283482 w 1686832"/>
                <a:gd name="connsiteY25" fmla="*/ 822325 h 2019300"/>
                <a:gd name="connsiteX26" fmla="*/ 359682 w 1686832"/>
                <a:gd name="connsiteY26" fmla="*/ 844550 h 2019300"/>
                <a:gd name="connsiteX27" fmla="*/ 366032 w 1686832"/>
                <a:gd name="connsiteY27" fmla="*/ 863600 h 2019300"/>
                <a:gd name="connsiteX28" fmla="*/ 327932 w 1686832"/>
                <a:gd name="connsiteY28" fmla="*/ 882650 h 2019300"/>
                <a:gd name="connsiteX29" fmla="*/ 308882 w 1686832"/>
                <a:gd name="connsiteY29" fmla="*/ 889000 h 2019300"/>
                <a:gd name="connsiteX30" fmla="*/ 315232 w 1686832"/>
                <a:gd name="connsiteY30" fmla="*/ 927100 h 2019300"/>
                <a:gd name="connsiteX31" fmla="*/ 327932 w 1686832"/>
                <a:gd name="connsiteY31" fmla="*/ 946150 h 2019300"/>
                <a:gd name="connsiteX32" fmla="*/ 283482 w 1686832"/>
                <a:gd name="connsiteY32" fmla="*/ 946150 h 2019300"/>
                <a:gd name="connsiteX33" fmla="*/ 273957 w 1686832"/>
                <a:gd name="connsiteY33" fmla="*/ 977900 h 2019300"/>
                <a:gd name="connsiteX34" fmla="*/ 264432 w 1686832"/>
                <a:gd name="connsiteY34" fmla="*/ 1044575 h 2019300"/>
                <a:gd name="connsiteX35" fmla="*/ 181882 w 1686832"/>
                <a:gd name="connsiteY35" fmla="*/ 1047750 h 2019300"/>
                <a:gd name="connsiteX36" fmla="*/ 156482 w 1686832"/>
                <a:gd name="connsiteY36" fmla="*/ 1035050 h 2019300"/>
                <a:gd name="connsiteX37" fmla="*/ 137432 w 1686832"/>
                <a:gd name="connsiteY37" fmla="*/ 1028700 h 2019300"/>
                <a:gd name="connsiteX38" fmla="*/ 112032 w 1686832"/>
                <a:gd name="connsiteY38" fmla="*/ 1066800 h 2019300"/>
                <a:gd name="connsiteX39" fmla="*/ 118382 w 1686832"/>
                <a:gd name="connsiteY39" fmla="*/ 1092200 h 2019300"/>
                <a:gd name="connsiteX40" fmla="*/ 137432 w 1686832"/>
                <a:gd name="connsiteY40" fmla="*/ 1111250 h 2019300"/>
                <a:gd name="connsiteX41" fmla="*/ 150132 w 1686832"/>
                <a:gd name="connsiteY41" fmla="*/ 1130300 h 2019300"/>
                <a:gd name="connsiteX42" fmla="*/ 108857 w 1686832"/>
                <a:gd name="connsiteY42" fmla="*/ 1149350 h 2019300"/>
                <a:gd name="connsiteX43" fmla="*/ 907 w 1686832"/>
                <a:gd name="connsiteY43" fmla="*/ 1336675 h 2019300"/>
                <a:gd name="connsiteX44" fmla="*/ 175532 w 1686832"/>
                <a:gd name="connsiteY44" fmla="*/ 1289050 h 2019300"/>
                <a:gd name="connsiteX45" fmla="*/ 226332 w 1686832"/>
                <a:gd name="connsiteY45" fmla="*/ 1298575 h 2019300"/>
                <a:gd name="connsiteX46" fmla="*/ 245382 w 1686832"/>
                <a:gd name="connsiteY46" fmla="*/ 1349375 h 2019300"/>
                <a:gd name="connsiteX47" fmla="*/ 343807 w 1686832"/>
                <a:gd name="connsiteY47" fmla="*/ 1358900 h 2019300"/>
                <a:gd name="connsiteX48" fmla="*/ 410482 w 1686832"/>
                <a:gd name="connsiteY48" fmla="*/ 1327150 h 2019300"/>
                <a:gd name="connsiteX49" fmla="*/ 429532 w 1686832"/>
                <a:gd name="connsiteY49" fmla="*/ 1320800 h 2019300"/>
                <a:gd name="connsiteX50" fmla="*/ 435882 w 1686832"/>
                <a:gd name="connsiteY50" fmla="*/ 1301750 h 2019300"/>
                <a:gd name="connsiteX51" fmla="*/ 454932 w 1686832"/>
                <a:gd name="connsiteY51" fmla="*/ 1225550 h 2019300"/>
                <a:gd name="connsiteX52" fmla="*/ 473982 w 1686832"/>
                <a:gd name="connsiteY52" fmla="*/ 1212850 h 2019300"/>
                <a:gd name="connsiteX53" fmla="*/ 493032 w 1686832"/>
                <a:gd name="connsiteY53" fmla="*/ 1219200 h 2019300"/>
                <a:gd name="connsiteX54" fmla="*/ 540657 w 1686832"/>
                <a:gd name="connsiteY54" fmla="*/ 1219200 h 2019300"/>
                <a:gd name="connsiteX55" fmla="*/ 556532 w 1686832"/>
                <a:gd name="connsiteY55" fmla="*/ 1244600 h 2019300"/>
                <a:gd name="connsiteX56" fmla="*/ 524782 w 1686832"/>
                <a:gd name="connsiteY56" fmla="*/ 1276350 h 2019300"/>
                <a:gd name="connsiteX57" fmla="*/ 505732 w 1686832"/>
                <a:gd name="connsiteY57" fmla="*/ 1282700 h 2019300"/>
                <a:gd name="connsiteX58" fmla="*/ 486682 w 1686832"/>
                <a:gd name="connsiteY58" fmla="*/ 1295400 h 2019300"/>
                <a:gd name="connsiteX59" fmla="*/ 473982 w 1686832"/>
                <a:gd name="connsiteY59" fmla="*/ 1314450 h 2019300"/>
                <a:gd name="connsiteX60" fmla="*/ 467632 w 1686832"/>
                <a:gd name="connsiteY60" fmla="*/ 1333500 h 2019300"/>
                <a:gd name="connsiteX61" fmla="*/ 435882 w 1686832"/>
                <a:gd name="connsiteY61" fmla="*/ 1365250 h 2019300"/>
                <a:gd name="connsiteX62" fmla="*/ 499382 w 1686832"/>
                <a:gd name="connsiteY62" fmla="*/ 1390650 h 2019300"/>
                <a:gd name="connsiteX63" fmla="*/ 512082 w 1686832"/>
                <a:gd name="connsiteY63" fmla="*/ 1409700 h 2019300"/>
                <a:gd name="connsiteX64" fmla="*/ 512082 w 1686832"/>
                <a:gd name="connsiteY64" fmla="*/ 1460500 h 2019300"/>
                <a:gd name="connsiteX65" fmla="*/ 451757 w 1686832"/>
                <a:gd name="connsiteY65" fmla="*/ 1393825 h 2019300"/>
                <a:gd name="connsiteX66" fmla="*/ 372382 w 1686832"/>
                <a:gd name="connsiteY66" fmla="*/ 1450975 h 2019300"/>
                <a:gd name="connsiteX67" fmla="*/ 378732 w 1686832"/>
                <a:gd name="connsiteY67" fmla="*/ 1498600 h 2019300"/>
                <a:gd name="connsiteX68" fmla="*/ 391432 w 1686832"/>
                <a:gd name="connsiteY68" fmla="*/ 1517650 h 2019300"/>
                <a:gd name="connsiteX69" fmla="*/ 404132 w 1686832"/>
                <a:gd name="connsiteY69" fmla="*/ 1555750 h 2019300"/>
                <a:gd name="connsiteX70" fmla="*/ 423182 w 1686832"/>
                <a:gd name="connsiteY70" fmla="*/ 1562100 h 2019300"/>
                <a:gd name="connsiteX71" fmla="*/ 461282 w 1686832"/>
                <a:gd name="connsiteY71" fmla="*/ 1587500 h 2019300"/>
                <a:gd name="connsiteX72" fmla="*/ 454932 w 1686832"/>
                <a:gd name="connsiteY72" fmla="*/ 1606550 h 2019300"/>
                <a:gd name="connsiteX73" fmla="*/ 391432 w 1686832"/>
                <a:gd name="connsiteY73" fmla="*/ 1625600 h 2019300"/>
                <a:gd name="connsiteX74" fmla="*/ 378732 w 1686832"/>
                <a:gd name="connsiteY74" fmla="*/ 1663700 h 2019300"/>
                <a:gd name="connsiteX75" fmla="*/ 385082 w 1686832"/>
                <a:gd name="connsiteY75" fmla="*/ 1701800 h 2019300"/>
                <a:gd name="connsiteX76" fmla="*/ 416832 w 1686832"/>
                <a:gd name="connsiteY76" fmla="*/ 1733550 h 2019300"/>
                <a:gd name="connsiteX77" fmla="*/ 410482 w 1686832"/>
                <a:gd name="connsiteY77" fmla="*/ 1755775 h 2019300"/>
                <a:gd name="connsiteX78" fmla="*/ 429532 w 1686832"/>
                <a:gd name="connsiteY78" fmla="*/ 1866900 h 2019300"/>
                <a:gd name="connsiteX79" fmla="*/ 461282 w 1686832"/>
                <a:gd name="connsiteY79" fmla="*/ 1955800 h 2019300"/>
                <a:gd name="connsiteX80" fmla="*/ 486682 w 1686832"/>
                <a:gd name="connsiteY80" fmla="*/ 1962150 h 2019300"/>
                <a:gd name="connsiteX81" fmla="*/ 537482 w 1686832"/>
                <a:gd name="connsiteY81" fmla="*/ 1968500 h 2019300"/>
                <a:gd name="connsiteX82" fmla="*/ 543832 w 1686832"/>
                <a:gd name="connsiteY82" fmla="*/ 1993900 h 2019300"/>
                <a:gd name="connsiteX83" fmla="*/ 588282 w 1686832"/>
                <a:gd name="connsiteY83" fmla="*/ 2012950 h 2019300"/>
                <a:gd name="connsiteX84" fmla="*/ 607332 w 1686832"/>
                <a:gd name="connsiteY84" fmla="*/ 2019300 h 2019300"/>
                <a:gd name="connsiteX85" fmla="*/ 626382 w 1686832"/>
                <a:gd name="connsiteY85" fmla="*/ 2012950 h 2019300"/>
                <a:gd name="connsiteX86" fmla="*/ 645432 w 1686832"/>
                <a:gd name="connsiteY86" fmla="*/ 1943100 h 2019300"/>
                <a:gd name="connsiteX87" fmla="*/ 658132 w 1686832"/>
                <a:gd name="connsiteY87" fmla="*/ 1924050 h 2019300"/>
                <a:gd name="connsiteX88" fmla="*/ 696232 w 1686832"/>
                <a:gd name="connsiteY88" fmla="*/ 1892300 h 2019300"/>
                <a:gd name="connsiteX89" fmla="*/ 715282 w 1686832"/>
                <a:gd name="connsiteY89" fmla="*/ 1854200 h 2019300"/>
                <a:gd name="connsiteX90" fmla="*/ 708932 w 1686832"/>
                <a:gd name="connsiteY90" fmla="*/ 1771650 h 2019300"/>
                <a:gd name="connsiteX91" fmla="*/ 683532 w 1686832"/>
                <a:gd name="connsiteY91" fmla="*/ 1714500 h 2019300"/>
                <a:gd name="connsiteX92" fmla="*/ 670832 w 1686832"/>
                <a:gd name="connsiteY92" fmla="*/ 1670050 h 2019300"/>
                <a:gd name="connsiteX93" fmla="*/ 677182 w 1686832"/>
                <a:gd name="connsiteY93" fmla="*/ 1638300 h 2019300"/>
                <a:gd name="connsiteX94" fmla="*/ 715282 w 1686832"/>
                <a:gd name="connsiteY94" fmla="*/ 1625600 h 2019300"/>
                <a:gd name="connsiteX95" fmla="*/ 778782 w 1686832"/>
                <a:gd name="connsiteY95" fmla="*/ 1631950 h 2019300"/>
                <a:gd name="connsiteX96" fmla="*/ 810532 w 1686832"/>
                <a:gd name="connsiteY96" fmla="*/ 1663700 h 2019300"/>
                <a:gd name="connsiteX97" fmla="*/ 829582 w 1686832"/>
                <a:gd name="connsiteY97" fmla="*/ 1676400 h 2019300"/>
                <a:gd name="connsiteX98" fmla="*/ 848632 w 1686832"/>
                <a:gd name="connsiteY98" fmla="*/ 1708150 h 2019300"/>
                <a:gd name="connsiteX99" fmla="*/ 905782 w 1686832"/>
                <a:gd name="connsiteY99" fmla="*/ 1720850 h 2019300"/>
                <a:gd name="connsiteX100" fmla="*/ 988332 w 1686832"/>
                <a:gd name="connsiteY100" fmla="*/ 1670050 h 2019300"/>
                <a:gd name="connsiteX101" fmla="*/ 1001032 w 1686832"/>
                <a:gd name="connsiteY101" fmla="*/ 1689100 h 2019300"/>
                <a:gd name="connsiteX102" fmla="*/ 1020082 w 1686832"/>
                <a:gd name="connsiteY102" fmla="*/ 1727200 h 2019300"/>
                <a:gd name="connsiteX103" fmla="*/ 1045482 w 1686832"/>
                <a:gd name="connsiteY103" fmla="*/ 1733550 h 2019300"/>
                <a:gd name="connsiteX104" fmla="*/ 1089932 w 1686832"/>
                <a:gd name="connsiteY104" fmla="*/ 1746250 h 2019300"/>
                <a:gd name="connsiteX105" fmla="*/ 1134382 w 1686832"/>
                <a:gd name="connsiteY105" fmla="*/ 1752600 h 2019300"/>
                <a:gd name="connsiteX106" fmla="*/ 1216932 w 1686832"/>
                <a:gd name="connsiteY106" fmla="*/ 1746250 h 2019300"/>
                <a:gd name="connsiteX107" fmla="*/ 1235982 w 1686832"/>
                <a:gd name="connsiteY107" fmla="*/ 1739900 h 2019300"/>
                <a:gd name="connsiteX108" fmla="*/ 1280432 w 1686832"/>
                <a:gd name="connsiteY108" fmla="*/ 1682750 h 2019300"/>
                <a:gd name="connsiteX109" fmla="*/ 1299482 w 1686832"/>
                <a:gd name="connsiteY109" fmla="*/ 1676400 h 2019300"/>
                <a:gd name="connsiteX110" fmla="*/ 1318532 w 1686832"/>
                <a:gd name="connsiteY110" fmla="*/ 1663700 h 2019300"/>
                <a:gd name="connsiteX111" fmla="*/ 1369332 w 1686832"/>
                <a:gd name="connsiteY111" fmla="*/ 1644650 h 2019300"/>
                <a:gd name="connsiteX112" fmla="*/ 1375682 w 1686832"/>
                <a:gd name="connsiteY112" fmla="*/ 1428750 h 2019300"/>
                <a:gd name="connsiteX113" fmla="*/ 1382032 w 1686832"/>
                <a:gd name="connsiteY113" fmla="*/ 1409700 h 2019300"/>
                <a:gd name="connsiteX114" fmla="*/ 1394732 w 1686832"/>
                <a:gd name="connsiteY114" fmla="*/ 1390650 h 2019300"/>
                <a:gd name="connsiteX115" fmla="*/ 1394732 w 1686832"/>
                <a:gd name="connsiteY115" fmla="*/ 1327150 h 2019300"/>
                <a:gd name="connsiteX116" fmla="*/ 1375682 w 1686832"/>
                <a:gd name="connsiteY116" fmla="*/ 1314450 h 2019300"/>
                <a:gd name="connsiteX117" fmla="*/ 1362982 w 1686832"/>
                <a:gd name="connsiteY117" fmla="*/ 1289050 h 2019300"/>
                <a:gd name="connsiteX118" fmla="*/ 1388382 w 1686832"/>
                <a:gd name="connsiteY118" fmla="*/ 1257300 h 2019300"/>
                <a:gd name="connsiteX119" fmla="*/ 1401082 w 1686832"/>
                <a:gd name="connsiteY119" fmla="*/ 1238250 h 2019300"/>
                <a:gd name="connsiteX120" fmla="*/ 1417735 w 1686832"/>
                <a:gd name="connsiteY120" fmla="*/ 1202532 h 2019300"/>
                <a:gd name="connsiteX121" fmla="*/ 1436785 w 1686832"/>
                <a:gd name="connsiteY121" fmla="*/ 1130300 h 2019300"/>
                <a:gd name="connsiteX122" fmla="*/ 1439182 w 1686832"/>
                <a:gd name="connsiteY122" fmla="*/ 1009650 h 2019300"/>
                <a:gd name="connsiteX123" fmla="*/ 1426482 w 1686832"/>
                <a:gd name="connsiteY123" fmla="*/ 990600 h 2019300"/>
                <a:gd name="connsiteX124" fmla="*/ 1413782 w 1686832"/>
                <a:gd name="connsiteY124" fmla="*/ 952500 h 2019300"/>
                <a:gd name="connsiteX125" fmla="*/ 1401082 w 1686832"/>
                <a:gd name="connsiteY125" fmla="*/ 927100 h 2019300"/>
                <a:gd name="connsiteX126" fmla="*/ 1394732 w 1686832"/>
                <a:gd name="connsiteY126" fmla="*/ 901700 h 2019300"/>
                <a:gd name="connsiteX127" fmla="*/ 1388382 w 1686832"/>
                <a:gd name="connsiteY127" fmla="*/ 882650 h 2019300"/>
                <a:gd name="connsiteX128" fmla="*/ 1394732 w 1686832"/>
                <a:gd name="connsiteY128" fmla="*/ 666750 h 2019300"/>
                <a:gd name="connsiteX129" fmla="*/ 1401082 w 1686832"/>
                <a:gd name="connsiteY129" fmla="*/ 635000 h 2019300"/>
                <a:gd name="connsiteX130" fmla="*/ 1413782 w 1686832"/>
                <a:gd name="connsiteY130" fmla="*/ 615950 h 2019300"/>
                <a:gd name="connsiteX131" fmla="*/ 1419164 w 1686832"/>
                <a:gd name="connsiteY131" fmla="*/ 496888 h 2019300"/>
                <a:gd name="connsiteX132" fmla="*/ 1435103 w 1686832"/>
                <a:gd name="connsiteY132" fmla="*/ 412750 h 2019300"/>
                <a:gd name="connsiteX133" fmla="*/ 1489982 w 1686832"/>
                <a:gd name="connsiteY133" fmla="*/ 431800 h 2019300"/>
                <a:gd name="connsiteX134" fmla="*/ 1515382 w 1686832"/>
                <a:gd name="connsiteY134" fmla="*/ 425450 h 2019300"/>
                <a:gd name="connsiteX135" fmla="*/ 1534432 w 1686832"/>
                <a:gd name="connsiteY135" fmla="*/ 419100 h 2019300"/>
                <a:gd name="connsiteX136" fmla="*/ 1572532 w 1686832"/>
                <a:gd name="connsiteY136" fmla="*/ 412750 h 2019300"/>
                <a:gd name="connsiteX137" fmla="*/ 1597932 w 1686832"/>
                <a:gd name="connsiteY137" fmla="*/ 406400 h 2019300"/>
                <a:gd name="connsiteX138" fmla="*/ 1559832 w 1686832"/>
                <a:gd name="connsiteY138" fmla="*/ 368300 h 2019300"/>
                <a:gd name="connsiteX139" fmla="*/ 1521732 w 1686832"/>
                <a:gd name="connsiteY139" fmla="*/ 349250 h 2019300"/>
                <a:gd name="connsiteX140" fmla="*/ 1483632 w 1686832"/>
                <a:gd name="connsiteY140" fmla="*/ 330200 h 2019300"/>
                <a:gd name="connsiteX141" fmla="*/ 1464582 w 1686832"/>
                <a:gd name="connsiteY141" fmla="*/ 285750 h 2019300"/>
                <a:gd name="connsiteX142" fmla="*/ 1445532 w 1686832"/>
                <a:gd name="connsiteY142" fmla="*/ 279400 h 2019300"/>
                <a:gd name="connsiteX143" fmla="*/ 1451882 w 1686832"/>
                <a:gd name="connsiteY143" fmla="*/ 228600 h 2019300"/>
                <a:gd name="connsiteX144" fmla="*/ 1444566 w 1686832"/>
                <a:gd name="connsiteY144" fmla="*/ 193675 h 2019300"/>
                <a:gd name="connsiteX145" fmla="*/ 1521732 w 1686832"/>
                <a:gd name="connsiteY145" fmla="*/ 228600 h 2019300"/>
                <a:gd name="connsiteX146" fmla="*/ 1578882 w 1686832"/>
                <a:gd name="connsiteY146" fmla="*/ 273050 h 2019300"/>
                <a:gd name="connsiteX147" fmla="*/ 1616982 w 1686832"/>
                <a:gd name="connsiteY147" fmla="*/ 285750 h 2019300"/>
                <a:gd name="connsiteX148" fmla="*/ 1636032 w 1686832"/>
                <a:gd name="connsiteY148" fmla="*/ 298450 h 2019300"/>
                <a:gd name="connsiteX149" fmla="*/ 1623332 w 1686832"/>
                <a:gd name="connsiteY149" fmla="*/ 304800 h 2019300"/>
                <a:gd name="connsiteX150" fmla="*/ 1629682 w 1686832"/>
                <a:gd name="connsiteY150" fmla="*/ 260350 h 2019300"/>
                <a:gd name="connsiteX151" fmla="*/ 1667782 w 1686832"/>
                <a:gd name="connsiteY151" fmla="*/ 228600 h 2019300"/>
                <a:gd name="connsiteX152" fmla="*/ 1686832 w 1686832"/>
                <a:gd name="connsiteY152" fmla="*/ 184150 h 2019300"/>
                <a:gd name="connsiteX153" fmla="*/ 1680482 w 1686832"/>
                <a:gd name="connsiteY153" fmla="*/ 165100 h 2019300"/>
                <a:gd name="connsiteX154" fmla="*/ 1591582 w 1686832"/>
                <a:gd name="connsiteY154" fmla="*/ 158750 h 2019300"/>
                <a:gd name="connsiteX155" fmla="*/ 1623332 w 1686832"/>
                <a:gd name="connsiteY155" fmla="*/ 127000 h 2019300"/>
                <a:gd name="connsiteX156" fmla="*/ 1591582 w 1686832"/>
                <a:gd name="connsiteY156" fmla="*/ 69850 h 2019300"/>
                <a:gd name="connsiteX157" fmla="*/ 1610632 w 1686832"/>
                <a:gd name="connsiteY157" fmla="*/ 63500 h 2019300"/>
                <a:gd name="connsiteX158" fmla="*/ 1591582 w 1686832"/>
                <a:gd name="connsiteY158" fmla="*/ 50800 h 2019300"/>
                <a:gd name="connsiteX159" fmla="*/ 1566182 w 1686832"/>
                <a:gd name="connsiteY159" fmla="*/ 44450 h 2019300"/>
                <a:gd name="connsiteX160" fmla="*/ 1509032 w 1686832"/>
                <a:gd name="connsiteY160" fmla="*/ 31750 h 2019300"/>
                <a:gd name="connsiteX161" fmla="*/ 1489982 w 1686832"/>
                <a:gd name="connsiteY161" fmla="*/ 19050 h 2019300"/>
                <a:gd name="connsiteX162" fmla="*/ 1432832 w 1686832"/>
                <a:gd name="connsiteY162" fmla="*/ 6350 h 2019300"/>
                <a:gd name="connsiteX163" fmla="*/ 1401082 w 1686832"/>
                <a:gd name="connsiteY163" fmla="*/ 0 h 2019300"/>
                <a:gd name="connsiteX164" fmla="*/ 1337582 w 1686832"/>
                <a:gd name="connsiteY164" fmla="*/ 6350 h 2019300"/>
                <a:gd name="connsiteX165" fmla="*/ 1337582 w 1686832"/>
                <a:gd name="connsiteY165" fmla="*/ 50800 h 2019300"/>
                <a:gd name="connsiteX166" fmla="*/ 1375682 w 1686832"/>
                <a:gd name="connsiteY166" fmla="*/ 57150 h 2019300"/>
                <a:gd name="connsiteX167" fmla="*/ 1375682 w 1686832"/>
                <a:gd name="connsiteY167" fmla="*/ 127000 h 2019300"/>
                <a:gd name="connsiteX168" fmla="*/ 1337582 w 1686832"/>
                <a:gd name="connsiteY168" fmla="*/ 120650 h 2019300"/>
                <a:gd name="connsiteX169" fmla="*/ 1299482 w 1686832"/>
                <a:gd name="connsiteY169" fmla="*/ 82550 h 2019300"/>
                <a:gd name="connsiteX170" fmla="*/ 1280432 w 1686832"/>
                <a:gd name="connsiteY170" fmla="*/ 63500 h 2019300"/>
                <a:gd name="connsiteX171" fmla="*/ 1248682 w 1686832"/>
                <a:gd name="connsiteY171" fmla="*/ 57150 h 2019300"/>
                <a:gd name="connsiteX172" fmla="*/ 1172482 w 1686832"/>
                <a:gd name="connsiteY172" fmla="*/ 50800 h 2019300"/>
                <a:gd name="connsiteX173" fmla="*/ 1089932 w 1686832"/>
                <a:gd name="connsiteY173" fmla="*/ 50800 h 2019300"/>
                <a:gd name="connsiteX174" fmla="*/ 1070882 w 1686832"/>
                <a:gd name="connsiteY174" fmla="*/ 63500 h 2019300"/>
                <a:gd name="connsiteX175" fmla="*/ 1051832 w 1686832"/>
                <a:gd name="connsiteY175" fmla="*/ 101600 h 2019300"/>
                <a:gd name="connsiteX176" fmla="*/ 1039132 w 1686832"/>
                <a:gd name="connsiteY176" fmla="*/ 120650 h 2019300"/>
                <a:gd name="connsiteX177" fmla="*/ 1032782 w 1686832"/>
                <a:gd name="connsiteY177" fmla="*/ 139700 h 2019300"/>
                <a:gd name="connsiteX178" fmla="*/ 994682 w 1686832"/>
                <a:gd name="connsiteY178" fmla="*/ 184150 h 2019300"/>
                <a:gd name="connsiteX179" fmla="*/ 956582 w 1686832"/>
                <a:gd name="connsiteY179" fmla="*/ 177800 h 2019300"/>
                <a:gd name="connsiteX180" fmla="*/ 943882 w 1686832"/>
                <a:gd name="connsiteY180" fmla="*/ 158750 h 2019300"/>
                <a:gd name="connsiteX181" fmla="*/ 924832 w 1686832"/>
                <a:gd name="connsiteY181" fmla="*/ 139700 h 2019300"/>
                <a:gd name="connsiteX182" fmla="*/ 905782 w 1686832"/>
                <a:gd name="connsiteY182" fmla="*/ 95250 h 2019300"/>
                <a:gd name="connsiteX183" fmla="*/ 899432 w 1686832"/>
                <a:gd name="connsiteY183" fmla="*/ 69850 h 2019300"/>
                <a:gd name="connsiteX184" fmla="*/ 886732 w 1686832"/>
                <a:gd name="connsiteY184" fmla="*/ 50800 h 2019300"/>
                <a:gd name="connsiteX185" fmla="*/ 880382 w 1686832"/>
                <a:gd name="connsiteY185" fmla="*/ 31750 h 2019300"/>
                <a:gd name="connsiteX186" fmla="*/ 842282 w 1686832"/>
                <a:gd name="connsiteY186" fmla="*/ 12700 h 2019300"/>
                <a:gd name="connsiteX187" fmla="*/ 670832 w 1686832"/>
                <a:gd name="connsiteY187" fmla="*/ 25400 h 2019300"/>
                <a:gd name="connsiteX188" fmla="*/ 645432 w 1686832"/>
                <a:gd name="connsiteY188" fmla="*/ 31750 h 2019300"/>
                <a:gd name="connsiteX189" fmla="*/ 632732 w 1686832"/>
                <a:gd name="connsiteY189" fmla="*/ 50800 h 2019300"/>
                <a:gd name="connsiteX190" fmla="*/ 613682 w 1686832"/>
                <a:gd name="connsiteY190" fmla="*/ 63500 h 2019300"/>
                <a:gd name="connsiteX0" fmla="*/ 613682 w 1686832"/>
                <a:gd name="connsiteY0" fmla="*/ 63500 h 2019300"/>
                <a:gd name="connsiteX1" fmla="*/ 626382 w 1686832"/>
                <a:gd name="connsiteY1" fmla="*/ 228600 h 2019300"/>
                <a:gd name="connsiteX2" fmla="*/ 607332 w 1686832"/>
                <a:gd name="connsiteY2" fmla="*/ 273050 h 2019300"/>
                <a:gd name="connsiteX3" fmla="*/ 588282 w 1686832"/>
                <a:gd name="connsiteY3" fmla="*/ 285750 h 2019300"/>
                <a:gd name="connsiteX4" fmla="*/ 562882 w 1686832"/>
                <a:gd name="connsiteY4" fmla="*/ 241300 h 2019300"/>
                <a:gd name="connsiteX5" fmla="*/ 505732 w 1686832"/>
                <a:gd name="connsiteY5" fmla="*/ 209550 h 2019300"/>
                <a:gd name="connsiteX6" fmla="*/ 448582 w 1686832"/>
                <a:gd name="connsiteY6" fmla="*/ 254000 h 2019300"/>
                <a:gd name="connsiteX7" fmla="*/ 404132 w 1686832"/>
                <a:gd name="connsiteY7" fmla="*/ 311150 h 2019300"/>
                <a:gd name="connsiteX8" fmla="*/ 366032 w 1686832"/>
                <a:gd name="connsiteY8" fmla="*/ 323850 h 2019300"/>
                <a:gd name="connsiteX9" fmla="*/ 346982 w 1686832"/>
                <a:gd name="connsiteY9" fmla="*/ 330200 h 2019300"/>
                <a:gd name="connsiteX10" fmla="*/ 315232 w 1686832"/>
                <a:gd name="connsiteY10" fmla="*/ 368300 h 2019300"/>
                <a:gd name="connsiteX11" fmla="*/ 302532 w 1686832"/>
                <a:gd name="connsiteY11" fmla="*/ 406400 h 2019300"/>
                <a:gd name="connsiteX12" fmla="*/ 277132 w 1686832"/>
                <a:gd name="connsiteY12" fmla="*/ 444500 h 2019300"/>
                <a:gd name="connsiteX13" fmla="*/ 270782 w 1686832"/>
                <a:gd name="connsiteY13" fmla="*/ 463550 h 2019300"/>
                <a:gd name="connsiteX14" fmla="*/ 264432 w 1686832"/>
                <a:gd name="connsiteY14" fmla="*/ 501650 h 2019300"/>
                <a:gd name="connsiteX15" fmla="*/ 245382 w 1686832"/>
                <a:gd name="connsiteY15" fmla="*/ 508000 h 2019300"/>
                <a:gd name="connsiteX16" fmla="*/ 185059 w 1686832"/>
                <a:gd name="connsiteY16" fmla="*/ 536575 h 2019300"/>
                <a:gd name="connsiteX17" fmla="*/ 188232 w 1686832"/>
                <a:gd name="connsiteY17" fmla="*/ 577850 h 2019300"/>
                <a:gd name="connsiteX18" fmla="*/ 289832 w 1686832"/>
                <a:gd name="connsiteY18" fmla="*/ 539750 h 2019300"/>
                <a:gd name="connsiteX19" fmla="*/ 308882 w 1686832"/>
                <a:gd name="connsiteY19" fmla="*/ 552450 h 2019300"/>
                <a:gd name="connsiteX20" fmla="*/ 327932 w 1686832"/>
                <a:gd name="connsiteY20" fmla="*/ 596900 h 2019300"/>
                <a:gd name="connsiteX21" fmla="*/ 340632 w 1686832"/>
                <a:gd name="connsiteY21" fmla="*/ 635000 h 2019300"/>
                <a:gd name="connsiteX22" fmla="*/ 327932 w 1686832"/>
                <a:gd name="connsiteY22" fmla="*/ 698500 h 2019300"/>
                <a:gd name="connsiteX23" fmla="*/ 308882 w 1686832"/>
                <a:gd name="connsiteY23" fmla="*/ 717550 h 2019300"/>
                <a:gd name="connsiteX24" fmla="*/ 293007 w 1686832"/>
                <a:gd name="connsiteY24" fmla="*/ 746125 h 2019300"/>
                <a:gd name="connsiteX25" fmla="*/ 283482 w 1686832"/>
                <a:gd name="connsiteY25" fmla="*/ 822325 h 2019300"/>
                <a:gd name="connsiteX26" fmla="*/ 359682 w 1686832"/>
                <a:gd name="connsiteY26" fmla="*/ 844550 h 2019300"/>
                <a:gd name="connsiteX27" fmla="*/ 366032 w 1686832"/>
                <a:gd name="connsiteY27" fmla="*/ 863600 h 2019300"/>
                <a:gd name="connsiteX28" fmla="*/ 327932 w 1686832"/>
                <a:gd name="connsiteY28" fmla="*/ 882650 h 2019300"/>
                <a:gd name="connsiteX29" fmla="*/ 308882 w 1686832"/>
                <a:gd name="connsiteY29" fmla="*/ 889000 h 2019300"/>
                <a:gd name="connsiteX30" fmla="*/ 315232 w 1686832"/>
                <a:gd name="connsiteY30" fmla="*/ 927100 h 2019300"/>
                <a:gd name="connsiteX31" fmla="*/ 327932 w 1686832"/>
                <a:gd name="connsiteY31" fmla="*/ 946150 h 2019300"/>
                <a:gd name="connsiteX32" fmla="*/ 283482 w 1686832"/>
                <a:gd name="connsiteY32" fmla="*/ 946150 h 2019300"/>
                <a:gd name="connsiteX33" fmla="*/ 273957 w 1686832"/>
                <a:gd name="connsiteY33" fmla="*/ 977900 h 2019300"/>
                <a:gd name="connsiteX34" fmla="*/ 264432 w 1686832"/>
                <a:gd name="connsiteY34" fmla="*/ 1044575 h 2019300"/>
                <a:gd name="connsiteX35" fmla="*/ 181882 w 1686832"/>
                <a:gd name="connsiteY35" fmla="*/ 1047750 h 2019300"/>
                <a:gd name="connsiteX36" fmla="*/ 156482 w 1686832"/>
                <a:gd name="connsiteY36" fmla="*/ 1035050 h 2019300"/>
                <a:gd name="connsiteX37" fmla="*/ 137432 w 1686832"/>
                <a:gd name="connsiteY37" fmla="*/ 1028700 h 2019300"/>
                <a:gd name="connsiteX38" fmla="*/ 112032 w 1686832"/>
                <a:gd name="connsiteY38" fmla="*/ 1066800 h 2019300"/>
                <a:gd name="connsiteX39" fmla="*/ 118382 w 1686832"/>
                <a:gd name="connsiteY39" fmla="*/ 1092200 h 2019300"/>
                <a:gd name="connsiteX40" fmla="*/ 137432 w 1686832"/>
                <a:gd name="connsiteY40" fmla="*/ 1111250 h 2019300"/>
                <a:gd name="connsiteX41" fmla="*/ 150132 w 1686832"/>
                <a:gd name="connsiteY41" fmla="*/ 1130300 h 2019300"/>
                <a:gd name="connsiteX42" fmla="*/ 108857 w 1686832"/>
                <a:gd name="connsiteY42" fmla="*/ 1149350 h 2019300"/>
                <a:gd name="connsiteX43" fmla="*/ 907 w 1686832"/>
                <a:gd name="connsiteY43" fmla="*/ 1336675 h 2019300"/>
                <a:gd name="connsiteX44" fmla="*/ 175532 w 1686832"/>
                <a:gd name="connsiteY44" fmla="*/ 1289050 h 2019300"/>
                <a:gd name="connsiteX45" fmla="*/ 226332 w 1686832"/>
                <a:gd name="connsiteY45" fmla="*/ 1298575 h 2019300"/>
                <a:gd name="connsiteX46" fmla="*/ 245382 w 1686832"/>
                <a:gd name="connsiteY46" fmla="*/ 1349375 h 2019300"/>
                <a:gd name="connsiteX47" fmla="*/ 343807 w 1686832"/>
                <a:gd name="connsiteY47" fmla="*/ 1358900 h 2019300"/>
                <a:gd name="connsiteX48" fmla="*/ 410482 w 1686832"/>
                <a:gd name="connsiteY48" fmla="*/ 1327150 h 2019300"/>
                <a:gd name="connsiteX49" fmla="*/ 429532 w 1686832"/>
                <a:gd name="connsiteY49" fmla="*/ 1320800 h 2019300"/>
                <a:gd name="connsiteX50" fmla="*/ 435882 w 1686832"/>
                <a:gd name="connsiteY50" fmla="*/ 1301750 h 2019300"/>
                <a:gd name="connsiteX51" fmla="*/ 454932 w 1686832"/>
                <a:gd name="connsiteY51" fmla="*/ 1225550 h 2019300"/>
                <a:gd name="connsiteX52" fmla="*/ 473982 w 1686832"/>
                <a:gd name="connsiteY52" fmla="*/ 1212850 h 2019300"/>
                <a:gd name="connsiteX53" fmla="*/ 493032 w 1686832"/>
                <a:gd name="connsiteY53" fmla="*/ 1219200 h 2019300"/>
                <a:gd name="connsiteX54" fmla="*/ 540657 w 1686832"/>
                <a:gd name="connsiteY54" fmla="*/ 1219200 h 2019300"/>
                <a:gd name="connsiteX55" fmla="*/ 556532 w 1686832"/>
                <a:gd name="connsiteY55" fmla="*/ 1244600 h 2019300"/>
                <a:gd name="connsiteX56" fmla="*/ 524782 w 1686832"/>
                <a:gd name="connsiteY56" fmla="*/ 1276350 h 2019300"/>
                <a:gd name="connsiteX57" fmla="*/ 505732 w 1686832"/>
                <a:gd name="connsiteY57" fmla="*/ 1282700 h 2019300"/>
                <a:gd name="connsiteX58" fmla="*/ 486682 w 1686832"/>
                <a:gd name="connsiteY58" fmla="*/ 1295400 h 2019300"/>
                <a:gd name="connsiteX59" fmla="*/ 473982 w 1686832"/>
                <a:gd name="connsiteY59" fmla="*/ 1314450 h 2019300"/>
                <a:gd name="connsiteX60" fmla="*/ 467632 w 1686832"/>
                <a:gd name="connsiteY60" fmla="*/ 1333500 h 2019300"/>
                <a:gd name="connsiteX61" fmla="*/ 435882 w 1686832"/>
                <a:gd name="connsiteY61" fmla="*/ 1365250 h 2019300"/>
                <a:gd name="connsiteX62" fmla="*/ 499382 w 1686832"/>
                <a:gd name="connsiteY62" fmla="*/ 1390650 h 2019300"/>
                <a:gd name="connsiteX63" fmla="*/ 512082 w 1686832"/>
                <a:gd name="connsiteY63" fmla="*/ 1409700 h 2019300"/>
                <a:gd name="connsiteX64" fmla="*/ 512082 w 1686832"/>
                <a:gd name="connsiteY64" fmla="*/ 1460500 h 2019300"/>
                <a:gd name="connsiteX65" fmla="*/ 451757 w 1686832"/>
                <a:gd name="connsiteY65" fmla="*/ 1393825 h 2019300"/>
                <a:gd name="connsiteX66" fmla="*/ 372382 w 1686832"/>
                <a:gd name="connsiteY66" fmla="*/ 1450975 h 2019300"/>
                <a:gd name="connsiteX67" fmla="*/ 378732 w 1686832"/>
                <a:gd name="connsiteY67" fmla="*/ 1498600 h 2019300"/>
                <a:gd name="connsiteX68" fmla="*/ 391432 w 1686832"/>
                <a:gd name="connsiteY68" fmla="*/ 1517650 h 2019300"/>
                <a:gd name="connsiteX69" fmla="*/ 404132 w 1686832"/>
                <a:gd name="connsiteY69" fmla="*/ 1555750 h 2019300"/>
                <a:gd name="connsiteX70" fmla="*/ 423182 w 1686832"/>
                <a:gd name="connsiteY70" fmla="*/ 1562100 h 2019300"/>
                <a:gd name="connsiteX71" fmla="*/ 461282 w 1686832"/>
                <a:gd name="connsiteY71" fmla="*/ 1587500 h 2019300"/>
                <a:gd name="connsiteX72" fmla="*/ 454932 w 1686832"/>
                <a:gd name="connsiteY72" fmla="*/ 1606550 h 2019300"/>
                <a:gd name="connsiteX73" fmla="*/ 391432 w 1686832"/>
                <a:gd name="connsiteY73" fmla="*/ 1625600 h 2019300"/>
                <a:gd name="connsiteX74" fmla="*/ 378732 w 1686832"/>
                <a:gd name="connsiteY74" fmla="*/ 1663700 h 2019300"/>
                <a:gd name="connsiteX75" fmla="*/ 385082 w 1686832"/>
                <a:gd name="connsiteY75" fmla="*/ 1701800 h 2019300"/>
                <a:gd name="connsiteX76" fmla="*/ 416832 w 1686832"/>
                <a:gd name="connsiteY76" fmla="*/ 1733550 h 2019300"/>
                <a:gd name="connsiteX77" fmla="*/ 410482 w 1686832"/>
                <a:gd name="connsiteY77" fmla="*/ 1755775 h 2019300"/>
                <a:gd name="connsiteX78" fmla="*/ 429532 w 1686832"/>
                <a:gd name="connsiteY78" fmla="*/ 1866900 h 2019300"/>
                <a:gd name="connsiteX79" fmla="*/ 461282 w 1686832"/>
                <a:gd name="connsiteY79" fmla="*/ 1955800 h 2019300"/>
                <a:gd name="connsiteX80" fmla="*/ 486682 w 1686832"/>
                <a:gd name="connsiteY80" fmla="*/ 1962150 h 2019300"/>
                <a:gd name="connsiteX81" fmla="*/ 537482 w 1686832"/>
                <a:gd name="connsiteY81" fmla="*/ 1968500 h 2019300"/>
                <a:gd name="connsiteX82" fmla="*/ 543832 w 1686832"/>
                <a:gd name="connsiteY82" fmla="*/ 1993900 h 2019300"/>
                <a:gd name="connsiteX83" fmla="*/ 588282 w 1686832"/>
                <a:gd name="connsiteY83" fmla="*/ 2012950 h 2019300"/>
                <a:gd name="connsiteX84" fmla="*/ 607332 w 1686832"/>
                <a:gd name="connsiteY84" fmla="*/ 2019300 h 2019300"/>
                <a:gd name="connsiteX85" fmla="*/ 626382 w 1686832"/>
                <a:gd name="connsiteY85" fmla="*/ 2012950 h 2019300"/>
                <a:gd name="connsiteX86" fmla="*/ 645432 w 1686832"/>
                <a:gd name="connsiteY86" fmla="*/ 1943100 h 2019300"/>
                <a:gd name="connsiteX87" fmla="*/ 658132 w 1686832"/>
                <a:gd name="connsiteY87" fmla="*/ 1924050 h 2019300"/>
                <a:gd name="connsiteX88" fmla="*/ 696232 w 1686832"/>
                <a:gd name="connsiteY88" fmla="*/ 1892300 h 2019300"/>
                <a:gd name="connsiteX89" fmla="*/ 715282 w 1686832"/>
                <a:gd name="connsiteY89" fmla="*/ 1854200 h 2019300"/>
                <a:gd name="connsiteX90" fmla="*/ 708932 w 1686832"/>
                <a:gd name="connsiteY90" fmla="*/ 1771650 h 2019300"/>
                <a:gd name="connsiteX91" fmla="*/ 683532 w 1686832"/>
                <a:gd name="connsiteY91" fmla="*/ 1714500 h 2019300"/>
                <a:gd name="connsiteX92" fmla="*/ 670832 w 1686832"/>
                <a:gd name="connsiteY92" fmla="*/ 1670050 h 2019300"/>
                <a:gd name="connsiteX93" fmla="*/ 677182 w 1686832"/>
                <a:gd name="connsiteY93" fmla="*/ 1638300 h 2019300"/>
                <a:gd name="connsiteX94" fmla="*/ 715282 w 1686832"/>
                <a:gd name="connsiteY94" fmla="*/ 1625600 h 2019300"/>
                <a:gd name="connsiteX95" fmla="*/ 778782 w 1686832"/>
                <a:gd name="connsiteY95" fmla="*/ 1631950 h 2019300"/>
                <a:gd name="connsiteX96" fmla="*/ 810532 w 1686832"/>
                <a:gd name="connsiteY96" fmla="*/ 1663700 h 2019300"/>
                <a:gd name="connsiteX97" fmla="*/ 829582 w 1686832"/>
                <a:gd name="connsiteY97" fmla="*/ 1676400 h 2019300"/>
                <a:gd name="connsiteX98" fmla="*/ 848632 w 1686832"/>
                <a:gd name="connsiteY98" fmla="*/ 1708150 h 2019300"/>
                <a:gd name="connsiteX99" fmla="*/ 905782 w 1686832"/>
                <a:gd name="connsiteY99" fmla="*/ 1720850 h 2019300"/>
                <a:gd name="connsiteX100" fmla="*/ 988332 w 1686832"/>
                <a:gd name="connsiteY100" fmla="*/ 1670050 h 2019300"/>
                <a:gd name="connsiteX101" fmla="*/ 1001032 w 1686832"/>
                <a:gd name="connsiteY101" fmla="*/ 1689100 h 2019300"/>
                <a:gd name="connsiteX102" fmla="*/ 1020082 w 1686832"/>
                <a:gd name="connsiteY102" fmla="*/ 1727200 h 2019300"/>
                <a:gd name="connsiteX103" fmla="*/ 1045482 w 1686832"/>
                <a:gd name="connsiteY103" fmla="*/ 1733550 h 2019300"/>
                <a:gd name="connsiteX104" fmla="*/ 1089932 w 1686832"/>
                <a:gd name="connsiteY104" fmla="*/ 1746250 h 2019300"/>
                <a:gd name="connsiteX105" fmla="*/ 1134382 w 1686832"/>
                <a:gd name="connsiteY105" fmla="*/ 1752600 h 2019300"/>
                <a:gd name="connsiteX106" fmla="*/ 1216932 w 1686832"/>
                <a:gd name="connsiteY106" fmla="*/ 1746250 h 2019300"/>
                <a:gd name="connsiteX107" fmla="*/ 1235982 w 1686832"/>
                <a:gd name="connsiteY107" fmla="*/ 1739900 h 2019300"/>
                <a:gd name="connsiteX108" fmla="*/ 1280432 w 1686832"/>
                <a:gd name="connsiteY108" fmla="*/ 1682750 h 2019300"/>
                <a:gd name="connsiteX109" fmla="*/ 1299482 w 1686832"/>
                <a:gd name="connsiteY109" fmla="*/ 1676400 h 2019300"/>
                <a:gd name="connsiteX110" fmla="*/ 1318532 w 1686832"/>
                <a:gd name="connsiteY110" fmla="*/ 1663700 h 2019300"/>
                <a:gd name="connsiteX111" fmla="*/ 1369332 w 1686832"/>
                <a:gd name="connsiteY111" fmla="*/ 1644650 h 2019300"/>
                <a:gd name="connsiteX112" fmla="*/ 1375682 w 1686832"/>
                <a:gd name="connsiteY112" fmla="*/ 1428750 h 2019300"/>
                <a:gd name="connsiteX113" fmla="*/ 1382032 w 1686832"/>
                <a:gd name="connsiteY113" fmla="*/ 1409700 h 2019300"/>
                <a:gd name="connsiteX114" fmla="*/ 1394732 w 1686832"/>
                <a:gd name="connsiteY114" fmla="*/ 1390650 h 2019300"/>
                <a:gd name="connsiteX115" fmla="*/ 1394732 w 1686832"/>
                <a:gd name="connsiteY115" fmla="*/ 1327150 h 2019300"/>
                <a:gd name="connsiteX116" fmla="*/ 1375682 w 1686832"/>
                <a:gd name="connsiteY116" fmla="*/ 1314450 h 2019300"/>
                <a:gd name="connsiteX117" fmla="*/ 1362982 w 1686832"/>
                <a:gd name="connsiteY117" fmla="*/ 1289050 h 2019300"/>
                <a:gd name="connsiteX118" fmla="*/ 1388382 w 1686832"/>
                <a:gd name="connsiteY118" fmla="*/ 1257300 h 2019300"/>
                <a:gd name="connsiteX119" fmla="*/ 1401082 w 1686832"/>
                <a:gd name="connsiteY119" fmla="*/ 1238250 h 2019300"/>
                <a:gd name="connsiteX120" fmla="*/ 1417735 w 1686832"/>
                <a:gd name="connsiteY120" fmla="*/ 1202532 h 2019300"/>
                <a:gd name="connsiteX121" fmla="*/ 1436785 w 1686832"/>
                <a:gd name="connsiteY121" fmla="*/ 1130300 h 2019300"/>
                <a:gd name="connsiteX122" fmla="*/ 1439182 w 1686832"/>
                <a:gd name="connsiteY122" fmla="*/ 1009650 h 2019300"/>
                <a:gd name="connsiteX123" fmla="*/ 1426482 w 1686832"/>
                <a:gd name="connsiteY123" fmla="*/ 990600 h 2019300"/>
                <a:gd name="connsiteX124" fmla="*/ 1413782 w 1686832"/>
                <a:gd name="connsiteY124" fmla="*/ 952500 h 2019300"/>
                <a:gd name="connsiteX125" fmla="*/ 1401082 w 1686832"/>
                <a:gd name="connsiteY125" fmla="*/ 927100 h 2019300"/>
                <a:gd name="connsiteX126" fmla="*/ 1394732 w 1686832"/>
                <a:gd name="connsiteY126" fmla="*/ 901700 h 2019300"/>
                <a:gd name="connsiteX127" fmla="*/ 1388382 w 1686832"/>
                <a:gd name="connsiteY127" fmla="*/ 882650 h 2019300"/>
                <a:gd name="connsiteX128" fmla="*/ 1394732 w 1686832"/>
                <a:gd name="connsiteY128" fmla="*/ 666750 h 2019300"/>
                <a:gd name="connsiteX129" fmla="*/ 1401082 w 1686832"/>
                <a:gd name="connsiteY129" fmla="*/ 635000 h 2019300"/>
                <a:gd name="connsiteX130" fmla="*/ 1413782 w 1686832"/>
                <a:gd name="connsiteY130" fmla="*/ 615950 h 2019300"/>
                <a:gd name="connsiteX131" fmla="*/ 1419164 w 1686832"/>
                <a:gd name="connsiteY131" fmla="*/ 496888 h 2019300"/>
                <a:gd name="connsiteX132" fmla="*/ 1435103 w 1686832"/>
                <a:gd name="connsiteY132" fmla="*/ 412750 h 2019300"/>
                <a:gd name="connsiteX133" fmla="*/ 1489982 w 1686832"/>
                <a:gd name="connsiteY133" fmla="*/ 431800 h 2019300"/>
                <a:gd name="connsiteX134" fmla="*/ 1515382 w 1686832"/>
                <a:gd name="connsiteY134" fmla="*/ 425450 h 2019300"/>
                <a:gd name="connsiteX135" fmla="*/ 1534432 w 1686832"/>
                <a:gd name="connsiteY135" fmla="*/ 419100 h 2019300"/>
                <a:gd name="connsiteX136" fmla="*/ 1572532 w 1686832"/>
                <a:gd name="connsiteY136" fmla="*/ 412750 h 2019300"/>
                <a:gd name="connsiteX137" fmla="*/ 1597932 w 1686832"/>
                <a:gd name="connsiteY137" fmla="*/ 406400 h 2019300"/>
                <a:gd name="connsiteX138" fmla="*/ 1559832 w 1686832"/>
                <a:gd name="connsiteY138" fmla="*/ 368300 h 2019300"/>
                <a:gd name="connsiteX139" fmla="*/ 1521732 w 1686832"/>
                <a:gd name="connsiteY139" fmla="*/ 349250 h 2019300"/>
                <a:gd name="connsiteX140" fmla="*/ 1483632 w 1686832"/>
                <a:gd name="connsiteY140" fmla="*/ 330200 h 2019300"/>
                <a:gd name="connsiteX141" fmla="*/ 1464582 w 1686832"/>
                <a:gd name="connsiteY141" fmla="*/ 285750 h 2019300"/>
                <a:gd name="connsiteX142" fmla="*/ 1445532 w 1686832"/>
                <a:gd name="connsiteY142" fmla="*/ 279400 h 2019300"/>
                <a:gd name="connsiteX143" fmla="*/ 1408735 w 1686832"/>
                <a:gd name="connsiteY143" fmla="*/ 219075 h 2019300"/>
                <a:gd name="connsiteX144" fmla="*/ 1444566 w 1686832"/>
                <a:gd name="connsiteY144" fmla="*/ 193675 h 2019300"/>
                <a:gd name="connsiteX145" fmla="*/ 1521732 w 1686832"/>
                <a:gd name="connsiteY145" fmla="*/ 228600 h 2019300"/>
                <a:gd name="connsiteX146" fmla="*/ 1578882 w 1686832"/>
                <a:gd name="connsiteY146" fmla="*/ 273050 h 2019300"/>
                <a:gd name="connsiteX147" fmla="*/ 1616982 w 1686832"/>
                <a:gd name="connsiteY147" fmla="*/ 285750 h 2019300"/>
                <a:gd name="connsiteX148" fmla="*/ 1636032 w 1686832"/>
                <a:gd name="connsiteY148" fmla="*/ 298450 h 2019300"/>
                <a:gd name="connsiteX149" fmla="*/ 1623332 w 1686832"/>
                <a:gd name="connsiteY149" fmla="*/ 304800 h 2019300"/>
                <a:gd name="connsiteX150" fmla="*/ 1629682 w 1686832"/>
                <a:gd name="connsiteY150" fmla="*/ 260350 h 2019300"/>
                <a:gd name="connsiteX151" fmla="*/ 1667782 w 1686832"/>
                <a:gd name="connsiteY151" fmla="*/ 228600 h 2019300"/>
                <a:gd name="connsiteX152" fmla="*/ 1686832 w 1686832"/>
                <a:gd name="connsiteY152" fmla="*/ 184150 h 2019300"/>
                <a:gd name="connsiteX153" fmla="*/ 1680482 w 1686832"/>
                <a:gd name="connsiteY153" fmla="*/ 165100 h 2019300"/>
                <a:gd name="connsiteX154" fmla="*/ 1591582 w 1686832"/>
                <a:gd name="connsiteY154" fmla="*/ 158750 h 2019300"/>
                <a:gd name="connsiteX155" fmla="*/ 1623332 w 1686832"/>
                <a:gd name="connsiteY155" fmla="*/ 127000 h 2019300"/>
                <a:gd name="connsiteX156" fmla="*/ 1591582 w 1686832"/>
                <a:gd name="connsiteY156" fmla="*/ 69850 h 2019300"/>
                <a:gd name="connsiteX157" fmla="*/ 1610632 w 1686832"/>
                <a:gd name="connsiteY157" fmla="*/ 63500 h 2019300"/>
                <a:gd name="connsiteX158" fmla="*/ 1591582 w 1686832"/>
                <a:gd name="connsiteY158" fmla="*/ 50800 h 2019300"/>
                <a:gd name="connsiteX159" fmla="*/ 1566182 w 1686832"/>
                <a:gd name="connsiteY159" fmla="*/ 44450 h 2019300"/>
                <a:gd name="connsiteX160" fmla="*/ 1509032 w 1686832"/>
                <a:gd name="connsiteY160" fmla="*/ 31750 h 2019300"/>
                <a:gd name="connsiteX161" fmla="*/ 1489982 w 1686832"/>
                <a:gd name="connsiteY161" fmla="*/ 19050 h 2019300"/>
                <a:gd name="connsiteX162" fmla="*/ 1432832 w 1686832"/>
                <a:gd name="connsiteY162" fmla="*/ 6350 h 2019300"/>
                <a:gd name="connsiteX163" fmla="*/ 1401082 w 1686832"/>
                <a:gd name="connsiteY163" fmla="*/ 0 h 2019300"/>
                <a:gd name="connsiteX164" fmla="*/ 1337582 w 1686832"/>
                <a:gd name="connsiteY164" fmla="*/ 6350 h 2019300"/>
                <a:gd name="connsiteX165" fmla="*/ 1337582 w 1686832"/>
                <a:gd name="connsiteY165" fmla="*/ 50800 h 2019300"/>
                <a:gd name="connsiteX166" fmla="*/ 1375682 w 1686832"/>
                <a:gd name="connsiteY166" fmla="*/ 57150 h 2019300"/>
                <a:gd name="connsiteX167" fmla="*/ 1375682 w 1686832"/>
                <a:gd name="connsiteY167" fmla="*/ 127000 h 2019300"/>
                <a:gd name="connsiteX168" fmla="*/ 1337582 w 1686832"/>
                <a:gd name="connsiteY168" fmla="*/ 120650 h 2019300"/>
                <a:gd name="connsiteX169" fmla="*/ 1299482 w 1686832"/>
                <a:gd name="connsiteY169" fmla="*/ 82550 h 2019300"/>
                <a:gd name="connsiteX170" fmla="*/ 1280432 w 1686832"/>
                <a:gd name="connsiteY170" fmla="*/ 63500 h 2019300"/>
                <a:gd name="connsiteX171" fmla="*/ 1248682 w 1686832"/>
                <a:gd name="connsiteY171" fmla="*/ 57150 h 2019300"/>
                <a:gd name="connsiteX172" fmla="*/ 1172482 w 1686832"/>
                <a:gd name="connsiteY172" fmla="*/ 50800 h 2019300"/>
                <a:gd name="connsiteX173" fmla="*/ 1089932 w 1686832"/>
                <a:gd name="connsiteY173" fmla="*/ 50800 h 2019300"/>
                <a:gd name="connsiteX174" fmla="*/ 1070882 w 1686832"/>
                <a:gd name="connsiteY174" fmla="*/ 63500 h 2019300"/>
                <a:gd name="connsiteX175" fmla="*/ 1051832 w 1686832"/>
                <a:gd name="connsiteY175" fmla="*/ 101600 h 2019300"/>
                <a:gd name="connsiteX176" fmla="*/ 1039132 w 1686832"/>
                <a:gd name="connsiteY176" fmla="*/ 120650 h 2019300"/>
                <a:gd name="connsiteX177" fmla="*/ 1032782 w 1686832"/>
                <a:gd name="connsiteY177" fmla="*/ 139700 h 2019300"/>
                <a:gd name="connsiteX178" fmla="*/ 994682 w 1686832"/>
                <a:gd name="connsiteY178" fmla="*/ 184150 h 2019300"/>
                <a:gd name="connsiteX179" fmla="*/ 956582 w 1686832"/>
                <a:gd name="connsiteY179" fmla="*/ 177800 h 2019300"/>
                <a:gd name="connsiteX180" fmla="*/ 943882 w 1686832"/>
                <a:gd name="connsiteY180" fmla="*/ 158750 h 2019300"/>
                <a:gd name="connsiteX181" fmla="*/ 924832 w 1686832"/>
                <a:gd name="connsiteY181" fmla="*/ 139700 h 2019300"/>
                <a:gd name="connsiteX182" fmla="*/ 905782 w 1686832"/>
                <a:gd name="connsiteY182" fmla="*/ 95250 h 2019300"/>
                <a:gd name="connsiteX183" fmla="*/ 899432 w 1686832"/>
                <a:gd name="connsiteY183" fmla="*/ 69850 h 2019300"/>
                <a:gd name="connsiteX184" fmla="*/ 886732 w 1686832"/>
                <a:gd name="connsiteY184" fmla="*/ 50800 h 2019300"/>
                <a:gd name="connsiteX185" fmla="*/ 880382 w 1686832"/>
                <a:gd name="connsiteY185" fmla="*/ 31750 h 2019300"/>
                <a:gd name="connsiteX186" fmla="*/ 842282 w 1686832"/>
                <a:gd name="connsiteY186" fmla="*/ 12700 h 2019300"/>
                <a:gd name="connsiteX187" fmla="*/ 670832 w 1686832"/>
                <a:gd name="connsiteY187" fmla="*/ 25400 h 2019300"/>
                <a:gd name="connsiteX188" fmla="*/ 645432 w 1686832"/>
                <a:gd name="connsiteY188" fmla="*/ 31750 h 2019300"/>
                <a:gd name="connsiteX189" fmla="*/ 632732 w 1686832"/>
                <a:gd name="connsiteY189" fmla="*/ 50800 h 2019300"/>
                <a:gd name="connsiteX190" fmla="*/ 613682 w 1686832"/>
                <a:gd name="connsiteY190" fmla="*/ 63500 h 2019300"/>
                <a:gd name="connsiteX0" fmla="*/ 613682 w 1686832"/>
                <a:gd name="connsiteY0" fmla="*/ 63500 h 2019300"/>
                <a:gd name="connsiteX1" fmla="*/ 626382 w 1686832"/>
                <a:gd name="connsiteY1" fmla="*/ 228600 h 2019300"/>
                <a:gd name="connsiteX2" fmla="*/ 607332 w 1686832"/>
                <a:gd name="connsiteY2" fmla="*/ 273050 h 2019300"/>
                <a:gd name="connsiteX3" fmla="*/ 588282 w 1686832"/>
                <a:gd name="connsiteY3" fmla="*/ 285750 h 2019300"/>
                <a:gd name="connsiteX4" fmla="*/ 562882 w 1686832"/>
                <a:gd name="connsiteY4" fmla="*/ 241300 h 2019300"/>
                <a:gd name="connsiteX5" fmla="*/ 505732 w 1686832"/>
                <a:gd name="connsiteY5" fmla="*/ 209550 h 2019300"/>
                <a:gd name="connsiteX6" fmla="*/ 448582 w 1686832"/>
                <a:gd name="connsiteY6" fmla="*/ 254000 h 2019300"/>
                <a:gd name="connsiteX7" fmla="*/ 404132 w 1686832"/>
                <a:gd name="connsiteY7" fmla="*/ 311150 h 2019300"/>
                <a:gd name="connsiteX8" fmla="*/ 366032 w 1686832"/>
                <a:gd name="connsiteY8" fmla="*/ 323850 h 2019300"/>
                <a:gd name="connsiteX9" fmla="*/ 346982 w 1686832"/>
                <a:gd name="connsiteY9" fmla="*/ 330200 h 2019300"/>
                <a:gd name="connsiteX10" fmla="*/ 315232 w 1686832"/>
                <a:gd name="connsiteY10" fmla="*/ 368300 h 2019300"/>
                <a:gd name="connsiteX11" fmla="*/ 302532 w 1686832"/>
                <a:gd name="connsiteY11" fmla="*/ 406400 h 2019300"/>
                <a:gd name="connsiteX12" fmla="*/ 277132 w 1686832"/>
                <a:gd name="connsiteY12" fmla="*/ 444500 h 2019300"/>
                <a:gd name="connsiteX13" fmla="*/ 270782 w 1686832"/>
                <a:gd name="connsiteY13" fmla="*/ 463550 h 2019300"/>
                <a:gd name="connsiteX14" fmla="*/ 264432 w 1686832"/>
                <a:gd name="connsiteY14" fmla="*/ 501650 h 2019300"/>
                <a:gd name="connsiteX15" fmla="*/ 245382 w 1686832"/>
                <a:gd name="connsiteY15" fmla="*/ 508000 h 2019300"/>
                <a:gd name="connsiteX16" fmla="*/ 185059 w 1686832"/>
                <a:gd name="connsiteY16" fmla="*/ 536575 h 2019300"/>
                <a:gd name="connsiteX17" fmla="*/ 188232 w 1686832"/>
                <a:gd name="connsiteY17" fmla="*/ 577850 h 2019300"/>
                <a:gd name="connsiteX18" fmla="*/ 289832 w 1686832"/>
                <a:gd name="connsiteY18" fmla="*/ 539750 h 2019300"/>
                <a:gd name="connsiteX19" fmla="*/ 308882 w 1686832"/>
                <a:gd name="connsiteY19" fmla="*/ 552450 h 2019300"/>
                <a:gd name="connsiteX20" fmla="*/ 327932 w 1686832"/>
                <a:gd name="connsiteY20" fmla="*/ 596900 h 2019300"/>
                <a:gd name="connsiteX21" fmla="*/ 340632 w 1686832"/>
                <a:gd name="connsiteY21" fmla="*/ 635000 h 2019300"/>
                <a:gd name="connsiteX22" fmla="*/ 327932 w 1686832"/>
                <a:gd name="connsiteY22" fmla="*/ 698500 h 2019300"/>
                <a:gd name="connsiteX23" fmla="*/ 308882 w 1686832"/>
                <a:gd name="connsiteY23" fmla="*/ 717550 h 2019300"/>
                <a:gd name="connsiteX24" fmla="*/ 293007 w 1686832"/>
                <a:gd name="connsiteY24" fmla="*/ 746125 h 2019300"/>
                <a:gd name="connsiteX25" fmla="*/ 283482 w 1686832"/>
                <a:gd name="connsiteY25" fmla="*/ 822325 h 2019300"/>
                <a:gd name="connsiteX26" fmla="*/ 359682 w 1686832"/>
                <a:gd name="connsiteY26" fmla="*/ 844550 h 2019300"/>
                <a:gd name="connsiteX27" fmla="*/ 366032 w 1686832"/>
                <a:gd name="connsiteY27" fmla="*/ 863600 h 2019300"/>
                <a:gd name="connsiteX28" fmla="*/ 327932 w 1686832"/>
                <a:gd name="connsiteY28" fmla="*/ 882650 h 2019300"/>
                <a:gd name="connsiteX29" fmla="*/ 308882 w 1686832"/>
                <a:gd name="connsiteY29" fmla="*/ 889000 h 2019300"/>
                <a:gd name="connsiteX30" fmla="*/ 315232 w 1686832"/>
                <a:gd name="connsiteY30" fmla="*/ 927100 h 2019300"/>
                <a:gd name="connsiteX31" fmla="*/ 327932 w 1686832"/>
                <a:gd name="connsiteY31" fmla="*/ 946150 h 2019300"/>
                <a:gd name="connsiteX32" fmla="*/ 283482 w 1686832"/>
                <a:gd name="connsiteY32" fmla="*/ 946150 h 2019300"/>
                <a:gd name="connsiteX33" fmla="*/ 273957 w 1686832"/>
                <a:gd name="connsiteY33" fmla="*/ 977900 h 2019300"/>
                <a:gd name="connsiteX34" fmla="*/ 264432 w 1686832"/>
                <a:gd name="connsiteY34" fmla="*/ 1044575 h 2019300"/>
                <a:gd name="connsiteX35" fmla="*/ 181882 w 1686832"/>
                <a:gd name="connsiteY35" fmla="*/ 1047750 h 2019300"/>
                <a:gd name="connsiteX36" fmla="*/ 156482 w 1686832"/>
                <a:gd name="connsiteY36" fmla="*/ 1035050 h 2019300"/>
                <a:gd name="connsiteX37" fmla="*/ 137432 w 1686832"/>
                <a:gd name="connsiteY37" fmla="*/ 1028700 h 2019300"/>
                <a:gd name="connsiteX38" fmla="*/ 112032 w 1686832"/>
                <a:gd name="connsiteY38" fmla="*/ 1066800 h 2019300"/>
                <a:gd name="connsiteX39" fmla="*/ 118382 w 1686832"/>
                <a:gd name="connsiteY39" fmla="*/ 1092200 h 2019300"/>
                <a:gd name="connsiteX40" fmla="*/ 137432 w 1686832"/>
                <a:gd name="connsiteY40" fmla="*/ 1111250 h 2019300"/>
                <a:gd name="connsiteX41" fmla="*/ 150132 w 1686832"/>
                <a:gd name="connsiteY41" fmla="*/ 1130300 h 2019300"/>
                <a:gd name="connsiteX42" fmla="*/ 108857 w 1686832"/>
                <a:gd name="connsiteY42" fmla="*/ 1149350 h 2019300"/>
                <a:gd name="connsiteX43" fmla="*/ 907 w 1686832"/>
                <a:gd name="connsiteY43" fmla="*/ 1336675 h 2019300"/>
                <a:gd name="connsiteX44" fmla="*/ 175532 w 1686832"/>
                <a:gd name="connsiteY44" fmla="*/ 1289050 h 2019300"/>
                <a:gd name="connsiteX45" fmla="*/ 226332 w 1686832"/>
                <a:gd name="connsiteY45" fmla="*/ 1298575 h 2019300"/>
                <a:gd name="connsiteX46" fmla="*/ 245382 w 1686832"/>
                <a:gd name="connsiteY46" fmla="*/ 1349375 h 2019300"/>
                <a:gd name="connsiteX47" fmla="*/ 343807 w 1686832"/>
                <a:gd name="connsiteY47" fmla="*/ 1358900 h 2019300"/>
                <a:gd name="connsiteX48" fmla="*/ 410482 w 1686832"/>
                <a:gd name="connsiteY48" fmla="*/ 1327150 h 2019300"/>
                <a:gd name="connsiteX49" fmla="*/ 429532 w 1686832"/>
                <a:gd name="connsiteY49" fmla="*/ 1320800 h 2019300"/>
                <a:gd name="connsiteX50" fmla="*/ 435882 w 1686832"/>
                <a:gd name="connsiteY50" fmla="*/ 1301750 h 2019300"/>
                <a:gd name="connsiteX51" fmla="*/ 454932 w 1686832"/>
                <a:gd name="connsiteY51" fmla="*/ 1225550 h 2019300"/>
                <a:gd name="connsiteX52" fmla="*/ 473982 w 1686832"/>
                <a:gd name="connsiteY52" fmla="*/ 1212850 h 2019300"/>
                <a:gd name="connsiteX53" fmla="*/ 493032 w 1686832"/>
                <a:gd name="connsiteY53" fmla="*/ 1219200 h 2019300"/>
                <a:gd name="connsiteX54" fmla="*/ 540657 w 1686832"/>
                <a:gd name="connsiteY54" fmla="*/ 1219200 h 2019300"/>
                <a:gd name="connsiteX55" fmla="*/ 556532 w 1686832"/>
                <a:gd name="connsiteY55" fmla="*/ 1244600 h 2019300"/>
                <a:gd name="connsiteX56" fmla="*/ 524782 w 1686832"/>
                <a:gd name="connsiteY56" fmla="*/ 1276350 h 2019300"/>
                <a:gd name="connsiteX57" fmla="*/ 505732 w 1686832"/>
                <a:gd name="connsiteY57" fmla="*/ 1282700 h 2019300"/>
                <a:gd name="connsiteX58" fmla="*/ 486682 w 1686832"/>
                <a:gd name="connsiteY58" fmla="*/ 1295400 h 2019300"/>
                <a:gd name="connsiteX59" fmla="*/ 473982 w 1686832"/>
                <a:gd name="connsiteY59" fmla="*/ 1314450 h 2019300"/>
                <a:gd name="connsiteX60" fmla="*/ 467632 w 1686832"/>
                <a:gd name="connsiteY60" fmla="*/ 1333500 h 2019300"/>
                <a:gd name="connsiteX61" fmla="*/ 435882 w 1686832"/>
                <a:gd name="connsiteY61" fmla="*/ 1365250 h 2019300"/>
                <a:gd name="connsiteX62" fmla="*/ 499382 w 1686832"/>
                <a:gd name="connsiteY62" fmla="*/ 1390650 h 2019300"/>
                <a:gd name="connsiteX63" fmla="*/ 512082 w 1686832"/>
                <a:gd name="connsiteY63" fmla="*/ 1409700 h 2019300"/>
                <a:gd name="connsiteX64" fmla="*/ 512082 w 1686832"/>
                <a:gd name="connsiteY64" fmla="*/ 1460500 h 2019300"/>
                <a:gd name="connsiteX65" fmla="*/ 451757 w 1686832"/>
                <a:gd name="connsiteY65" fmla="*/ 1393825 h 2019300"/>
                <a:gd name="connsiteX66" fmla="*/ 372382 w 1686832"/>
                <a:gd name="connsiteY66" fmla="*/ 1450975 h 2019300"/>
                <a:gd name="connsiteX67" fmla="*/ 378732 w 1686832"/>
                <a:gd name="connsiteY67" fmla="*/ 1498600 h 2019300"/>
                <a:gd name="connsiteX68" fmla="*/ 391432 w 1686832"/>
                <a:gd name="connsiteY68" fmla="*/ 1517650 h 2019300"/>
                <a:gd name="connsiteX69" fmla="*/ 404132 w 1686832"/>
                <a:gd name="connsiteY69" fmla="*/ 1555750 h 2019300"/>
                <a:gd name="connsiteX70" fmla="*/ 423182 w 1686832"/>
                <a:gd name="connsiteY70" fmla="*/ 1562100 h 2019300"/>
                <a:gd name="connsiteX71" fmla="*/ 461282 w 1686832"/>
                <a:gd name="connsiteY71" fmla="*/ 1587500 h 2019300"/>
                <a:gd name="connsiteX72" fmla="*/ 454932 w 1686832"/>
                <a:gd name="connsiteY72" fmla="*/ 1606550 h 2019300"/>
                <a:gd name="connsiteX73" fmla="*/ 391432 w 1686832"/>
                <a:gd name="connsiteY73" fmla="*/ 1625600 h 2019300"/>
                <a:gd name="connsiteX74" fmla="*/ 378732 w 1686832"/>
                <a:gd name="connsiteY74" fmla="*/ 1663700 h 2019300"/>
                <a:gd name="connsiteX75" fmla="*/ 385082 w 1686832"/>
                <a:gd name="connsiteY75" fmla="*/ 1701800 h 2019300"/>
                <a:gd name="connsiteX76" fmla="*/ 416832 w 1686832"/>
                <a:gd name="connsiteY76" fmla="*/ 1733550 h 2019300"/>
                <a:gd name="connsiteX77" fmla="*/ 410482 w 1686832"/>
                <a:gd name="connsiteY77" fmla="*/ 1755775 h 2019300"/>
                <a:gd name="connsiteX78" fmla="*/ 429532 w 1686832"/>
                <a:gd name="connsiteY78" fmla="*/ 1866900 h 2019300"/>
                <a:gd name="connsiteX79" fmla="*/ 461282 w 1686832"/>
                <a:gd name="connsiteY79" fmla="*/ 1955800 h 2019300"/>
                <a:gd name="connsiteX80" fmla="*/ 486682 w 1686832"/>
                <a:gd name="connsiteY80" fmla="*/ 1962150 h 2019300"/>
                <a:gd name="connsiteX81" fmla="*/ 537482 w 1686832"/>
                <a:gd name="connsiteY81" fmla="*/ 1968500 h 2019300"/>
                <a:gd name="connsiteX82" fmla="*/ 543832 w 1686832"/>
                <a:gd name="connsiteY82" fmla="*/ 1993900 h 2019300"/>
                <a:gd name="connsiteX83" fmla="*/ 588282 w 1686832"/>
                <a:gd name="connsiteY83" fmla="*/ 2012950 h 2019300"/>
                <a:gd name="connsiteX84" fmla="*/ 607332 w 1686832"/>
                <a:gd name="connsiteY84" fmla="*/ 2019300 h 2019300"/>
                <a:gd name="connsiteX85" fmla="*/ 626382 w 1686832"/>
                <a:gd name="connsiteY85" fmla="*/ 2012950 h 2019300"/>
                <a:gd name="connsiteX86" fmla="*/ 645432 w 1686832"/>
                <a:gd name="connsiteY86" fmla="*/ 1943100 h 2019300"/>
                <a:gd name="connsiteX87" fmla="*/ 658132 w 1686832"/>
                <a:gd name="connsiteY87" fmla="*/ 1924050 h 2019300"/>
                <a:gd name="connsiteX88" fmla="*/ 696232 w 1686832"/>
                <a:gd name="connsiteY88" fmla="*/ 1892300 h 2019300"/>
                <a:gd name="connsiteX89" fmla="*/ 715282 w 1686832"/>
                <a:gd name="connsiteY89" fmla="*/ 1854200 h 2019300"/>
                <a:gd name="connsiteX90" fmla="*/ 708932 w 1686832"/>
                <a:gd name="connsiteY90" fmla="*/ 1771650 h 2019300"/>
                <a:gd name="connsiteX91" fmla="*/ 683532 w 1686832"/>
                <a:gd name="connsiteY91" fmla="*/ 1714500 h 2019300"/>
                <a:gd name="connsiteX92" fmla="*/ 670832 w 1686832"/>
                <a:gd name="connsiteY92" fmla="*/ 1670050 h 2019300"/>
                <a:gd name="connsiteX93" fmla="*/ 677182 w 1686832"/>
                <a:gd name="connsiteY93" fmla="*/ 1638300 h 2019300"/>
                <a:gd name="connsiteX94" fmla="*/ 715282 w 1686832"/>
                <a:gd name="connsiteY94" fmla="*/ 1625600 h 2019300"/>
                <a:gd name="connsiteX95" fmla="*/ 778782 w 1686832"/>
                <a:gd name="connsiteY95" fmla="*/ 1631950 h 2019300"/>
                <a:gd name="connsiteX96" fmla="*/ 810532 w 1686832"/>
                <a:gd name="connsiteY96" fmla="*/ 1663700 h 2019300"/>
                <a:gd name="connsiteX97" fmla="*/ 829582 w 1686832"/>
                <a:gd name="connsiteY97" fmla="*/ 1676400 h 2019300"/>
                <a:gd name="connsiteX98" fmla="*/ 848632 w 1686832"/>
                <a:gd name="connsiteY98" fmla="*/ 1708150 h 2019300"/>
                <a:gd name="connsiteX99" fmla="*/ 905782 w 1686832"/>
                <a:gd name="connsiteY99" fmla="*/ 1720850 h 2019300"/>
                <a:gd name="connsiteX100" fmla="*/ 988332 w 1686832"/>
                <a:gd name="connsiteY100" fmla="*/ 1670050 h 2019300"/>
                <a:gd name="connsiteX101" fmla="*/ 1001032 w 1686832"/>
                <a:gd name="connsiteY101" fmla="*/ 1689100 h 2019300"/>
                <a:gd name="connsiteX102" fmla="*/ 1020082 w 1686832"/>
                <a:gd name="connsiteY102" fmla="*/ 1727200 h 2019300"/>
                <a:gd name="connsiteX103" fmla="*/ 1045482 w 1686832"/>
                <a:gd name="connsiteY103" fmla="*/ 1733550 h 2019300"/>
                <a:gd name="connsiteX104" fmla="*/ 1089932 w 1686832"/>
                <a:gd name="connsiteY104" fmla="*/ 1746250 h 2019300"/>
                <a:gd name="connsiteX105" fmla="*/ 1134382 w 1686832"/>
                <a:gd name="connsiteY105" fmla="*/ 1752600 h 2019300"/>
                <a:gd name="connsiteX106" fmla="*/ 1216932 w 1686832"/>
                <a:gd name="connsiteY106" fmla="*/ 1746250 h 2019300"/>
                <a:gd name="connsiteX107" fmla="*/ 1235982 w 1686832"/>
                <a:gd name="connsiteY107" fmla="*/ 1739900 h 2019300"/>
                <a:gd name="connsiteX108" fmla="*/ 1280432 w 1686832"/>
                <a:gd name="connsiteY108" fmla="*/ 1682750 h 2019300"/>
                <a:gd name="connsiteX109" fmla="*/ 1299482 w 1686832"/>
                <a:gd name="connsiteY109" fmla="*/ 1676400 h 2019300"/>
                <a:gd name="connsiteX110" fmla="*/ 1318532 w 1686832"/>
                <a:gd name="connsiteY110" fmla="*/ 1663700 h 2019300"/>
                <a:gd name="connsiteX111" fmla="*/ 1369332 w 1686832"/>
                <a:gd name="connsiteY111" fmla="*/ 1644650 h 2019300"/>
                <a:gd name="connsiteX112" fmla="*/ 1375682 w 1686832"/>
                <a:gd name="connsiteY112" fmla="*/ 1428750 h 2019300"/>
                <a:gd name="connsiteX113" fmla="*/ 1382032 w 1686832"/>
                <a:gd name="connsiteY113" fmla="*/ 1409700 h 2019300"/>
                <a:gd name="connsiteX114" fmla="*/ 1394732 w 1686832"/>
                <a:gd name="connsiteY114" fmla="*/ 1390650 h 2019300"/>
                <a:gd name="connsiteX115" fmla="*/ 1394732 w 1686832"/>
                <a:gd name="connsiteY115" fmla="*/ 1327150 h 2019300"/>
                <a:gd name="connsiteX116" fmla="*/ 1375682 w 1686832"/>
                <a:gd name="connsiteY116" fmla="*/ 1314450 h 2019300"/>
                <a:gd name="connsiteX117" fmla="*/ 1362982 w 1686832"/>
                <a:gd name="connsiteY117" fmla="*/ 1289050 h 2019300"/>
                <a:gd name="connsiteX118" fmla="*/ 1388382 w 1686832"/>
                <a:gd name="connsiteY118" fmla="*/ 1257300 h 2019300"/>
                <a:gd name="connsiteX119" fmla="*/ 1401082 w 1686832"/>
                <a:gd name="connsiteY119" fmla="*/ 1238250 h 2019300"/>
                <a:gd name="connsiteX120" fmla="*/ 1417735 w 1686832"/>
                <a:gd name="connsiteY120" fmla="*/ 1202532 h 2019300"/>
                <a:gd name="connsiteX121" fmla="*/ 1436785 w 1686832"/>
                <a:gd name="connsiteY121" fmla="*/ 1130300 h 2019300"/>
                <a:gd name="connsiteX122" fmla="*/ 1439182 w 1686832"/>
                <a:gd name="connsiteY122" fmla="*/ 1009650 h 2019300"/>
                <a:gd name="connsiteX123" fmla="*/ 1426482 w 1686832"/>
                <a:gd name="connsiteY123" fmla="*/ 990600 h 2019300"/>
                <a:gd name="connsiteX124" fmla="*/ 1413782 w 1686832"/>
                <a:gd name="connsiteY124" fmla="*/ 952500 h 2019300"/>
                <a:gd name="connsiteX125" fmla="*/ 1401082 w 1686832"/>
                <a:gd name="connsiteY125" fmla="*/ 927100 h 2019300"/>
                <a:gd name="connsiteX126" fmla="*/ 1394732 w 1686832"/>
                <a:gd name="connsiteY126" fmla="*/ 901700 h 2019300"/>
                <a:gd name="connsiteX127" fmla="*/ 1388382 w 1686832"/>
                <a:gd name="connsiteY127" fmla="*/ 882650 h 2019300"/>
                <a:gd name="connsiteX128" fmla="*/ 1394732 w 1686832"/>
                <a:gd name="connsiteY128" fmla="*/ 666750 h 2019300"/>
                <a:gd name="connsiteX129" fmla="*/ 1401082 w 1686832"/>
                <a:gd name="connsiteY129" fmla="*/ 635000 h 2019300"/>
                <a:gd name="connsiteX130" fmla="*/ 1413782 w 1686832"/>
                <a:gd name="connsiteY130" fmla="*/ 615950 h 2019300"/>
                <a:gd name="connsiteX131" fmla="*/ 1419164 w 1686832"/>
                <a:gd name="connsiteY131" fmla="*/ 496888 h 2019300"/>
                <a:gd name="connsiteX132" fmla="*/ 1435103 w 1686832"/>
                <a:gd name="connsiteY132" fmla="*/ 412750 h 2019300"/>
                <a:gd name="connsiteX133" fmla="*/ 1489982 w 1686832"/>
                <a:gd name="connsiteY133" fmla="*/ 431800 h 2019300"/>
                <a:gd name="connsiteX134" fmla="*/ 1515382 w 1686832"/>
                <a:gd name="connsiteY134" fmla="*/ 425450 h 2019300"/>
                <a:gd name="connsiteX135" fmla="*/ 1534432 w 1686832"/>
                <a:gd name="connsiteY135" fmla="*/ 419100 h 2019300"/>
                <a:gd name="connsiteX136" fmla="*/ 1572532 w 1686832"/>
                <a:gd name="connsiteY136" fmla="*/ 412750 h 2019300"/>
                <a:gd name="connsiteX137" fmla="*/ 1597932 w 1686832"/>
                <a:gd name="connsiteY137" fmla="*/ 406400 h 2019300"/>
                <a:gd name="connsiteX138" fmla="*/ 1559832 w 1686832"/>
                <a:gd name="connsiteY138" fmla="*/ 368300 h 2019300"/>
                <a:gd name="connsiteX139" fmla="*/ 1521732 w 1686832"/>
                <a:gd name="connsiteY139" fmla="*/ 349250 h 2019300"/>
                <a:gd name="connsiteX140" fmla="*/ 1483632 w 1686832"/>
                <a:gd name="connsiteY140" fmla="*/ 330200 h 2019300"/>
                <a:gd name="connsiteX141" fmla="*/ 1435818 w 1686832"/>
                <a:gd name="connsiteY141" fmla="*/ 290513 h 2019300"/>
                <a:gd name="connsiteX142" fmla="*/ 1445532 w 1686832"/>
                <a:gd name="connsiteY142" fmla="*/ 279400 h 2019300"/>
                <a:gd name="connsiteX143" fmla="*/ 1408735 w 1686832"/>
                <a:gd name="connsiteY143" fmla="*/ 219075 h 2019300"/>
                <a:gd name="connsiteX144" fmla="*/ 1444566 w 1686832"/>
                <a:gd name="connsiteY144" fmla="*/ 193675 h 2019300"/>
                <a:gd name="connsiteX145" fmla="*/ 1521732 w 1686832"/>
                <a:gd name="connsiteY145" fmla="*/ 228600 h 2019300"/>
                <a:gd name="connsiteX146" fmla="*/ 1578882 w 1686832"/>
                <a:gd name="connsiteY146" fmla="*/ 273050 h 2019300"/>
                <a:gd name="connsiteX147" fmla="*/ 1616982 w 1686832"/>
                <a:gd name="connsiteY147" fmla="*/ 285750 h 2019300"/>
                <a:gd name="connsiteX148" fmla="*/ 1636032 w 1686832"/>
                <a:gd name="connsiteY148" fmla="*/ 298450 h 2019300"/>
                <a:gd name="connsiteX149" fmla="*/ 1623332 w 1686832"/>
                <a:gd name="connsiteY149" fmla="*/ 304800 h 2019300"/>
                <a:gd name="connsiteX150" fmla="*/ 1629682 w 1686832"/>
                <a:gd name="connsiteY150" fmla="*/ 260350 h 2019300"/>
                <a:gd name="connsiteX151" fmla="*/ 1667782 w 1686832"/>
                <a:gd name="connsiteY151" fmla="*/ 228600 h 2019300"/>
                <a:gd name="connsiteX152" fmla="*/ 1686832 w 1686832"/>
                <a:gd name="connsiteY152" fmla="*/ 184150 h 2019300"/>
                <a:gd name="connsiteX153" fmla="*/ 1680482 w 1686832"/>
                <a:gd name="connsiteY153" fmla="*/ 165100 h 2019300"/>
                <a:gd name="connsiteX154" fmla="*/ 1591582 w 1686832"/>
                <a:gd name="connsiteY154" fmla="*/ 158750 h 2019300"/>
                <a:gd name="connsiteX155" fmla="*/ 1623332 w 1686832"/>
                <a:gd name="connsiteY155" fmla="*/ 127000 h 2019300"/>
                <a:gd name="connsiteX156" fmla="*/ 1591582 w 1686832"/>
                <a:gd name="connsiteY156" fmla="*/ 69850 h 2019300"/>
                <a:gd name="connsiteX157" fmla="*/ 1610632 w 1686832"/>
                <a:gd name="connsiteY157" fmla="*/ 63500 h 2019300"/>
                <a:gd name="connsiteX158" fmla="*/ 1591582 w 1686832"/>
                <a:gd name="connsiteY158" fmla="*/ 50800 h 2019300"/>
                <a:gd name="connsiteX159" fmla="*/ 1566182 w 1686832"/>
                <a:gd name="connsiteY159" fmla="*/ 44450 h 2019300"/>
                <a:gd name="connsiteX160" fmla="*/ 1509032 w 1686832"/>
                <a:gd name="connsiteY160" fmla="*/ 31750 h 2019300"/>
                <a:gd name="connsiteX161" fmla="*/ 1489982 w 1686832"/>
                <a:gd name="connsiteY161" fmla="*/ 19050 h 2019300"/>
                <a:gd name="connsiteX162" fmla="*/ 1432832 w 1686832"/>
                <a:gd name="connsiteY162" fmla="*/ 6350 h 2019300"/>
                <a:gd name="connsiteX163" fmla="*/ 1401082 w 1686832"/>
                <a:gd name="connsiteY163" fmla="*/ 0 h 2019300"/>
                <a:gd name="connsiteX164" fmla="*/ 1337582 w 1686832"/>
                <a:gd name="connsiteY164" fmla="*/ 6350 h 2019300"/>
                <a:gd name="connsiteX165" fmla="*/ 1337582 w 1686832"/>
                <a:gd name="connsiteY165" fmla="*/ 50800 h 2019300"/>
                <a:gd name="connsiteX166" fmla="*/ 1375682 w 1686832"/>
                <a:gd name="connsiteY166" fmla="*/ 57150 h 2019300"/>
                <a:gd name="connsiteX167" fmla="*/ 1375682 w 1686832"/>
                <a:gd name="connsiteY167" fmla="*/ 127000 h 2019300"/>
                <a:gd name="connsiteX168" fmla="*/ 1337582 w 1686832"/>
                <a:gd name="connsiteY168" fmla="*/ 120650 h 2019300"/>
                <a:gd name="connsiteX169" fmla="*/ 1299482 w 1686832"/>
                <a:gd name="connsiteY169" fmla="*/ 82550 h 2019300"/>
                <a:gd name="connsiteX170" fmla="*/ 1280432 w 1686832"/>
                <a:gd name="connsiteY170" fmla="*/ 63500 h 2019300"/>
                <a:gd name="connsiteX171" fmla="*/ 1248682 w 1686832"/>
                <a:gd name="connsiteY171" fmla="*/ 57150 h 2019300"/>
                <a:gd name="connsiteX172" fmla="*/ 1172482 w 1686832"/>
                <a:gd name="connsiteY172" fmla="*/ 50800 h 2019300"/>
                <a:gd name="connsiteX173" fmla="*/ 1089932 w 1686832"/>
                <a:gd name="connsiteY173" fmla="*/ 50800 h 2019300"/>
                <a:gd name="connsiteX174" fmla="*/ 1070882 w 1686832"/>
                <a:gd name="connsiteY174" fmla="*/ 63500 h 2019300"/>
                <a:gd name="connsiteX175" fmla="*/ 1051832 w 1686832"/>
                <a:gd name="connsiteY175" fmla="*/ 101600 h 2019300"/>
                <a:gd name="connsiteX176" fmla="*/ 1039132 w 1686832"/>
                <a:gd name="connsiteY176" fmla="*/ 120650 h 2019300"/>
                <a:gd name="connsiteX177" fmla="*/ 1032782 w 1686832"/>
                <a:gd name="connsiteY177" fmla="*/ 139700 h 2019300"/>
                <a:gd name="connsiteX178" fmla="*/ 994682 w 1686832"/>
                <a:gd name="connsiteY178" fmla="*/ 184150 h 2019300"/>
                <a:gd name="connsiteX179" fmla="*/ 956582 w 1686832"/>
                <a:gd name="connsiteY179" fmla="*/ 177800 h 2019300"/>
                <a:gd name="connsiteX180" fmla="*/ 943882 w 1686832"/>
                <a:gd name="connsiteY180" fmla="*/ 158750 h 2019300"/>
                <a:gd name="connsiteX181" fmla="*/ 924832 w 1686832"/>
                <a:gd name="connsiteY181" fmla="*/ 139700 h 2019300"/>
                <a:gd name="connsiteX182" fmla="*/ 905782 w 1686832"/>
                <a:gd name="connsiteY182" fmla="*/ 95250 h 2019300"/>
                <a:gd name="connsiteX183" fmla="*/ 899432 w 1686832"/>
                <a:gd name="connsiteY183" fmla="*/ 69850 h 2019300"/>
                <a:gd name="connsiteX184" fmla="*/ 886732 w 1686832"/>
                <a:gd name="connsiteY184" fmla="*/ 50800 h 2019300"/>
                <a:gd name="connsiteX185" fmla="*/ 880382 w 1686832"/>
                <a:gd name="connsiteY185" fmla="*/ 31750 h 2019300"/>
                <a:gd name="connsiteX186" fmla="*/ 842282 w 1686832"/>
                <a:gd name="connsiteY186" fmla="*/ 12700 h 2019300"/>
                <a:gd name="connsiteX187" fmla="*/ 670832 w 1686832"/>
                <a:gd name="connsiteY187" fmla="*/ 25400 h 2019300"/>
                <a:gd name="connsiteX188" fmla="*/ 645432 w 1686832"/>
                <a:gd name="connsiteY188" fmla="*/ 31750 h 2019300"/>
                <a:gd name="connsiteX189" fmla="*/ 632732 w 1686832"/>
                <a:gd name="connsiteY189" fmla="*/ 50800 h 2019300"/>
                <a:gd name="connsiteX190" fmla="*/ 613682 w 1686832"/>
                <a:gd name="connsiteY190" fmla="*/ 63500 h 2019300"/>
                <a:gd name="connsiteX0" fmla="*/ 613682 w 1686832"/>
                <a:gd name="connsiteY0" fmla="*/ 63500 h 2019300"/>
                <a:gd name="connsiteX1" fmla="*/ 626382 w 1686832"/>
                <a:gd name="connsiteY1" fmla="*/ 228600 h 2019300"/>
                <a:gd name="connsiteX2" fmla="*/ 607332 w 1686832"/>
                <a:gd name="connsiteY2" fmla="*/ 273050 h 2019300"/>
                <a:gd name="connsiteX3" fmla="*/ 588282 w 1686832"/>
                <a:gd name="connsiteY3" fmla="*/ 285750 h 2019300"/>
                <a:gd name="connsiteX4" fmla="*/ 562882 w 1686832"/>
                <a:gd name="connsiteY4" fmla="*/ 241300 h 2019300"/>
                <a:gd name="connsiteX5" fmla="*/ 505732 w 1686832"/>
                <a:gd name="connsiteY5" fmla="*/ 209550 h 2019300"/>
                <a:gd name="connsiteX6" fmla="*/ 448582 w 1686832"/>
                <a:gd name="connsiteY6" fmla="*/ 254000 h 2019300"/>
                <a:gd name="connsiteX7" fmla="*/ 404132 w 1686832"/>
                <a:gd name="connsiteY7" fmla="*/ 311150 h 2019300"/>
                <a:gd name="connsiteX8" fmla="*/ 366032 w 1686832"/>
                <a:gd name="connsiteY8" fmla="*/ 323850 h 2019300"/>
                <a:gd name="connsiteX9" fmla="*/ 346982 w 1686832"/>
                <a:gd name="connsiteY9" fmla="*/ 330200 h 2019300"/>
                <a:gd name="connsiteX10" fmla="*/ 315232 w 1686832"/>
                <a:gd name="connsiteY10" fmla="*/ 368300 h 2019300"/>
                <a:gd name="connsiteX11" fmla="*/ 302532 w 1686832"/>
                <a:gd name="connsiteY11" fmla="*/ 406400 h 2019300"/>
                <a:gd name="connsiteX12" fmla="*/ 277132 w 1686832"/>
                <a:gd name="connsiteY12" fmla="*/ 444500 h 2019300"/>
                <a:gd name="connsiteX13" fmla="*/ 270782 w 1686832"/>
                <a:gd name="connsiteY13" fmla="*/ 463550 h 2019300"/>
                <a:gd name="connsiteX14" fmla="*/ 264432 w 1686832"/>
                <a:gd name="connsiteY14" fmla="*/ 501650 h 2019300"/>
                <a:gd name="connsiteX15" fmla="*/ 245382 w 1686832"/>
                <a:gd name="connsiteY15" fmla="*/ 508000 h 2019300"/>
                <a:gd name="connsiteX16" fmla="*/ 185059 w 1686832"/>
                <a:gd name="connsiteY16" fmla="*/ 536575 h 2019300"/>
                <a:gd name="connsiteX17" fmla="*/ 188232 w 1686832"/>
                <a:gd name="connsiteY17" fmla="*/ 577850 h 2019300"/>
                <a:gd name="connsiteX18" fmla="*/ 289832 w 1686832"/>
                <a:gd name="connsiteY18" fmla="*/ 539750 h 2019300"/>
                <a:gd name="connsiteX19" fmla="*/ 308882 w 1686832"/>
                <a:gd name="connsiteY19" fmla="*/ 552450 h 2019300"/>
                <a:gd name="connsiteX20" fmla="*/ 327932 w 1686832"/>
                <a:gd name="connsiteY20" fmla="*/ 596900 h 2019300"/>
                <a:gd name="connsiteX21" fmla="*/ 340632 w 1686832"/>
                <a:gd name="connsiteY21" fmla="*/ 635000 h 2019300"/>
                <a:gd name="connsiteX22" fmla="*/ 327932 w 1686832"/>
                <a:gd name="connsiteY22" fmla="*/ 698500 h 2019300"/>
                <a:gd name="connsiteX23" fmla="*/ 308882 w 1686832"/>
                <a:gd name="connsiteY23" fmla="*/ 717550 h 2019300"/>
                <a:gd name="connsiteX24" fmla="*/ 293007 w 1686832"/>
                <a:gd name="connsiteY24" fmla="*/ 746125 h 2019300"/>
                <a:gd name="connsiteX25" fmla="*/ 283482 w 1686832"/>
                <a:gd name="connsiteY25" fmla="*/ 822325 h 2019300"/>
                <a:gd name="connsiteX26" fmla="*/ 359682 w 1686832"/>
                <a:gd name="connsiteY26" fmla="*/ 844550 h 2019300"/>
                <a:gd name="connsiteX27" fmla="*/ 366032 w 1686832"/>
                <a:gd name="connsiteY27" fmla="*/ 863600 h 2019300"/>
                <a:gd name="connsiteX28" fmla="*/ 327932 w 1686832"/>
                <a:gd name="connsiteY28" fmla="*/ 882650 h 2019300"/>
                <a:gd name="connsiteX29" fmla="*/ 308882 w 1686832"/>
                <a:gd name="connsiteY29" fmla="*/ 889000 h 2019300"/>
                <a:gd name="connsiteX30" fmla="*/ 315232 w 1686832"/>
                <a:gd name="connsiteY30" fmla="*/ 927100 h 2019300"/>
                <a:gd name="connsiteX31" fmla="*/ 327932 w 1686832"/>
                <a:gd name="connsiteY31" fmla="*/ 946150 h 2019300"/>
                <a:gd name="connsiteX32" fmla="*/ 283482 w 1686832"/>
                <a:gd name="connsiteY32" fmla="*/ 946150 h 2019300"/>
                <a:gd name="connsiteX33" fmla="*/ 273957 w 1686832"/>
                <a:gd name="connsiteY33" fmla="*/ 977900 h 2019300"/>
                <a:gd name="connsiteX34" fmla="*/ 264432 w 1686832"/>
                <a:gd name="connsiteY34" fmla="*/ 1044575 h 2019300"/>
                <a:gd name="connsiteX35" fmla="*/ 181882 w 1686832"/>
                <a:gd name="connsiteY35" fmla="*/ 1047750 h 2019300"/>
                <a:gd name="connsiteX36" fmla="*/ 156482 w 1686832"/>
                <a:gd name="connsiteY36" fmla="*/ 1035050 h 2019300"/>
                <a:gd name="connsiteX37" fmla="*/ 137432 w 1686832"/>
                <a:gd name="connsiteY37" fmla="*/ 1028700 h 2019300"/>
                <a:gd name="connsiteX38" fmla="*/ 112032 w 1686832"/>
                <a:gd name="connsiteY38" fmla="*/ 1066800 h 2019300"/>
                <a:gd name="connsiteX39" fmla="*/ 118382 w 1686832"/>
                <a:gd name="connsiteY39" fmla="*/ 1092200 h 2019300"/>
                <a:gd name="connsiteX40" fmla="*/ 137432 w 1686832"/>
                <a:gd name="connsiteY40" fmla="*/ 1111250 h 2019300"/>
                <a:gd name="connsiteX41" fmla="*/ 150132 w 1686832"/>
                <a:gd name="connsiteY41" fmla="*/ 1130300 h 2019300"/>
                <a:gd name="connsiteX42" fmla="*/ 108857 w 1686832"/>
                <a:gd name="connsiteY42" fmla="*/ 1149350 h 2019300"/>
                <a:gd name="connsiteX43" fmla="*/ 907 w 1686832"/>
                <a:gd name="connsiteY43" fmla="*/ 1336675 h 2019300"/>
                <a:gd name="connsiteX44" fmla="*/ 175532 w 1686832"/>
                <a:gd name="connsiteY44" fmla="*/ 1289050 h 2019300"/>
                <a:gd name="connsiteX45" fmla="*/ 226332 w 1686832"/>
                <a:gd name="connsiteY45" fmla="*/ 1298575 h 2019300"/>
                <a:gd name="connsiteX46" fmla="*/ 245382 w 1686832"/>
                <a:gd name="connsiteY46" fmla="*/ 1349375 h 2019300"/>
                <a:gd name="connsiteX47" fmla="*/ 343807 w 1686832"/>
                <a:gd name="connsiteY47" fmla="*/ 1358900 h 2019300"/>
                <a:gd name="connsiteX48" fmla="*/ 410482 w 1686832"/>
                <a:gd name="connsiteY48" fmla="*/ 1327150 h 2019300"/>
                <a:gd name="connsiteX49" fmla="*/ 429532 w 1686832"/>
                <a:gd name="connsiteY49" fmla="*/ 1320800 h 2019300"/>
                <a:gd name="connsiteX50" fmla="*/ 435882 w 1686832"/>
                <a:gd name="connsiteY50" fmla="*/ 1301750 h 2019300"/>
                <a:gd name="connsiteX51" fmla="*/ 454932 w 1686832"/>
                <a:gd name="connsiteY51" fmla="*/ 1225550 h 2019300"/>
                <a:gd name="connsiteX52" fmla="*/ 473982 w 1686832"/>
                <a:gd name="connsiteY52" fmla="*/ 1212850 h 2019300"/>
                <a:gd name="connsiteX53" fmla="*/ 493032 w 1686832"/>
                <a:gd name="connsiteY53" fmla="*/ 1219200 h 2019300"/>
                <a:gd name="connsiteX54" fmla="*/ 540657 w 1686832"/>
                <a:gd name="connsiteY54" fmla="*/ 1219200 h 2019300"/>
                <a:gd name="connsiteX55" fmla="*/ 556532 w 1686832"/>
                <a:gd name="connsiteY55" fmla="*/ 1244600 h 2019300"/>
                <a:gd name="connsiteX56" fmla="*/ 524782 w 1686832"/>
                <a:gd name="connsiteY56" fmla="*/ 1276350 h 2019300"/>
                <a:gd name="connsiteX57" fmla="*/ 505732 w 1686832"/>
                <a:gd name="connsiteY57" fmla="*/ 1282700 h 2019300"/>
                <a:gd name="connsiteX58" fmla="*/ 486682 w 1686832"/>
                <a:gd name="connsiteY58" fmla="*/ 1295400 h 2019300"/>
                <a:gd name="connsiteX59" fmla="*/ 473982 w 1686832"/>
                <a:gd name="connsiteY59" fmla="*/ 1314450 h 2019300"/>
                <a:gd name="connsiteX60" fmla="*/ 467632 w 1686832"/>
                <a:gd name="connsiteY60" fmla="*/ 1333500 h 2019300"/>
                <a:gd name="connsiteX61" fmla="*/ 435882 w 1686832"/>
                <a:gd name="connsiteY61" fmla="*/ 1365250 h 2019300"/>
                <a:gd name="connsiteX62" fmla="*/ 499382 w 1686832"/>
                <a:gd name="connsiteY62" fmla="*/ 1390650 h 2019300"/>
                <a:gd name="connsiteX63" fmla="*/ 512082 w 1686832"/>
                <a:gd name="connsiteY63" fmla="*/ 1409700 h 2019300"/>
                <a:gd name="connsiteX64" fmla="*/ 512082 w 1686832"/>
                <a:gd name="connsiteY64" fmla="*/ 1460500 h 2019300"/>
                <a:gd name="connsiteX65" fmla="*/ 451757 w 1686832"/>
                <a:gd name="connsiteY65" fmla="*/ 1393825 h 2019300"/>
                <a:gd name="connsiteX66" fmla="*/ 372382 w 1686832"/>
                <a:gd name="connsiteY66" fmla="*/ 1450975 h 2019300"/>
                <a:gd name="connsiteX67" fmla="*/ 378732 w 1686832"/>
                <a:gd name="connsiteY67" fmla="*/ 1498600 h 2019300"/>
                <a:gd name="connsiteX68" fmla="*/ 391432 w 1686832"/>
                <a:gd name="connsiteY68" fmla="*/ 1517650 h 2019300"/>
                <a:gd name="connsiteX69" fmla="*/ 404132 w 1686832"/>
                <a:gd name="connsiteY69" fmla="*/ 1555750 h 2019300"/>
                <a:gd name="connsiteX70" fmla="*/ 423182 w 1686832"/>
                <a:gd name="connsiteY70" fmla="*/ 1562100 h 2019300"/>
                <a:gd name="connsiteX71" fmla="*/ 461282 w 1686832"/>
                <a:gd name="connsiteY71" fmla="*/ 1587500 h 2019300"/>
                <a:gd name="connsiteX72" fmla="*/ 454932 w 1686832"/>
                <a:gd name="connsiteY72" fmla="*/ 1606550 h 2019300"/>
                <a:gd name="connsiteX73" fmla="*/ 391432 w 1686832"/>
                <a:gd name="connsiteY73" fmla="*/ 1625600 h 2019300"/>
                <a:gd name="connsiteX74" fmla="*/ 378732 w 1686832"/>
                <a:gd name="connsiteY74" fmla="*/ 1663700 h 2019300"/>
                <a:gd name="connsiteX75" fmla="*/ 385082 w 1686832"/>
                <a:gd name="connsiteY75" fmla="*/ 1701800 h 2019300"/>
                <a:gd name="connsiteX76" fmla="*/ 416832 w 1686832"/>
                <a:gd name="connsiteY76" fmla="*/ 1733550 h 2019300"/>
                <a:gd name="connsiteX77" fmla="*/ 410482 w 1686832"/>
                <a:gd name="connsiteY77" fmla="*/ 1755775 h 2019300"/>
                <a:gd name="connsiteX78" fmla="*/ 429532 w 1686832"/>
                <a:gd name="connsiteY78" fmla="*/ 1866900 h 2019300"/>
                <a:gd name="connsiteX79" fmla="*/ 461282 w 1686832"/>
                <a:gd name="connsiteY79" fmla="*/ 1955800 h 2019300"/>
                <a:gd name="connsiteX80" fmla="*/ 486682 w 1686832"/>
                <a:gd name="connsiteY80" fmla="*/ 1962150 h 2019300"/>
                <a:gd name="connsiteX81" fmla="*/ 537482 w 1686832"/>
                <a:gd name="connsiteY81" fmla="*/ 1968500 h 2019300"/>
                <a:gd name="connsiteX82" fmla="*/ 543832 w 1686832"/>
                <a:gd name="connsiteY82" fmla="*/ 1993900 h 2019300"/>
                <a:gd name="connsiteX83" fmla="*/ 588282 w 1686832"/>
                <a:gd name="connsiteY83" fmla="*/ 2012950 h 2019300"/>
                <a:gd name="connsiteX84" fmla="*/ 607332 w 1686832"/>
                <a:gd name="connsiteY84" fmla="*/ 2019300 h 2019300"/>
                <a:gd name="connsiteX85" fmla="*/ 626382 w 1686832"/>
                <a:gd name="connsiteY85" fmla="*/ 2012950 h 2019300"/>
                <a:gd name="connsiteX86" fmla="*/ 645432 w 1686832"/>
                <a:gd name="connsiteY86" fmla="*/ 1943100 h 2019300"/>
                <a:gd name="connsiteX87" fmla="*/ 658132 w 1686832"/>
                <a:gd name="connsiteY87" fmla="*/ 1924050 h 2019300"/>
                <a:gd name="connsiteX88" fmla="*/ 696232 w 1686832"/>
                <a:gd name="connsiteY88" fmla="*/ 1892300 h 2019300"/>
                <a:gd name="connsiteX89" fmla="*/ 715282 w 1686832"/>
                <a:gd name="connsiteY89" fmla="*/ 1854200 h 2019300"/>
                <a:gd name="connsiteX90" fmla="*/ 708932 w 1686832"/>
                <a:gd name="connsiteY90" fmla="*/ 1771650 h 2019300"/>
                <a:gd name="connsiteX91" fmla="*/ 683532 w 1686832"/>
                <a:gd name="connsiteY91" fmla="*/ 1714500 h 2019300"/>
                <a:gd name="connsiteX92" fmla="*/ 670832 w 1686832"/>
                <a:gd name="connsiteY92" fmla="*/ 1670050 h 2019300"/>
                <a:gd name="connsiteX93" fmla="*/ 677182 w 1686832"/>
                <a:gd name="connsiteY93" fmla="*/ 1638300 h 2019300"/>
                <a:gd name="connsiteX94" fmla="*/ 715282 w 1686832"/>
                <a:gd name="connsiteY94" fmla="*/ 1625600 h 2019300"/>
                <a:gd name="connsiteX95" fmla="*/ 778782 w 1686832"/>
                <a:gd name="connsiteY95" fmla="*/ 1631950 h 2019300"/>
                <a:gd name="connsiteX96" fmla="*/ 810532 w 1686832"/>
                <a:gd name="connsiteY96" fmla="*/ 1663700 h 2019300"/>
                <a:gd name="connsiteX97" fmla="*/ 829582 w 1686832"/>
                <a:gd name="connsiteY97" fmla="*/ 1676400 h 2019300"/>
                <a:gd name="connsiteX98" fmla="*/ 848632 w 1686832"/>
                <a:gd name="connsiteY98" fmla="*/ 1708150 h 2019300"/>
                <a:gd name="connsiteX99" fmla="*/ 905782 w 1686832"/>
                <a:gd name="connsiteY99" fmla="*/ 1720850 h 2019300"/>
                <a:gd name="connsiteX100" fmla="*/ 988332 w 1686832"/>
                <a:gd name="connsiteY100" fmla="*/ 1670050 h 2019300"/>
                <a:gd name="connsiteX101" fmla="*/ 1001032 w 1686832"/>
                <a:gd name="connsiteY101" fmla="*/ 1689100 h 2019300"/>
                <a:gd name="connsiteX102" fmla="*/ 1020082 w 1686832"/>
                <a:gd name="connsiteY102" fmla="*/ 1727200 h 2019300"/>
                <a:gd name="connsiteX103" fmla="*/ 1045482 w 1686832"/>
                <a:gd name="connsiteY103" fmla="*/ 1733550 h 2019300"/>
                <a:gd name="connsiteX104" fmla="*/ 1089932 w 1686832"/>
                <a:gd name="connsiteY104" fmla="*/ 1746250 h 2019300"/>
                <a:gd name="connsiteX105" fmla="*/ 1134382 w 1686832"/>
                <a:gd name="connsiteY105" fmla="*/ 1752600 h 2019300"/>
                <a:gd name="connsiteX106" fmla="*/ 1216932 w 1686832"/>
                <a:gd name="connsiteY106" fmla="*/ 1746250 h 2019300"/>
                <a:gd name="connsiteX107" fmla="*/ 1235982 w 1686832"/>
                <a:gd name="connsiteY107" fmla="*/ 1739900 h 2019300"/>
                <a:gd name="connsiteX108" fmla="*/ 1280432 w 1686832"/>
                <a:gd name="connsiteY108" fmla="*/ 1682750 h 2019300"/>
                <a:gd name="connsiteX109" fmla="*/ 1299482 w 1686832"/>
                <a:gd name="connsiteY109" fmla="*/ 1676400 h 2019300"/>
                <a:gd name="connsiteX110" fmla="*/ 1318532 w 1686832"/>
                <a:gd name="connsiteY110" fmla="*/ 1663700 h 2019300"/>
                <a:gd name="connsiteX111" fmla="*/ 1369332 w 1686832"/>
                <a:gd name="connsiteY111" fmla="*/ 1644650 h 2019300"/>
                <a:gd name="connsiteX112" fmla="*/ 1375682 w 1686832"/>
                <a:gd name="connsiteY112" fmla="*/ 1428750 h 2019300"/>
                <a:gd name="connsiteX113" fmla="*/ 1382032 w 1686832"/>
                <a:gd name="connsiteY113" fmla="*/ 1409700 h 2019300"/>
                <a:gd name="connsiteX114" fmla="*/ 1394732 w 1686832"/>
                <a:gd name="connsiteY114" fmla="*/ 1390650 h 2019300"/>
                <a:gd name="connsiteX115" fmla="*/ 1394732 w 1686832"/>
                <a:gd name="connsiteY115" fmla="*/ 1327150 h 2019300"/>
                <a:gd name="connsiteX116" fmla="*/ 1375682 w 1686832"/>
                <a:gd name="connsiteY116" fmla="*/ 1314450 h 2019300"/>
                <a:gd name="connsiteX117" fmla="*/ 1362982 w 1686832"/>
                <a:gd name="connsiteY117" fmla="*/ 1289050 h 2019300"/>
                <a:gd name="connsiteX118" fmla="*/ 1388382 w 1686832"/>
                <a:gd name="connsiteY118" fmla="*/ 1257300 h 2019300"/>
                <a:gd name="connsiteX119" fmla="*/ 1401082 w 1686832"/>
                <a:gd name="connsiteY119" fmla="*/ 1238250 h 2019300"/>
                <a:gd name="connsiteX120" fmla="*/ 1417735 w 1686832"/>
                <a:gd name="connsiteY120" fmla="*/ 1202532 h 2019300"/>
                <a:gd name="connsiteX121" fmla="*/ 1436785 w 1686832"/>
                <a:gd name="connsiteY121" fmla="*/ 1130300 h 2019300"/>
                <a:gd name="connsiteX122" fmla="*/ 1439182 w 1686832"/>
                <a:gd name="connsiteY122" fmla="*/ 1009650 h 2019300"/>
                <a:gd name="connsiteX123" fmla="*/ 1426482 w 1686832"/>
                <a:gd name="connsiteY123" fmla="*/ 990600 h 2019300"/>
                <a:gd name="connsiteX124" fmla="*/ 1413782 w 1686832"/>
                <a:gd name="connsiteY124" fmla="*/ 952500 h 2019300"/>
                <a:gd name="connsiteX125" fmla="*/ 1401082 w 1686832"/>
                <a:gd name="connsiteY125" fmla="*/ 927100 h 2019300"/>
                <a:gd name="connsiteX126" fmla="*/ 1394732 w 1686832"/>
                <a:gd name="connsiteY126" fmla="*/ 901700 h 2019300"/>
                <a:gd name="connsiteX127" fmla="*/ 1388382 w 1686832"/>
                <a:gd name="connsiteY127" fmla="*/ 882650 h 2019300"/>
                <a:gd name="connsiteX128" fmla="*/ 1394732 w 1686832"/>
                <a:gd name="connsiteY128" fmla="*/ 666750 h 2019300"/>
                <a:gd name="connsiteX129" fmla="*/ 1401082 w 1686832"/>
                <a:gd name="connsiteY129" fmla="*/ 635000 h 2019300"/>
                <a:gd name="connsiteX130" fmla="*/ 1413782 w 1686832"/>
                <a:gd name="connsiteY130" fmla="*/ 615950 h 2019300"/>
                <a:gd name="connsiteX131" fmla="*/ 1419164 w 1686832"/>
                <a:gd name="connsiteY131" fmla="*/ 496888 h 2019300"/>
                <a:gd name="connsiteX132" fmla="*/ 1435103 w 1686832"/>
                <a:gd name="connsiteY132" fmla="*/ 412750 h 2019300"/>
                <a:gd name="connsiteX133" fmla="*/ 1489982 w 1686832"/>
                <a:gd name="connsiteY133" fmla="*/ 431800 h 2019300"/>
                <a:gd name="connsiteX134" fmla="*/ 1515382 w 1686832"/>
                <a:gd name="connsiteY134" fmla="*/ 425450 h 2019300"/>
                <a:gd name="connsiteX135" fmla="*/ 1534432 w 1686832"/>
                <a:gd name="connsiteY135" fmla="*/ 419100 h 2019300"/>
                <a:gd name="connsiteX136" fmla="*/ 1572532 w 1686832"/>
                <a:gd name="connsiteY136" fmla="*/ 412750 h 2019300"/>
                <a:gd name="connsiteX137" fmla="*/ 1597932 w 1686832"/>
                <a:gd name="connsiteY137" fmla="*/ 406400 h 2019300"/>
                <a:gd name="connsiteX138" fmla="*/ 1533465 w 1686832"/>
                <a:gd name="connsiteY138" fmla="*/ 368300 h 2019300"/>
                <a:gd name="connsiteX139" fmla="*/ 1521732 w 1686832"/>
                <a:gd name="connsiteY139" fmla="*/ 349250 h 2019300"/>
                <a:gd name="connsiteX140" fmla="*/ 1483632 w 1686832"/>
                <a:gd name="connsiteY140" fmla="*/ 330200 h 2019300"/>
                <a:gd name="connsiteX141" fmla="*/ 1435818 w 1686832"/>
                <a:gd name="connsiteY141" fmla="*/ 290513 h 2019300"/>
                <a:gd name="connsiteX142" fmla="*/ 1445532 w 1686832"/>
                <a:gd name="connsiteY142" fmla="*/ 279400 h 2019300"/>
                <a:gd name="connsiteX143" fmla="*/ 1408735 w 1686832"/>
                <a:gd name="connsiteY143" fmla="*/ 219075 h 2019300"/>
                <a:gd name="connsiteX144" fmla="*/ 1444566 w 1686832"/>
                <a:gd name="connsiteY144" fmla="*/ 193675 h 2019300"/>
                <a:gd name="connsiteX145" fmla="*/ 1521732 w 1686832"/>
                <a:gd name="connsiteY145" fmla="*/ 228600 h 2019300"/>
                <a:gd name="connsiteX146" fmla="*/ 1578882 w 1686832"/>
                <a:gd name="connsiteY146" fmla="*/ 273050 h 2019300"/>
                <a:gd name="connsiteX147" fmla="*/ 1616982 w 1686832"/>
                <a:gd name="connsiteY147" fmla="*/ 285750 h 2019300"/>
                <a:gd name="connsiteX148" fmla="*/ 1636032 w 1686832"/>
                <a:gd name="connsiteY148" fmla="*/ 298450 h 2019300"/>
                <a:gd name="connsiteX149" fmla="*/ 1623332 w 1686832"/>
                <a:gd name="connsiteY149" fmla="*/ 304800 h 2019300"/>
                <a:gd name="connsiteX150" fmla="*/ 1629682 w 1686832"/>
                <a:gd name="connsiteY150" fmla="*/ 260350 h 2019300"/>
                <a:gd name="connsiteX151" fmla="*/ 1667782 w 1686832"/>
                <a:gd name="connsiteY151" fmla="*/ 228600 h 2019300"/>
                <a:gd name="connsiteX152" fmla="*/ 1686832 w 1686832"/>
                <a:gd name="connsiteY152" fmla="*/ 184150 h 2019300"/>
                <a:gd name="connsiteX153" fmla="*/ 1680482 w 1686832"/>
                <a:gd name="connsiteY153" fmla="*/ 165100 h 2019300"/>
                <a:gd name="connsiteX154" fmla="*/ 1591582 w 1686832"/>
                <a:gd name="connsiteY154" fmla="*/ 158750 h 2019300"/>
                <a:gd name="connsiteX155" fmla="*/ 1623332 w 1686832"/>
                <a:gd name="connsiteY155" fmla="*/ 127000 h 2019300"/>
                <a:gd name="connsiteX156" fmla="*/ 1591582 w 1686832"/>
                <a:gd name="connsiteY156" fmla="*/ 69850 h 2019300"/>
                <a:gd name="connsiteX157" fmla="*/ 1610632 w 1686832"/>
                <a:gd name="connsiteY157" fmla="*/ 63500 h 2019300"/>
                <a:gd name="connsiteX158" fmla="*/ 1591582 w 1686832"/>
                <a:gd name="connsiteY158" fmla="*/ 50800 h 2019300"/>
                <a:gd name="connsiteX159" fmla="*/ 1566182 w 1686832"/>
                <a:gd name="connsiteY159" fmla="*/ 44450 h 2019300"/>
                <a:gd name="connsiteX160" fmla="*/ 1509032 w 1686832"/>
                <a:gd name="connsiteY160" fmla="*/ 31750 h 2019300"/>
                <a:gd name="connsiteX161" fmla="*/ 1489982 w 1686832"/>
                <a:gd name="connsiteY161" fmla="*/ 19050 h 2019300"/>
                <a:gd name="connsiteX162" fmla="*/ 1432832 w 1686832"/>
                <a:gd name="connsiteY162" fmla="*/ 6350 h 2019300"/>
                <a:gd name="connsiteX163" fmla="*/ 1401082 w 1686832"/>
                <a:gd name="connsiteY163" fmla="*/ 0 h 2019300"/>
                <a:gd name="connsiteX164" fmla="*/ 1337582 w 1686832"/>
                <a:gd name="connsiteY164" fmla="*/ 6350 h 2019300"/>
                <a:gd name="connsiteX165" fmla="*/ 1337582 w 1686832"/>
                <a:gd name="connsiteY165" fmla="*/ 50800 h 2019300"/>
                <a:gd name="connsiteX166" fmla="*/ 1375682 w 1686832"/>
                <a:gd name="connsiteY166" fmla="*/ 57150 h 2019300"/>
                <a:gd name="connsiteX167" fmla="*/ 1375682 w 1686832"/>
                <a:gd name="connsiteY167" fmla="*/ 127000 h 2019300"/>
                <a:gd name="connsiteX168" fmla="*/ 1337582 w 1686832"/>
                <a:gd name="connsiteY168" fmla="*/ 120650 h 2019300"/>
                <a:gd name="connsiteX169" fmla="*/ 1299482 w 1686832"/>
                <a:gd name="connsiteY169" fmla="*/ 82550 h 2019300"/>
                <a:gd name="connsiteX170" fmla="*/ 1280432 w 1686832"/>
                <a:gd name="connsiteY170" fmla="*/ 63500 h 2019300"/>
                <a:gd name="connsiteX171" fmla="*/ 1248682 w 1686832"/>
                <a:gd name="connsiteY171" fmla="*/ 57150 h 2019300"/>
                <a:gd name="connsiteX172" fmla="*/ 1172482 w 1686832"/>
                <a:gd name="connsiteY172" fmla="*/ 50800 h 2019300"/>
                <a:gd name="connsiteX173" fmla="*/ 1089932 w 1686832"/>
                <a:gd name="connsiteY173" fmla="*/ 50800 h 2019300"/>
                <a:gd name="connsiteX174" fmla="*/ 1070882 w 1686832"/>
                <a:gd name="connsiteY174" fmla="*/ 63500 h 2019300"/>
                <a:gd name="connsiteX175" fmla="*/ 1051832 w 1686832"/>
                <a:gd name="connsiteY175" fmla="*/ 101600 h 2019300"/>
                <a:gd name="connsiteX176" fmla="*/ 1039132 w 1686832"/>
                <a:gd name="connsiteY176" fmla="*/ 120650 h 2019300"/>
                <a:gd name="connsiteX177" fmla="*/ 1032782 w 1686832"/>
                <a:gd name="connsiteY177" fmla="*/ 139700 h 2019300"/>
                <a:gd name="connsiteX178" fmla="*/ 994682 w 1686832"/>
                <a:gd name="connsiteY178" fmla="*/ 184150 h 2019300"/>
                <a:gd name="connsiteX179" fmla="*/ 956582 w 1686832"/>
                <a:gd name="connsiteY179" fmla="*/ 177800 h 2019300"/>
                <a:gd name="connsiteX180" fmla="*/ 943882 w 1686832"/>
                <a:gd name="connsiteY180" fmla="*/ 158750 h 2019300"/>
                <a:gd name="connsiteX181" fmla="*/ 924832 w 1686832"/>
                <a:gd name="connsiteY181" fmla="*/ 139700 h 2019300"/>
                <a:gd name="connsiteX182" fmla="*/ 905782 w 1686832"/>
                <a:gd name="connsiteY182" fmla="*/ 95250 h 2019300"/>
                <a:gd name="connsiteX183" fmla="*/ 899432 w 1686832"/>
                <a:gd name="connsiteY183" fmla="*/ 69850 h 2019300"/>
                <a:gd name="connsiteX184" fmla="*/ 886732 w 1686832"/>
                <a:gd name="connsiteY184" fmla="*/ 50800 h 2019300"/>
                <a:gd name="connsiteX185" fmla="*/ 880382 w 1686832"/>
                <a:gd name="connsiteY185" fmla="*/ 31750 h 2019300"/>
                <a:gd name="connsiteX186" fmla="*/ 842282 w 1686832"/>
                <a:gd name="connsiteY186" fmla="*/ 12700 h 2019300"/>
                <a:gd name="connsiteX187" fmla="*/ 670832 w 1686832"/>
                <a:gd name="connsiteY187" fmla="*/ 25400 h 2019300"/>
                <a:gd name="connsiteX188" fmla="*/ 645432 w 1686832"/>
                <a:gd name="connsiteY188" fmla="*/ 31750 h 2019300"/>
                <a:gd name="connsiteX189" fmla="*/ 632732 w 1686832"/>
                <a:gd name="connsiteY189" fmla="*/ 50800 h 2019300"/>
                <a:gd name="connsiteX190" fmla="*/ 613682 w 1686832"/>
                <a:gd name="connsiteY190" fmla="*/ 63500 h 2019300"/>
                <a:gd name="connsiteX0" fmla="*/ 613682 w 1686832"/>
                <a:gd name="connsiteY0" fmla="*/ 63500 h 2019300"/>
                <a:gd name="connsiteX1" fmla="*/ 626382 w 1686832"/>
                <a:gd name="connsiteY1" fmla="*/ 228600 h 2019300"/>
                <a:gd name="connsiteX2" fmla="*/ 607332 w 1686832"/>
                <a:gd name="connsiteY2" fmla="*/ 273050 h 2019300"/>
                <a:gd name="connsiteX3" fmla="*/ 588282 w 1686832"/>
                <a:gd name="connsiteY3" fmla="*/ 285750 h 2019300"/>
                <a:gd name="connsiteX4" fmla="*/ 562882 w 1686832"/>
                <a:gd name="connsiteY4" fmla="*/ 241300 h 2019300"/>
                <a:gd name="connsiteX5" fmla="*/ 505732 w 1686832"/>
                <a:gd name="connsiteY5" fmla="*/ 209550 h 2019300"/>
                <a:gd name="connsiteX6" fmla="*/ 448582 w 1686832"/>
                <a:gd name="connsiteY6" fmla="*/ 254000 h 2019300"/>
                <a:gd name="connsiteX7" fmla="*/ 404132 w 1686832"/>
                <a:gd name="connsiteY7" fmla="*/ 311150 h 2019300"/>
                <a:gd name="connsiteX8" fmla="*/ 366032 w 1686832"/>
                <a:gd name="connsiteY8" fmla="*/ 323850 h 2019300"/>
                <a:gd name="connsiteX9" fmla="*/ 346982 w 1686832"/>
                <a:gd name="connsiteY9" fmla="*/ 330200 h 2019300"/>
                <a:gd name="connsiteX10" fmla="*/ 315232 w 1686832"/>
                <a:gd name="connsiteY10" fmla="*/ 368300 h 2019300"/>
                <a:gd name="connsiteX11" fmla="*/ 302532 w 1686832"/>
                <a:gd name="connsiteY11" fmla="*/ 406400 h 2019300"/>
                <a:gd name="connsiteX12" fmla="*/ 277132 w 1686832"/>
                <a:gd name="connsiteY12" fmla="*/ 444500 h 2019300"/>
                <a:gd name="connsiteX13" fmla="*/ 270782 w 1686832"/>
                <a:gd name="connsiteY13" fmla="*/ 463550 h 2019300"/>
                <a:gd name="connsiteX14" fmla="*/ 264432 w 1686832"/>
                <a:gd name="connsiteY14" fmla="*/ 501650 h 2019300"/>
                <a:gd name="connsiteX15" fmla="*/ 245382 w 1686832"/>
                <a:gd name="connsiteY15" fmla="*/ 508000 h 2019300"/>
                <a:gd name="connsiteX16" fmla="*/ 185059 w 1686832"/>
                <a:gd name="connsiteY16" fmla="*/ 536575 h 2019300"/>
                <a:gd name="connsiteX17" fmla="*/ 188232 w 1686832"/>
                <a:gd name="connsiteY17" fmla="*/ 577850 h 2019300"/>
                <a:gd name="connsiteX18" fmla="*/ 289832 w 1686832"/>
                <a:gd name="connsiteY18" fmla="*/ 539750 h 2019300"/>
                <a:gd name="connsiteX19" fmla="*/ 308882 w 1686832"/>
                <a:gd name="connsiteY19" fmla="*/ 552450 h 2019300"/>
                <a:gd name="connsiteX20" fmla="*/ 327932 w 1686832"/>
                <a:gd name="connsiteY20" fmla="*/ 596900 h 2019300"/>
                <a:gd name="connsiteX21" fmla="*/ 340632 w 1686832"/>
                <a:gd name="connsiteY21" fmla="*/ 635000 h 2019300"/>
                <a:gd name="connsiteX22" fmla="*/ 327932 w 1686832"/>
                <a:gd name="connsiteY22" fmla="*/ 698500 h 2019300"/>
                <a:gd name="connsiteX23" fmla="*/ 308882 w 1686832"/>
                <a:gd name="connsiteY23" fmla="*/ 717550 h 2019300"/>
                <a:gd name="connsiteX24" fmla="*/ 293007 w 1686832"/>
                <a:gd name="connsiteY24" fmla="*/ 746125 h 2019300"/>
                <a:gd name="connsiteX25" fmla="*/ 283482 w 1686832"/>
                <a:gd name="connsiteY25" fmla="*/ 822325 h 2019300"/>
                <a:gd name="connsiteX26" fmla="*/ 359682 w 1686832"/>
                <a:gd name="connsiteY26" fmla="*/ 844550 h 2019300"/>
                <a:gd name="connsiteX27" fmla="*/ 366032 w 1686832"/>
                <a:gd name="connsiteY27" fmla="*/ 863600 h 2019300"/>
                <a:gd name="connsiteX28" fmla="*/ 327932 w 1686832"/>
                <a:gd name="connsiteY28" fmla="*/ 882650 h 2019300"/>
                <a:gd name="connsiteX29" fmla="*/ 308882 w 1686832"/>
                <a:gd name="connsiteY29" fmla="*/ 889000 h 2019300"/>
                <a:gd name="connsiteX30" fmla="*/ 315232 w 1686832"/>
                <a:gd name="connsiteY30" fmla="*/ 927100 h 2019300"/>
                <a:gd name="connsiteX31" fmla="*/ 327932 w 1686832"/>
                <a:gd name="connsiteY31" fmla="*/ 946150 h 2019300"/>
                <a:gd name="connsiteX32" fmla="*/ 283482 w 1686832"/>
                <a:gd name="connsiteY32" fmla="*/ 946150 h 2019300"/>
                <a:gd name="connsiteX33" fmla="*/ 273957 w 1686832"/>
                <a:gd name="connsiteY33" fmla="*/ 977900 h 2019300"/>
                <a:gd name="connsiteX34" fmla="*/ 264432 w 1686832"/>
                <a:gd name="connsiteY34" fmla="*/ 1044575 h 2019300"/>
                <a:gd name="connsiteX35" fmla="*/ 181882 w 1686832"/>
                <a:gd name="connsiteY35" fmla="*/ 1047750 h 2019300"/>
                <a:gd name="connsiteX36" fmla="*/ 156482 w 1686832"/>
                <a:gd name="connsiteY36" fmla="*/ 1035050 h 2019300"/>
                <a:gd name="connsiteX37" fmla="*/ 137432 w 1686832"/>
                <a:gd name="connsiteY37" fmla="*/ 1028700 h 2019300"/>
                <a:gd name="connsiteX38" fmla="*/ 112032 w 1686832"/>
                <a:gd name="connsiteY38" fmla="*/ 1066800 h 2019300"/>
                <a:gd name="connsiteX39" fmla="*/ 118382 w 1686832"/>
                <a:gd name="connsiteY39" fmla="*/ 1092200 h 2019300"/>
                <a:gd name="connsiteX40" fmla="*/ 137432 w 1686832"/>
                <a:gd name="connsiteY40" fmla="*/ 1111250 h 2019300"/>
                <a:gd name="connsiteX41" fmla="*/ 150132 w 1686832"/>
                <a:gd name="connsiteY41" fmla="*/ 1130300 h 2019300"/>
                <a:gd name="connsiteX42" fmla="*/ 108857 w 1686832"/>
                <a:gd name="connsiteY42" fmla="*/ 1149350 h 2019300"/>
                <a:gd name="connsiteX43" fmla="*/ 907 w 1686832"/>
                <a:gd name="connsiteY43" fmla="*/ 1336675 h 2019300"/>
                <a:gd name="connsiteX44" fmla="*/ 175532 w 1686832"/>
                <a:gd name="connsiteY44" fmla="*/ 1289050 h 2019300"/>
                <a:gd name="connsiteX45" fmla="*/ 226332 w 1686832"/>
                <a:gd name="connsiteY45" fmla="*/ 1298575 h 2019300"/>
                <a:gd name="connsiteX46" fmla="*/ 245382 w 1686832"/>
                <a:gd name="connsiteY46" fmla="*/ 1349375 h 2019300"/>
                <a:gd name="connsiteX47" fmla="*/ 343807 w 1686832"/>
                <a:gd name="connsiteY47" fmla="*/ 1358900 h 2019300"/>
                <a:gd name="connsiteX48" fmla="*/ 410482 w 1686832"/>
                <a:gd name="connsiteY48" fmla="*/ 1327150 h 2019300"/>
                <a:gd name="connsiteX49" fmla="*/ 429532 w 1686832"/>
                <a:gd name="connsiteY49" fmla="*/ 1320800 h 2019300"/>
                <a:gd name="connsiteX50" fmla="*/ 435882 w 1686832"/>
                <a:gd name="connsiteY50" fmla="*/ 1301750 h 2019300"/>
                <a:gd name="connsiteX51" fmla="*/ 454932 w 1686832"/>
                <a:gd name="connsiteY51" fmla="*/ 1225550 h 2019300"/>
                <a:gd name="connsiteX52" fmla="*/ 473982 w 1686832"/>
                <a:gd name="connsiteY52" fmla="*/ 1212850 h 2019300"/>
                <a:gd name="connsiteX53" fmla="*/ 493032 w 1686832"/>
                <a:gd name="connsiteY53" fmla="*/ 1219200 h 2019300"/>
                <a:gd name="connsiteX54" fmla="*/ 540657 w 1686832"/>
                <a:gd name="connsiteY54" fmla="*/ 1219200 h 2019300"/>
                <a:gd name="connsiteX55" fmla="*/ 556532 w 1686832"/>
                <a:gd name="connsiteY55" fmla="*/ 1244600 h 2019300"/>
                <a:gd name="connsiteX56" fmla="*/ 524782 w 1686832"/>
                <a:gd name="connsiteY56" fmla="*/ 1276350 h 2019300"/>
                <a:gd name="connsiteX57" fmla="*/ 505732 w 1686832"/>
                <a:gd name="connsiteY57" fmla="*/ 1282700 h 2019300"/>
                <a:gd name="connsiteX58" fmla="*/ 486682 w 1686832"/>
                <a:gd name="connsiteY58" fmla="*/ 1295400 h 2019300"/>
                <a:gd name="connsiteX59" fmla="*/ 473982 w 1686832"/>
                <a:gd name="connsiteY59" fmla="*/ 1314450 h 2019300"/>
                <a:gd name="connsiteX60" fmla="*/ 467632 w 1686832"/>
                <a:gd name="connsiteY60" fmla="*/ 1333500 h 2019300"/>
                <a:gd name="connsiteX61" fmla="*/ 435882 w 1686832"/>
                <a:gd name="connsiteY61" fmla="*/ 1365250 h 2019300"/>
                <a:gd name="connsiteX62" fmla="*/ 499382 w 1686832"/>
                <a:gd name="connsiteY62" fmla="*/ 1390650 h 2019300"/>
                <a:gd name="connsiteX63" fmla="*/ 512082 w 1686832"/>
                <a:gd name="connsiteY63" fmla="*/ 1409700 h 2019300"/>
                <a:gd name="connsiteX64" fmla="*/ 512082 w 1686832"/>
                <a:gd name="connsiteY64" fmla="*/ 1460500 h 2019300"/>
                <a:gd name="connsiteX65" fmla="*/ 451757 w 1686832"/>
                <a:gd name="connsiteY65" fmla="*/ 1393825 h 2019300"/>
                <a:gd name="connsiteX66" fmla="*/ 372382 w 1686832"/>
                <a:gd name="connsiteY66" fmla="*/ 1450975 h 2019300"/>
                <a:gd name="connsiteX67" fmla="*/ 378732 w 1686832"/>
                <a:gd name="connsiteY67" fmla="*/ 1498600 h 2019300"/>
                <a:gd name="connsiteX68" fmla="*/ 391432 w 1686832"/>
                <a:gd name="connsiteY68" fmla="*/ 1517650 h 2019300"/>
                <a:gd name="connsiteX69" fmla="*/ 404132 w 1686832"/>
                <a:gd name="connsiteY69" fmla="*/ 1555750 h 2019300"/>
                <a:gd name="connsiteX70" fmla="*/ 423182 w 1686832"/>
                <a:gd name="connsiteY70" fmla="*/ 1562100 h 2019300"/>
                <a:gd name="connsiteX71" fmla="*/ 461282 w 1686832"/>
                <a:gd name="connsiteY71" fmla="*/ 1587500 h 2019300"/>
                <a:gd name="connsiteX72" fmla="*/ 454932 w 1686832"/>
                <a:gd name="connsiteY72" fmla="*/ 1606550 h 2019300"/>
                <a:gd name="connsiteX73" fmla="*/ 391432 w 1686832"/>
                <a:gd name="connsiteY73" fmla="*/ 1625600 h 2019300"/>
                <a:gd name="connsiteX74" fmla="*/ 378732 w 1686832"/>
                <a:gd name="connsiteY74" fmla="*/ 1663700 h 2019300"/>
                <a:gd name="connsiteX75" fmla="*/ 385082 w 1686832"/>
                <a:gd name="connsiteY75" fmla="*/ 1701800 h 2019300"/>
                <a:gd name="connsiteX76" fmla="*/ 416832 w 1686832"/>
                <a:gd name="connsiteY76" fmla="*/ 1733550 h 2019300"/>
                <a:gd name="connsiteX77" fmla="*/ 410482 w 1686832"/>
                <a:gd name="connsiteY77" fmla="*/ 1755775 h 2019300"/>
                <a:gd name="connsiteX78" fmla="*/ 429532 w 1686832"/>
                <a:gd name="connsiteY78" fmla="*/ 1866900 h 2019300"/>
                <a:gd name="connsiteX79" fmla="*/ 461282 w 1686832"/>
                <a:gd name="connsiteY79" fmla="*/ 1955800 h 2019300"/>
                <a:gd name="connsiteX80" fmla="*/ 486682 w 1686832"/>
                <a:gd name="connsiteY80" fmla="*/ 1962150 h 2019300"/>
                <a:gd name="connsiteX81" fmla="*/ 537482 w 1686832"/>
                <a:gd name="connsiteY81" fmla="*/ 1968500 h 2019300"/>
                <a:gd name="connsiteX82" fmla="*/ 543832 w 1686832"/>
                <a:gd name="connsiteY82" fmla="*/ 1993900 h 2019300"/>
                <a:gd name="connsiteX83" fmla="*/ 588282 w 1686832"/>
                <a:gd name="connsiteY83" fmla="*/ 2012950 h 2019300"/>
                <a:gd name="connsiteX84" fmla="*/ 607332 w 1686832"/>
                <a:gd name="connsiteY84" fmla="*/ 2019300 h 2019300"/>
                <a:gd name="connsiteX85" fmla="*/ 626382 w 1686832"/>
                <a:gd name="connsiteY85" fmla="*/ 2012950 h 2019300"/>
                <a:gd name="connsiteX86" fmla="*/ 645432 w 1686832"/>
                <a:gd name="connsiteY86" fmla="*/ 1943100 h 2019300"/>
                <a:gd name="connsiteX87" fmla="*/ 658132 w 1686832"/>
                <a:gd name="connsiteY87" fmla="*/ 1924050 h 2019300"/>
                <a:gd name="connsiteX88" fmla="*/ 696232 w 1686832"/>
                <a:gd name="connsiteY88" fmla="*/ 1892300 h 2019300"/>
                <a:gd name="connsiteX89" fmla="*/ 715282 w 1686832"/>
                <a:gd name="connsiteY89" fmla="*/ 1854200 h 2019300"/>
                <a:gd name="connsiteX90" fmla="*/ 708932 w 1686832"/>
                <a:gd name="connsiteY90" fmla="*/ 1771650 h 2019300"/>
                <a:gd name="connsiteX91" fmla="*/ 683532 w 1686832"/>
                <a:gd name="connsiteY91" fmla="*/ 1714500 h 2019300"/>
                <a:gd name="connsiteX92" fmla="*/ 670832 w 1686832"/>
                <a:gd name="connsiteY92" fmla="*/ 1670050 h 2019300"/>
                <a:gd name="connsiteX93" fmla="*/ 677182 w 1686832"/>
                <a:gd name="connsiteY93" fmla="*/ 1638300 h 2019300"/>
                <a:gd name="connsiteX94" fmla="*/ 715282 w 1686832"/>
                <a:gd name="connsiteY94" fmla="*/ 1625600 h 2019300"/>
                <a:gd name="connsiteX95" fmla="*/ 778782 w 1686832"/>
                <a:gd name="connsiteY95" fmla="*/ 1631950 h 2019300"/>
                <a:gd name="connsiteX96" fmla="*/ 810532 w 1686832"/>
                <a:gd name="connsiteY96" fmla="*/ 1663700 h 2019300"/>
                <a:gd name="connsiteX97" fmla="*/ 829582 w 1686832"/>
                <a:gd name="connsiteY97" fmla="*/ 1676400 h 2019300"/>
                <a:gd name="connsiteX98" fmla="*/ 848632 w 1686832"/>
                <a:gd name="connsiteY98" fmla="*/ 1708150 h 2019300"/>
                <a:gd name="connsiteX99" fmla="*/ 905782 w 1686832"/>
                <a:gd name="connsiteY99" fmla="*/ 1720850 h 2019300"/>
                <a:gd name="connsiteX100" fmla="*/ 988332 w 1686832"/>
                <a:gd name="connsiteY100" fmla="*/ 1670050 h 2019300"/>
                <a:gd name="connsiteX101" fmla="*/ 1001032 w 1686832"/>
                <a:gd name="connsiteY101" fmla="*/ 1689100 h 2019300"/>
                <a:gd name="connsiteX102" fmla="*/ 1020082 w 1686832"/>
                <a:gd name="connsiteY102" fmla="*/ 1727200 h 2019300"/>
                <a:gd name="connsiteX103" fmla="*/ 1045482 w 1686832"/>
                <a:gd name="connsiteY103" fmla="*/ 1733550 h 2019300"/>
                <a:gd name="connsiteX104" fmla="*/ 1089932 w 1686832"/>
                <a:gd name="connsiteY104" fmla="*/ 1746250 h 2019300"/>
                <a:gd name="connsiteX105" fmla="*/ 1134382 w 1686832"/>
                <a:gd name="connsiteY105" fmla="*/ 1752600 h 2019300"/>
                <a:gd name="connsiteX106" fmla="*/ 1216932 w 1686832"/>
                <a:gd name="connsiteY106" fmla="*/ 1746250 h 2019300"/>
                <a:gd name="connsiteX107" fmla="*/ 1235982 w 1686832"/>
                <a:gd name="connsiteY107" fmla="*/ 1739900 h 2019300"/>
                <a:gd name="connsiteX108" fmla="*/ 1280432 w 1686832"/>
                <a:gd name="connsiteY108" fmla="*/ 1682750 h 2019300"/>
                <a:gd name="connsiteX109" fmla="*/ 1299482 w 1686832"/>
                <a:gd name="connsiteY109" fmla="*/ 1676400 h 2019300"/>
                <a:gd name="connsiteX110" fmla="*/ 1318532 w 1686832"/>
                <a:gd name="connsiteY110" fmla="*/ 1663700 h 2019300"/>
                <a:gd name="connsiteX111" fmla="*/ 1369332 w 1686832"/>
                <a:gd name="connsiteY111" fmla="*/ 1644650 h 2019300"/>
                <a:gd name="connsiteX112" fmla="*/ 1375682 w 1686832"/>
                <a:gd name="connsiteY112" fmla="*/ 1428750 h 2019300"/>
                <a:gd name="connsiteX113" fmla="*/ 1382032 w 1686832"/>
                <a:gd name="connsiteY113" fmla="*/ 1409700 h 2019300"/>
                <a:gd name="connsiteX114" fmla="*/ 1394732 w 1686832"/>
                <a:gd name="connsiteY114" fmla="*/ 1390650 h 2019300"/>
                <a:gd name="connsiteX115" fmla="*/ 1394732 w 1686832"/>
                <a:gd name="connsiteY115" fmla="*/ 1327150 h 2019300"/>
                <a:gd name="connsiteX116" fmla="*/ 1375682 w 1686832"/>
                <a:gd name="connsiteY116" fmla="*/ 1314450 h 2019300"/>
                <a:gd name="connsiteX117" fmla="*/ 1362982 w 1686832"/>
                <a:gd name="connsiteY117" fmla="*/ 1289050 h 2019300"/>
                <a:gd name="connsiteX118" fmla="*/ 1388382 w 1686832"/>
                <a:gd name="connsiteY118" fmla="*/ 1257300 h 2019300"/>
                <a:gd name="connsiteX119" fmla="*/ 1401082 w 1686832"/>
                <a:gd name="connsiteY119" fmla="*/ 1238250 h 2019300"/>
                <a:gd name="connsiteX120" fmla="*/ 1417735 w 1686832"/>
                <a:gd name="connsiteY120" fmla="*/ 1202532 h 2019300"/>
                <a:gd name="connsiteX121" fmla="*/ 1436785 w 1686832"/>
                <a:gd name="connsiteY121" fmla="*/ 1130300 h 2019300"/>
                <a:gd name="connsiteX122" fmla="*/ 1439182 w 1686832"/>
                <a:gd name="connsiteY122" fmla="*/ 1009650 h 2019300"/>
                <a:gd name="connsiteX123" fmla="*/ 1426482 w 1686832"/>
                <a:gd name="connsiteY123" fmla="*/ 990600 h 2019300"/>
                <a:gd name="connsiteX124" fmla="*/ 1413782 w 1686832"/>
                <a:gd name="connsiteY124" fmla="*/ 952500 h 2019300"/>
                <a:gd name="connsiteX125" fmla="*/ 1401082 w 1686832"/>
                <a:gd name="connsiteY125" fmla="*/ 927100 h 2019300"/>
                <a:gd name="connsiteX126" fmla="*/ 1394732 w 1686832"/>
                <a:gd name="connsiteY126" fmla="*/ 901700 h 2019300"/>
                <a:gd name="connsiteX127" fmla="*/ 1388382 w 1686832"/>
                <a:gd name="connsiteY127" fmla="*/ 882650 h 2019300"/>
                <a:gd name="connsiteX128" fmla="*/ 1394732 w 1686832"/>
                <a:gd name="connsiteY128" fmla="*/ 666750 h 2019300"/>
                <a:gd name="connsiteX129" fmla="*/ 1401082 w 1686832"/>
                <a:gd name="connsiteY129" fmla="*/ 635000 h 2019300"/>
                <a:gd name="connsiteX130" fmla="*/ 1413782 w 1686832"/>
                <a:gd name="connsiteY130" fmla="*/ 615950 h 2019300"/>
                <a:gd name="connsiteX131" fmla="*/ 1419164 w 1686832"/>
                <a:gd name="connsiteY131" fmla="*/ 496888 h 2019300"/>
                <a:gd name="connsiteX132" fmla="*/ 1435103 w 1686832"/>
                <a:gd name="connsiteY132" fmla="*/ 412750 h 2019300"/>
                <a:gd name="connsiteX133" fmla="*/ 1489982 w 1686832"/>
                <a:gd name="connsiteY133" fmla="*/ 431800 h 2019300"/>
                <a:gd name="connsiteX134" fmla="*/ 1515382 w 1686832"/>
                <a:gd name="connsiteY134" fmla="*/ 425450 h 2019300"/>
                <a:gd name="connsiteX135" fmla="*/ 1534432 w 1686832"/>
                <a:gd name="connsiteY135" fmla="*/ 419100 h 2019300"/>
                <a:gd name="connsiteX136" fmla="*/ 1572532 w 1686832"/>
                <a:gd name="connsiteY136" fmla="*/ 412750 h 2019300"/>
                <a:gd name="connsiteX137" fmla="*/ 1585947 w 1686832"/>
                <a:gd name="connsiteY137" fmla="*/ 406400 h 2019300"/>
                <a:gd name="connsiteX138" fmla="*/ 1533465 w 1686832"/>
                <a:gd name="connsiteY138" fmla="*/ 368300 h 2019300"/>
                <a:gd name="connsiteX139" fmla="*/ 1521732 w 1686832"/>
                <a:gd name="connsiteY139" fmla="*/ 349250 h 2019300"/>
                <a:gd name="connsiteX140" fmla="*/ 1483632 w 1686832"/>
                <a:gd name="connsiteY140" fmla="*/ 330200 h 2019300"/>
                <a:gd name="connsiteX141" fmla="*/ 1435818 w 1686832"/>
                <a:gd name="connsiteY141" fmla="*/ 290513 h 2019300"/>
                <a:gd name="connsiteX142" fmla="*/ 1445532 w 1686832"/>
                <a:gd name="connsiteY142" fmla="*/ 279400 h 2019300"/>
                <a:gd name="connsiteX143" fmla="*/ 1408735 w 1686832"/>
                <a:gd name="connsiteY143" fmla="*/ 219075 h 2019300"/>
                <a:gd name="connsiteX144" fmla="*/ 1444566 w 1686832"/>
                <a:gd name="connsiteY144" fmla="*/ 193675 h 2019300"/>
                <a:gd name="connsiteX145" fmla="*/ 1521732 w 1686832"/>
                <a:gd name="connsiteY145" fmla="*/ 228600 h 2019300"/>
                <a:gd name="connsiteX146" fmla="*/ 1578882 w 1686832"/>
                <a:gd name="connsiteY146" fmla="*/ 273050 h 2019300"/>
                <a:gd name="connsiteX147" fmla="*/ 1616982 w 1686832"/>
                <a:gd name="connsiteY147" fmla="*/ 285750 h 2019300"/>
                <a:gd name="connsiteX148" fmla="*/ 1636032 w 1686832"/>
                <a:gd name="connsiteY148" fmla="*/ 298450 h 2019300"/>
                <a:gd name="connsiteX149" fmla="*/ 1623332 w 1686832"/>
                <a:gd name="connsiteY149" fmla="*/ 304800 h 2019300"/>
                <a:gd name="connsiteX150" fmla="*/ 1629682 w 1686832"/>
                <a:gd name="connsiteY150" fmla="*/ 260350 h 2019300"/>
                <a:gd name="connsiteX151" fmla="*/ 1667782 w 1686832"/>
                <a:gd name="connsiteY151" fmla="*/ 228600 h 2019300"/>
                <a:gd name="connsiteX152" fmla="*/ 1686832 w 1686832"/>
                <a:gd name="connsiteY152" fmla="*/ 184150 h 2019300"/>
                <a:gd name="connsiteX153" fmla="*/ 1680482 w 1686832"/>
                <a:gd name="connsiteY153" fmla="*/ 165100 h 2019300"/>
                <a:gd name="connsiteX154" fmla="*/ 1591582 w 1686832"/>
                <a:gd name="connsiteY154" fmla="*/ 158750 h 2019300"/>
                <a:gd name="connsiteX155" fmla="*/ 1623332 w 1686832"/>
                <a:gd name="connsiteY155" fmla="*/ 127000 h 2019300"/>
                <a:gd name="connsiteX156" fmla="*/ 1591582 w 1686832"/>
                <a:gd name="connsiteY156" fmla="*/ 69850 h 2019300"/>
                <a:gd name="connsiteX157" fmla="*/ 1610632 w 1686832"/>
                <a:gd name="connsiteY157" fmla="*/ 63500 h 2019300"/>
                <a:gd name="connsiteX158" fmla="*/ 1591582 w 1686832"/>
                <a:gd name="connsiteY158" fmla="*/ 50800 h 2019300"/>
                <a:gd name="connsiteX159" fmla="*/ 1566182 w 1686832"/>
                <a:gd name="connsiteY159" fmla="*/ 44450 h 2019300"/>
                <a:gd name="connsiteX160" fmla="*/ 1509032 w 1686832"/>
                <a:gd name="connsiteY160" fmla="*/ 31750 h 2019300"/>
                <a:gd name="connsiteX161" fmla="*/ 1489982 w 1686832"/>
                <a:gd name="connsiteY161" fmla="*/ 19050 h 2019300"/>
                <a:gd name="connsiteX162" fmla="*/ 1432832 w 1686832"/>
                <a:gd name="connsiteY162" fmla="*/ 6350 h 2019300"/>
                <a:gd name="connsiteX163" fmla="*/ 1401082 w 1686832"/>
                <a:gd name="connsiteY163" fmla="*/ 0 h 2019300"/>
                <a:gd name="connsiteX164" fmla="*/ 1337582 w 1686832"/>
                <a:gd name="connsiteY164" fmla="*/ 6350 h 2019300"/>
                <a:gd name="connsiteX165" fmla="*/ 1337582 w 1686832"/>
                <a:gd name="connsiteY165" fmla="*/ 50800 h 2019300"/>
                <a:gd name="connsiteX166" fmla="*/ 1375682 w 1686832"/>
                <a:gd name="connsiteY166" fmla="*/ 57150 h 2019300"/>
                <a:gd name="connsiteX167" fmla="*/ 1375682 w 1686832"/>
                <a:gd name="connsiteY167" fmla="*/ 127000 h 2019300"/>
                <a:gd name="connsiteX168" fmla="*/ 1337582 w 1686832"/>
                <a:gd name="connsiteY168" fmla="*/ 120650 h 2019300"/>
                <a:gd name="connsiteX169" fmla="*/ 1299482 w 1686832"/>
                <a:gd name="connsiteY169" fmla="*/ 82550 h 2019300"/>
                <a:gd name="connsiteX170" fmla="*/ 1280432 w 1686832"/>
                <a:gd name="connsiteY170" fmla="*/ 63500 h 2019300"/>
                <a:gd name="connsiteX171" fmla="*/ 1248682 w 1686832"/>
                <a:gd name="connsiteY171" fmla="*/ 57150 h 2019300"/>
                <a:gd name="connsiteX172" fmla="*/ 1172482 w 1686832"/>
                <a:gd name="connsiteY172" fmla="*/ 50800 h 2019300"/>
                <a:gd name="connsiteX173" fmla="*/ 1089932 w 1686832"/>
                <a:gd name="connsiteY173" fmla="*/ 50800 h 2019300"/>
                <a:gd name="connsiteX174" fmla="*/ 1070882 w 1686832"/>
                <a:gd name="connsiteY174" fmla="*/ 63500 h 2019300"/>
                <a:gd name="connsiteX175" fmla="*/ 1051832 w 1686832"/>
                <a:gd name="connsiteY175" fmla="*/ 101600 h 2019300"/>
                <a:gd name="connsiteX176" fmla="*/ 1039132 w 1686832"/>
                <a:gd name="connsiteY176" fmla="*/ 120650 h 2019300"/>
                <a:gd name="connsiteX177" fmla="*/ 1032782 w 1686832"/>
                <a:gd name="connsiteY177" fmla="*/ 139700 h 2019300"/>
                <a:gd name="connsiteX178" fmla="*/ 994682 w 1686832"/>
                <a:gd name="connsiteY178" fmla="*/ 184150 h 2019300"/>
                <a:gd name="connsiteX179" fmla="*/ 956582 w 1686832"/>
                <a:gd name="connsiteY179" fmla="*/ 177800 h 2019300"/>
                <a:gd name="connsiteX180" fmla="*/ 943882 w 1686832"/>
                <a:gd name="connsiteY180" fmla="*/ 158750 h 2019300"/>
                <a:gd name="connsiteX181" fmla="*/ 924832 w 1686832"/>
                <a:gd name="connsiteY181" fmla="*/ 139700 h 2019300"/>
                <a:gd name="connsiteX182" fmla="*/ 905782 w 1686832"/>
                <a:gd name="connsiteY182" fmla="*/ 95250 h 2019300"/>
                <a:gd name="connsiteX183" fmla="*/ 899432 w 1686832"/>
                <a:gd name="connsiteY183" fmla="*/ 69850 h 2019300"/>
                <a:gd name="connsiteX184" fmla="*/ 886732 w 1686832"/>
                <a:gd name="connsiteY184" fmla="*/ 50800 h 2019300"/>
                <a:gd name="connsiteX185" fmla="*/ 880382 w 1686832"/>
                <a:gd name="connsiteY185" fmla="*/ 31750 h 2019300"/>
                <a:gd name="connsiteX186" fmla="*/ 842282 w 1686832"/>
                <a:gd name="connsiteY186" fmla="*/ 12700 h 2019300"/>
                <a:gd name="connsiteX187" fmla="*/ 670832 w 1686832"/>
                <a:gd name="connsiteY187" fmla="*/ 25400 h 2019300"/>
                <a:gd name="connsiteX188" fmla="*/ 645432 w 1686832"/>
                <a:gd name="connsiteY188" fmla="*/ 31750 h 2019300"/>
                <a:gd name="connsiteX189" fmla="*/ 632732 w 1686832"/>
                <a:gd name="connsiteY189" fmla="*/ 50800 h 2019300"/>
                <a:gd name="connsiteX190" fmla="*/ 613682 w 1686832"/>
                <a:gd name="connsiteY190" fmla="*/ 63500 h 2019300"/>
                <a:gd name="connsiteX0" fmla="*/ 613682 w 1688852"/>
                <a:gd name="connsiteY0" fmla="*/ 63500 h 2019300"/>
                <a:gd name="connsiteX1" fmla="*/ 626382 w 1688852"/>
                <a:gd name="connsiteY1" fmla="*/ 228600 h 2019300"/>
                <a:gd name="connsiteX2" fmla="*/ 607332 w 1688852"/>
                <a:gd name="connsiteY2" fmla="*/ 273050 h 2019300"/>
                <a:gd name="connsiteX3" fmla="*/ 588282 w 1688852"/>
                <a:gd name="connsiteY3" fmla="*/ 285750 h 2019300"/>
                <a:gd name="connsiteX4" fmla="*/ 562882 w 1688852"/>
                <a:gd name="connsiteY4" fmla="*/ 241300 h 2019300"/>
                <a:gd name="connsiteX5" fmla="*/ 505732 w 1688852"/>
                <a:gd name="connsiteY5" fmla="*/ 209550 h 2019300"/>
                <a:gd name="connsiteX6" fmla="*/ 448582 w 1688852"/>
                <a:gd name="connsiteY6" fmla="*/ 254000 h 2019300"/>
                <a:gd name="connsiteX7" fmla="*/ 404132 w 1688852"/>
                <a:gd name="connsiteY7" fmla="*/ 311150 h 2019300"/>
                <a:gd name="connsiteX8" fmla="*/ 366032 w 1688852"/>
                <a:gd name="connsiteY8" fmla="*/ 323850 h 2019300"/>
                <a:gd name="connsiteX9" fmla="*/ 346982 w 1688852"/>
                <a:gd name="connsiteY9" fmla="*/ 330200 h 2019300"/>
                <a:gd name="connsiteX10" fmla="*/ 315232 w 1688852"/>
                <a:gd name="connsiteY10" fmla="*/ 368300 h 2019300"/>
                <a:gd name="connsiteX11" fmla="*/ 302532 w 1688852"/>
                <a:gd name="connsiteY11" fmla="*/ 406400 h 2019300"/>
                <a:gd name="connsiteX12" fmla="*/ 277132 w 1688852"/>
                <a:gd name="connsiteY12" fmla="*/ 444500 h 2019300"/>
                <a:gd name="connsiteX13" fmla="*/ 270782 w 1688852"/>
                <a:gd name="connsiteY13" fmla="*/ 463550 h 2019300"/>
                <a:gd name="connsiteX14" fmla="*/ 264432 w 1688852"/>
                <a:gd name="connsiteY14" fmla="*/ 501650 h 2019300"/>
                <a:gd name="connsiteX15" fmla="*/ 245382 w 1688852"/>
                <a:gd name="connsiteY15" fmla="*/ 508000 h 2019300"/>
                <a:gd name="connsiteX16" fmla="*/ 185059 w 1688852"/>
                <a:gd name="connsiteY16" fmla="*/ 536575 h 2019300"/>
                <a:gd name="connsiteX17" fmla="*/ 188232 w 1688852"/>
                <a:gd name="connsiteY17" fmla="*/ 577850 h 2019300"/>
                <a:gd name="connsiteX18" fmla="*/ 289832 w 1688852"/>
                <a:gd name="connsiteY18" fmla="*/ 539750 h 2019300"/>
                <a:gd name="connsiteX19" fmla="*/ 308882 w 1688852"/>
                <a:gd name="connsiteY19" fmla="*/ 552450 h 2019300"/>
                <a:gd name="connsiteX20" fmla="*/ 327932 w 1688852"/>
                <a:gd name="connsiteY20" fmla="*/ 596900 h 2019300"/>
                <a:gd name="connsiteX21" fmla="*/ 340632 w 1688852"/>
                <a:gd name="connsiteY21" fmla="*/ 635000 h 2019300"/>
                <a:gd name="connsiteX22" fmla="*/ 327932 w 1688852"/>
                <a:gd name="connsiteY22" fmla="*/ 698500 h 2019300"/>
                <a:gd name="connsiteX23" fmla="*/ 308882 w 1688852"/>
                <a:gd name="connsiteY23" fmla="*/ 717550 h 2019300"/>
                <a:gd name="connsiteX24" fmla="*/ 293007 w 1688852"/>
                <a:gd name="connsiteY24" fmla="*/ 746125 h 2019300"/>
                <a:gd name="connsiteX25" fmla="*/ 283482 w 1688852"/>
                <a:gd name="connsiteY25" fmla="*/ 822325 h 2019300"/>
                <a:gd name="connsiteX26" fmla="*/ 359682 w 1688852"/>
                <a:gd name="connsiteY26" fmla="*/ 844550 h 2019300"/>
                <a:gd name="connsiteX27" fmla="*/ 366032 w 1688852"/>
                <a:gd name="connsiteY27" fmla="*/ 863600 h 2019300"/>
                <a:gd name="connsiteX28" fmla="*/ 327932 w 1688852"/>
                <a:gd name="connsiteY28" fmla="*/ 882650 h 2019300"/>
                <a:gd name="connsiteX29" fmla="*/ 308882 w 1688852"/>
                <a:gd name="connsiteY29" fmla="*/ 889000 h 2019300"/>
                <a:gd name="connsiteX30" fmla="*/ 315232 w 1688852"/>
                <a:gd name="connsiteY30" fmla="*/ 927100 h 2019300"/>
                <a:gd name="connsiteX31" fmla="*/ 327932 w 1688852"/>
                <a:gd name="connsiteY31" fmla="*/ 946150 h 2019300"/>
                <a:gd name="connsiteX32" fmla="*/ 283482 w 1688852"/>
                <a:gd name="connsiteY32" fmla="*/ 946150 h 2019300"/>
                <a:gd name="connsiteX33" fmla="*/ 273957 w 1688852"/>
                <a:gd name="connsiteY33" fmla="*/ 977900 h 2019300"/>
                <a:gd name="connsiteX34" fmla="*/ 264432 w 1688852"/>
                <a:gd name="connsiteY34" fmla="*/ 1044575 h 2019300"/>
                <a:gd name="connsiteX35" fmla="*/ 181882 w 1688852"/>
                <a:gd name="connsiteY35" fmla="*/ 1047750 h 2019300"/>
                <a:gd name="connsiteX36" fmla="*/ 156482 w 1688852"/>
                <a:gd name="connsiteY36" fmla="*/ 1035050 h 2019300"/>
                <a:gd name="connsiteX37" fmla="*/ 137432 w 1688852"/>
                <a:gd name="connsiteY37" fmla="*/ 1028700 h 2019300"/>
                <a:gd name="connsiteX38" fmla="*/ 112032 w 1688852"/>
                <a:gd name="connsiteY38" fmla="*/ 1066800 h 2019300"/>
                <a:gd name="connsiteX39" fmla="*/ 118382 w 1688852"/>
                <a:gd name="connsiteY39" fmla="*/ 1092200 h 2019300"/>
                <a:gd name="connsiteX40" fmla="*/ 137432 w 1688852"/>
                <a:gd name="connsiteY40" fmla="*/ 1111250 h 2019300"/>
                <a:gd name="connsiteX41" fmla="*/ 150132 w 1688852"/>
                <a:gd name="connsiteY41" fmla="*/ 1130300 h 2019300"/>
                <a:gd name="connsiteX42" fmla="*/ 108857 w 1688852"/>
                <a:gd name="connsiteY42" fmla="*/ 1149350 h 2019300"/>
                <a:gd name="connsiteX43" fmla="*/ 907 w 1688852"/>
                <a:gd name="connsiteY43" fmla="*/ 1336675 h 2019300"/>
                <a:gd name="connsiteX44" fmla="*/ 175532 w 1688852"/>
                <a:gd name="connsiteY44" fmla="*/ 1289050 h 2019300"/>
                <a:gd name="connsiteX45" fmla="*/ 226332 w 1688852"/>
                <a:gd name="connsiteY45" fmla="*/ 1298575 h 2019300"/>
                <a:gd name="connsiteX46" fmla="*/ 245382 w 1688852"/>
                <a:gd name="connsiteY46" fmla="*/ 1349375 h 2019300"/>
                <a:gd name="connsiteX47" fmla="*/ 343807 w 1688852"/>
                <a:gd name="connsiteY47" fmla="*/ 1358900 h 2019300"/>
                <a:gd name="connsiteX48" fmla="*/ 410482 w 1688852"/>
                <a:gd name="connsiteY48" fmla="*/ 1327150 h 2019300"/>
                <a:gd name="connsiteX49" fmla="*/ 429532 w 1688852"/>
                <a:gd name="connsiteY49" fmla="*/ 1320800 h 2019300"/>
                <a:gd name="connsiteX50" fmla="*/ 435882 w 1688852"/>
                <a:gd name="connsiteY50" fmla="*/ 1301750 h 2019300"/>
                <a:gd name="connsiteX51" fmla="*/ 454932 w 1688852"/>
                <a:gd name="connsiteY51" fmla="*/ 1225550 h 2019300"/>
                <a:gd name="connsiteX52" fmla="*/ 473982 w 1688852"/>
                <a:gd name="connsiteY52" fmla="*/ 1212850 h 2019300"/>
                <a:gd name="connsiteX53" fmla="*/ 493032 w 1688852"/>
                <a:gd name="connsiteY53" fmla="*/ 1219200 h 2019300"/>
                <a:gd name="connsiteX54" fmla="*/ 540657 w 1688852"/>
                <a:gd name="connsiteY54" fmla="*/ 1219200 h 2019300"/>
                <a:gd name="connsiteX55" fmla="*/ 556532 w 1688852"/>
                <a:gd name="connsiteY55" fmla="*/ 1244600 h 2019300"/>
                <a:gd name="connsiteX56" fmla="*/ 524782 w 1688852"/>
                <a:gd name="connsiteY56" fmla="*/ 1276350 h 2019300"/>
                <a:gd name="connsiteX57" fmla="*/ 505732 w 1688852"/>
                <a:gd name="connsiteY57" fmla="*/ 1282700 h 2019300"/>
                <a:gd name="connsiteX58" fmla="*/ 486682 w 1688852"/>
                <a:gd name="connsiteY58" fmla="*/ 1295400 h 2019300"/>
                <a:gd name="connsiteX59" fmla="*/ 473982 w 1688852"/>
                <a:gd name="connsiteY59" fmla="*/ 1314450 h 2019300"/>
                <a:gd name="connsiteX60" fmla="*/ 467632 w 1688852"/>
                <a:gd name="connsiteY60" fmla="*/ 1333500 h 2019300"/>
                <a:gd name="connsiteX61" fmla="*/ 435882 w 1688852"/>
                <a:gd name="connsiteY61" fmla="*/ 1365250 h 2019300"/>
                <a:gd name="connsiteX62" fmla="*/ 499382 w 1688852"/>
                <a:gd name="connsiteY62" fmla="*/ 1390650 h 2019300"/>
                <a:gd name="connsiteX63" fmla="*/ 512082 w 1688852"/>
                <a:gd name="connsiteY63" fmla="*/ 1409700 h 2019300"/>
                <a:gd name="connsiteX64" fmla="*/ 512082 w 1688852"/>
                <a:gd name="connsiteY64" fmla="*/ 1460500 h 2019300"/>
                <a:gd name="connsiteX65" fmla="*/ 451757 w 1688852"/>
                <a:gd name="connsiteY65" fmla="*/ 1393825 h 2019300"/>
                <a:gd name="connsiteX66" fmla="*/ 372382 w 1688852"/>
                <a:gd name="connsiteY66" fmla="*/ 1450975 h 2019300"/>
                <a:gd name="connsiteX67" fmla="*/ 378732 w 1688852"/>
                <a:gd name="connsiteY67" fmla="*/ 1498600 h 2019300"/>
                <a:gd name="connsiteX68" fmla="*/ 391432 w 1688852"/>
                <a:gd name="connsiteY68" fmla="*/ 1517650 h 2019300"/>
                <a:gd name="connsiteX69" fmla="*/ 404132 w 1688852"/>
                <a:gd name="connsiteY69" fmla="*/ 1555750 h 2019300"/>
                <a:gd name="connsiteX70" fmla="*/ 423182 w 1688852"/>
                <a:gd name="connsiteY70" fmla="*/ 1562100 h 2019300"/>
                <a:gd name="connsiteX71" fmla="*/ 461282 w 1688852"/>
                <a:gd name="connsiteY71" fmla="*/ 1587500 h 2019300"/>
                <a:gd name="connsiteX72" fmla="*/ 454932 w 1688852"/>
                <a:gd name="connsiteY72" fmla="*/ 1606550 h 2019300"/>
                <a:gd name="connsiteX73" fmla="*/ 391432 w 1688852"/>
                <a:gd name="connsiteY73" fmla="*/ 1625600 h 2019300"/>
                <a:gd name="connsiteX74" fmla="*/ 378732 w 1688852"/>
                <a:gd name="connsiteY74" fmla="*/ 1663700 h 2019300"/>
                <a:gd name="connsiteX75" fmla="*/ 385082 w 1688852"/>
                <a:gd name="connsiteY75" fmla="*/ 1701800 h 2019300"/>
                <a:gd name="connsiteX76" fmla="*/ 416832 w 1688852"/>
                <a:gd name="connsiteY76" fmla="*/ 1733550 h 2019300"/>
                <a:gd name="connsiteX77" fmla="*/ 410482 w 1688852"/>
                <a:gd name="connsiteY77" fmla="*/ 1755775 h 2019300"/>
                <a:gd name="connsiteX78" fmla="*/ 429532 w 1688852"/>
                <a:gd name="connsiteY78" fmla="*/ 1866900 h 2019300"/>
                <a:gd name="connsiteX79" fmla="*/ 461282 w 1688852"/>
                <a:gd name="connsiteY79" fmla="*/ 1955800 h 2019300"/>
                <a:gd name="connsiteX80" fmla="*/ 486682 w 1688852"/>
                <a:gd name="connsiteY80" fmla="*/ 1962150 h 2019300"/>
                <a:gd name="connsiteX81" fmla="*/ 537482 w 1688852"/>
                <a:gd name="connsiteY81" fmla="*/ 1968500 h 2019300"/>
                <a:gd name="connsiteX82" fmla="*/ 543832 w 1688852"/>
                <a:gd name="connsiteY82" fmla="*/ 1993900 h 2019300"/>
                <a:gd name="connsiteX83" fmla="*/ 588282 w 1688852"/>
                <a:gd name="connsiteY83" fmla="*/ 2012950 h 2019300"/>
                <a:gd name="connsiteX84" fmla="*/ 607332 w 1688852"/>
                <a:gd name="connsiteY84" fmla="*/ 2019300 h 2019300"/>
                <a:gd name="connsiteX85" fmla="*/ 626382 w 1688852"/>
                <a:gd name="connsiteY85" fmla="*/ 2012950 h 2019300"/>
                <a:gd name="connsiteX86" fmla="*/ 645432 w 1688852"/>
                <a:gd name="connsiteY86" fmla="*/ 1943100 h 2019300"/>
                <a:gd name="connsiteX87" fmla="*/ 658132 w 1688852"/>
                <a:gd name="connsiteY87" fmla="*/ 1924050 h 2019300"/>
                <a:gd name="connsiteX88" fmla="*/ 696232 w 1688852"/>
                <a:gd name="connsiteY88" fmla="*/ 1892300 h 2019300"/>
                <a:gd name="connsiteX89" fmla="*/ 715282 w 1688852"/>
                <a:gd name="connsiteY89" fmla="*/ 1854200 h 2019300"/>
                <a:gd name="connsiteX90" fmla="*/ 708932 w 1688852"/>
                <a:gd name="connsiteY90" fmla="*/ 1771650 h 2019300"/>
                <a:gd name="connsiteX91" fmla="*/ 683532 w 1688852"/>
                <a:gd name="connsiteY91" fmla="*/ 1714500 h 2019300"/>
                <a:gd name="connsiteX92" fmla="*/ 670832 w 1688852"/>
                <a:gd name="connsiteY92" fmla="*/ 1670050 h 2019300"/>
                <a:gd name="connsiteX93" fmla="*/ 677182 w 1688852"/>
                <a:gd name="connsiteY93" fmla="*/ 1638300 h 2019300"/>
                <a:gd name="connsiteX94" fmla="*/ 715282 w 1688852"/>
                <a:gd name="connsiteY94" fmla="*/ 1625600 h 2019300"/>
                <a:gd name="connsiteX95" fmla="*/ 778782 w 1688852"/>
                <a:gd name="connsiteY95" fmla="*/ 1631950 h 2019300"/>
                <a:gd name="connsiteX96" fmla="*/ 810532 w 1688852"/>
                <a:gd name="connsiteY96" fmla="*/ 1663700 h 2019300"/>
                <a:gd name="connsiteX97" fmla="*/ 829582 w 1688852"/>
                <a:gd name="connsiteY97" fmla="*/ 1676400 h 2019300"/>
                <a:gd name="connsiteX98" fmla="*/ 848632 w 1688852"/>
                <a:gd name="connsiteY98" fmla="*/ 1708150 h 2019300"/>
                <a:gd name="connsiteX99" fmla="*/ 905782 w 1688852"/>
                <a:gd name="connsiteY99" fmla="*/ 1720850 h 2019300"/>
                <a:gd name="connsiteX100" fmla="*/ 988332 w 1688852"/>
                <a:gd name="connsiteY100" fmla="*/ 1670050 h 2019300"/>
                <a:gd name="connsiteX101" fmla="*/ 1001032 w 1688852"/>
                <a:gd name="connsiteY101" fmla="*/ 1689100 h 2019300"/>
                <a:gd name="connsiteX102" fmla="*/ 1020082 w 1688852"/>
                <a:gd name="connsiteY102" fmla="*/ 1727200 h 2019300"/>
                <a:gd name="connsiteX103" fmla="*/ 1045482 w 1688852"/>
                <a:gd name="connsiteY103" fmla="*/ 1733550 h 2019300"/>
                <a:gd name="connsiteX104" fmla="*/ 1089932 w 1688852"/>
                <a:gd name="connsiteY104" fmla="*/ 1746250 h 2019300"/>
                <a:gd name="connsiteX105" fmla="*/ 1134382 w 1688852"/>
                <a:gd name="connsiteY105" fmla="*/ 1752600 h 2019300"/>
                <a:gd name="connsiteX106" fmla="*/ 1216932 w 1688852"/>
                <a:gd name="connsiteY106" fmla="*/ 1746250 h 2019300"/>
                <a:gd name="connsiteX107" fmla="*/ 1235982 w 1688852"/>
                <a:gd name="connsiteY107" fmla="*/ 1739900 h 2019300"/>
                <a:gd name="connsiteX108" fmla="*/ 1280432 w 1688852"/>
                <a:gd name="connsiteY108" fmla="*/ 1682750 h 2019300"/>
                <a:gd name="connsiteX109" fmla="*/ 1299482 w 1688852"/>
                <a:gd name="connsiteY109" fmla="*/ 1676400 h 2019300"/>
                <a:gd name="connsiteX110" fmla="*/ 1318532 w 1688852"/>
                <a:gd name="connsiteY110" fmla="*/ 1663700 h 2019300"/>
                <a:gd name="connsiteX111" fmla="*/ 1369332 w 1688852"/>
                <a:gd name="connsiteY111" fmla="*/ 1644650 h 2019300"/>
                <a:gd name="connsiteX112" fmla="*/ 1375682 w 1688852"/>
                <a:gd name="connsiteY112" fmla="*/ 1428750 h 2019300"/>
                <a:gd name="connsiteX113" fmla="*/ 1382032 w 1688852"/>
                <a:gd name="connsiteY113" fmla="*/ 1409700 h 2019300"/>
                <a:gd name="connsiteX114" fmla="*/ 1394732 w 1688852"/>
                <a:gd name="connsiteY114" fmla="*/ 1390650 h 2019300"/>
                <a:gd name="connsiteX115" fmla="*/ 1394732 w 1688852"/>
                <a:gd name="connsiteY115" fmla="*/ 1327150 h 2019300"/>
                <a:gd name="connsiteX116" fmla="*/ 1375682 w 1688852"/>
                <a:gd name="connsiteY116" fmla="*/ 1314450 h 2019300"/>
                <a:gd name="connsiteX117" fmla="*/ 1362982 w 1688852"/>
                <a:gd name="connsiteY117" fmla="*/ 1289050 h 2019300"/>
                <a:gd name="connsiteX118" fmla="*/ 1388382 w 1688852"/>
                <a:gd name="connsiteY118" fmla="*/ 1257300 h 2019300"/>
                <a:gd name="connsiteX119" fmla="*/ 1401082 w 1688852"/>
                <a:gd name="connsiteY119" fmla="*/ 1238250 h 2019300"/>
                <a:gd name="connsiteX120" fmla="*/ 1417735 w 1688852"/>
                <a:gd name="connsiteY120" fmla="*/ 1202532 h 2019300"/>
                <a:gd name="connsiteX121" fmla="*/ 1436785 w 1688852"/>
                <a:gd name="connsiteY121" fmla="*/ 1130300 h 2019300"/>
                <a:gd name="connsiteX122" fmla="*/ 1439182 w 1688852"/>
                <a:gd name="connsiteY122" fmla="*/ 1009650 h 2019300"/>
                <a:gd name="connsiteX123" fmla="*/ 1426482 w 1688852"/>
                <a:gd name="connsiteY123" fmla="*/ 990600 h 2019300"/>
                <a:gd name="connsiteX124" fmla="*/ 1413782 w 1688852"/>
                <a:gd name="connsiteY124" fmla="*/ 952500 h 2019300"/>
                <a:gd name="connsiteX125" fmla="*/ 1401082 w 1688852"/>
                <a:gd name="connsiteY125" fmla="*/ 927100 h 2019300"/>
                <a:gd name="connsiteX126" fmla="*/ 1394732 w 1688852"/>
                <a:gd name="connsiteY126" fmla="*/ 901700 h 2019300"/>
                <a:gd name="connsiteX127" fmla="*/ 1388382 w 1688852"/>
                <a:gd name="connsiteY127" fmla="*/ 882650 h 2019300"/>
                <a:gd name="connsiteX128" fmla="*/ 1394732 w 1688852"/>
                <a:gd name="connsiteY128" fmla="*/ 666750 h 2019300"/>
                <a:gd name="connsiteX129" fmla="*/ 1401082 w 1688852"/>
                <a:gd name="connsiteY129" fmla="*/ 635000 h 2019300"/>
                <a:gd name="connsiteX130" fmla="*/ 1413782 w 1688852"/>
                <a:gd name="connsiteY130" fmla="*/ 615950 h 2019300"/>
                <a:gd name="connsiteX131" fmla="*/ 1419164 w 1688852"/>
                <a:gd name="connsiteY131" fmla="*/ 496888 h 2019300"/>
                <a:gd name="connsiteX132" fmla="*/ 1435103 w 1688852"/>
                <a:gd name="connsiteY132" fmla="*/ 412750 h 2019300"/>
                <a:gd name="connsiteX133" fmla="*/ 1489982 w 1688852"/>
                <a:gd name="connsiteY133" fmla="*/ 431800 h 2019300"/>
                <a:gd name="connsiteX134" fmla="*/ 1515382 w 1688852"/>
                <a:gd name="connsiteY134" fmla="*/ 425450 h 2019300"/>
                <a:gd name="connsiteX135" fmla="*/ 1534432 w 1688852"/>
                <a:gd name="connsiteY135" fmla="*/ 419100 h 2019300"/>
                <a:gd name="connsiteX136" fmla="*/ 1572532 w 1688852"/>
                <a:gd name="connsiteY136" fmla="*/ 412750 h 2019300"/>
                <a:gd name="connsiteX137" fmla="*/ 1585947 w 1688852"/>
                <a:gd name="connsiteY137" fmla="*/ 406400 h 2019300"/>
                <a:gd name="connsiteX138" fmla="*/ 1533465 w 1688852"/>
                <a:gd name="connsiteY138" fmla="*/ 368300 h 2019300"/>
                <a:gd name="connsiteX139" fmla="*/ 1521732 w 1688852"/>
                <a:gd name="connsiteY139" fmla="*/ 349250 h 2019300"/>
                <a:gd name="connsiteX140" fmla="*/ 1483632 w 1688852"/>
                <a:gd name="connsiteY140" fmla="*/ 330200 h 2019300"/>
                <a:gd name="connsiteX141" fmla="*/ 1435818 w 1688852"/>
                <a:gd name="connsiteY141" fmla="*/ 290513 h 2019300"/>
                <a:gd name="connsiteX142" fmla="*/ 1445532 w 1688852"/>
                <a:gd name="connsiteY142" fmla="*/ 279400 h 2019300"/>
                <a:gd name="connsiteX143" fmla="*/ 1408735 w 1688852"/>
                <a:gd name="connsiteY143" fmla="*/ 219075 h 2019300"/>
                <a:gd name="connsiteX144" fmla="*/ 1444566 w 1688852"/>
                <a:gd name="connsiteY144" fmla="*/ 193675 h 2019300"/>
                <a:gd name="connsiteX145" fmla="*/ 1521732 w 1688852"/>
                <a:gd name="connsiteY145" fmla="*/ 228600 h 2019300"/>
                <a:gd name="connsiteX146" fmla="*/ 1578882 w 1688852"/>
                <a:gd name="connsiteY146" fmla="*/ 273050 h 2019300"/>
                <a:gd name="connsiteX147" fmla="*/ 1616982 w 1688852"/>
                <a:gd name="connsiteY147" fmla="*/ 285750 h 2019300"/>
                <a:gd name="connsiteX148" fmla="*/ 1636032 w 1688852"/>
                <a:gd name="connsiteY148" fmla="*/ 298450 h 2019300"/>
                <a:gd name="connsiteX149" fmla="*/ 1623332 w 1688852"/>
                <a:gd name="connsiteY149" fmla="*/ 304800 h 2019300"/>
                <a:gd name="connsiteX150" fmla="*/ 1629682 w 1688852"/>
                <a:gd name="connsiteY150" fmla="*/ 260350 h 2019300"/>
                <a:gd name="connsiteX151" fmla="*/ 1651003 w 1688852"/>
                <a:gd name="connsiteY151" fmla="*/ 214312 h 2019300"/>
                <a:gd name="connsiteX152" fmla="*/ 1686832 w 1688852"/>
                <a:gd name="connsiteY152" fmla="*/ 184150 h 2019300"/>
                <a:gd name="connsiteX153" fmla="*/ 1680482 w 1688852"/>
                <a:gd name="connsiteY153" fmla="*/ 165100 h 2019300"/>
                <a:gd name="connsiteX154" fmla="*/ 1591582 w 1688852"/>
                <a:gd name="connsiteY154" fmla="*/ 158750 h 2019300"/>
                <a:gd name="connsiteX155" fmla="*/ 1623332 w 1688852"/>
                <a:gd name="connsiteY155" fmla="*/ 127000 h 2019300"/>
                <a:gd name="connsiteX156" fmla="*/ 1591582 w 1688852"/>
                <a:gd name="connsiteY156" fmla="*/ 69850 h 2019300"/>
                <a:gd name="connsiteX157" fmla="*/ 1610632 w 1688852"/>
                <a:gd name="connsiteY157" fmla="*/ 63500 h 2019300"/>
                <a:gd name="connsiteX158" fmla="*/ 1591582 w 1688852"/>
                <a:gd name="connsiteY158" fmla="*/ 50800 h 2019300"/>
                <a:gd name="connsiteX159" fmla="*/ 1566182 w 1688852"/>
                <a:gd name="connsiteY159" fmla="*/ 44450 h 2019300"/>
                <a:gd name="connsiteX160" fmla="*/ 1509032 w 1688852"/>
                <a:gd name="connsiteY160" fmla="*/ 31750 h 2019300"/>
                <a:gd name="connsiteX161" fmla="*/ 1489982 w 1688852"/>
                <a:gd name="connsiteY161" fmla="*/ 19050 h 2019300"/>
                <a:gd name="connsiteX162" fmla="*/ 1432832 w 1688852"/>
                <a:gd name="connsiteY162" fmla="*/ 6350 h 2019300"/>
                <a:gd name="connsiteX163" fmla="*/ 1401082 w 1688852"/>
                <a:gd name="connsiteY163" fmla="*/ 0 h 2019300"/>
                <a:gd name="connsiteX164" fmla="*/ 1337582 w 1688852"/>
                <a:gd name="connsiteY164" fmla="*/ 6350 h 2019300"/>
                <a:gd name="connsiteX165" fmla="*/ 1337582 w 1688852"/>
                <a:gd name="connsiteY165" fmla="*/ 50800 h 2019300"/>
                <a:gd name="connsiteX166" fmla="*/ 1375682 w 1688852"/>
                <a:gd name="connsiteY166" fmla="*/ 57150 h 2019300"/>
                <a:gd name="connsiteX167" fmla="*/ 1375682 w 1688852"/>
                <a:gd name="connsiteY167" fmla="*/ 127000 h 2019300"/>
                <a:gd name="connsiteX168" fmla="*/ 1337582 w 1688852"/>
                <a:gd name="connsiteY168" fmla="*/ 120650 h 2019300"/>
                <a:gd name="connsiteX169" fmla="*/ 1299482 w 1688852"/>
                <a:gd name="connsiteY169" fmla="*/ 82550 h 2019300"/>
                <a:gd name="connsiteX170" fmla="*/ 1280432 w 1688852"/>
                <a:gd name="connsiteY170" fmla="*/ 63500 h 2019300"/>
                <a:gd name="connsiteX171" fmla="*/ 1248682 w 1688852"/>
                <a:gd name="connsiteY171" fmla="*/ 57150 h 2019300"/>
                <a:gd name="connsiteX172" fmla="*/ 1172482 w 1688852"/>
                <a:gd name="connsiteY172" fmla="*/ 50800 h 2019300"/>
                <a:gd name="connsiteX173" fmla="*/ 1089932 w 1688852"/>
                <a:gd name="connsiteY173" fmla="*/ 50800 h 2019300"/>
                <a:gd name="connsiteX174" fmla="*/ 1070882 w 1688852"/>
                <a:gd name="connsiteY174" fmla="*/ 63500 h 2019300"/>
                <a:gd name="connsiteX175" fmla="*/ 1051832 w 1688852"/>
                <a:gd name="connsiteY175" fmla="*/ 101600 h 2019300"/>
                <a:gd name="connsiteX176" fmla="*/ 1039132 w 1688852"/>
                <a:gd name="connsiteY176" fmla="*/ 120650 h 2019300"/>
                <a:gd name="connsiteX177" fmla="*/ 1032782 w 1688852"/>
                <a:gd name="connsiteY177" fmla="*/ 139700 h 2019300"/>
                <a:gd name="connsiteX178" fmla="*/ 994682 w 1688852"/>
                <a:gd name="connsiteY178" fmla="*/ 184150 h 2019300"/>
                <a:gd name="connsiteX179" fmla="*/ 956582 w 1688852"/>
                <a:gd name="connsiteY179" fmla="*/ 177800 h 2019300"/>
                <a:gd name="connsiteX180" fmla="*/ 943882 w 1688852"/>
                <a:gd name="connsiteY180" fmla="*/ 158750 h 2019300"/>
                <a:gd name="connsiteX181" fmla="*/ 924832 w 1688852"/>
                <a:gd name="connsiteY181" fmla="*/ 139700 h 2019300"/>
                <a:gd name="connsiteX182" fmla="*/ 905782 w 1688852"/>
                <a:gd name="connsiteY182" fmla="*/ 95250 h 2019300"/>
                <a:gd name="connsiteX183" fmla="*/ 899432 w 1688852"/>
                <a:gd name="connsiteY183" fmla="*/ 69850 h 2019300"/>
                <a:gd name="connsiteX184" fmla="*/ 886732 w 1688852"/>
                <a:gd name="connsiteY184" fmla="*/ 50800 h 2019300"/>
                <a:gd name="connsiteX185" fmla="*/ 880382 w 1688852"/>
                <a:gd name="connsiteY185" fmla="*/ 31750 h 2019300"/>
                <a:gd name="connsiteX186" fmla="*/ 842282 w 1688852"/>
                <a:gd name="connsiteY186" fmla="*/ 12700 h 2019300"/>
                <a:gd name="connsiteX187" fmla="*/ 670832 w 1688852"/>
                <a:gd name="connsiteY187" fmla="*/ 25400 h 2019300"/>
                <a:gd name="connsiteX188" fmla="*/ 645432 w 1688852"/>
                <a:gd name="connsiteY188" fmla="*/ 31750 h 2019300"/>
                <a:gd name="connsiteX189" fmla="*/ 632732 w 1688852"/>
                <a:gd name="connsiteY189" fmla="*/ 50800 h 2019300"/>
                <a:gd name="connsiteX190" fmla="*/ 613682 w 1688852"/>
                <a:gd name="connsiteY190" fmla="*/ 63500 h 201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1688852" h="2019300">
                  <a:moveTo>
                    <a:pt x="613682" y="63500"/>
                  </a:moveTo>
                  <a:cubicBezTo>
                    <a:pt x="612624" y="93133"/>
                    <a:pt x="627440" y="193675"/>
                    <a:pt x="626382" y="228600"/>
                  </a:cubicBezTo>
                  <a:cubicBezTo>
                    <a:pt x="621524" y="248031"/>
                    <a:pt x="621950" y="258432"/>
                    <a:pt x="607332" y="273050"/>
                  </a:cubicBezTo>
                  <a:cubicBezTo>
                    <a:pt x="601936" y="278446"/>
                    <a:pt x="594632" y="281517"/>
                    <a:pt x="588282" y="285750"/>
                  </a:cubicBezTo>
                  <a:cubicBezTo>
                    <a:pt x="526961" y="244869"/>
                    <a:pt x="617809" y="311920"/>
                    <a:pt x="562882" y="241300"/>
                  </a:cubicBezTo>
                  <a:cubicBezTo>
                    <a:pt x="547598" y="221649"/>
                    <a:pt x="526815" y="216578"/>
                    <a:pt x="505732" y="209550"/>
                  </a:cubicBezTo>
                  <a:cubicBezTo>
                    <a:pt x="483571" y="224324"/>
                    <a:pt x="464651" y="233340"/>
                    <a:pt x="448582" y="254000"/>
                  </a:cubicBezTo>
                  <a:cubicBezTo>
                    <a:pt x="440159" y="264829"/>
                    <a:pt x="421056" y="301748"/>
                    <a:pt x="404132" y="311150"/>
                  </a:cubicBezTo>
                  <a:cubicBezTo>
                    <a:pt x="392430" y="317651"/>
                    <a:pt x="378732" y="319617"/>
                    <a:pt x="366032" y="323850"/>
                  </a:cubicBezTo>
                  <a:lnTo>
                    <a:pt x="346982" y="330200"/>
                  </a:lnTo>
                  <a:cubicBezTo>
                    <a:pt x="335019" y="342163"/>
                    <a:pt x="322305" y="352387"/>
                    <a:pt x="315232" y="368300"/>
                  </a:cubicBezTo>
                  <a:cubicBezTo>
                    <a:pt x="309795" y="380533"/>
                    <a:pt x="309958" y="395261"/>
                    <a:pt x="302532" y="406400"/>
                  </a:cubicBezTo>
                  <a:cubicBezTo>
                    <a:pt x="294065" y="419100"/>
                    <a:pt x="281959" y="430020"/>
                    <a:pt x="277132" y="444500"/>
                  </a:cubicBezTo>
                  <a:cubicBezTo>
                    <a:pt x="275015" y="450850"/>
                    <a:pt x="272234" y="457016"/>
                    <a:pt x="270782" y="463550"/>
                  </a:cubicBezTo>
                  <a:cubicBezTo>
                    <a:pt x="267989" y="476119"/>
                    <a:pt x="270820" y="490471"/>
                    <a:pt x="264432" y="501650"/>
                  </a:cubicBezTo>
                  <a:cubicBezTo>
                    <a:pt x="261111" y="507462"/>
                    <a:pt x="258611" y="502179"/>
                    <a:pt x="245382" y="508000"/>
                  </a:cubicBezTo>
                  <a:cubicBezTo>
                    <a:pt x="232153" y="513821"/>
                    <a:pt x="190351" y="525992"/>
                    <a:pt x="185059" y="536575"/>
                  </a:cubicBezTo>
                  <a:cubicBezTo>
                    <a:pt x="179767" y="547158"/>
                    <a:pt x="175532" y="578379"/>
                    <a:pt x="188232" y="577850"/>
                  </a:cubicBezTo>
                  <a:lnTo>
                    <a:pt x="289832" y="539750"/>
                  </a:lnTo>
                  <a:cubicBezTo>
                    <a:pt x="296182" y="543983"/>
                    <a:pt x="303486" y="547054"/>
                    <a:pt x="308882" y="552450"/>
                  </a:cubicBezTo>
                  <a:cubicBezTo>
                    <a:pt x="324713" y="568281"/>
                    <a:pt x="321686" y="576081"/>
                    <a:pt x="327932" y="596900"/>
                  </a:cubicBezTo>
                  <a:cubicBezTo>
                    <a:pt x="331779" y="609722"/>
                    <a:pt x="340632" y="635000"/>
                    <a:pt x="340632" y="635000"/>
                  </a:cubicBezTo>
                  <a:cubicBezTo>
                    <a:pt x="340094" y="638764"/>
                    <a:pt x="335992" y="686409"/>
                    <a:pt x="327932" y="698500"/>
                  </a:cubicBezTo>
                  <a:cubicBezTo>
                    <a:pt x="322951" y="705972"/>
                    <a:pt x="315232" y="711200"/>
                    <a:pt x="308882" y="717550"/>
                  </a:cubicBezTo>
                  <a:cubicBezTo>
                    <a:pt x="306765" y="732367"/>
                    <a:pt x="297240" y="728663"/>
                    <a:pt x="293007" y="746125"/>
                  </a:cubicBezTo>
                  <a:cubicBezTo>
                    <a:pt x="288774" y="763587"/>
                    <a:pt x="273957" y="808567"/>
                    <a:pt x="283482" y="822325"/>
                  </a:cubicBezTo>
                  <a:lnTo>
                    <a:pt x="359682" y="844550"/>
                  </a:lnTo>
                  <a:lnTo>
                    <a:pt x="366032" y="863600"/>
                  </a:lnTo>
                  <a:cubicBezTo>
                    <a:pt x="318149" y="879561"/>
                    <a:pt x="377171" y="858031"/>
                    <a:pt x="327932" y="882650"/>
                  </a:cubicBezTo>
                  <a:cubicBezTo>
                    <a:pt x="321945" y="885643"/>
                    <a:pt x="315232" y="886883"/>
                    <a:pt x="308882" y="889000"/>
                  </a:cubicBezTo>
                  <a:cubicBezTo>
                    <a:pt x="310999" y="901700"/>
                    <a:pt x="311161" y="914886"/>
                    <a:pt x="315232" y="927100"/>
                  </a:cubicBezTo>
                  <a:cubicBezTo>
                    <a:pt x="317645" y="934340"/>
                    <a:pt x="333224" y="942975"/>
                    <a:pt x="327932" y="946150"/>
                  </a:cubicBezTo>
                  <a:cubicBezTo>
                    <a:pt x="322640" y="949325"/>
                    <a:pt x="292478" y="940858"/>
                    <a:pt x="283482" y="946150"/>
                  </a:cubicBezTo>
                  <a:cubicBezTo>
                    <a:pt x="274486" y="951442"/>
                    <a:pt x="277132" y="961496"/>
                    <a:pt x="273957" y="977900"/>
                  </a:cubicBezTo>
                  <a:cubicBezTo>
                    <a:pt x="270782" y="994304"/>
                    <a:pt x="272899" y="1040342"/>
                    <a:pt x="264432" y="1044575"/>
                  </a:cubicBezTo>
                  <a:cubicBezTo>
                    <a:pt x="232682" y="1042458"/>
                    <a:pt x="199874" y="1049338"/>
                    <a:pt x="181882" y="1047750"/>
                  </a:cubicBezTo>
                  <a:cubicBezTo>
                    <a:pt x="163890" y="1046163"/>
                    <a:pt x="165183" y="1038779"/>
                    <a:pt x="156482" y="1035050"/>
                  </a:cubicBezTo>
                  <a:cubicBezTo>
                    <a:pt x="150330" y="1032413"/>
                    <a:pt x="143782" y="1030817"/>
                    <a:pt x="137432" y="1028700"/>
                  </a:cubicBezTo>
                  <a:cubicBezTo>
                    <a:pt x="128965" y="1041400"/>
                    <a:pt x="108330" y="1051992"/>
                    <a:pt x="112032" y="1066800"/>
                  </a:cubicBezTo>
                  <a:cubicBezTo>
                    <a:pt x="114149" y="1075267"/>
                    <a:pt x="114052" y="1084623"/>
                    <a:pt x="118382" y="1092200"/>
                  </a:cubicBezTo>
                  <a:cubicBezTo>
                    <a:pt x="122837" y="1099997"/>
                    <a:pt x="131683" y="1104351"/>
                    <a:pt x="137432" y="1111250"/>
                  </a:cubicBezTo>
                  <a:cubicBezTo>
                    <a:pt x="142318" y="1117113"/>
                    <a:pt x="154894" y="1123950"/>
                    <a:pt x="150132" y="1130300"/>
                  </a:cubicBezTo>
                  <a:cubicBezTo>
                    <a:pt x="145370" y="1136650"/>
                    <a:pt x="133728" y="1114954"/>
                    <a:pt x="108857" y="1149350"/>
                  </a:cubicBezTo>
                  <a:cubicBezTo>
                    <a:pt x="83986" y="1183746"/>
                    <a:pt x="-10205" y="1313392"/>
                    <a:pt x="907" y="1336675"/>
                  </a:cubicBezTo>
                  <a:cubicBezTo>
                    <a:pt x="12019" y="1359958"/>
                    <a:pt x="137961" y="1295400"/>
                    <a:pt x="175532" y="1289050"/>
                  </a:cubicBezTo>
                  <a:cubicBezTo>
                    <a:pt x="213103" y="1282700"/>
                    <a:pt x="214690" y="1288521"/>
                    <a:pt x="226332" y="1298575"/>
                  </a:cubicBezTo>
                  <a:cubicBezTo>
                    <a:pt x="237974" y="1308629"/>
                    <a:pt x="225803" y="1339321"/>
                    <a:pt x="245382" y="1349375"/>
                  </a:cubicBezTo>
                  <a:cubicBezTo>
                    <a:pt x="264961" y="1359429"/>
                    <a:pt x="316290" y="1362604"/>
                    <a:pt x="343807" y="1358900"/>
                  </a:cubicBezTo>
                  <a:cubicBezTo>
                    <a:pt x="371324" y="1355196"/>
                    <a:pt x="396194" y="1333500"/>
                    <a:pt x="410482" y="1327150"/>
                  </a:cubicBezTo>
                  <a:cubicBezTo>
                    <a:pt x="424770" y="1320800"/>
                    <a:pt x="424799" y="1325533"/>
                    <a:pt x="429532" y="1320800"/>
                  </a:cubicBezTo>
                  <a:cubicBezTo>
                    <a:pt x="434265" y="1316067"/>
                    <a:pt x="433765" y="1308100"/>
                    <a:pt x="435882" y="1301750"/>
                  </a:cubicBezTo>
                  <a:cubicBezTo>
                    <a:pt x="439094" y="1276055"/>
                    <a:pt x="436992" y="1247078"/>
                    <a:pt x="454932" y="1225550"/>
                  </a:cubicBezTo>
                  <a:cubicBezTo>
                    <a:pt x="459818" y="1219687"/>
                    <a:pt x="467632" y="1217083"/>
                    <a:pt x="473982" y="1212850"/>
                  </a:cubicBezTo>
                  <a:cubicBezTo>
                    <a:pt x="476099" y="1206500"/>
                    <a:pt x="481920" y="1218142"/>
                    <a:pt x="493032" y="1219200"/>
                  </a:cubicBezTo>
                  <a:cubicBezTo>
                    <a:pt x="504144" y="1220258"/>
                    <a:pt x="527957" y="1210733"/>
                    <a:pt x="540657" y="1219200"/>
                  </a:cubicBezTo>
                  <a:cubicBezTo>
                    <a:pt x="553357" y="1227667"/>
                    <a:pt x="559178" y="1235075"/>
                    <a:pt x="556532" y="1244600"/>
                  </a:cubicBezTo>
                  <a:cubicBezTo>
                    <a:pt x="553886" y="1254125"/>
                    <a:pt x="536877" y="1270302"/>
                    <a:pt x="524782" y="1276350"/>
                  </a:cubicBezTo>
                  <a:cubicBezTo>
                    <a:pt x="518795" y="1279343"/>
                    <a:pt x="511719" y="1279707"/>
                    <a:pt x="505732" y="1282700"/>
                  </a:cubicBezTo>
                  <a:cubicBezTo>
                    <a:pt x="498906" y="1286113"/>
                    <a:pt x="493032" y="1291167"/>
                    <a:pt x="486682" y="1295400"/>
                  </a:cubicBezTo>
                  <a:cubicBezTo>
                    <a:pt x="482449" y="1301750"/>
                    <a:pt x="477395" y="1307624"/>
                    <a:pt x="473982" y="1314450"/>
                  </a:cubicBezTo>
                  <a:cubicBezTo>
                    <a:pt x="470989" y="1320437"/>
                    <a:pt x="473982" y="1325033"/>
                    <a:pt x="467632" y="1333500"/>
                  </a:cubicBezTo>
                  <a:cubicBezTo>
                    <a:pt x="461282" y="1341967"/>
                    <a:pt x="442232" y="1361017"/>
                    <a:pt x="435882" y="1365250"/>
                  </a:cubicBezTo>
                  <a:cubicBezTo>
                    <a:pt x="441174" y="1374775"/>
                    <a:pt x="488799" y="1380067"/>
                    <a:pt x="499382" y="1390650"/>
                  </a:cubicBezTo>
                  <a:cubicBezTo>
                    <a:pt x="503615" y="1397000"/>
                    <a:pt x="508669" y="1402874"/>
                    <a:pt x="512082" y="1409700"/>
                  </a:cubicBezTo>
                  <a:cubicBezTo>
                    <a:pt x="520330" y="1426196"/>
                    <a:pt x="522136" y="1463146"/>
                    <a:pt x="512082" y="1460500"/>
                  </a:cubicBezTo>
                  <a:cubicBezTo>
                    <a:pt x="502028" y="1457854"/>
                    <a:pt x="458107" y="1389592"/>
                    <a:pt x="451757" y="1393825"/>
                  </a:cubicBezTo>
                  <a:cubicBezTo>
                    <a:pt x="430459" y="1392304"/>
                    <a:pt x="384553" y="1433513"/>
                    <a:pt x="372382" y="1450975"/>
                  </a:cubicBezTo>
                  <a:cubicBezTo>
                    <a:pt x="360211" y="1468437"/>
                    <a:pt x="380849" y="1492250"/>
                    <a:pt x="378732" y="1498600"/>
                  </a:cubicBezTo>
                  <a:cubicBezTo>
                    <a:pt x="382965" y="1504950"/>
                    <a:pt x="388332" y="1510676"/>
                    <a:pt x="391432" y="1517650"/>
                  </a:cubicBezTo>
                  <a:cubicBezTo>
                    <a:pt x="396869" y="1529883"/>
                    <a:pt x="391432" y="1551517"/>
                    <a:pt x="404132" y="1555750"/>
                  </a:cubicBezTo>
                  <a:cubicBezTo>
                    <a:pt x="410482" y="1557867"/>
                    <a:pt x="417331" y="1558849"/>
                    <a:pt x="423182" y="1562100"/>
                  </a:cubicBezTo>
                  <a:cubicBezTo>
                    <a:pt x="436525" y="1569513"/>
                    <a:pt x="461282" y="1587500"/>
                    <a:pt x="461282" y="1587500"/>
                  </a:cubicBezTo>
                  <a:cubicBezTo>
                    <a:pt x="459165" y="1593850"/>
                    <a:pt x="460379" y="1602659"/>
                    <a:pt x="454932" y="1606550"/>
                  </a:cubicBezTo>
                  <a:cubicBezTo>
                    <a:pt x="446607" y="1612496"/>
                    <a:pt x="405011" y="1622205"/>
                    <a:pt x="391432" y="1625600"/>
                  </a:cubicBezTo>
                  <a:cubicBezTo>
                    <a:pt x="387199" y="1638300"/>
                    <a:pt x="376531" y="1650495"/>
                    <a:pt x="378732" y="1663700"/>
                  </a:cubicBezTo>
                  <a:cubicBezTo>
                    <a:pt x="380849" y="1676400"/>
                    <a:pt x="381011" y="1689586"/>
                    <a:pt x="385082" y="1701800"/>
                  </a:cubicBezTo>
                  <a:cubicBezTo>
                    <a:pt x="392246" y="1723292"/>
                    <a:pt x="412599" y="1724554"/>
                    <a:pt x="416832" y="1733550"/>
                  </a:cubicBezTo>
                  <a:cubicBezTo>
                    <a:pt x="421065" y="1742546"/>
                    <a:pt x="404132" y="1749425"/>
                    <a:pt x="410482" y="1755775"/>
                  </a:cubicBezTo>
                  <a:cubicBezTo>
                    <a:pt x="412599" y="1778000"/>
                    <a:pt x="425299" y="1833033"/>
                    <a:pt x="429532" y="1866900"/>
                  </a:cubicBezTo>
                  <a:cubicBezTo>
                    <a:pt x="433765" y="1900767"/>
                    <a:pt x="451757" y="1939925"/>
                    <a:pt x="461282" y="1955800"/>
                  </a:cubicBezTo>
                  <a:cubicBezTo>
                    <a:pt x="470807" y="1971675"/>
                    <a:pt x="478074" y="1960715"/>
                    <a:pt x="486682" y="1962150"/>
                  </a:cubicBezTo>
                  <a:cubicBezTo>
                    <a:pt x="503515" y="1964955"/>
                    <a:pt x="520549" y="1966383"/>
                    <a:pt x="537482" y="1968500"/>
                  </a:cubicBezTo>
                  <a:cubicBezTo>
                    <a:pt x="539599" y="1976967"/>
                    <a:pt x="538991" y="1986638"/>
                    <a:pt x="543832" y="1993900"/>
                  </a:cubicBezTo>
                  <a:cubicBezTo>
                    <a:pt x="552930" y="2007547"/>
                    <a:pt x="575162" y="2009201"/>
                    <a:pt x="588282" y="2012950"/>
                  </a:cubicBezTo>
                  <a:cubicBezTo>
                    <a:pt x="594718" y="2014789"/>
                    <a:pt x="600982" y="2017183"/>
                    <a:pt x="607332" y="2019300"/>
                  </a:cubicBezTo>
                  <a:cubicBezTo>
                    <a:pt x="613682" y="2017183"/>
                    <a:pt x="621155" y="2017131"/>
                    <a:pt x="626382" y="2012950"/>
                  </a:cubicBezTo>
                  <a:cubicBezTo>
                    <a:pt x="648068" y="1995601"/>
                    <a:pt x="639209" y="1965919"/>
                    <a:pt x="645432" y="1943100"/>
                  </a:cubicBezTo>
                  <a:cubicBezTo>
                    <a:pt x="647440" y="1935737"/>
                    <a:pt x="653246" y="1929913"/>
                    <a:pt x="658132" y="1924050"/>
                  </a:cubicBezTo>
                  <a:cubicBezTo>
                    <a:pt x="673411" y="1905715"/>
                    <a:pt x="677501" y="1904787"/>
                    <a:pt x="696232" y="1892300"/>
                  </a:cubicBezTo>
                  <a:cubicBezTo>
                    <a:pt x="702653" y="1882668"/>
                    <a:pt x="715282" y="1867345"/>
                    <a:pt x="715282" y="1854200"/>
                  </a:cubicBezTo>
                  <a:cubicBezTo>
                    <a:pt x="715282" y="1826602"/>
                    <a:pt x="713236" y="1798910"/>
                    <a:pt x="708932" y="1771650"/>
                  </a:cubicBezTo>
                  <a:cubicBezTo>
                    <a:pt x="701371" y="1723763"/>
                    <a:pt x="699352" y="1746141"/>
                    <a:pt x="683532" y="1714500"/>
                  </a:cubicBezTo>
                  <a:cubicBezTo>
                    <a:pt x="678977" y="1705390"/>
                    <a:pt x="672867" y="1678188"/>
                    <a:pt x="670832" y="1670050"/>
                  </a:cubicBezTo>
                  <a:cubicBezTo>
                    <a:pt x="672949" y="1659467"/>
                    <a:pt x="669550" y="1645932"/>
                    <a:pt x="677182" y="1638300"/>
                  </a:cubicBezTo>
                  <a:cubicBezTo>
                    <a:pt x="686648" y="1628834"/>
                    <a:pt x="715282" y="1625600"/>
                    <a:pt x="715282" y="1625600"/>
                  </a:cubicBezTo>
                  <a:cubicBezTo>
                    <a:pt x="736449" y="1627717"/>
                    <a:pt x="758055" y="1627167"/>
                    <a:pt x="778782" y="1631950"/>
                  </a:cubicBezTo>
                  <a:cubicBezTo>
                    <a:pt x="800795" y="1637030"/>
                    <a:pt x="796985" y="1650153"/>
                    <a:pt x="810532" y="1663700"/>
                  </a:cubicBezTo>
                  <a:cubicBezTo>
                    <a:pt x="815928" y="1669096"/>
                    <a:pt x="823232" y="1672167"/>
                    <a:pt x="829582" y="1676400"/>
                  </a:cubicBezTo>
                  <a:cubicBezTo>
                    <a:pt x="850749" y="1674283"/>
                    <a:pt x="835932" y="1700742"/>
                    <a:pt x="848632" y="1708150"/>
                  </a:cubicBezTo>
                  <a:cubicBezTo>
                    <a:pt x="861332" y="1715558"/>
                    <a:pt x="882499" y="1727200"/>
                    <a:pt x="905782" y="1720850"/>
                  </a:cubicBezTo>
                  <a:cubicBezTo>
                    <a:pt x="929065" y="1714500"/>
                    <a:pt x="962932" y="1667933"/>
                    <a:pt x="988332" y="1670050"/>
                  </a:cubicBezTo>
                  <a:cubicBezTo>
                    <a:pt x="992565" y="1676400"/>
                    <a:pt x="997619" y="1682274"/>
                    <a:pt x="1001032" y="1689100"/>
                  </a:cubicBezTo>
                  <a:cubicBezTo>
                    <a:pt x="1007371" y="1701778"/>
                    <a:pt x="1006433" y="1718101"/>
                    <a:pt x="1020082" y="1727200"/>
                  </a:cubicBezTo>
                  <a:cubicBezTo>
                    <a:pt x="1027344" y="1732041"/>
                    <a:pt x="1037091" y="1731152"/>
                    <a:pt x="1045482" y="1733550"/>
                  </a:cubicBezTo>
                  <a:cubicBezTo>
                    <a:pt x="1069285" y="1740351"/>
                    <a:pt x="1062637" y="1741287"/>
                    <a:pt x="1089932" y="1746250"/>
                  </a:cubicBezTo>
                  <a:cubicBezTo>
                    <a:pt x="1104658" y="1748927"/>
                    <a:pt x="1119565" y="1750483"/>
                    <a:pt x="1134382" y="1752600"/>
                  </a:cubicBezTo>
                  <a:cubicBezTo>
                    <a:pt x="1161899" y="1750483"/>
                    <a:pt x="1189547" y="1749673"/>
                    <a:pt x="1216932" y="1746250"/>
                  </a:cubicBezTo>
                  <a:cubicBezTo>
                    <a:pt x="1223574" y="1745420"/>
                    <a:pt x="1231249" y="1744633"/>
                    <a:pt x="1235982" y="1739900"/>
                  </a:cubicBezTo>
                  <a:cubicBezTo>
                    <a:pt x="1261212" y="1714670"/>
                    <a:pt x="1253620" y="1700625"/>
                    <a:pt x="1280432" y="1682750"/>
                  </a:cubicBezTo>
                  <a:cubicBezTo>
                    <a:pt x="1286001" y="1679037"/>
                    <a:pt x="1293495" y="1679393"/>
                    <a:pt x="1299482" y="1676400"/>
                  </a:cubicBezTo>
                  <a:cubicBezTo>
                    <a:pt x="1306308" y="1672987"/>
                    <a:pt x="1311706" y="1667113"/>
                    <a:pt x="1318532" y="1663700"/>
                  </a:cubicBezTo>
                  <a:cubicBezTo>
                    <a:pt x="1333718" y="1656107"/>
                    <a:pt x="1352845" y="1650146"/>
                    <a:pt x="1369332" y="1644650"/>
                  </a:cubicBezTo>
                  <a:cubicBezTo>
                    <a:pt x="1371449" y="1572683"/>
                    <a:pt x="1371796" y="1500643"/>
                    <a:pt x="1375682" y="1428750"/>
                  </a:cubicBezTo>
                  <a:cubicBezTo>
                    <a:pt x="1376043" y="1422066"/>
                    <a:pt x="1379039" y="1415687"/>
                    <a:pt x="1382032" y="1409700"/>
                  </a:cubicBezTo>
                  <a:cubicBezTo>
                    <a:pt x="1385445" y="1402874"/>
                    <a:pt x="1390499" y="1397000"/>
                    <a:pt x="1394732" y="1390650"/>
                  </a:cubicBezTo>
                  <a:cubicBezTo>
                    <a:pt x="1399122" y="1368699"/>
                    <a:pt x="1407275" y="1349101"/>
                    <a:pt x="1394732" y="1327150"/>
                  </a:cubicBezTo>
                  <a:cubicBezTo>
                    <a:pt x="1390946" y="1320524"/>
                    <a:pt x="1382032" y="1318683"/>
                    <a:pt x="1375682" y="1314450"/>
                  </a:cubicBezTo>
                  <a:cubicBezTo>
                    <a:pt x="1371449" y="1305983"/>
                    <a:pt x="1364321" y="1298421"/>
                    <a:pt x="1362982" y="1289050"/>
                  </a:cubicBezTo>
                  <a:cubicBezTo>
                    <a:pt x="1360315" y="1270380"/>
                    <a:pt x="1376795" y="1265024"/>
                    <a:pt x="1388382" y="1257300"/>
                  </a:cubicBezTo>
                  <a:cubicBezTo>
                    <a:pt x="1392615" y="1250950"/>
                    <a:pt x="1397982" y="1245224"/>
                    <a:pt x="1401082" y="1238250"/>
                  </a:cubicBezTo>
                  <a:lnTo>
                    <a:pt x="1417735" y="1202532"/>
                  </a:lnTo>
                  <a:cubicBezTo>
                    <a:pt x="1423686" y="1184540"/>
                    <a:pt x="1433211" y="1162447"/>
                    <a:pt x="1436785" y="1130300"/>
                  </a:cubicBezTo>
                  <a:cubicBezTo>
                    <a:pt x="1440359" y="1098153"/>
                    <a:pt x="1440899" y="1032933"/>
                    <a:pt x="1439182" y="1009650"/>
                  </a:cubicBezTo>
                  <a:cubicBezTo>
                    <a:pt x="1437465" y="986367"/>
                    <a:pt x="1429582" y="997574"/>
                    <a:pt x="1426482" y="990600"/>
                  </a:cubicBezTo>
                  <a:cubicBezTo>
                    <a:pt x="1421045" y="978367"/>
                    <a:pt x="1419769" y="964474"/>
                    <a:pt x="1413782" y="952500"/>
                  </a:cubicBezTo>
                  <a:cubicBezTo>
                    <a:pt x="1409549" y="944033"/>
                    <a:pt x="1404406" y="935963"/>
                    <a:pt x="1401082" y="927100"/>
                  </a:cubicBezTo>
                  <a:cubicBezTo>
                    <a:pt x="1398018" y="918928"/>
                    <a:pt x="1397130" y="910091"/>
                    <a:pt x="1394732" y="901700"/>
                  </a:cubicBezTo>
                  <a:cubicBezTo>
                    <a:pt x="1392893" y="895264"/>
                    <a:pt x="1390499" y="889000"/>
                    <a:pt x="1388382" y="882650"/>
                  </a:cubicBezTo>
                  <a:cubicBezTo>
                    <a:pt x="1390499" y="810683"/>
                    <a:pt x="1391045" y="738653"/>
                    <a:pt x="1394732" y="666750"/>
                  </a:cubicBezTo>
                  <a:cubicBezTo>
                    <a:pt x="1395285" y="655971"/>
                    <a:pt x="1397292" y="645106"/>
                    <a:pt x="1401082" y="635000"/>
                  </a:cubicBezTo>
                  <a:cubicBezTo>
                    <a:pt x="1403762" y="627854"/>
                    <a:pt x="1410768" y="638969"/>
                    <a:pt x="1413782" y="615950"/>
                  </a:cubicBezTo>
                  <a:cubicBezTo>
                    <a:pt x="1416796" y="592931"/>
                    <a:pt x="1415611" y="530755"/>
                    <a:pt x="1419164" y="496888"/>
                  </a:cubicBezTo>
                  <a:cubicBezTo>
                    <a:pt x="1422718" y="463021"/>
                    <a:pt x="1423300" y="423598"/>
                    <a:pt x="1435103" y="412750"/>
                  </a:cubicBezTo>
                  <a:cubicBezTo>
                    <a:pt x="1446906" y="401902"/>
                    <a:pt x="1476602" y="429683"/>
                    <a:pt x="1489982" y="431800"/>
                  </a:cubicBezTo>
                  <a:cubicBezTo>
                    <a:pt x="1503362" y="433917"/>
                    <a:pt x="1506991" y="427848"/>
                    <a:pt x="1515382" y="425450"/>
                  </a:cubicBezTo>
                  <a:cubicBezTo>
                    <a:pt x="1521818" y="423611"/>
                    <a:pt x="1527898" y="420552"/>
                    <a:pt x="1534432" y="419100"/>
                  </a:cubicBezTo>
                  <a:cubicBezTo>
                    <a:pt x="1547001" y="416307"/>
                    <a:pt x="1563946" y="414867"/>
                    <a:pt x="1572532" y="412750"/>
                  </a:cubicBezTo>
                  <a:cubicBezTo>
                    <a:pt x="1581118" y="410633"/>
                    <a:pt x="1577480" y="408517"/>
                    <a:pt x="1585947" y="406400"/>
                  </a:cubicBezTo>
                  <a:cubicBezTo>
                    <a:pt x="1573247" y="393700"/>
                    <a:pt x="1544167" y="377825"/>
                    <a:pt x="1533465" y="368300"/>
                  </a:cubicBezTo>
                  <a:cubicBezTo>
                    <a:pt x="1522763" y="358775"/>
                    <a:pt x="1530038" y="355600"/>
                    <a:pt x="1521732" y="349250"/>
                  </a:cubicBezTo>
                  <a:cubicBezTo>
                    <a:pt x="1513427" y="342900"/>
                    <a:pt x="1531515" y="346161"/>
                    <a:pt x="1483632" y="330200"/>
                  </a:cubicBezTo>
                  <a:cubicBezTo>
                    <a:pt x="1479819" y="314948"/>
                    <a:pt x="1449522" y="301476"/>
                    <a:pt x="1435818" y="290513"/>
                  </a:cubicBezTo>
                  <a:cubicBezTo>
                    <a:pt x="1430591" y="286332"/>
                    <a:pt x="1451882" y="281517"/>
                    <a:pt x="1445532" y="279400"/>
                  </a:cubicBezTo>
                  <a:cubicBezTo>
                    <a:pt x="1438338" y="257817"/>
                    <a:pt x="1408896" y="233362"/>
                    <a:pt x="1408735" y="219075"/>
                  </a:cubicBezTo>
                  <a:cubicBezTo>
                    <a:pt x="1408574" y="204788"/>
                    <a:pt x="1438216" y="195792"/>
                    <a:pt x="1444566" y="193675"/>
                  </a:cubicBezTo>
                  <a:cubicBezTo>
                    <a:pt x="1461499" y="195792"/>
                    <a:pt x="1499346" y="215371"/>
                    <a:pt x="1521732" y="228600"/>
                  </a:cubicBezTo>
                  <a:cubicBezTo>
                    <a:pt x="1544118" y="241829"/>
                    <a:pt x="1524018" y="242570"/>
                    <a:pt x="1578882" y="273050"/>
                  </a:cubicBezTo>
                  <a:cubicBezTo>
                    <a:pt x="1590584" y="279551"/>
                    <a:pt x="1605843" y="278324"/>
                    <a:pt x="1616982" y="285750"/>
                  </a:cubicBezTo>
                  <a:lnTo>
                    <a:pt x="1636032" y="298450"/>
                  </a:lnTo>
                  <a:cubicBezTo>
                    <a:pt x="1637090" y="301625"/>
                    <a:pt x="1624390" y="311150"/>
                    <a:pt x="1623332" y="304800"/>
                  </a:cubicBezTo>
                  <a:cubicBezTo>
                    <a:pt x="1622274" y="298450"/>
                    <a:pt x="1625070" y="275431"/>
                    <a:pt x="1629682" y="260350"/>
                  </a:cubicBezTo>
                  <a:cubicBezTo>
                    <a:pt x="1634294" y="245269"/>
                    <a:pt x="1641479" y="220661"/>
                    <a:pt x="1651003" y="214312"/>
                  </a:cubicBezTo>
                  <a:cubicBezTo>
                    <a:pt x="1653483" y="209352"/>
                    <a:pt x="1681919" y="192352"/>
                    <a:pt x="1686832" y="184150"/>
                  </a:cubicBezTo>
                  <a:cubicBezTo>
                    <a:pt x="1691745" y="175948"/>
                    <a:pt x="1686949" y="166825"/>
                    <a:pt x="1680482" y="165100"/>
                  </a:cubicBezTo>
                  <a:cubicBezTo>
                    <a:pt x="1651776" y="157445"/>
                    <a:pt x="1621215" y="160867"/>
                    <a:pt x="1591582" y="158750"/>
                  </a:cubicBezTo>
                  <a:cubicBezTo>
                    <a:pt x="1585232" y="154517"/>
                    <a:pt x="1624697" y="134509"/>
                    <a:pt x="1623332" y="127000"/>
                  </a:cubicBezTo>
                  <a:cubicBezTo>
                    <a:pt x="1620481" y="111319"/>
                    <a:pt x="1593699" y="80433"/>
                    <a:pt x="1591582" y="69850"/>
                  </a:cubicBezTo>
                  <a:cubicBezTo>
                    <a:pt x="1589465" y="59267"/>
                    <a:pt x="1604282" y="65617"/>
                    <a:pt x="1610632" y="63500"/>
                  </a:cubicBezTo>
                  <a:cubicBezTo>
                    <a:pt x="1604282" y="59267"/>
                    <a:pt x="1598597" y="53806"/>
                    <a:pt x="1591582" y="50800"/>
                  </a:cubicBezTo>
                  <a:cubicBezTo>
                    <a:pt x="1583560" y="47362"/>
                    <a:pt x="1574686" y="46412"/>
                    <a:pt x="1566182" y="44450"/>
                  </a:cubicBezTo>
                  <a:lnTo>
                    <a:pt x="1509032" y="31750"/>
                  </a:lnTo>
                  <a:cubicBezTo>
                    <a:pt x="1502682" y="27517"/>
                    <a:pt x="1496808" y="22463"/>
                    <a:pt x="1489982" y="19050"/>
                  </a:cubicBezTo>
                  <a:cubicBezTo>
                    <a:pt x="1473988" y="11053"/>
                    <a:pt x="1448162" y="9137"/>
                    <a:pt x="1432832" y="6350"/>
                  </a:cubicBezTo>
                  <a:cubicBezTo>
                    <a:pt x="1422213" y="4419"/>
                    <a:pt x="1411665" y="2117"/>
                    <a:pt x="1401082" y="0"/>
                  </a:cubicBezTo>
                  <a:cubicBezTo>
                    <a:pt x="1379915" y="2117"/>
                    <a:pt x="1357574" y="-920"/>
                    <a:pt x="1337582" y="6350"/>
                  </a:cubicBezTo>
                  <a:cubicBezTo>
                    <a:pt x="1324832" y="10986"/>
                    <a:pt x="1334354" y="48495"/>
                    <a:pt x="1337582" y="50800"/>
                  </a:cubicBezTo>
                  <a:cubicBezTo>
                    <a:pt x="1348059" y="58284"/>
                    <a:pt x="1362982" y="55033"/>
                    <a:pt x="1375682" y="57150"/>
                  </a:cubicBezTo>
                  <a:cubicBezTo>
                    <a:pt x="1382500" y="77604"/>
                    <a:pt x="1395428" y="107254"/>
                    <a:pt x="1375682" y="127000"/>
                  </a:cubicBezTo>
                  <a:cubicBezTo>
                    <a:pt x="1366578" y="136104"/>
                    <a:pt x="1350282" y="122767"/>
                    <a:pt x="1337582" y="120650"/>
                  </a:cubicBezTo>
                  <a:lnTo>
                    <a:pt x="1299482" y="82550"/>
                  </a:lnTo>
                  <a:cubicBezTo>
                    <a:pt x="1293132" y="76200"/>
                    <a:pt x="1289238" y="65261"/>
                    <a:pt x="1280432" y="63500"/>
                  </a:cubicBezTo>
                  <a:cubicBezTo>
                    <a:pt x="1269849" y="61383"/>
                    <a:pt x="1259401" y="58411"/>
                    <a:pt x="1248682" y="57150"/>
                  </a:cubicBezTo>
                  <a:cubicBezTo>
                    <a:pt x="1223369" y="54172"/>
                    <a:pt x="1197882" y="52917"/>
                    <a:pt x="1172482" y="50800"/>
                  </a:cubicBezTo>
                  <a:cubicBezTo>
                    <a:pt x="1138369" y="39429"/>
                    <a:pt x="1143828" y="38362"/>
                    <a:pt x="1089932" y="50800"/>
                  </a:cubicBezTo>
                  <a:cubicBezTo>
                    <a:pt x="1082496" y="52516"/>
                    <a:pt x="1077232" y="59267"/>
                    <a:pt x="1070882" y="63500"/>
                  </a:cubicBezTo>
                  <a:cubicBezTo>
                    <a:pt x="1034486" y="118095"/>
                    <a:pt x="1078122" y="49020"/>
                    <a:pt x="1051832" y="101600"/>
                  </a:cubicBezTo>
                  <a:cubicBezTo>
                    <a:pt x="1048419" y="108426"/>
                    <a:pt x="1042545" y="113824"/>
                    <a:pt x="1039132" y="120650"/>
                  </a:cubicBezTo>
                  <a:cubicBezTo>
                    <a:pt x="1036139" y="126637"/>
                    <a:pt x="1036103" y="133888"/>
                    <a:pt x="1032782" y="139700"/>
                  </a:cubicBezTo>
                  <a:cubicBezTo>
                    <a:pt x="1021921" y="158707"/>
                    <a:pt x="1009695" y="169137"/>
                    <a:pt x="994682" y="184150"/>
                  </a:cubicBezTo>
                  <a:cubicBezTo>
                    <a:pt x="981982" y="182033"/>
                    <a:pt x="968098" y="183558"/>
                    <a:pt x="956582" y="177800"/>
                  </a:cubicBezTo>
                  <a:cubicBezTo>
                    <a:pt x="949756" y="174387"/>
                    <a:pt x="948768" y="164613"/>
                    <a:pt x="943882" y="158750"/>
                  </a:cubicBezTo>
                  <a:cubicBezTo>
                    <a:pt x="938133" y="151851"/>
                    <a:pt x="931182" y="146050"/>
                    <a:pt x="924832" y="139700"/>
                  </a:cubicBezTo>
                  <a:cubicBezTo>
                    <a:pt x="906602" y="66778"/>
                    <a:pt x="932094" y="156644"/>
                    <a:pt x="905782" y="95250"/>
                  </a:cubicBezTo>
                  <a:cubicBezTo>
                    <a:pt x="902344" y="87228"/>
                    <a:pt x="902870" y="77872"/>
                    <a:pt x="899432" y="69850"/>
                  </a:cubicBezTo>
                  <a:cubicBezTo>
                    <a:pt x="896426" y="62835"/>
                    <a:pt x="890145" y="57626"/>
                    <a:pt x="886732" y="50800"/>
                  </a:cubicBezTo>
                  <a:cubicBezTo>
                    <a:pt x="883739" y="44813"/>
                    <a:pt x="884563" y="36977"/>
                    <a:pt x="880382" y="31750"/>
                  </a:cubicBezTo>
                  <a:cubicBezTo>
                    <a:pt x="871430" y="20559"/>
                    <a:pt x="854831" y="16883"/>
                    <a:pt x="842282" y="12700"/>
                  </a:cubicBezTo>
                  <a:cubicBezTo>
                    <a:pt x="785132" y="16933"/>
                    <a:pt x="727872" y="19880"/>
                    <a:pt x="670832" y="25400"/>
                  </a:cubicBezTo>
                  <a:cubicBezTo>
                    <a:pt x="662145" y="26241"/>
                    <a:pt x="652694" y="26909"/>
                    <a:pt x="645432" y="31750"/>
                  </a:cubicBezTo>
                  <a:cubicBezTo>
                    <a:pt x="639082" y="35983"/>
                    <a:pt x="638128" y="45404"/>
                    <a:pt x="632732" y="50800"/>
                  </a:cubicBezTo>
                  <a:cubicBezTo>
                    <a:pt x="627336" y="56196"/>
                    <a:pt x="620032" y="59267"/>
                    <a:pt x="613682" y="63500"/>
                  </a:cubicBezTo>
                  <a:close/>
                </a:path>
              </a:pathLst>
            </a:custGeom>
            <a:solidFill>
              <a:srgbClr val="7030A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A5486F3-11B8-4C83-9B1B-4B9A01B78A8C}"/>
                </a:ext>
              </a:extLst>
            </p:cNvPr>
            <p:cNvSpPr txBox="1"/>
            <p:nvPr/>
          </p:nvSpPr>
          <p:spPr>
            <a:xfrm>
              <a:off x="8984341" y="5590619"/>
              <a:ext cx="21019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হবিগঞ্জ</a:t>
              </a:r>
              <a:endParaRPr lang="en-US" sz="24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32CD29F-BBB8-453B-897B-7BB01FA83EEE}"/>
              </a:ext>
            </a:extLst>
          </p:cNvPr>
          <p:cNvGrpSpPr/>
          <p:nvPr/>
        </p:nvGrpSpPr>
        <p:grpSpPr>
          <a:xfrm>
            <a:off x="10244977" y="4740500"/>
            <a:ext cx="2101979" cy="1626233"/>
            <a:chOff x="10244977" y="4740500"/>
            <a:chExt cx="2101979" cy="1626233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E32CD4F-64C1-400D-AE11-2BA0C30F00CA}"/>
                </a:ext>
              </a:extLst>
            </p:cNvPr>
            <p:cNvSpPr/>
            <p:nvPr/>
          </p:nvSpPr>
          <p:spPr>
            <a:xfrm>
              <a:off x="10397695" y="4740500"/>
              <a:ext cx="1184646" cy="1626233"/>
            </a:xfrm>
            <a:custGeom>
              <a:avLst/>
              <a:gdLst>
                <a:gd name="connsiteX0" fmla="*/ 1302159 w 1626009"/>
                <a:gd name="connsiteY0" fmla="*/ 456 h 1835606"/>
                <a:gd name="connsiteX1" fmla="*/ 1289459 w 1626009"/>
                <a:gd name="connsiteY1" fmla="*/ 32206 h 1835606"/>
                <a:gd name="connsiteX2" fmla="*/ 1283109 w 1626009"/>
                <a:gd name="connsiteY2" fmla="*/ 83006 h 1835606"/>
                <a:gd name="connsiteX3" fmla="*/ 1276759 w 1626009"/>
                <a:gd name="connsiteY3" fmla="*/ 108406 h 1835606"/>
                <a:gd name="connsiteX4" fmla="*/ 1270409 w 1626009"/>
                <a:gd name="connsiteY4" fmla="*/ 159206 h 1835606"/>
                <a:gd name="connsiteX5" fmla="*/ 1257709 w 1626009"/>
                <a:gd name="connsiteY5" fmla="*/ 203656 h 1835606"/>
                <a:gd name="connsiteX6" fmla="*/ 1219609 w 1626009"/>
                <a:gd name="connsiteY6" fmla="*/ 229056 h 1835606"/>
                <a:gd name="connsiteX7" fmla="*/ 1181509 w 1626009"/>
                <a:gd name="connsiteY7" fmla="*/ 267156 h 1835606"/>
                <a:gd name="connsiteX8" fmla="*/ 1124359 w 1626009"/>
                <a:gd name="connsiteY8" fmla="*/ 298906 h 1835606"/>
                <a:gd name="connsiteX9" fmla="*/ 1086259 w 1626009"/>
                <a:gd name="connsiteY9" fmla="*/ 305256 h 1835606"/>
                <a:gd name="connsiteX10" fmla="*/ 1035459 w 1626009"/>
                <a:gd name="connsiteY10" fmla="*/ 317956 h 1835606"/>
                <a:gd name="connsiteX11" fmla="*/ 1010059 w 1626009"/>
                <a:gd name="connsiteY11" fmla="*/ 324306 h 1835606"/>
                <a:gd name="connsiteX12" fmla="*/ 940209 w 1626009"/>
                <a:gd name="connsiteY12" fmla="*/ 330656 h 1835606"/>
                <a:gd name="connsiteX13" fmla="*/ 933859 w 1626009"/>
                <a:gd name="connsiteY13" fmla="*/ 311606 h 1835606"/>
                <a:gd name="connsiteX14" fmla="*/ 921159 w 1626009"/>
                <a:gd name="connsiteY14" fmla="*/ 292556 h 1835606"/>
                <a:gd name="connsiteX15" fmla="*/ 889409 w 1626009"/>
                <a:gd name="connsiteY15" fmla="*/ 298906 h 1835606"/>
                <a:gd name="connsiteX16" fmla="*/ 870359 w 1626009"/>
                <a:gd name="connsiteY16" fmla="*/ 337006 h 1835606"/>
                <a:gd name="connsiteX17" fmla="*/ 851309 w 1626009"/>
                <a:gd name="connsiteY17" fmla="*/ 343356 h 1835606"/>
                <a:gd name="connsiteX18" fmla="*/ 813209 w 1626009"/>
                <a:gd name="connsiteY18" fmla="*/ 337006 h 1835606"/>
                <a:gd name="connsiteX19" fmla="*/ 768759 w 1626009"/>
                <a:gd name="connsiteY19" fmla="*/ 330656 h 1835606"/>
                <a:gd name="connsiteX20" fmla="*/ 762409 w 1626009"/>
                <a:gd name="connsiteY20" fmla="*/ 311606 h 1835606"/>
                <a:gd name="connsiteX21" fmla="*/ 730659 w 1626009"/>
                <a:gd name="connsiteY21" fmla="*/ 279856 h 1835606"/>
                <a:gd name="connsiteX22" fmla="*/ 698909 w 1626009"/>
                <a:gd name="connsiteY22" fmla="*/ 286206 h 1835606"/>
                <a:gd name="connsiteX23" fmla="*/ 679859 w 1626009"/>
                <a:gd name="connsiteY23" fmla="*/ 292556 h 1835606"/>
                <a:gd name="connsiteX24" fmla="*/ 673509 w 1626009"/>
                <a:gd name="connsiteY24" fmla="*/ 311606 h 1835606"/>
                <a:gd name="connsiteX25" fmla="*/ 629059 w 1626009"/>
                <a:gd name="connsiteY25" fmla="*/ 286206 h 1835606"/>
                <a:gd name="connsiteX26" fmla="*/ 590959 w 1626009"/>
                <a:gd name="connsiteY26" fmla="*/ 260806 h 1835606"/>
                <a:gd name="connsiteX27" fmla="*/ 578259 w 1626009"/>
                <a:gd name="connsiteY27" fmla="*/ 279856 h 1835606"/>
                <a:gd name="connsiteX28" fmla="*/ 559209 w 1626009"/>
                <a:gd name="connsiteY28" fmla="*/ 298906 h 1835606"/>
                <a:gd name="connsiteX29" fmla="*/ 552859 w 1626009"/>
                <a:gd name="connsiteY29" fmla="*/ 317956 h 1835606"/>
                <a:gd name="connsiteX30" fmla="*/ 527459 w 1626009"/>
                <a:gd name="connsiteY30" fmla="*/ 356056 h 1835606"/>
                <a:gd name="connsiteX31" fmla="*/ 514759 w 1626009"/>
                <a:gd name="connsiteY31" fmla="*/ 375106 h 1835606"/>
                <a:gd name="connsiteX32" fmla="*/ 495709 w 1626009"/>
                <a:gd name="connsiteY32" fmla="*/ 394156 h 1835606"/>
                <a:gd name="connsiteX33" fmla="*/ 483009 w 1626009"/>
                <a:gd name="connsiteY33" fmla="*/ 432256 h 1835606"/>
                <a:gd name="connsiteX34" fmla="*/ 260759 w 1626009"/>
                <a:gd name="connsiteY34" fmla="*/ 470356 h 1835606"/>
                <a:gd name="connsiteX35" fmla="*/ 254409 w 1626009"/>
                <a:gd name="connsiteY35" fmla="*/ 508456 h 1835606"/>
                <a:gd name="connsiteX36" fmla="*/ 216309 w 1626009"/>
                <a:gd name="connsiteY36" fmla="*/ 527506 h 1835606"/>
                <a:gd name="connsiteX37" fmla="*/ 197259 w 1626009"/>
                <a:gd name="connsiteY37" fmla="*/ 514806 h 1835606"/>
                <a:gd name="connsiteX38" fmla="*/ 190909 w 1626009"/>
                <a:gd name="connsiteY38" fmla="*/ 495756 h 1835606"/>
                <a:gd name="connsiteX39" fmla="*/ 114709 w 1626009"/>
                <a:gd name="connsiteY39" fmla="*/ 457656 h 1835606"/>
                <a:gd name="connsiteX40" fmla="*/ 57559 w 1626009"/>
                <a:gd name="connsiteY40" fmla="*/ 444956 h 1835606"/>
                <a:gd name="connsiteX41" fmla="*/ 38509 w 1626009"/>
                <a:gd name="connsiteY41" fmla="*/ 451306 h 1835606"/>
                <a:gd name="connsiteX42" fmla="*/ 32159 w 1626009"/>
                <a:gd name="connsiteY42" fmla="*/ 470356 h 1835606"/>
                <a:gd name="connsiteX43" fmla="*/ 38509 w 1626009"/>
                <a:gd name="connsiteY43" fmla="*/ 527506 h 1835606"/>
                <a:gd name="connsiteX44" fmla="*/ 57559 w 1626009"/>
                <a:gd name="connsiteY44" fmla="*/ 540206 h 1835606"/>
                <a:gd name="connsiteX45" fmla="*/ 89309 w 1626009"/>
                <a:gd name="connsiteY45" fmla="*/ 571956 h 1835606"/>
                <a:gd name="connsiteX46" fmla="*/ 102009 w 1626009"/>
                <a:gd name="connsiteY46" fmla="*/ 591006 h 1835606"/>
                <a:gd name="connsiteX47" fmla="*/ 140109 w 1626009"/>
                <a:gd name="connsiteY47" fmla="*/ 616406 h 1835606"/>
                <a:gd name="connsiteX48" fmla="*/ 184559 w 1626009"/>
                <a:gd name="connsiteY48" fmla="*/ 648156 h 1835606"/>
                <a:gd name="connsiteX49" fmla="*/ 209959 w 1626009"/>
                <a:gd name="connsiteY49" fmla="*/ 660856 h 1835606"/>
                <a:gd name="connsiteX50" fmla="*/ 114709 w 1626009"/>
                <a:gd name="connsiteY50" fmla="*/ 660856 h 1835606"/>
                <a:gd name="connsiteX51" fmla="*/ 51209 w 1626009"/>
                <a:gd name="connsiteY51" fmla="*/ 667206 h 1835606"/>
                <a:gd name="connsiteX52" fmla="*/ 57559 w 1626009"/>
                <a:gd name="connsiteY52" fmla="*/ 692606 h 1835606"/>
                <a:gd name="connsiteX53" fmla="*/ 44859 w 1626009"/>
                <a:gd name="connsiteY53" fmla="*/ 711656 h 1835606"/>
                <a:gd name="connsiteX54" fmla="*/ 32159 w 1626009"/>
                <a:gd name="connsiteY54" fmla="*/ 762456 h 1835606"/>
                <a:gd name="connsiteX55" fmla="*/ 25809 w 1626009"/>
                <a:gd name="connsiteY55" fmla="*/ 787856 h 1835606"/>
                <a:gd name="connsiteX56" fmla="*/ 13109 w 1626009"/>
                <a:gd name="connsiteY56" fmla="*/ 997406 h 1835606"/>
                <a:gd name="connsiteX57" fmla="*/ 6759 w 1626009"/>
                <a:gd name="connsiteY57" fmla="*/ 1016456 h 1835606"/>
                <a:gd name="connsiteX58" fmla="*/ 6759 w 1626009"/>
                <a:gd name="connsiteY58" fmla="*/ 1168856 h 1835606"/>
                <a:gd name="connsiteX59" fmla="*/ 32159 w 1626009"/>
                <a:gd name="connsiteY59" fmla="*/ 1206956 h 1835606"/>
                <a:gd name="connsiteX60" fmla="*/ 44859 w 1626009"/>
                <a:gd name="connsiteY60" fmla="*/ 1245056 h 1835606"/>
                <a:gd name="connsiteX61" fmla="*/ 51209 w 1626009"/>
                <a:gd name="connsiteY61" fmla="*/ 1264106 h 1835606"/>
                <a:gd name="connsiteX62" fmla="*/ 57559 w 1626009"/>
                <a:gd name="connsiteY62" fmla="*/ 1333956 h 1835606"/>
                <a:gd name="connsiteX63" fmla="*/ 63909 w 1626009"/>
                <a:gd name="connsiteY63" fmla="*/ 1353006 h 1835606"/>
                <a:gd name="connsiteX64" fmla="*/ 57559 w 1626009"/>
                <a:gd name="connsiteY64" fmla="*/ 1403806 h 1835606"/>
                <a:gd name="connsiteX65" fmla="*/ 32159 w 1626009"/>
                <a:gd name="connsiteY65" fmla="*/ 1448256 h 1835606"/>
                <a:gd name="connsiteX66" fmla="*/ 6759 w 1626009"/>
                <a:gd name="connsiteY66" fmla="*/ 1486356 h 1835606"/>
                <a:gd name="connsiteX67" fmla="*/ 13109 w 1626009"/>
                <a:gd name="connsiteY67" fmla="*/ 1537156 h 1835606"/>
                <a:gd name="connsiteX68" fmla="*/ 32159 w 1626009"/>
                <a:gd name="connsiteY68" fmla="*/ 1556206 h 1835606"/>
                <a:gd name="connsiteX69" fmla="*/ 38509 w 1626009"/>
                <a:gd name="connsiteY69" fmla="*/ 1575256 h 1835606"/>
                <a:gd name="connsiteX70" fmla="*/ 51209 w 1626009"/>
                <a:gd name="connsiteY70" fmla="*/ 1594306 h 1835606"/>
                <a:gd name="connsiteX71" fmla="*/ 70259 w 1626009"/>
                <a:gd name="connsiteY71" fmla="*/ 1632406 h 1835606"/>
                <a:gd name="connsiteX72" fmla="*/ 89309 w 1626009"/>
                <a:gd name="connsiteY72" fmla="*/ 1651456 h 1835606"/>
                <a:gd name="connsiteX73" fmla="*/ 127409 w 1626009"/>
                <a:gd name="connsiteY73" fmla="*/ 1683206 h 1835606"/>
                <a:gd name="connsiteX74" fmla="*/ 171859 w 1626009"/>
                <a:gd name="connsiteY74" fmla="*/ 1727656 h 1835606"/>
                <a:gd name="connsiteX75" fmla="*/ 184559 w 1626009"/>
                <a:gd name="connsiteY75" fmla="*/ 1746706 h 1835606"/>
                <a:gd name="connsiteX76" fmla="*/ 197259 w 1626009"/>
                <a:gd name="connsiteY76" fmla="*/ 1784806 h 1835606"/>
                <a:gd name="connsiteX77" fmla="*/ 216309 w 1626009"/>
                <a:gd name="connsiteY77" fmla="*/ 1822906 h 1835606"/>
                <a:gd name="connsiteX78" fmla="*/ 235359 w 1626009"/>
                <a:gd name="connsiteY78" fmla="*/ 1835606 h 1835606"/>
                <a:gd name="connsiteX79" fmla="*/ 279809 w 1626009"/>
                <a:gd name="connsiteY79" fmla="*/ 1822906 h 1835606"/>
                <a:gd name="connsiteX80" fmla="*/ 298859 w 1626009"/>
                <a:gd name="connsiteY80" fmla="*/ 1803856 h 1835606"/>
                <a:gd name="connsiteX81" fmla="*/ 317909 w 1626009"/>
                <a:gd name="connsiteY81" fmla="*/ 1791156 h 1835606"/>
                <a:gd name="connsiteX82" fmla="*/ 298859 w 1626009"/>
                <a:gd name="connsiteY82" fmla="*/ 1740356 h 1835606"/>
                <a:gd name="connsiteX83" fmla="*/ 279809 w 1626009"/>
                <a:gd name="connsiteY83" fmla="*/ 1727656 h 1835606"/>
                <a:gd name="connsiteX84" fmla="*/ 286159 w 1626009"/>
                <a:gd name="connsiteY84" fmla="*/ 1676856 h 1835606"/>
                <a:gd name="connsiteX85" fmla="*/ 279809 w 1626009"/>
                <a:gd name="connsiteY85" fmla="*/ 1638756 h 1835606"/>
                <a:gd name="connsiteX86" fmla="*/ 273459 w 1626009"/>
                <a:gd name="connsiteY86" fmla="*/ 1581606 h 1835606"/>
                <a:gd name="connsiteX87" fmla="*/ 279809 w 1626009"/>
                <a:gd name="connsiteY87" fmla="*/ 1530806 h 1835606"/>
                <a:gd name="connsiteX88" fmla="*/ 286159 w 1626009"/>
                <a:gd name="connsiteY88" fmla="*/ 1511756 h 1835606"/>
                <a:gd name="connsiteX89" fmla="*/ 305209 w 1626009"/>
                <a:gd name="connsiteY89" fmla="*/ 1499056 h 1835606"/>
                <a:gd name="connsiteX90" fmla="*/ 324259 w 1626009"/>
                <a:gd name="connsiteY90" fmla="*/ 1492706 h 1835606"/>
                <a:gd name="connsiteX91" fmla="*/ 356009 w 1626009"/>
                <a:gd name="connsiteY91" fmla="*/ 1537156 h 1835606"/>
                <a:gd name="connsiteX92" fmla="*/ 394109 w 1626009"/>
                <a:gd name="connsiteY92" fmla="*/ 1556206 h 1835606"/>
                <a:gd name="connsiteX93" fmla="*/ 502059 w 1626009"/>
                <a:gd name="connsiteY93" fmla="*/ 1543506 h 1835606"/>
                <a:gd name="connsiteX94" fmla="*/ 540159 w 1626009"/>
                <a:gd name="connsiteY94" fmla="*/ 1530806 h 1835606"/>
                <a:gd name="connsiteX95" fmla="*/ 552859 w 1626009"/>
                <a:gd name="connsiteY95" fmla="*/ 1511756 h 1835606"/>
                <a:gd name="connsiteX96" fmla="*/ 521109 w 1626009"/>
                <a:gd name="connsiteY96" fmla="*/ 1556206 h 1835606"/>
                <a:gd name="connsiteX97" fmla="*/ 508409 w 1626009"/>
                <a:gd name="connsiteY97" fmla="*/ 1594306 h 1835606"/>
                <a:gd name="connsiteX98" fmla="*/ 527459 w 1626009"/>
                <a:gd name="connsiteY98" fmla="*/ 1607006 h 1835606"/>
                <a:gd name="connsiteX99" fmla="*/ 552859 w 1626009"/>
                <a:gd name="connsiteY99" fmla="*/ 1613356 h 1835606"/>
                <a:gd name="connsiteX100" fmla="*/ 565559 w 1626009"/>
                <a:gd name="connsiteY100" fmla="*/ 1638756 h 1835606"/>
                <a:gd name="connsiteX101" fmla="*/ 578259 w 1626009"/>
                <a:gd name="connsiteY101" fmla="*/ 1657806 h 1835606"/>
                <a:gd name="connsiteX102" fmla="*/ 616359 w 1626009"/>
                <a:gd name="connsiteY102" fmla="*/ 1683206 h 1835606"/>
                <a:gd name="connsiteX103" fmla="*/ 635409 w 1626009"/>
                <a:gd name="connsiteY103" fmla="*/ 1727656 h 1835606"/>
                <a:gd name="connsiteX104" fmla="*/ 648109 w 1626009"/>
                <a:gd name="connsiteY104" fmla="*/ 1746706 h 1835606"/>
                <a:gd name="connsiteX105" fmla="*/ 654459 w 1626009"/>
                <a:gd name="connsiteY105" fmla="*/ 1765756 h 1835606"/>
                <a:gd name="connsiteX106" fmla="*/ 673509 w 1626009"/>
                <a:gd name="connsiteY106" fmla="*/ 1772106 h 1835606"/>
                <a:gd name="connsiteX107" fmla="*/ 692559 w 1626009"/>
                <a:gd name="connsiteY107" fmla="*/ 1765756 h 1835606"/>
                <a:gd name="connsiteX108" fmla="*/ 698909 w 1626009"/>
                <a:gd name="connsiteY108" fmla="*/ 1746706 h 1835606"/>
                <a:gd name="connsiteX109" fmla="*/ 705259 w 1626009"/>
                <a:gd name="connsiteY109" fmla="*/ 1721306 h 1835606"/>
                <a:gd name="connsiteX110" fmla="*/ 711609 w 1626009"/>
                <a:gd name="connsiteY110" fmla="*/ 1689556 h 1835606"/>
                <a:gd name="connsiteX111" fmla="*/ 724309 w 1626009"/>
                <a:gd name="connsiteY111" fmla="*/ 1651456 h 1835606"/>
                <a:gd name="connsiteX112" fmla="*/ 730659 w 1626009"/>
                <a:gd name="connsiteY112" fmla="*/ 1632406 h 1835606"/>
                <a:gd name="connsiteX113" fmla="*/ 737009 w 1626009"/>
                <a:gd name="connsiteY113" fmla="*/ 1549856 h 1835606"/>
                <a:gd name="connsiteX114" fmla="*/ 756059 w 1626009"/>
                <a:gd name="connsiteY114" fmla="*/ 1543506 h 1835606"/>
                <a:gd name="connsiteX115" fmla="*/ 762409 w 1626009"/>
                <a:gd name="connsiteY115" fmla="*/ 1524456 h 1835606"/>
                <a:gd name="connsiteX116" fmla="*/ 781459 w 1626009"/>
                <a:gd name="connsiteY116" fmla="*/ 1454606 h 1835606"/>
                <a:gd name="connsiteX117" fmla="*/ 787809 w 1626009"/>
                <a:gd name="connsiteY117" fmla="*/ 1435556 h 1835606"/>
                <a:gd name="connsiteX118" fmla="*/ 768759 w 1626009"/>
                <a:gd name="connsiteY118" fmla="*/ 1257756 h 1835606"/>
                <a:gd name="connsiteX119" fmla="*/ 749709 w 1626009"/>
                <a:gd name="connsiteY119" fmla="*/ 1245056 h 1835606"/>
                <a:gd name="connsiteX120" fmla="*/ 743359 w 1626009"/>
                <a:gd name="connsiteY120" fmla="*/ 1226006 h 1835606"/>
                <a:gd name="connsiteX121" fmla="*/ 775109 w 1626009"/>
                <a:gd name="connsiteY121" fmla="*/ 1194256 h 1835606"/>
                <a:gd name="connsiteX122" fmla="*/ 794159 w 1626009"/>
                <a:gd name="connsiteY122" fmla="*/ 1187906 h 1835606"/>
                <a:gd name="connsiteX123" fmla="*/ 813209 w 1626009"/>
                <a:gd name="connsiteY123" fmla="*/ 1168856 h 1835606"/>
                <a:gd name="connsiteX124" fmla="*/ 832259 w 1626009"/>
                <a:gd name="connsiteY124" fmla="*/ 1162506 h 1835606"/>
                <a:gd name="connsiteX125" fmla="*/ 851309 w 1626009"/>
                <a:gd name="connsiteY125" fmla="*/ 1149806 h 1835606"/>
                <a:gd name="connsiteX126" fmla="*/ 876709 w 1626009"/>
                <a:gd name="connsiteY126" fmla="*/ 1156156 h 1835606"/>
                <a:gd name="connsiteX127" fmla="*/ 883059 w 1626009"/>
                <a:gd name="connsiteY127" fmla="*/ 1175206 h 1835606"/>
                <a:gd name="connsiteX128" fmla="*/ 889409 w 1626009"/>
                <a:gd name="connsiteY128" fmla="*/ 1226006 h 1835606"/>
                <a:gd name="connsiteX129" fmla="*/ 914809 w 1626009"/>
                <a:gd name="connsiteY129" fmla="*/ 1257756 h 1835606"/>
                <a:gd name="connsiteX130" fmla="*/ 952909 w 1626009"/>
                <a:gd name="connsiteY130" fmla="*/ 1251406 h 1835606"/>
                <a:gd name="connsiteX131" fmla="*/ 940209 w 1626009"/>
                <a:gd name="connsiteY131" fmla="*/ 1200606 h 1835606"/>
                <a:gd name="connsiteX132" fmla="*/ 921159 w 1626009"/>
                <a:gd name="connsiteY132" fmla="*/ 1187906 h 1835606"/>
                <a:gd name="connsiteX133" fmla="*/ 902109 w 1626009"/>
                <a:gd name="connsiteY133" fmla="*/ 1149806 h 1835606"/>
                <a:gd name="connsiteX134" fmla="*/ 889409 w 1626009"/>
                <a:gd name="connsiteY134" fmla="*/ 1130756 h 1835606"/>
                <a:gd name="connsiteX135" fmla="*/ 883059 w 1626009"/>
                <a:gd name="connsiteY135" fmla="*/ 1111706 h 1835606"/>
                <a:gd name="connsiteX136" fmla="*/ 864009 w 1626009"/>
                <a:gd name="connsiteY136" fmla="*/ 1099006 h 1835606"/>
                <a:gd name="connsiteX137" fmla="*/ 857659 w 1626009"/>
                <a:gd name="connsiteY137" fmla="*/ 1079956 h 1835606"/>
                <a:gd name="connsiteX138" fmla="*/ 1010059 w 1626009"/>
                <a:gd name="connsiteY138" fmla="*/ 1092656 h 1835606"/>
                <a:gd name="connsiteX139" fmla="*/ 1130709 w 1626009"/>
                <a:gd name="connsiteY139" fmla="*/ 1105356 h 1835606"/>
                <a:gd name="connsiteX140" fmla="*/ 1175159 w 1626009"/>
                <a:gd name="connsiteY140" fmla="*/ 1124406 h 1835606"/>
                <a:gd name="connsiteX141" fmla="*/ 1225959 w 1626009"/>
                <a:gd name="connsiteY141" fmla="*/ 1137106 h 1835606"/>
                <a:gd name="connsiteX142" fmla="*/ 1245009 w 1626009"/>
                <a:gd name="connsiteY142" fmla="*/ 1143456 h 1835606"/>
                <a:gd name="connsiteX143" fmla="*/ 1270409 w 1626009"/>
                <a:gd name="connsiteY143" fmla="*/ 1111706 h 1835606"/>
                <a:gd name="connsiteX144" fmla="*/ 1308509 w 1626009"/>
                <a:gd name="connsiteY144" fmla="*/ 1092656 h 1835606"/>
                <a:gd name="connsiteX145" fmla="*/ 1340259 w 1626009"/>
                <a:gd name="connsiteY145" fmla="*/ 1035506 h 1835606"/>
                <a:gd name="connsiteX146" fmla="*/ 1352959 w 1626009"/>
                <a:gd name="connsiteY146" fmla="*/ 1016456 h 1835606"/>
                <a:gd name="connsiteX147" fmla="*/ 1372009 w 1626009"/>
                <a:gd name="connsiteY147" fmla="*/ 1003756 h 1835606"/>
                <a:gd name="connsiteX148" fmla="*/ 1378359 w 1626009"/>
                <a:gd name="connsiteY148" fmla="*/ 895806 h 1835606"/>
                <a:gd name="connsiteX149" fmla="*/ 1359309 w 1626009"/>
                <a:gd name="connsiteY149" fmla="*/ 889456 h 1835606"/>
                <a:gd name="connsiteX150" fmla="*/ 1346609 w 1626009"/>
                <a:gd name="connsiteY150" fmla="*/ 870406 h 1835606"/>
                <a:gd name="connsiteX151" fmla="*/ 1327559 w 1626009"/>
                <a:gd name="connsiteY151" fmla="*/ 857706 h 1835606"/>
                <a:gd name="connsiteX152" fmla="*/ 1321209 w 1626009"/>
                <a:gd name="connsiteY152" fmla="*/ 832306 h 1835606"/>
                <a:gd name="connsiteX153" fmla="*/ 1314859 w 1626009"/>
                <a:gd name="connsiteY153" fmla="*/ 749756 h 1835606"/>
                <a:gd name="connsiteX154" fmla="*/ 1314859 w 1626009"/>
                <a:gd name="connsiteY154" fmla="*/ 673556 h 1835606"/>
                <a:gd name="connsiteX155" fmla="*/ 1359309 w 1626009"/>
                <a:gd name="connsiteY155" fmla="*/ 648156 h 1835606"/>
                <a:gd name="connsiteX156" fmla="*/ 1378359 w 1626009"/>
                <a:gd name="connsiteY156" fmla="*/ 641806 h 1835606"/>
                <a:gd name="connsiteX157" fmla="*/ 1403759 w 1626009"/>
                <a:gd name="connsiteY157" fmla="*/ 603706 h 1835606"/>
                <a:gd name="connsiteX158" fmla="*/ 1422809 w 1626009"/>
                <a:gd name="connsiteY158" fmla="*/ 584656 h 1835606"/>
                <a:gd name="connsiteX159" fmla="*/ 1435509 w 1626009"/>
                <a:gd name="connsiteY159" fmla="*/ 565606 h 1835606"/>
                <a:gd name="connsiteX160" fmla="*/ 1473609 w 1626009"/>
                <a:gd name="connsiteY160" fmla="*/ 552906 h 1835606"/>
                <a:gd name="connsiteX161" fmla="*/ 1486309 w 1626009"/>
                <a:gd name="connsiteY161" fmla="*/ 514806 h 1835606"/>
                <a:gd name="connsiteX162" fmla="*/ 1492659 w 1626009"/>
                <a:gd name="connsiteY162" fmla="*/ 495756 h 1835606"/>
                <a:gd name="connsiteX163" fmla="*/ 1511709 w 1626009"/>
                <a:gd name="connsiteY163" fmla="*/ 425906 h 1835606"/>
                <a:gd name="connsiteX164" fmla="*/ 1518059 w 1626009"/>
                <a:gd name="connsiteY164" fmla="*/ 356056 h 1835606"/>
                <a:gd name="connsiteX165" fmla="*/ 1530759 w 1626009"/>
                <a:gd name="connsiteY165" fmla="*/ 337006 h 1835606"/>
                <a:gd name="connsiteX166" fmla="*/ 1556159 w 1626009"/>
                <a:gd name="connsiteY166" fmla="*/ 298906 h 1835606"/>
                <a:gd name="connsiteX167" fmla="*/ 1575209 w 1626009"/>
                <a:gd name="connsiteY167" fmla="*/ 260806 h 1835606"/>
                <a:gd name="connsiteX168" fmla="*/ 1581559 w 1626009"/>
                <a:gd name="connsiteY168" fmla="*/ 241756 h 1835606"/>
                <a:gd name="connsiteX169" fmla="*/ 1594259 w 1626009"/>
                <a:gd name="connsiteY169" fmla="*/ 222706 h 1835606"/>
                <a:gd name="connsiteX170" fmla="*/ 1606959 w 1626009"/>
                <a:gd name="connsiteY170" fmla="*/ 184606 h 1835606"/>
                <a:gd name="connsiteX171" fmla="*/ 1619659 w 1626009"/>
                <a:gd name="connsiteY171" fmla="*/ 146506 h 1835606"/>
                <a:gd name="connsiteX172" fmla="*/ 1626009 w 1626009"/>
                <a:gd name="connsiteY172" fmla="*/ 127456 h 1835606"/>
                <a:gd name="connsiteX173" fmla="*/ 1422809 w 1626009"/>
                <a:gd name="connsiteY173" fmla="*/ 83006 h 1835606"/>
                <a:gd name="connsiteX174" fmla="*/ 1403759 w 1626009"/>
                <a:gd name="connsiteY174" fmla="*/ 95706 h 1835606"/>
                <a:gd name="connsiteX175" fmla="*/ 1365659 w 1626009"/>
                <a:gd name="connsiteY175" fmla="*/ 108406 h 1835606"/>
                <a:gd name="connsiteX176" fmla="*/ 1359309 w 1626009"/>
                <a:gd name="connsiteY176" fmla="*/ 38556 h 1835606"/>
                <a:gd name="connsiteX177" fmla="*/ 1352959 w 1626009"/>
                <a:gd name="connsiteY177" fmla="*/ 19506 h 1835606"/>
                <a:gd name="connsiteX178" fmla="*/ 1327559 w 1626009"/>
                <a:gd name="connsiteY178" fmla="*/ 13156 h 1835606"/>
                <a:gd name="connsiteX179" fmla="*/ 1302159 w 1626009"/>
                <a:gd name="connsiteY179" fmla="*/ 456 h 1835606"/>
                <a:gd name="connsiteX0" fmla="*/ 1302159 w 1626009"/>
                <a:gd name="connsiteY0" fmla="*/ 456 h 1835606"/>
                <a:gd name="connsiteX1" fmla="*/ 1289459 w 1626009"/>
                <a:gd name="connsiteY1" fmla="*/ 32206 h 1835606"/>
                <a:gd name="connsiteX2" fmla="*/ 1283109 w 1626009"/>
                <a:gd name="connsiteY2" fmla="*/ 83006 h 1835606"/>
                <a:gd name="connsiteX3" fmla="*/ 1276759 w 1626009"/>
                <a:gd name="connsiteY3" fmla="*/ 108406 h 1835606"/>
                <a:gd name="connsiteX4" fmla="*/ 1270409 w 1626009"/>
                <a:gd name="connsiteY4" fmla="*/ 159206 h 1835606"/>
                <a:gd name="connsiteX5" fmla="*/ 1257709 w 1626009"/>
                <a:gd name="connsiteY5" fmla="*/ 203656 h 1835606"/>
                <a:gd name="connsiteX6" fmla="*/ 1219609 w 1626009"/>
                <a:gd name="connsiteY6" fmla="*/ 229056 h 1835606"/>
                <a:gd name="connsiteX7" fmla="*/ 1181509 w 1626009"/>
                <a:gd name="connsiteY7" fmla="*/ 267156 h 1835606"/>
                <a:gd name="connsiteX8" fmla="*/ 1124359 w 1626009"/>
                <a:gd name="connsiteY8" fmla="*/ 298906 h 1835606"/>
                <a:gd name="connsiteX9" fmla="*/ 1086259 w 1626009"/>
                <a:gd name="connsiteY9" fmla="*/ 305256 h 1835606"/>
                <a:gd name="connsiteX10" fmla="*/ 1035459 w 1626009"/>
                <a:gd name="connsiteY10" fmla="*/ 317956 h 1835606"/>
                <a:gd name="connsiteX11" fmla="*/ 1010059 w 1626009"/>
                <a:gd name="connsiteY11" fmla="*/ 324306 h 1835606"/>
                <a:gd name="connsiteX12" fmla="*/ 940209 w 1626009"/>
                <a:gd name="connsiteY12" fmla="*/ 330656 h 1835606"/>
                <a:gd name="connsiteX13" fmla="*/ 933859 w 1626009"/>
                <a:gd name="connsiteY13" fmla="*/ 311606 h 1835606"/>
                <a:gd name="connsiteX14" fmla="*/ 921159 w 1626009"/>
                <a:gd name="connsiteY14" fmla="*/ 292556 h 1835606"/>
                <a:gd name="connsiteX15" fmla="*/ 889409 w 1626009"/>
                <a:gd name="connsiteY15" fmla="*/ 298906 h 1835606"/>
                <a:gd name="connsiteX16" fmla="*/ 870359 w 1626009"/>
                <a:gd name="connsiteY16" fmla="*/ 337006 h 1835606"/>
                <a:gd name="connsiteX17" fmla="*/ 851309 w 1626009"/>
                <a:gd name="connsiteY17" fmla="*/ 343356 h 1835606"/>
                <a:gd name="connsiteX18" fmla="*/ 813209 w 1626009"/>
                <a:gd name="connsiteY18" fmla="*/ 337006 h 1835606"/>
                <a:gd name="connsiteX19" fmla="*/ 768759 w 1626009"/>
                <a:gd name="connsiteY19" fmla="*/ 330656 h 1835606"/>
                <a:gd name="connsiteX20" fmla="*/ 762409 w 1626009"/>
                <a:gd name="connsiteY20" fmla="*/ 311606 h 1835606"/>
                <a:gd name="connsiteX21" fmla="*/ 730659 w 1626009"/>
                <a:gd name="connsiteY21" fmla="*/ 279856 h 1835606"/>
                <a:gd name="connsiteX22" fmla="*/ 698909 w 1626009"/>
                <a:gd name="connsiteY22" fmla="*/ 286206 h 1835606"/>
                <a:gd name="connsiteX23" fmla="*/ 679859 w 1626009"/>
                <a:gd name="connsiteY23" fmla="*/ 292556 h 1835606"/>
                <a:gd name="connsiteX24" fmla="*/ 673509 w 1626009"/>
                <a:gd name="connsiteY24" fmla="*/ 311606 h 1835606"/>
                <a:gd name="connsiteX25" fmla="*/ 629059 w 1626009"/>
                <a:gd name="connsiteY25" fmla="*/ 286206 h 1835606"/>
                <a:gd name="connsiteX26" fmla="*/ 590959 w 1626009"/>
                <a:gd name="connsiteY26" fmla="*/ 260806 h 1835606"/>
                <a:gd name="connsiteX27" fmla="*/ 578259 w 1626009"/>
                <a:gd name="connsiteY27" fmla="*/ 279856 h 1835606"/>
                <a:gd name="connsiteX28" fmla="*/ 559209 w 1626009"/>
                <a:gd name="connsiteY28" fmla="*/ 298906 h 1835606"/>
                <a:gd name="connsiteX29" fmla="*/ 552859 w 1626009"/>
                <a:gd name="connsiteY29" fmla="*/ 317956 h 1835606"/>
                <a:gd name="connsiteX30" fmla="*/ 527459 w 1626009"/>
                <a:gd name="connsiteY30" fmla="*/ 356056 h 1835606"/>
                <a:gd name="connsiteX31" fmla="*/ 514759 w 1626009"/>
                <a:gd name="connsiteY31" fmla="*/ 375106 h 1835606"/>
                <a:gd name="connsiteX32" fmla="*/ 495709 w 1626009"/>
                <a:gd name="connsiteY32" fmla="*/ 394156 h 1835606"/>
                <a:gd name="connsiteX33" fmla="*/ 483009 w 1626009"/>
                <a:gd name="connsiteY33" fmla="*/ 432256 h 1835606"/>
                <a:gd name="connsiteX34" fmla="*/ 260759 w 1626009"/>
                <a:gd name="connsiteY34" fmla="*/ 470356 h 1835606"/>
                <a:gd name="connsiteX35" fmla="*/ 254409 w 1626009"/>
                <a:gd name="connsiteY35" fmla="*/ 508456 h 1835606"/>
                <a:gd name="connsiteX36" fmla="*/ 216309 w 1626009"/>
                <a:gd name="connsiteY36" fmla="*/ 527506 h 1835606"/>
                <a:gd name="connsiteX37" fmla="*/ 197259 w 1626009"/>
                <a:gd name="connsiteY37" fmla="*/ 514806 h 1835606"/>
                <a:gd name="connsiteX38" fmla="*/ 190909 w 1626009"/>
                <a:gd name="connsiteY38" fmla="*/ 495756 h 1835606"/>
                <a:gd name="connsiteX39" fmla="*/ 114709 w 1626009"/>
                <a:gd name="connsiteY39" fmla="*/ 457656 h 1835606"/>
                <a:gd name="connsiteX40" fmla="*/ 57559 w 1626009"/>
                <a:gd name="connsiteY40" fmla="*/ 444956 h 1835606"/>
                <a:gd name="connsiteX41" fmla="*/ 38509 w 1626009"/>
                <a:gd name="connsiteY41" fmla="*/ 451306 h 1835606"/>
                <a:gd name="connsiteX42" fmla="*/ 32159 w 1626009"/>
                <a:gd name="connsiteY42" fmla="*/ 470356 h 1835606"/>
                <a:gd name="connsiteX43" fmla="*/ 38509 w 1626009"/>
                <a:gd name="connsiteY43" fmla="*/ 527506 h 1835606"/>
                <a:gd name="connsiteX44" fmla="*/ 57559 w 1626009"/>
                <a:gd name="connsiteY44" fmla="*/ 540206 h 1835606"/>
                <a:gd name="connsiteX45" fmla="*/ 89309 w 1626009"/>
                <a:gd name="connsiteY45" fmla="*/ 571956 h 1835606"/>
                <a:gd name="connsiteX46" fmla="*/ 102009 w 1626009"/>
                <a:gd name="connsiteY46" fmla="*/ 591006 h 1835606"/>
                <a:gd name="connsiteX47" fmla="*/ 140109 w 1626009"/>
                <a:gd name="connsiteY47" fmla="*/ 616406 h 1835606"/>
                <a:gd name="connsiteX48" fmla="*/ 184559 w 1626009"/>
                <a:gd name="connsiteY48" fmla="*/ 648156 h 1835606"/>
                <a:gd name="connsiteX49" fmla="*/ 209959 w 1626009"/>
                <a:gd name="connsiteY49" fmla="*/ 660856 h 1835606"/>
                <a:gd name="connsiteX50" fmla="*/ 114709 w 1626009"/>
                <a:gd name="connsiteY50" fmla="*/ 660856 h 1835606"/>
                <a:gd name="connsiteX51" fmla="*/ 51209 w 1626009"/>
                <a:gd name="connsiteY51" fmla="*/ 667206 h 1835606"/>
                <a:gd name="connsiteX52" fmla="*/ 57559 w 1626009"/>
                <a:gd name="connsiteY52" fmla="*/ 692606 h 1835606"/>
                <a:gd name="connsiteX53" fmla="*/ 44859 w 1626009"/>
                <a:gd name="connsiteY53" fmla="*/ 711656 h 1835606"/>
                <a:gd name="connsiteX54" fmla="*/ 32159 w 1626009"/>
                <a:gd name="connsiteY54" fmla="*/ 762456 h 1835606"/>
                <a:gd name="connsiteX55" fmla="*/ 25809 w 1626009"/>
                <a:gd name="connsiteY55" fmla="*/ 787856 h 1835606"/>
                <a:gd name="connsiteX56" fmla="*/ 13109 w 1626009"/>
                <a:gd name="connsiteY56" fmla="*/ 997406 h 1835606"/>
                <a:gd name="connsiteX57" fmla="*/ 6759 w 1626009"/>
                <a:gd name="connsiteY57" fmla="*/ 1016456 h 1835606"/>
                <a:gd name="connsiteX58" fmla="*/ 6759 w 1626009"/>
                <a:gd name="connsiteY58" fmla="*/ 1168856 h 1835606"/>
                <a:gd name="connsiteX59" fmla="*/ 32159 w 1626009"/>
                <a:gd name="connsiteY59" fmla="*/ 1206956 h 1835606"/>
                <a:gd name="connsiteX60" fmla="*/ 44859 w 1626009"/>
                <a:gd name="connsiteY60" fmla="*/ 1245056 h 1835606"/>
                <a:gd name="connsiteX61" fmla="*/ 51209 w 1626009"/>
                <a:gd name="connsiteY61" fmla="*/ 1264106 h 1835606"/>
                <a:gd name="connsiteX62" fmla="*/ 57559 w 1626009"/>
                <a:gd name="connsiteY62" fmla="*/ 1333956 h 1835606"/>
                <a:gd name="connsiteX63" fmla="*/ 63909 w 1626009"/>
                <a:gd name="connsiteY63" fmla="*/ 1353006 h 1835606"/>
                <a:gd name="connsiteX64" fmla="*/ 57559 w 1626009"/>
                <a:gd name="connsiteY64" fmla="*/ 1403806 h 1835606"/>
                <a:gd name="connsiteX65" fmla="*/ 32159 w 1626009"/>
                <a:gd name="connsiteY65" fmla="*/ 1448256 h 1835606"/>
                <a:gd name="connsiteX66" fmla="*/ 6759 w 1626009"/>
                <a:gd name="connsiteY66" fmla="*/ 1486356 h 1835606"/>
                <a:gd name="connsiteX67" fmla="*/ 13109 w 1626009"/>
                <a:gd name="connsiteY67" fmla="*/ 1537156 h 1835606"/>
                <a:gd name="connsiteX68" fmla="*/ 32159 w 1626009"/>
                <a:gd name="connsiteY68" fmla="*/ 1556206 h 1835606"/>
                <a:gd name="connsiteX69" fmla="*/ 38509 w 1626009"/>
                <a:gd name="connsiteY69" fmla="*/ 1575256 h 1835606"/>
                <a:gd name="connsiteX70" fmla="*/ 51209 w 1626009"/>
                <a:gd name="connsiteY70" fmla="*/ 1594306 h 1835606"/>
                <a:gd name="connsiteX71" fmla="*/ 70259 w 1626009"/>
                <a:gd name="connsiteY71" fmla="*/ 1632406 h 1835606"/>
                <a:gd name="connsiteX72" fmla="*/ 89309 w 1626009"/>
                <a:gd name="connsiteY72" fmla="*/ 1651456 h 1835606"/>
                <a:gd name="connsiteX73" fmla="*/ 127409 w 1626009"/>
                <a:gd name="connsiteY73" fmla="*/ 1683206 h 1835606"/>
                <a:gd name="connsiteX74" fmla="*/ 171859 w 1626009"/>
                <a:gd name="connsiteY74" fmla="*/ 1727656 h 1835606"/>
                <a:gd name="connsiteX75" fmla="*/ 184559 w 1626009"/>
                <a:gd name="connsiteY75" fmla="*/ 1746706 h 1835606"/>
                <a:gd name="connsiteX76" fmla="*/ 197259 w 1626009"/>
                <a:gd name="connsiteY76" fmla="*/ 1784806 h 1835606"/>
                <a:gd name="connsiteX77" fmla="*/ 216309 w 1626009"/>
                <a:gd name="connsiteY77" fmla="*/ 1822906 h 1835606"/>
                <a:gd name="connsiteX78" fmla="*/ 235359 w 1626009"/>
                <a:gd name="connsiteY78" fmla="*/ 1835606 h 1835606"/>
                <a:gd name="connsiteX79" fmla="*/ 279809 w 1626009"/>
                <a:gd name="connsiteY79" fmla="*/ 1822906 h 1835606"/>
                <a:gd name="connsiteX80" fmla="*/ 298859 w 1626009"/>
                <a:gd name="connsiteY80" fmla="*/ 1803856 h 1835606"/>
                <a:gd name="connsiteX81" fmla="*/ 317909 w 1626009"/>
                <a:gd name="connsiteY81" fmla="*/ 1791156 h 1835606"/>
                <a:gd name="connsiteX82" fmla="*/ 298859 w 1626009"/>
                <a:gd name="connsiteY82" fmla="*/ 1740356 h 1835606"/>
                <a:gd name="connsiteX83" fmla="*/ 279809 w 1626009"/>
                <a:gd name="connsiteY83" fmla="*/ 1727656 h 1835606"/>
                <a:gd name="connsiteX84" fmla="*/ 286159 w 1626009"/>
                <a:gd name="connsiteY84" fmla="*/ 1676856 h 1835606"/>
                <a:gd name="connsiteX85" fmla="*/ 279809 w 1626009"/>
                <a:gd name="connsiteY85" fmla="*/ 1638756 h 1835606"/>
                <a:gd name="connsiteX86" fmla="*/ 273459 w 1626009"/>
                <a:gd name="connsiteY86" fmla="*/ 1581606 h 1835606"/>
                <a:gd name="connsiteX87" fmla="*/ 279809 w 1626009"/>
                <a:gd name="connsiteY87" fmla="*/ 1530806 h 1835606"/>
                <a:gd name="connsiteX88" fmla="*/ 286159 w 1626009"/>
                <a:gd name="connsiteY88" fmla="*/ 1511756 h 1835606"/>
                <a:gd name="connsiteX89" fmla="*/ 305209 w 1626009"/>
                <a:gd name="connsiteY89" fmla="*/ 1499056 h 1835606"/>
                <a:gd name="connsiteX90" fmla="*/ 324259 w 1626009"/>
                <a:gd name="connsiteY90" fmla="*/ 1492706 h 1835606"/>
                <a:gd name="connsiteX91" fmla="*/ 356009 w 1626009"/>
                <a:gd name="connsiteY91" fmla="*/ 1537156 h 1835606"/>
                <a:gd name="connsiteX92" fmla="*/ 394109 w 1626009"/>
                <a:gd name="connsiteY92" fmla="*/ 1556206 h 1835606"/>
                <a:gd name="connsiteX93" fmla="*/ 502059 w 1626009"/>
                <a:gd name="connsiteY93" fmla="*/ 1543506 h 1835606"/>
                <a:gd name="connsiteX94" fmla="*/ 540159 w 1626009"/>
                <a:gd name="connsiteY94" fmla="*/ 1530806 h 1835606"/>
                <a:gd name="connsiteX95" fmla="*/ 552859 w 1626009"/>
                <a:gd name="connsiteY95" fmla="*/ 1511756 h 1835606"/>
                <a:gd name="connsiteX96" fmla="*/ 521109 w 1626009"/>
                <a:gd name="connsiteY96" fmla="*/ 1556206 h 1835606"/>
                <a:gd name="connsiteX97" fmla="*/ 508409 w 1626009"/>
                <a:gd name="connsiteY97" fmla="*/ 1594306 h 1835606"/>
                <a:gd name="connsiteX98" fmla="*/ 527459 w 1626009"/>
                <a:gd name="connsiteY98" fmla="*/ 1607006 h 1835606"/>
                <a:gd name="connsiteX99" fmla="*/ 552859 w 1626009"/>
                <a:gd name="connsiteY99" fmla="*/ 1613356 h 1835606"/>
                <a:gd name="connsiteX100" fmla="*/ 565559 w 1626009"/>
                <a:gd name="connsiteY100" fmla="*/ 1638756 h 1835606"/>
                <a:gd name="connsiteX101" fmla="*/ 578259 w 1626009"/>
                <a:gd name="connsiteY101" fmla="*/ 1657806 h 1835606"/>
                <a:gd name="connsiteX102" fmla="*/ 616359 w 1626009"/>
                <a:gd name="connsiteY102" fmla="*/ 1683206 h 1835606"/>
                <a:gd name="connsiteX103" fmla="*/ 635409 w 1626009"/>
                <a:gd name="connsiteY103" fmla="*/ 1727656 h 1835606"/>
                <a:gd name="connsiteX104" fmla="*/ 648109 w 1626009"/>
                <a:gd name="connsiteY104" fmla="*/ 1746706 h 1835606"/>
                <a:gd name="connsiteX105" fmla="*/ 654459 w 1626009"/>
                <a:gd name="connsiteY105" fmla="*/ 1765756 h 1835606"/>
                <a:gd name="connsiteX106" fmla="*/ 673509 w 1626009"/>
                <a:gd name="connsiteY106" fmla="*/ 1772106 h 1835606"/>
                <a:gd name="connsiteX107" fmla="*/ 692559 w 1626009"/>
                <a:gd name="connsiteY107" fmla="*/ 1765756 h 1835606"/>
                <a:gd name="connsiteX108" fmla="*/ 698909 w 1626009"/>
                <a:gd name="connsiteY108" fmla="*/ 1746706 h 1835606"/>
                <a:gd name="connsiteX109" fmla="*/ 705259 w 1626009"/>
                <a:gd name="connsiteY109" fmla="*/ 1721306 h 1835606"/>
                <a:gd name="connsiteX110" fmla="*/ 711609 w 1626009"/>
                <a:gd name="connsiteY110" fmla="*/ 1689556 h 1835606"/>
                <a:gd name="connsiteX111" fmla="*/ 724309 w 1626009"/>
                <a:gd name="connsiteY111" fmla="*/ 1651456 h 1835606"/>
                <a:gd name="connsiteX112" fmla="*/ 730659 w 1626009"/>
                <a:gd name="connsiteY112" fmla="*/ 1632406 h 1835606"/>
                <a:gd name="connsiteX113" fmla="*/ 737009 w 1626009"/>
                <a:gd name="connsiteY113" fmla="*/ 1549856 h 1835606"/>
                <a:gd name="connsiteX114" fmla="*/ 756059 w 1626009"/>
                <a:gd name="connsiteY114" fmla="*/ 1543506 h 1835606"/>
                <a:gd name="connsiteX115" fmla="*/ 762409 w 1626009"/>
                <a:gd name="connsiteY115" fmla="*/ 1524456 h 1835606"/>
                <a:gd name="connsiteX116" fmla="*/ 781459 w 1626009"/>
                <a:gd name="connsiteY116" fmla="*/ 1454606 h 1835606"/>
                <a:gd name="connsiteX117" fmla="*/ 787809 w 1626009"/>
                <a:gd name="connsiteY117" fmla="*/ 1435556 h 1835606"/>
                <a:gd name="connsiteX118" fmla="*/ 768759 w 1626009"/>
                <a:gd name="connsiteY118" fmla="*/ 1257756 h 1835606"/>
                <a:gd name="connsiteX119" fmla="*/ 749709 w 1626009"/>
                <a:gd name="connsiteY119" fmla="*/ 1245056 h 1835606"/>
                <a:gd name="connsiteX120" fmla="*/ 743359 w 1626009"/>
                <a:gd name="connsiteY120" fmla="*/ 1226006 h 1835606"/>
                <a:gd name="connsiteX121" fmla="*/ 775109 w 1626009"/>
                <a:gd name="connsiteY121" fmla="*/ 1194256 h 1835606"/>
                <a:gd name="connsiteX122" fmla="*/ 794159 w 1626009"/>
                <a:gd name="connsiteY122" fmla="*/ 1187906 h 1835606"/>
                <a:gd name="connsiteX123" fmla="*/ 813209 w 1626009"/>
                <a:gd name="connsiteY123" fmla="*/ 1168856 h 1835606"/>
                <a:gd name="connsiteX124" fmla="*/ 832259 w 1626009"/>
                <a:gd name="connsiteY124" fmla="*/ 1162506 h 1835606"/>
                <a:gd name="connsiteX125" fmla="*/ 851309 w 1626009"/>
                <a:gd name="connsiteY125" fmla="*/ 1149806 h 1835606"/>
                <a:gd name="connsiteX126" fmla="*/ 876709 w 1626009"/>
                <a:gd name="connsiteY126" fmla="*/ 1156156 h 1835606"/>
                <a:gd name="connsiteX127" fmla="*/ 883059 w 1626009"/>
                <a:gd name="connsiteY127" fmla="*/ 1175206 h 1835606"/>
                <a:gd name="connsiteX128" fmla="*/ 889409 w 1626009"/>
                <a:gd name="connsiteY128" fmla="*/ 1226006 h 1835606"/>
                <a:gd name="connsiteX129" fmla="*/ 914809 w 1626009"/>
                <a:gd name="connsiteY129" fmla="*/ 1257756 h 1835606"/>
                <a:gd name="connsiteX130" fmla="*/ 952909 w 1626009"/>
                <a:gd name="connsiteY130" fmla="*/ 1251406 h 1835606"/>
                <a:gd name="connsiteX131" fmla="*/ 940209 w 1626009"/>
                <a:gd name="connsiteY131" fmla="*/ 1200606 h 1835606"/>
                <a:gd name="connsiteX132" fmla="*/ 921159 w 1626009"/>
                <a:gd name="connsiteY132" fmla="*/ 1187906 h 1835606"/>
                <a:gd name="connsiteX133" fmla="*/ 902109 w 1626009"/>
                <a:gd name="connsiteY133" fmla="*/ 1149806 h 1835606"/>
                <a:gd name="connsiteX134" fmla="*/ 883059 w 1626009"/>
                <a:gd name="connsiteY134" fmla="*/ 1111706 h 1835606"/>
                <a:gd name="connsiteX135" fmla="*/ 864009 w 1626009"/>
                <a:gd name="connsiteY135" fmla="*/ 1099006 h 1835606"/>
                <a:gd name="connsiteX136" fmla="*/ 857659 w 1626009"/>
                <a:gd name="connsiteY136" fmla="*/ 1079956 h 1835606"/>
                <a:gd name="connsiteX137" fmla="*/ 1010059 w 1626009"/>
                <a:gd name="connsiteY137" fmla="*/ 1092656 h 1835606"/>
                <a:gd name="connsiteX138" fmla="*/ 1130709 w 1626009"/>
                <a:gd name="connsiteY138" fmla="*/ 1105356 h 1835606"/>
                <a:gd name="connsiteX139" fmla="*/ 1175159 w 1626009"/>
                <a:gd name="connsiteY139" fmla="*/ 1124406 h 1835606"/>
                <a:gd name="connsiteX140" fmla="*/ 1225959 w 1626009"/>
                <a:gd name="connsiteY140" fmla="*/ 1137106 h 1835606"/>
                <a:gd name="connsiteX141" fmla="*/ 1245009 w 1626009"/>
                <a:gd name="connsiteY141" fmla="*/ 1143456 h 1835606"/>
                <a:gd name="connsiteX142" fmla="*/ 1270409 w 1626009"/>
                <a:gd name="connsiteY142" fmla="*/ 1111706 h 1835606"/>
                <a:gd name="connsiteX143" fmla="*/ 1308509 w 1626009"/>
                <a:gd name="connsiteY143" fmla="*/ 1092656 h 1835606"/>
                <a:gd name="connsiteX144" fmla="*/ 1340259 w 1626009"/>
                <a:gd name="connsiteY144" fmla="*/ 1035506 h 1835606"/>
                <a:gd name="connsiteX145" fmla="*/ 1352959 w 1626009"/>
                <a:gd name="connsiteY145" fmla="*/ 1016456 h 1835606"/>
                <a:gd name="connsiteX146" fmla="*/ 1372009 w 1626009"/>
                <a:gd name="connsiteY146" fmla="*/ 1003756 h 1835606"/>
                <a:gd name="connsiteX147" fmla="*/ 1378359 w 1626009"/>
                <a:gd name="connsiteY147" fmla="*/ 895806 h 1835606"/>
                <a:gd name="connsiteX148" fmla="*/ 1359309 w 1626009"/>
                <a:gd name="connsiteY148" fmla="*/ 889456 h 1835606"/>
                <a:gd name="connsiteX149" fmla="*/ 1346609 w 1626009"/>
                <a:gd name="connsiteY149" fmla="*/ 870406 h 1835606"/>
                <a:gd name="connsiteX150" fmla="*/ 1327559 w 1626009"/>
                <a:gd name="connsiteY150" fmla="*/ 857706 h 1835606"/>
                <a:gd name="connsiteX151" fmla="*/ 1321209 w 1626009"/>
                <a:gd name="connsiteY151" fmla="*/ 832306 h 1835606"/>
                <a:gd name="connsiteX152" fmla="*/ 1314859 w 1626009"/>
                <a:gd name="connsiteY152" fmla="*/ 749756 h 1835606"/>
                <a:gd name="connsiteX153" fmla="*/ 1314859 w 1626009"/>
                <a:gd name="connsiteY153" fmla="*/ 673556 h 1835606"/>
                <a:gd name="connsiteX154" fmla="*/ 1359309 w 1626009"/>
                <a:gd name="connsiteY154" fmla="*/ 648156 h 1835606"/>
                <a:gd name="connsiteX155" fmla="*/ 1378359 w 1626009"/>
                <a:gd name="connsiteY155" fmla="*/ 641806 h 1835606"/>
                <a:gd name="connsiteX156" fmla="*/ 1403759 w 1626009"/>
                <a:gd name="connsiteY156" fmla="*/ 603706 h 1835606"/>
                <a:gd name="connsiteX157" fmla="*/ 1422809 w 1626009"/>
                <a:gd name="connsiteY157" fmla="*/ 584656 h 1835606"/>
                <a:gd name="connsiteX158" fmla="*/ 1435509 w 1626009"/>
                <a:gd name="connsiteY158" fmla="*/ 565606 h 1835606"/>
                <a:gd name="connsiteX159" fmla="*/ 1473609 w 1626009"/>
                <a:gd name="connsiteY159" fmla="*/ 552906 h 1835606"/>
                <a:gd name="connsiteX160" fmla="*/ 1486309 w 1626009"/>
                <a:gd name="connsiteY160" fmla="*/ 514806 h 1835606"/>
                <a:gd name="connsiteX161" fmla="*/ 1492659 w 1626009"/>
                <a:gd name="connsiteY161" fmla="*/ 495756 h 1835606"/>
                <a:gd name="connsiteX162" fmla="*/ 1511709 w 1626009"/>
                <a:gd name="connsiteY162" fmla="*/ 425906 h 1835606"/>
                <a:gd name="connsiteX163" fmla="*/ 1518059 w 1626009"/>
                <a:gd name="connsiteY163" fmla="*/ 356056 h 1835606"/>
                <a:gd name="connsiteX164" fmla="*/ 1530759 w 1626009"/>
                <a:gd name="connsiteY164" fmla="*/ 337006 h 1835606"/>
                <a:gd name="connsiteX165" fmla="*/ 1556159 w 1626009"/>
                <a:gd name="connsiteY165" fmla="*/ 298906 h 1835606"/>
                <a:gd name="connsiteX166" fmla="*/ 1575209 w 1626009"/>
                <a:gd name="connsiteY166" fmla="*/ 260806 h 1835606"/>
                <a:gd name="connsiteX167" fmla="*/ 1581559 w 1626009"/>
                <a:gd name="connsiteY167" fmla="*/ 241756 h 1835606"/>
                <a:gd name="connsiteX168" fmla="*/ 1594259 w 1626009"/>
                <a:gd name="connsiteY168" fmla="*/ 222706 h 1835606"/>
                <a:gd name="connsiteX169" fmla="*/ 1606959 w 1626009"/>
                <a:gd name="connsiteY169" fmla="*/ 184606 h 1835606"/>
                <a:gd name="connsiteX170" fmla="*/ 1619659 w 1626009"/>
                <a:gd name="connsiteY170" fmla="*/ 146506 h 1835606"/>
                <a:gd name="connsiteX171" fmla="*/ 1626009 w 1626009"/>
                <a:gd name="connsiteY171" fmla="*/ 127456 h 1835606"/>
                <a:gd name="connsiteX172" fmla="*/ 1422809 w 1626009"/>
                <a:gd name="connsiteY172" fmla="*/ 83006 h 1835606"/>
                <a:gd name="connsiteX173" fmla="*/ 1403759 w 1626009"/>
                <a:gd name="connsiteY173" fmla="*/ 95706 h 1835606"/>
                <a:gd name="connsiteX174" fmla="*/ 1365659 w 1626009"/>
                <a:gd name="connsiteY174" fmla="*/ 108406 h 1835606"/>
                <a:gd name="connsiteX175" fmla="*/ 1359309 w 1626009"/>
                <a:gd name="connsiteY175" fmla="*/ 38556 h 1835606"/>
                <a:gd name="connsiteX176" fmla="*/ 1352959 w 1626009"/>
                <a:gd name="connsiteY176" fmla="*/ 19506 h 1835606"/>
                <a:gd name="connsiteX177" fmla="*/ 1327559 w 1626009"/>
                <a:gd name="connsiteY177" fmla="*/ 13156 h 1835606"/>
                <a:gd name="connsiteX178" fmla="*/ 1302159 w 1626009"/>
                <a:gd name="connsiteY178" fmla="*/ 456 h 1835606"/>
                <a:gd name="connsiteX0" fmla="*/ 1302159 w 1626009"/>
                <a:gd name="connsiteY0" fmla="*/ 456 h 1835606"/>
                <a:gd name="connsiteX1" fmla="*/ 1289459 w 1626009"/>
                <a:gd name="connsiteY1" fmla="*/ 32206 h 1835606"/>
                <a:gd name="connsiteX2" fmla="*/ 1283109 w 1626009"/>
                <a:gd name="connsiteY2" fmla="*/ 83006 h 1835606"/>
                <a:gd name="connsiteX3" fmla="*/ 1276759 w 1626009"/>
                <a:gd name="connsiteY3" fmla="*/ 108406 h 1835606"/>
                <a:gd name="connsiteX4" fmla="*/ 1270409 w 1626009"/>
                <a:gd name="connsiteY4" fmla="*/ 159206 h 1835606"/>
                <a:gd name="connsiteX5" fmla="*/ 1257709 w 1626009"/>
                <a:gd name="connsiteY5" fmla="*/ 203656 h 1835606"/>
                <a:gd name="connsiteX6" fmla="*/ 1219609 w 1626009"/>
                <a:gd name="connsiteY6" fmla="*/ 229056 h 1835606"/>
                <a:gd name="connsiteX7" fmla="*/ 1181509 w 1626009"/>
                <a:gd name="connsiteY7" fmla="*/ 267156 h 1835606"/>
                <a:gd name="connsiteX8" fmla="*/ 1124359 w 1626009"/>
                <a:gd name="connsiteY8" fmla="*/ 298906 h 1835606"/>
                <a:gd name="connsiteX9" fmla="*/ 1086259 w 1626009"/>
                <a:gd name="connsiteY9" fmla="*/ 305256 h 1835606"/>
                <a:gd name="connsiteX10" fmla="*/ 1035459 w 1626009"/>
                <a:gd name="connsiteY10" fmla="*/ 317956 h 1835606"/>
                <a:gd name="connsiteX11" fmla="*/ 1010059 w 1626009"/>
                <a:gd name="connsiteY11" fmla="*/ 324306 h 1835606"/>
                <a:gd name="connsiteX12" fmla="*/ 940209 w 1626009"/>
                <a:gd name="connsiteY12" fmla="*/ 330656 h 1835606"/>
                <a:gd name="connsiteX13" fmla="*/ 933859 w 1626009"/>
                <a:gd name="connsiteY13" fmla="*/ 311606 h 1835606"/>
                <a:gd name="connsiteX14" fmla="*/ 921159 w 1626009"/>
                <a:gd name="connsiteY14" fmla="*/ 292556 h 1835606"/>
                <a:gd name="connsiteX15" fmla="*/ 889409 w 1626009"/>
                <a:gd name="connsiteY15" fmla="*/ 298906 h 1835606"/>
                <a:gd name="connsiteX16" fmla="*/ 870359 w 1626009"/>
                <a:gd name="connsiteY16" fmla="*/ 337006 h 1835606"/>
                <a:gd name="connsiteX17" fmla="*/ 851309 w 1626009"/>
                <a:gd name="connsiteY17" fmla="*/ 343356 h 1835606"/>
                <a:gd name="connsiteX18" fmla="*/ 813209 w 1626009"/>
                <a:gd name="connsiteY18" fmla="*/ 337006 h 1835606"/>
                <a:gd name="connsiteX19" fmla="*/ 768759 w 1626009"/>
                <a:gd name="connsiteY19" fmla="*/ 330656 h 1835606"/>
                <a:gd name="connsiteX20" fmla="*/ 762409 w 1626009"/>
                <a:gd name="connsiteY20" fmla="*/ 311606 h 1835606"/>
                <a:gd name="connsiteX21" fmla="*/ 730659 w 1626009"/>
                <a:gd name="connsiteY21" fmla="*/ 279856 h 1835606"/>
                <a:gd name="connsiteX22" fmla="*/ 698909 w 1626009"/>
                <a:gd name="connsiteY22" fmla="*/ 286206 h 1835606"/>
                <a:gd name="connsiteX23" fmla="*/ 679859 w 1626009"/>
                <a:gd name="connsiteY23" fmla="*/ 292556 h 1835606"/>
                <a:gd name="connsiteX24" fmla="*/ 673509 w 1626009"/>
                <a:gd name="connsiteY24" fmla="*/ 311606 h 1835606"/>
                <a:gd name="connsiteX25" fmla="*/ 629059 w 1626009"/>
                <a:gd name="connsiteY25" fmla="*/ 286206 h 1835606"/>
                <a:gd name="connsiteX26" fmla="*/ 590959 w 1626009"/>
                <a:gd name="connsiteY26" fmla="*/ 260806 h 1835606"/>
                <a:gd name="connsiteX27" fmla="*/ 578259 w 1626009"/>
                <a:gd name="connsiteY27" fmla="*/ 279856 h 1835606"/>
                <a:gd name="connsiteX28" fmla="*/ 559209 w 1626009"/>
                <a:gd name="connsiteY28" fmla="*/ 298906 h 1835606"/>
                <a:gd name="connsiteX29" fmla="*/ 552859 w 1626009"/>
                <a:gd name="connsiteY29" fmla="*/ 317956 h 1835606"/>
                <a:gd name="connsiteX30" fmla="*/ 527459 w 1626009"/>
                <a:gd name="connsiteY30" fmla="*/ 356056 h 1835606"/>
                <a:gd name="connsiteX31" fmla="*/ 514759 w 1626009"/>
                <a:gd name="connsiteY31" fmla="*/ 375106 h 1835606"/>
                <a:gd name="connsiteX32" fmla="*/ 495709 w 1626009"/>
                <a:gd name="connsiteY32" fmla="*/ 394156 h 1835606"/>
                <a:gd name="connsiteX33" fmla="*/ 483009 w 1626009"/>
                <a:gd name="connsiteY33" fmla="*/ 432256 h 1835606"/>
                <a:gd name="connsiteX34" fmla="*/ 260759 w 1626009"/>
                <a:gd name="connsiteY34" fmla="*/ 470356 h 1835606"/>
                <a:gd name="connsiteX35" fmla="*/ 254409 w 1626009"/>
                <a:gd name="connsiteY35" fmla="*/ 508456 h 1835606"/>
                <a:gd name="connsiteX36" fmla="*/ 216309 w 1626009"/>
                <a:gd name="connsiteY36" fmla="*/ 527506 h 1835606"/>
                <a:gd name="connsiteX37" fmla="*/ 197259 w 1626009"/>
                <a:gd name="connsiteY37" fmla="*/ 514806 h 1835606"/>
                <a:gd name="connsiteX38" fmla="*/ 190909 w 1626009"/>
                <a:gd name="connsiteY38" fmla="*/ 495756 h 1835606"/>
                <a:gd name="connsiteX39" fmla="*/ 114709 w 1626009"/>
                <a:gd name="connsiteY39" fmla="*/ 457656 h 1835606"/>
                <a:gd name="connsiteX40" fmla="*/ 57559 w 1626009"/>
                <a:gd name="connsiteY40" fmla="*/ 444956 h 1835606"/>
                <a:gd name="connsiteX41" fmla="*/ 38509 w 1626009"/>
                <a:gd name="connsiteY41" fmla="*/ 451306 h 1835606"/>
                <a:gd name="connsiteX42" fmla="*/ 32159 w 1626009"/>
                <a:gd name="connsiteY42" fmla="*/ 470356 h 1835606"/>
                <a:gd name="connsiteX43" fmla="*/ 38509 w 1626009"/>
                <a:gd name="connsiteY43" fmla="*/ 527506 h 1835606"/>
                <a:gd name="connsiteX44" fmla="*/ 57559 w 1626009"/>
                <a:gd name="connsiteY44" fmla="*/ 540206 h 1835606"/>
                <a:gd name="connsiteX45" fmla="*/ 89309 w 1626009"/>
                <a:gd name="connsiteY45" fmla="*/ 571956 h 1835606"/>
                <a:gd name="connsiteX46" fmla="*/ 102009 w 1626009"/>
                <a:gd name="connsiteY46" fmla="*/ 591006 h 1835606"/>
                <a:gd name="connsiteX47" fmla="*/ 140109 w 1626009"/>
                <a:gd name="connsiteY47" fmla="*/ 616406 h 1835606"/>
                <a:gd name="connsiteX48" fmla="*/ 184559 w 1626009"/>
                <a:gd name="connsiteY48" fmla="*/ 648156 h 1835606"/>
                <a:gd name="connsiteX49" fmla="*/ 209959 w 1626009"/>
                <a:gd name="connsiteY49" fmla="*/ 660856 h 1835606"/>
                <a:gd name="connsiteX50" fmla="*/ 114709 w 1626009"/>
                <a:gd name="connsiteY50" fmla="*/ 660856 h 1835606"/>
                <a:gd name="connsiteX51" fmla="*/ 51209 w 1626009"/>
                <a:gd name="connsiteY51" fmla="*/ 667206 h 1835606"/>
                <a:gd name="connsiteX52" fmla="*/ 57559 w 1626009"/>
                <a:gd name="connsiteY52" fmla="*/ 692606 h 1835606"/>
                <a:gd name="connsiteX53" fmla="*/ 44859 w 1626009"/>
                <a:gd name="connsiteY53" fmla="*/ 711656 h 1835606"/>
                <a:gd name="connsiteX54" fmla="*/ 32159 w 1626009"/>
                <a:gd name="connsiteY54" fmla="*/ 762456 h 1835606"/>
                <a:gd name="connsiteX55" fmla="*/ 25809 w 1626009"/>
                <a:gd name="connsiteY55" fmla="*/ 787856 h 1835606"/>
                <a:gd name="connsiteX56" fmla="*/ 13109 w 1626009"/>
                <a:gd name="connsiteY56" fmla="*/ 997406 h 1835606"/>
                <a:gd name="connsiteX57" fmla="*/ 6759 w 1626009"/>
                <a:gd name="connsiteY57" fmla="*/ 1016456 h 1835606"/>
                <a:gd name="connsiteX58" fmla="*/ 6759 w 1626009"/>
                <a:gd name="connsiteY58" fmla="*/ 1168856 h 1835606"/>
                <a:gd name="connsiteX59" fmla="*/ 32159 w 1626009"/>
                <a:gd name="connsiteY59" fmla="*/ 1206956 h 1835606"/>
                <a:gd name="connsiteX60" fmla="*/ 44859 w 1626009"/>
                <a:gd name="connsiteY60" fmla="*/ 1245056 h 1835606"/>
                <a:gd name="connsiteX61" fmla="*/ 51209 w 1626009"/>
                <a:gd name="connsiteY61" fmla="*/ 1264106 h 1835606"/>
                <a:gd name="connsiteX62" fmla="*/ 57559 w 1626009"/>
                <a:gd name="connsiteY62" fmla="*/ 1333956 h 1835606"/>
                <a:gd name="connsiteX63" fmla="*/ 63909 w 1626009"/>
                <a:gd name="connsiteY63" fmla="*/ 1353006 h 1835606"/>
                <a:gd name="connsiteX64" fmla="*/ 57559 w 1626009"/>
                <a:gd name="connsiteY64" fmla="*/ 1403806 h 1835606"/>
                <a:gd name="connsiteX65" fmla="*/ 32159 w 1626009"/>
                <a:gd name="connsiteY65" fmla="*/ 1448256 h 1835606"/>
                <a:gd name="connsiteX66" fmla="*/ 6759 w 1626009"/>
                <a:gd name="connsiteY66" fmla="*/ 1486356 h 1835606"/>
                <a:gd name="connsiteX67" fmla="*/ 13109 w 1626009"/>
                <a:gd name="connsiteY67" fmla="*/ 1537156 h 1835606"/>
                <a:gd name="connsiteX68" fmla="*/ 32159 w 1626009"/>
                <a:gd name="connsiteY68" fmla="*/ 1556206 h 1835606"/>
                <a:gd name="connsiteX69" fmla="*/ 38509 w 1626009"/>
                <a:gd name="connsiteY69" fmla="*/ 1575256 h 1835606"/>
                <a:gd name="connsiteX70" fmla="*/ 51209 w 1626009"/>
                <a:gd name="connsiteY70" fmla="*/ 1594306 h 1835606"/>
                <a:gd name="connsiteX71" fmla="*/ 70259 w 1626009"/>
                <a:gd name="connsiteY71" fmla="*/ 1632406 h 1835606"/>
                <a:gd name="connsiteX72" fmla="*/ 89309 w 1626009"/>
                <a:gd name="connsiteY72" fmla="*/ 1651456 h 1835606"/>
                <a:gd name="connsiteX73" fmla="*/ 127409 w 1626009"/>
                <a:gd name="connsiteY73" fmla="*/ 1683206 h 1835606"/>
                <a:gd name="connsiteX74" fmla="*/ 171859 w 1626009"/>
                <a:gd name="connsiteY74" fmla="*/ 1727656 h 1835606"/>
                <a:gd name="connsiteX75" fmla="*/ 184559 w 1626009"/>
                <a:gd name="connsiteY75" fmla="*/ 1746706 h 1835606"/>
                <a:gd name="connsiteX76" fmla="*/ 197259 w 1626009"/>
                <a:gd name="connsiteY76" fmla="*/ 1784806 h 1835606"/>
                <a:gd name="connsiteX77" fmla="*/ 216309 w 1626009"/>
                <a:gd name="connsiteY77" fmla="*/ 1822906 h 1835606"/>
                <a:gd name="connsiteX78" fmla="*/ 235359 w 1626009"/>
                <a:gd name="connsiteY78" fmla="*/ 1835606 h 1835606"/>
                <a:gd name="connsiteX79" fmla="*/ 279809 w 1626009"/>
                <a:gd name="connsiteY79" fmla="*/ 1822906 h 1835606"/>
                <a:gd name="connsiteX80" fmla="*/ 298859 w 1626009"/>
                <a:gd name="connsiteY80" fmla="*/ 1803856 h 1835606"/>
                <a:gd name="connsiteX81" fmla="*/ 317909 w 1626009"/>
                <a:gd name="connsiteY81" fmla="*/ 1791156 h 1835606"/>
                <a:gd name="connsiteX82" fmla="*/ 298859 w 1626009"/>
                <a:gd name="connsiteY82" fmla="*/ 1740356 h 1835606"/>
                <a:gd name="connsiteX83" fmla="*/ 279809 w 1626009"/>
                <a:gd name="connsiteY83" fmla="*/ 1727656 h 1835606"/>
                <a:gd name="connsiteX84" fmla="*/ 286159 w 1626009"/>
                <a:gd name="connsiteY84" fmla="*/ 1676856 h 1835606"/>
                <a:gd name="connsiteX85" fmla="*/ 279809 w 1626009"/>
                <a:gd name="connsiteY85" fmla="*/ 1638756 h 1835606"/>
                <a:gd name="connsiteX86" fmla="*/ 273459 w 1626009"/>
                <a:gd name="connsiteY86" fmla="*/ 1581606 h 1835606"/>
                <a:gd name="connsiteX87" fmla="*/ 279809 w 1626009"/>
                <a:gd name="connsiteY87" fmla="*/ 1530806 h 1835606"/>
                <a:gd name="connsiteX88" fmla="*/ 286159 w 1626009"/>
                <a:gd name="connsiteY88" fmla="*/ 1511756 h 1835606"/>
                <a:gd name="connsiteX89" fmla="*/ 305209 w 1626009"/>
                <a:gd name="connsiteY89" fmla="*/ 1499056 h 1835606"/>
                <a:gd name="connsiteX90" fmla="*/ 324259 w 1626009"/>
                <a:gd name="connsiteY90" fmla="*/ 1492706 h 1835606"/>
                <a:gd name="connsiteX91" fmla="*/ 356009 w 1626009"/>
                <a:gd name="connsiteY91" fmla="*/ 1537156 h 1835606"/>
                <a:gd name="connsiteX92" fmla="*/ 394109 w 1626009"/>
                <a:gd name="connsiteY92" fmla="*/ 1556206 h 1835606"/>
                <a:gd name="connsiteX93" fmla="*/ 502059 w 1626009"/>
                <a:gd name="connsiteY93" fmla="*/ 1543506 h 1835606"/>
                <a:gd name="connsiteX94" fmla="*/ 540159 w 1626009"/>
                <a:gd name="connsiteY94" fmla="*/ 1530806 h 1835606"/>
                <a:gd name="connsiteX95" fmla="*/ 552859 w 1626009"/>
                <a:gd name="connsiteY95" fmla="*/ 1511756 h 1835606"/>
                <a:gd name="connsiteX96" fmla="*/ 521109 w 1626009"/>
                <a:gd name="connsiteY96" fmla="*/ 1556206 h 1835606"/>
                <a:gd name="connsiteX97" fmla="*/ 508409 w 1626009"/>
                <a:gd name="connsiteY97" fmla="*/ 1594306 h 1835606"/>
                <a:gd name="connsiteX98" fmla="*/ 527459 w 1626009"/>
                <a:gd name="connsiteY98" fmla="*/ 1607006 h 1835606"/>
                <a:gd name="connsiteX99" fmla="*/ 552859 w 1626009"/>
                <a:gd name="connsiteY99" fmla="*/ 1613356 h 1835606"/>
                <a:gd name="connsiteX100" fmla="*/ 565559 w 1626009"/>
                <a:gd name="connsiteY100" fmla="*/ 1638756 h 1835606"/>
                <a:gd name="connsiteX101" fmla="*/ 578259 w 1626009"/>
                <a:gd name="connsiteY101" fmla="*/ 1657806 h 1835606"/>
                <a:gd name="connsiteX102" fmla="*/ 616359 w 1626009"/>
                <a:gd name="connsiteY102" fmla="*/ 1683206 h 1835606"/>
                <a:gd name="connsiteX103" fmla="*/ 635409 w 1626009"/>
                <a:gd name="connsiteY103" fmla="*/ 1727656 h 1835606"/>
                <a:gd name="connsiteX104" fmla="*/ 648109 w 1626009"/>
                <a:gd name="connsiteY104" fmla="*/ 1746706 h 1835606"/>
                <a:gd name="connsiteX105" fmla="*/ 654459 w 1626009"/>
                <a:gd name="connsiteY105" fmla="*/ 1765756 h 1835606"/>
                <a:gd name="connsiteX106" fmla="*/ 673509 w 1626009"/>
                <a:gd name="connsiteY106" fmla="*/ 1772106 h 1835606"/>
                <a:gd name="connsiteX107" fmla="*/ 692559 w 1626009"/>
                <a:gd name="connsiteY107" fmla="*/ 1765756 h 1835606"/>
                <a:gd name="connsiteX108" fmla="*/ 698909 w 1626009"/>
                <a:gd name="connsiteY108" fmla="*/ 1746706 h 1835606"/>
                <a:gd name="connsiteX109" fmla="*/ 705259 w 1626009"/>
                <a:gd name="connsiteY109" fmla="*/ 1721306 h 1835606"/>
                <a:gd name="connsiteX110" fmla="*/ 711609 w 1626009"/>
                <a:gd name="connsiteY110" fmla="*/ 1689556 h 1835606"/>
                <a:gd name="connsiteX111" fmla="*/ 724309 w 1626009"/>
                <a:gd name="connsiteY111" fmla="*/ 1651456 h 1835606"/>
                <a:gd name="connsiteX112" fmla="*/ 730659 w 1626009"/>
                <a:gd name="connsiteY112" fmla="*/ 1632406 h 1835606"/>
                <a:gd name="connsiteX113" fmla="*/ 737009 w 1626009"/>
                <a:gd name="connsiteY113" fmla="*/ 1549856 h 1835606"/>
                <a:gd name="connsiteX114" fmla="*/ 756059 w 1626009"/>
                <a:gd name="connsiteY114" fmla="*/ 1543506 h 1835606"/>
                <a:gd name="connsiteX115" fmla="*/ 762409 w 1626009"/>
                <a:gd name="connsiteY115" fmla="*/ 1524456 h 1835606"/>
                <a:gd name="connsiteX116" fmla="*/ 781459 w 1626009"/>
                <a:gd name="connsiteY116" fmla="*/ 1454606 h 1835606"/>
                <a:gd name="connsiteX117" fmla="*/ 787809 w 1626009"/>
                <a:gd name="connsiteY117" fmla="*/ 1435556 h 1835606"/>
                <a:gd name="connsiteX118" fmla="*/ 768759 w 1626009"/>
                <a:gd name="connsiteY118" fmla="*/ 1257756 h 1835606"/>
                <a:gd name="connsiteX119" fmla="*/ 749709 w 1626009"/>
                <a:gd name="connsiteY119" fmla="*/ 1245056 h 1835606"/>
                <a:gd name="connsiteX120" fmla="*/ 743359 w 1626009"/>
                <a:gd name="connsiteY120" fmla="*/ 1226006 h 1835606"/>
                <a:gd name="connsiteX121" fmla="*/ 775109 w 1626009"/>
                <a:gd name="connsiteY121" fmla="*/ 1194256 h 1835606"/>
                <a:gd name="connsiteX122" fmla="*/ 794159 w 1626009"/>
                <a:gd name="connsiteY122" fmla="*/ 1187906 h 1835606"/>
                <a:gd name="connsiteX123" fmla="*/ 813209 w 1626009"/>
                <a:gd name="connsiteY123" fmla="*/ 1168856 h 1835606"/>
                <a:gd name="connsiteX124" fmla="*/ 832259 w 1626009"/>
                <a:gd name="connsiteY124" fmla="*/ 1162506 h 1835606"/>
                <a:gd name="connsiteX125" fmla="*/ 851309 w 1626009"/>
                <a:gd name="connsiteY125" fmla="*/ 1149806 h 1835606"/>
                <a:gd name="connsiteX126" fmla="*/ 876709 w 1626009"/>
                <a:gd name="connsiteY126" fmla="*/ 1156156 h 1835606"/>
                <a:gd name="connsiteX127" fmla="*/ 883059 w 1626009"/>
                <a:gd name="connsiteY127" fmla="*/ 1175206 h 1835606"/>
                <a:gd name="connsiteX128" fmla="*/ 889409 w 1626009"/>
                <a:gd name="connsiteY128" fmla="*/ 1226006 h 1835606"/>
                <a:gd name="connsiteX129" fmla="*/ 914809 w 1626009"/>
                <a:gd name="connsiteY129" fmla="*/ 1257756 h 1835606"/>
                <a:gd name="connsiteX130" fmla="*/ 952909 w 1626009"/>
                <a:gd name="connsiteY130" fmla="*/ 1251406 h 1835606"/>
                <a:gd name="connsiteX131" fmla="*/ 940209 w 1626009"/>
                <a:gd name="connsiteY131" fmla="*/ 1200606 h 1835606"/>
                <a:gd name="connsiteX132" fmla="*/ 902109 w 1626009"/>
                <a:gd name="connsiteY132" fmla="*/ 1149806 h 1835606"/>
                <a:gd name="connsiteX133" fmla="*/ 883059 w 1626009"/>
                <a:gd name="connsiteY133" fmla="*/ 1111706 h 1835606"/>
                <a:gd name="connsiteX134" fmla="*/ 864009 w 1626009"/>
                <a:gd name="connsiteY134" fmla="*/ 1099006 h 1835606"/>
                <a:gd name="connsiteX135" fmla="*/ 857659 w 1626009"/>
                <a:gd name="connsiteY135" fmla="*/ 1079956 h 1835606"/>
                <a:gd name="connsiteX136" fmla="*/ 1010059 w 1626009"/>
                <a:gd name="connsiteY136" fmla="*/ 1092656 h 1835606"/>
                <a:gd name="connsiteX137" fmla="*/ 1130709 w 1626009"/>
                <a:gd name="connsiteY137" fmla="*/ 1105356 h 1835606"/>
                <a:gd name="connsiteX138" fmla="*/ 1175159 w 1626009"/>
                <a:gd name="connsiteY138" fmla="*/ 1124406 h 1835606"/>
                <a:gd name="connsiteX139" fmla="*/ 1225959 w 1626009"/>
                <a:gd name="connsiteY139" fmla="*/ 1137106 h 1835606"/>
                <a:gd name="connsiteX140" fmla="*/ 1245009 w 1626009"/>
                <a:gd name="connsiteY140" fmla="*/ 1143456 h 1835606"/>
                <a:gd name="connsiteX141" fmla="*/ 1270409 w 1626009"/>
                <a:gd name="connsiteY141" fmla="*/ 1111706 h 1835606"/>
                <a:gd name="connsiteX142" fmla="*/ 1308509 w 1626009"/>
                <a:gd name="connsiteY142" fmla="*/ 1092656 h 1835606"/>
                <a:gd name="connsiteX143" fmla="*/ 1340259 w 1626009"/>
                <a:gd name="connsiteY143" fmla="*/ 1035506 h 1835606"/>
                <a:gd name="connsiteX144" fmla="*/ 1352959 w 1626009"/>
                <a:gd name="connsiteY144" fmla="*/ 1016456 h 1835606"/>
                <a:gd name="connsiteX145" fmla="*/ 1372009 w 1626009"/>
                <a:gd name="connsiteY145" fmla="*/ 1003756 h 1835606"/>
                <a:gd name="connsiteX146" fmla="*/ 1378359 w 1626009"/>
                <a:gd name="connsiteY146" fmla="*/ 895806 h 1835606"/>
                <a:gd name="connsiteX147" fmla="*/ 1359309 w 1626009"/>
                <a:gd name="connsiteY147" fmla="*/ 889456 h 1835606"/>
                <a:gd name="connsiteX148" fmla="*/ 1346609 w 1626009"/>
                <a:gd name="connsiteY148" fmla="*/ 870406 h 1835606"/>
                <a:gd name="connsiteX149" fmla="*/ 1327559 w 1626009"/>
                <a:gd name="connsiteY149" fmla="*/ 857706 h 1835606"/>
                <a:gd name="connsiteX150" fmla="*/ 1321209 w 1626009"/>
                <a:gd name="connsiteY150" fmla="*/ 832306 h 1835606"/>
                <a:gd name="connsiteX151" fmla="*/ 1314859 w 1626009"/>
                <a:gd name="connsiteY151" fmla="*/ 749756 h 1835606"/>
                <a:gd name="connsiteX152" fmla="*/ 1314859 w 1626009"/>
                <a:gd name="connsiteY152" fmla="*/ 673556 h 1835606"/>
                <a:gd name="connsiteX153" fmla="*/ 1359309 w 1626009"/>
                <a:gd name="connsiteY153" fmla="*/ 648156 h 1835606"/>
                <a:gd name="connsiteX154" fmla="*/ 1378359 w 1626009"/>
                <a:gd name="connsiteY154" fmla="*/ 641806 h 1835606"/>
                <a:gd name="connsiteX155" fmla="*/ 1403759 w 1626009"/>
                <a:gd name="connsiteY155" fmla="*/ 603706 h 1835606"/>
                <a:gd name="connsiteX156" fmla="*/ 1422809 w 1626009"/>
                <a:gd name="connsiteY156" fmla="*/ 584656 h 1835606"/>
                <a:gd name="connsiteX157" fmla="*/ 1435509 w 1626009"/>
                <a:gd name="connsiteY157" fmla="*/ 565606 h 1835606"/>
                <a:gd name="connsiteX158" fmla="*/ 1473609 w 1626009"/>
                <a:gd name="connsiteY158" fmla="*/ 552906 h 1835606"/>
                <a:gd name="connsiteX159" fmla="*/ 1486309 w 1626009"/>
                <a:gd name="connsiteY159" fmla="*/ 514806 h 1835606"/>
                <a:gd name="connsiteX160" fmla="*/ 1492659 w 1626009"/>
                <a:gd name="connsiteY160" fmla="*/ 495756 h 1835606"/>
                <a:gd name="connsiteX161" fmla="*/ 1511709 w 1626009"/>
                <a:gd name="connsiteY161" fmla="*/ 425906 h 1835606"/>
                <a:gd name="connsiteX162" fmla="*/ 1518059 w 1626009"/>
                <a:gd name="connsiteY162" fmla="*/ 356056 h 1835606"/>
                <a:gd name="connsiteX163" fmla="*/ 1530759 w 1626009"/>
                <a:gd name="connsiteY163" fmla="*/ 337006 h 1835606"/>
                <a:gd name="connsiteX164" fmla="*/ 1556159 w 1626009"/>
                <a:gd name="connsiteY164" fmla="*/ 298906 h 1835606"/>
                <a:gd name="connsiteX165" fmla="*/ 1575209 w 1626009"/>
                <a:gd name="connsiteY165" fmla="*/ 260806 h 1835606"/>
                <a:gd name="connsiteX166" fmla="*/ 1581559 w 1626009"/>
                <a:gd name="connsiteY166" fmla="*/ 241756 h 1835606"/>
                <a:gd name="connsiteX167" fmla="*/ 1594259 w 1626009"/>
                <a:gd name="connsiteY167" fmla="*/ 222706 h 1835606"/>
                <a:gd name="connsiteX168" fmla="*/ 1606959 w 1626009"/>
                <a:gd name="connsiteY168" fmla="*/ 184606 h 1835606"/>
                <a:gd name="connsiteX169" fmla="*/ 1619659 w 1626009"/>
                <a:gd name="connsiteY169" fmla="*/ 146506 h 1835606"/>
                <a:gd name="connsiteX170" fmla="*/ 1626009 w 1626009"/>
                <a:gd name="connsiteY170" fmla="*/ 127456 h 1835606"/>
                <a:gd name="connsiteX171" fmla="*/ 1422809 w 1626009"/>
                <a:gd name="connsiteY171" fmla="*/ 83006 h 1835606"/>
                <a:gd name="connsiteX172" fmla="*/ 1403759 w 1626009"/>
                <a:gd name="connsiteY172" fmla="*/ 95706 h 1835606"/>
                <a:gd name="connsiteX173" fmla="*/ 1365659 w 1626009"/>
                <a:gd name="connsiteY173" fmla="*/ 108406 h 1835606"/>
                <a:gd name="connsiteX174" fmla="*/ 1359309 w 1626009"/>
                <a:gd name="connsiteY174" fmla="*/ 38556 h 1835606"/>
                <a:gd name="connsiteX175" fmla="*/ 1352959 w 1626009"/>
                <a:gd name="connsiteY175" fmla="*/ 19506 h 1835606"/>
                <a:gd name="connsiteX176" fmla="*/ 1327559 w 1626009"/>
                <a:gd name="connsiteY176" fmla="*/ 13156 h 1835606"/>
                <a:gd name="connsiteX177" fmla="*/ 1302159 w 1626009"/>
                <a:gd name="connsiteY177" fmla="*/ 456 h 1835606"/>
                <a:gd name="connsiteX0" fmla="*/ 1302159 w 1626009"/>
                <a:gd name="connsiteY0" fmla="*/ 456 h 1835606"/>
                <a:gd name="connsiteX1" fmla="*/ 1289459 w 1626009"/>
                <a:gd name="connsiteY1" fmla="*/ 32206 h 1835606"/>
                <a:gd name="connsiteX2" fmla="*/ 1283109 w 1626009"/>
                <a:gd name="connsiteY2" fmla="*/ 83006 h 1835606"/>
                <a:gd name="connsiteX3" fmla="*/ 1276759 w 1626009"/>
                <a:gd name="connsiteY3" fmla="*/ 108406 h 1835606"/>
                <a:gd name="connsiteX4" fmla="*/ 1270409 w 1626009"/>
                <a:gd name="connsiteY4" fmla="*/ 159206 h 1835606"/>
                <a:gd name="connsiteX5" fmla="*/ 1257709 w 1626009"/>
                <a:gd name="connsiteY5" fmla="*/ 203656 h 1835606"/>
                <a:gd name="connsiteX6" fmla="*/ 1219609 w 1626009"/>
                <a:gd name="connsiteY6" fmla="*/ 229056 h 1835606"/>
                <a:gd name="connsiteX7" fmla="*/ 1181509 w 1626009"/>
                <a:gd name="connsiteY7" fmla="*/ 267156 h 1835606"/>
                <a:gd name="connsiteX8" fmla="*/ 1124359 w 1626009"/>
                <a:gd name="connsiteY8" fmla="*/ 298906 h 1835606"/>
                <a:gd name="connsiteX9" fmla="*/ 1086259 w 1626009"/>
                <a:gd name="connsiteY9" fmla="*/ 305256 h 1835606"/>
                <a:gd name="connsiteX10" fmla="*/ 1035459 w 1626009"/>
                <a:gd name="connsiteY10" fmla="*/ 317956 h 1835606"/>
                <a:gd name="connsiteX11" fmla="*/ 1010059 w 1626009"/>
                <a:gd name="connsiteY11" fmla="*/ 324306 h 1835606"/>
                <a:gd name="connsiteX12" fmla="*/ 940209 w 1626009"/>
                <a:gd name="connsiteY12" fmla="*/ 330656 h 1835606"/>
                <a:gd name="connsiteX13" fmla="*/ 933859 w 1626009"/>
                <a:gd name="connsiteY13" fmla="*/ 311606 h 1835606"/>
                <a:gd name="connsiteX14" fmla="*/ 921159 w 1626009"/>
                <a:gd name="connsiteY14" fmla="*/ 292556 h 1835606"/>
                <a:gd name="connsiteX15" fmla="*/ 889409 w 1626009"/>
                <a:gd name="connsiteY15" fmla="*/ 298906 h 1835606"/>
                <a:gd name="connsiteX16" fmla="*/ 870359 w 1626009"/>
                <a:gd name="connsiteY16" fmla="*/ 337006 h 1835606"/>
                <a:gd name="connsiteX17" fmla="*/ 851309 w 1626009"/>
                <a:gd name="connsiteY17" fmla="*/ 343356 h 1835606"/>
                <a:gd name="connsiteX18" fmla="*/ 813209 w 1626009"/>
                <a:gd name="connsiteY18" fmla="*/ 337006 h 1835606"/>
                <a:gd name="connsiteX19" fmla="*/ 768759 w 1626009"/>
                <a:gd name="connsiteY19" fmla="*/ 330656 h 1835606"/>
                <a:gd name="connsiteX20" fmla="*/ 762409 w 1626009"/>
                <a:gd name="connsiteY20" fmla="*/ 311606 h 1835606"/>
                <a:gd name="connsiteX21" fmla="*/ 730659 w 1626009"/>
                <a:gd name="connsiteY21" fmla="*/ 279856 h 1835606"/>
                <a:gd name="connsiteX22" fmla="*/ 698909 w 1626009"/>
                <a:gd name="connsiteY22" fmla="*/ 286206 h 1835606"/>
                <a:gd name="connsiteX23" fmla="*/ 679859 w 1626009"/>
                <a:gd name="connsiteY23" fmla="*/ 292556 h 1835606"/>
                <a:gd name="connsiteX24" fmla="*/ 673509 w 1626009"/>
                <a:gd name="connsiteY24" fmla="*/ 311606 h 1835606"/>
                <a:gd name="connsiteX25" fmla="*/ 629059 w 1626009"/>
                <a:gd name="connsiteY25" fmla="*/ 286206 h 1835606"/>
                <a:gd name="connsiteX26" fmla="*/ 590959 w 1626009"/>
                <a:gd name="connsiteY26" fmla="*/ 260806 h 1835606"/>
                <a:gd name="connsiteX27" fmla="*/ 578259 w 1626009"/>
                <a:gd name="connsiteY27" fmla="*/ 279856 h 1835606"/>
                <a:gd name="connsiteX28" fmla="*/ 559209 w 1626009"/>
                <a:gd name="connsiteY28" fmla="*/ 298906 h 1835606"/>
                <a:gd name="connsiteX29" fmla="*/ 552859 w 1626009"/>
                <a:gd name="connsiteY29" fmla="*/ 317956 h 1835606"/>
                <a:gd name="connsiteX30" fmla="*/ 527459 w 1626009"/>
                <a:gd name="connsiteY30" fmla="*/ 356056 h 1835606"/>
                <a:gd name="connsiteX31" fmla="*/ 514759 w 1626009"/>
                <a:gd name="connsiteY31" fmla="*/ 375106 h 1835606"/>
                <a:gd name="connsiteX32" fmla="*/ 495709 w 1626009"/>
                <a:gd name="connsiteY32" fmla="*/ 394156 h 1835606"/>
                <a:gd name="connsiteX33" fmla="*/ 483009 w 1626009"/>
                <a:gd name="connsiteY33" fmla="*/ 432256 h 1835606"/>
                <a:gd name="connsiteX34" fmla="*/ 260759 w 1626009"/>
                <a:gd name="connsiteY34" fmla="*/ 470356 h 1835606"/>
                <a:gd name="connsiteX35" fmla="*/ 254409 w 1626009"/>
                <a:gd name="connsiteY35" fmla="*/ 508456 h 1835606"/>
                <a:gd name="connsiteX36" fmla="*/ 216309 w 1626009"/>
                <a:gd name="connsiteY36" fmla="*/ 527506 h 1835606"/>
                <a:gd name="connsiteX37" fmla="*/ 197259 w 1626009"/>
                <a:gd name="connsiteY37" fmla="*/ 514806 h 1835606"/>
                <a:gd name="connsiteX38" fmla="*/ 190909 w 1626009"/>
                <a:gd name="connsiteY38" fmla="*/ 495756 h 1835606"/>
                <a:gd name="connsiteX39" fmla="*/ 114709 w 1626009"/>
                <a:gd name="connsiteY39" fmla="*/ 457656 h 1835606"/>
                <a:gd name="connsiteX40" fmla="*/ 57559 w 1626009"/>
                <a:gd name="connsiteY40" fmla="*/ 444956 h 1835606"/>
                <a:gd name="connsiteX41" fmla="*/ 38509 w 1626009"/>
                <a:gd name="connsiteY41" fmla="*/ 451306 h 1835606"/>
                <a:gd name="connsiteX42" fmla="*/ 32159 w 1626009"/>
                <a:gd name="connsiteY42" fmla="*/ 470356 h 1835606"/>
                <a:gd name="connsiteX43" fmla="*/ 38509 w 1626009"/>
                <a:gd name="connsiteY43" fmla="*/ 527506 h 1835606"/>
                <a:gd name="connsiteX44" fmla="*/ 57559 w 1626009"/>
                <a:gd name="connsiteY44" fmla="*/ 540206 h 1835606"/>
                <a:gd name="connsiteX45" fmla="*/ 89309 w 1626009"/>
                <a:gd name="connsiteY45" fmla="*/ 571956 h 1835606"/>
                <a:gd name="connsiteX46" fmla="*/ 102009 w 1626009"/>
                <a:gd name="connsiteY46" fmla="*/ 591006 h 1835606"/>
                <a:gd name="connsiteX47" fmla="*/ 140109 w 1626009"/>
                <a:gd name="connsiteY47" fmla="*/ 616406 h 1835606"/>
                <a:gd name="connsiteX48" fmla="*/ 184559 w 1626009"/>
                <a:gd name="connsiteY48" fmla="*/ 648156 h 1835606"/>
                <a:gd name="connsiteX49" fmla="*/ 209959 w 1626009"/>
                <a:gd name="connsiteY49" fmla="*/ 660856 h 1835606"/>
                <a:gd name="connsiteX50" fmla="*/ 114709 w 1626009"/>
                <a:gd name="connsiteY50" fmla="*/ 660856 h 1835606"/>
                <a:gd name="connsiteX51" fmla="*/ 51209 w 1626009"/>
                <a:gd name="connsiteY51" fmla="*/ 667206 h 1835606"/>
                <a:gd name="connsiteX52" fmla="*/ 57559 w 1626009"/>
                <a:gd name="connsiteY52" fmla="*/ 692606 h 1835606"/>
                <a:gd name="connsiteX53" fmla="*/ 44859 w 1626009"/>
                <a:gd name="connsiteY53" fmla="*/ 711656 h 1835606"/>
                <a:gd name="connsiteX54" fmla="*/ 32159 w 1626009"/>
                <a:gd name="connsiteY54" fmla="*/ 762456 h 1835606"/>
                <a:gd name="connsiteX55" fmla="*/ 25809 w 1626009"/>
                <a:gd name="connsiteY55" fmla="*/ 787856 h 1835606"/>
                <a:gd name="connsiteX56" fmla="*/ 13109 w 1626009"/>
                <a:gd name="connsiteY56" fmla="*/ 997406 h 1835606"/>
                <a:gd name="connsiteX57" fmla="*/ 6759 w 1626009"/>
                <a:gd name="connsiteY57" fmla="*/ 1016456 h 1835606"/>
                <a:gd name="connsiteX58" fmla="*/ 6759 w 1626009"/>
                <a:gd name="connsiteY58" fmla="*/ 1168856 h 1835606"/>
                <a:gd name="connsiteX59" fmla="*/ 32159 w 1626009"/>
                <a:gd name="connsiteY59" fmla="*/ 1206956 h 1835606"/>
                <a:gd name="connsiteX60" fmla="*/ 44859 w 1626009"/>
                <a:gd name="connsiteY60" fmla="*/ 1245056 h 1835606"/>
                <a:gd name="connsiteX61" fmla="*/ 51209 w 1626009"/>
                <a:gd name="connsiteY61" fmla="*/ 1264106 h 1835606"/>
                <a:gd name="connsiteX62" fmla="*/ 57559 w 1626009"/>
                <a:gd name="connsiteY62" fmla="*/ 1333956 h 1835606"/>
                <a:gd name="connsiteX63" fmla="*/ 63909 w 1626009"/>
                <a:gd name="connsiteY63" fmla="*/ 1353006 h 1835606"/>
                <a:gd name="connsiteX64" fmla="*/ 57559 w 1626009"/>
                <a:gd name="connsiteY64" fmla="*/ 1403806 h 1835606"/>
                <a:gd name="connsiteX65" fmla="*/ 32159 w 1626009"/>
                <a:gd name="connsiteY65" fmla="*/ 1448256 h 1835606"/>
                <a:gd name="connsiteX66" fmla="*/ 6759 w 1626009"/>
                <a:gd name="connsiteY66" fmla="*/ 1486356 h 1835606"/>
                <a:gd name="connsiteX67" fmla="*/ 13109 w 1626009"/>
                <a:gd name="connsiteY67" fmla="*/ 1537156 h 1835606"/>
                <a:gd name="connsiteX68" fmla="*/ 32159 w 1626009"/>
                <a:gd name="connsiteY68" fmla="*/ 1556206 h 1835606"/>
                <a:gd name="connsiteX69" fmla="*/ 38509 w 1626009"/>
                <a:gd name="connsiteY69" fmla="*/ 1575256 h 1835606"/>
                <a:gd name="connsiteX70" fmla="*/ 51209 w 1626009"/>
                <a:gd name="connsiteY70" fmla="*/ 1594306 h 1835606"/>
                <a:gd name="connsiteX71" fmla="*/ 70259 w 1626009"/>
                <a:gd name="connsiteY71" fmla="*/ 1632406 h 1835606"/>
                <a:gd name="connsiteX72" fmla="*/ 89309 w 1626009"/>
                <a:gd name="connsiteY72" fmla="*/ 1651456 h 1835606"/>
                <a:gd name="connsiteX73" fmla="*/ 127409 w 1626009"/>
                <a:gd name="connsiteY73" fmla="*/ 1683206 h 1835606"/>
                <a:gd name="connsiteX74" fmla="*/ 171859 w 1626009"/>
                <a:gd name="connsiteY74" fmla="*/ 1727656 h 1835606"/>
                <a:gd name="connsiteX75" fmla="*/ 184559 w 1626009"/>
                <a:gd name="connsiteY75" fmla="*/ 1746706 h 1835606"/>
                <a:gd name="connsiteX76" fmla="*/ 197259 w 1626009"/>
                <a:gd name="connsiteY76" fmla="*/ 1784806 h 1835606"/>
                <a:gd name="connsiteX77" fmla="*/ 216309 w 1626009"/>
                <a:gd name="connsiteY77" fmla="*/ 1822906 h 1835606"/>
                <a:gd name="connsiteX78" fmla="*/ 235359 w 1626009"/>
                <a:gd name="connsiteY78" fmla="*/ 1835606 h 1835606"/>
                <a:gd name="connsiteX79" fmla="*/ 279809 w 1626009"/>
                <a:gd name="connsiteY79" fmla="*/ 1822906 h 1835606"/>
                <a:gd name="connsiteX80" fmla="*/ 298859 w 1626009"/>
                <a:gd name="connsiteY80" fmla="*/ 1803856 h 1835606"/>
                <a:gd name="connsiteX81" fmla="*/ 317909 w 1626009"/>
                <a:gd name="connsiteY81" fmla="*/ 1791156 h 1835606"/>
                <a:gd name="connsiteX82" fmla="*/ 298859 w 1626009"/>
                <a:gd name="connsiteY82" fmla="*/ 1740356 h 1835606"/>
                <a:gd name="connsiteX83" fmla="*/ 279809 w 1626009"/>
                <a:gd name="connsiteY83" fmla="*/ 1727656 h 1835606"/>
                <a:gd name="connsiteX84" fmla="*/ 286159 w 1626009"/>
                <a:gd name="connsiteY84" fmla="*/ 1676856 h 1835606"/>
                <a:gd name="connsiteX85" fmla="*/ 279809 w 1626009"/>
                <a:gd name="connsiteY85" fmla="*/ 1638756 h 1835606"/>
                <a:gd name="connsiteX86" fmla="*/ 273459 w 1626009"/>
                <a:gd name="connsiteY86" fmla="*/ 1581606 h 1835606"/>
                <a:gd name="connsiteX87" fmla="*/ 279809 w 1626009"/>
                <a:gd name="connsiteY87" fmla="*/ 1530806 h 1835606"/>
                <a:gd name="connsiteX88" fmla="*/ 286159 w 1626009"/>
                <a:gd name="connsiteY88" fmla="*/ 1511756 h 1835606"/>
                <a:gd name="connsiteX89" fmla="*/ 305209 w 1626009"/>
                <a:gd name="connsiteY89" fmla="*/ 1499056 h 1835606"/>
                <a:gd name="connsiteX90" fmla="*/ 324259 w 1626009"/>
                <a:gd name="connsiteY90" fmla="*/ 1492706 h 1835606"/>
                <a:gd name="connsiteX91" fmla="*/ 356009 w 1626009"/>
                <a:gd name="connsiteY91" fmla="*/ 1537156 h 1835606"/>
                <a:gd name="connsiteX92" fmla="*/ 394109 w 1626009"/>
                <a:gd name="connsiteY92" fmla="*/ 1556206 h 1835606"/>
                <a:gd name="connsiteX93" fmla="*/ 502059 w 1626009"/>
                <a:gd name="connsiteY93" fmla="*/ 1543506 h 1835606"/>
                <a:gd name="connsiteX94" fmla="*/ 540159 w 1626009"/>
                <a:gd name="connsiteY94" fmla="*/ 1530806 h 1835606"/>
                <a:gd name="connsiteX95" fmla="*/ 552859 w 1626009"/>
                <a:gd name="connsiteY95" fmla="*/ 1511756 h 1835606"/>
                <a:gd name="connsiteX96" fmla="*/ 521109 w 1626009"/>
                <a:gd name="connsiteY96" fmla="*/ 1556206 h 1835606"/>
                <a:gd name="connsiteX97" fmla="*/ 508409 w 1626009"/>
                <a:gd name="connsiteY97" fmla="*/ 1594306 h 1835606"/>
                <a:gd name="connsiteX98" fmla="*/ 527459 w 1626009"/>
                <a:gd name="connsiteY98" fmla="*/ 1607006 h 1835606"/>
                <a:gd name="connsiteX99" fmla="*/ 552859 w 1626009"/>
                <a:gd name="connsiteY99" fmla="*/ 1613356 h 1835606"/>
                <a:gd name="connsiteX100" fmla="*/ 565559 w 1626009"/>
                <a:gd name="connsiteY100" fmla="*/ 1638756 h 1835606"/>
                <a:gd name="connsiteX101" fmla="*/ 578259 w 1626009"/>
                <a:gd name="connsiteY101" fmla="*/ 1657806 h 1835606"/>
                <a:gd name="connsiteX102" fmla="*/ 616359 w 1626009"/>
                <a:gd name="connsiteY102" fmla="*/ 1683206 h 1835606"/>
                <a:gd name="connsiteX103" fmla="*/ 635409 w 1626009"/>
                <a:gd name="connsiteY103" fmla="*/ 1727656 h 1835606"/>
                <a:gd name="connsiteX104" fmla="*/ 648109 w 1626009"/>
                <a:gd name="connsiteY104" fmla="*/ 1746706 h 1835606"/>
                <a:gd name="connsiteX105" fmla="*/ 654459 w 1626009"/>
                <a:gd name="connsiteY105" fmla="*/ 1765756 h 1835606"/>
                <a:gd name="connsiteX106" fmla="*/ 673509 w 1626009"/>
                <a:gd name="connsiteY106" fmla="*/ 1772106 h 1835606"/>
                <a:gd name="connsiteX107" fmla="*/ 692559 w 1626009"/>
                <a:gd name="connsiteY107" fmla="*/ 1765756 h 1835606"/>
                <a:gd name="connsiteX108" fmla="*/ 698909 w 1626009"/>
                <a:gd name="connsiteY108" fmla="*/ 1746706 h 1835606"/>
                <a:gd name="connsiteX109" fmla="*/ 705259 w 1626009"/>
                <a:gd name="connsiteY109" fmla="*/ 1721306 h 1835606"/>
                <a:gd name="connsiteX110" fmla="*/ 711609 w 1626009"/>
                <a:gd name="connsiteY110" fmla="*/ 1689556 h 1835606"/>
                <a:gd name="connsiteX111" fmla="*/ 724309 w 1626009"/>
                <a:gd name="connsiteY111" fmla="*/ 1651456 h 1835606"/>
                <a:gd name="connsiteX112" fmla="*/ 730659 w 1626009"/>
                <a:gd name="connsiteY112" fmla="*/ 1632406 h 1835606"/>
                <a:gd name="connsiteX113" fmla="*/ 737009 w 1626009"/>
                <a:gd name="connsiteY113" fmla="*/ 1549856 h 1835606"/>
                <a:gd name="connsiteX114" fmla="*/ 756059 w 1626009"/>
                <a:gd name="connsiteY114" fmla="*/ 1543506 h 1835606"/>
                <a:gd name="connsiteX115" fmla="*/ 762409 w 1626009"/>
                <a:gd name="connsiteY115" fmla="*/ 1524456 h 1835606"/>
                <a:gd name="connsiteX116" fmla="*/ 781459 w 1626009"/>
                <a:gd name="connsiteY116" fmla="*/ 1454606 h 1835606"/>
                <a:gd name="connsiteX117" fmla="*/ 787809 w 1626009"/>
                <a:gd name="connsiteY117" fmla="*/ 1435556 h 1835606"/>
                <a:gd name="connsiteX118" fmla="*/ 768759 w 1626009"/>
                <a:gd name="connsiteY118" fmla="*/ 1257756 h 1835606"/>
                <a:gd name="connsiteX119" fmla="*/ 749709 w 1626009"/>
                <a:gd name="connsiteY119" fmla="*/ 1245056 h 1835606"/>
                <a:gd name="connsiteX120" fmla="*/ 743359 w 1626009"/>
                <a:gd name="connsiteY120" fmla="*/ 1226006 h 1835606"/>
                <a:gd name="connsiteX121" fmla="*/ 775109 w 1626009"/>
                <a:gd name="connsiteY121" fmla="*/ 1194256 h 1835606"/>
                <a:gd name="connsiteX122" fmla="*/ 794159 w 1626009"/>
                <a:gd name="connsiteY122" fmla="*/ 1187906 h 1835606"/>
                <a:gd name="connsiteX123" fmla="*/ 813209 w 1626009"/>
                <a:gd name="connsiteY123" fmla="*/ 1168856 h 1835606"/>
                <a:gd name="connsiteX124" fmla="*/ 832259 w 1626009"/>
                <a:gd name="connsiteY124" fmla="*/ 1162506 h 1835606"/>
                <a:gd name="connsiteX125" fmla="*/ 851309 w 1626009"/>
                <a:gd name="connsiteY125" fmla="*/ 1149806 h 1835606"/>
                <a:gd name="connsiteX126" fmla="*/ 876709 w 1626009"/>
                <a:gd name="connsiteY126" fmla="*/ 1156156 h 1835606"/>
                <a:gd name="connsiteX127" fmla="*/ 883059 w 1626009"/>
                <a:gd name="connsiteY127" fmla="*/ 1175206 h 1835606"/>
                <a:gd name="connsiteX128" fmla="*/ 889409 w 1626009"/>
                <a:gd name="connsiteY128" fmla="*/ 1226006 h 1835606"/>
                <a:gd name="connsiteX129" fmla="*/ 914809 w 1626009"/>
                <a:gd name="connsiteY129" fmla="*/ 1257756 h 1835606"/>
                <a:gd name="connsiteX130" fmla="*/ 952909 w 1626009"/>
                <a:gd name="connsiteY130" fmla="*/ 1251406 h 1835606"/>
                <a:gd name="connsiteX131" fmla="*/ 940209 w 1626009"/>
                <a:gd name="connsiteY131" fmla="*/ 1200606 h 1835606"/>
                <a:gd name="connsiteX132" fmla="*/ 883059 w 1626009"/>
                <a:gd name="connsiteY132" fmla="*/ 1111706 h 1835606"/>
                <a:gd name="connsiteX133" fmla="*/ 864009 w 1626009"/>
                <a:gd name="connsiteY133" fmla="*/ 1099006 h 1835606"/>
                <a:gd name="connsiteX134" fmla="*/ 857659 w 1626009"/>
                <a:gd name="connsiteY134" fmla="*/ 1079956 h 1835606"/>
                <a:gd name="connsiteX135" fmla="*/ 1010059 w 1626009"/>
                <a:gd name="connsiteY135" fmla="*/ 1092656 h 1835606"/>
                <a:gd name="connsiteX136" fmla="*/ 1130709 w 1626009"/>
                <a:gd name="connsiteY136" fmla="*/ 1105356 h 1835606"/>
                <a:gd name="connsiteX137" fmla="*/ 1175159 w 1626009"/>
                <a:gd name="connsiteY137" fmla="*/ 1124406 h 1835606"/>
                <a:gd name="connsiteX138" fmla="*/ 1225959 w 1626009"/>
                <a:gd name="connsiteY138" fmla="*/ 1137106 h 1835606"/>
                <a:gd name="connsiteX139" fmla="*/ 1245009 w 1626009"/>
                <a:gd name="connsiteY139" fmla="*/ 1143456 h 1835606"/>
                <a:gd name="connsiteX140" fmla="*/ 1270409 w 1626009"/>
                <a:gd name="connsiteY140" fmla="*/ 1111706 h 1835606"/>
                <a:gd name="connsiteX141" fmla="*/ 1308509 w 1626009"/>
                <a:gd name="connsiteY141" fmla="*/ 1092656 h 1835606"/>
                <a:gd name="connsiteX142" fmla="*/ 1340259 w 1626009"/>
                <a:gd name="connsiteY142" fmla="*/ 1035506 h 1835606"/>
                <a:gd name="connsiteX143" fmla="*/ 1352959 w 1626009"/>
                <a:gd name="connsiteY143" fmla="*/ 1016456 h 1835606"/>
                <a:gd name="connsiteX144" fmla="*/ 1372009 w 1626009"/>
                <a:gd name="connsiteY144" fmla="*/ 1003756 h 1835606"/>
                <a:gd name="connsiteX145" fmla="*/ 1378359 w 1626009"/>
                <a:gd name="connsiteY145" fmla="*/ 895806 h 1835606"/>
                <a:gd name="connsiteX146" fmla="*/ 1359309 w 1626009"/>
                <a:gd name="connsiteY146" fmla="*/ 889456 h 1835606"/>
                <a:gd name="connsiteX147" fmla="*/ 1346609 w 1626009"/>
                <a:gd name="connsiteY147" fmla="*/ 870406 h 1835606"/>
                <a:gd name="connsiteX148" fmla="*/ 1327559 w 1626009"/>
                <a:gd name="connsiteY148" fmla="*/ 857706 h 1835606"/>
                <a:gd name="connsiteX149" fmla="*/ 1321209 w 1626009"/>
                <a:gd name="connsiteY149" fmla="*/ 832306 h 1835606"/>
                <a:gd name="connsiteX150" fmla="*/ 1314859 w 1626009"/>
                <a:gd name="connsiteY150" fmla="*/ 749756 h 1835606"/>
                <a:gd name="connsiteX151" fmla="*/ 1314859 w 1626009"/>
                <a:gd name="connsiteY151" fmla="*/ 673556 h 1835606"/>
                <a:gd name="connsiteX152" fmla="*/ 1359309 w 1626009"/>
                <a:gd name="connsiteY152" fmla="*/ 648156 h 1835606"/>
                <a:gd name="connsiteX153" fmla="*/ 1378359 w 1626009"/>
                <a:gd name="connsiteY153" fmla="*/ 641806 h 1835606"/>
                <a:gd name="connsiteX154" fmla="*/ 1403759 w 1626009"/>
                <a:gd name="connsiteY154" fmla="*/ 603706 h 1835606"/>
                <a:gd name="connsiteX155" fmla="*/ 1422809 w 1626009"/>
                <a:gd name="connsiteY155" fmla="*/ 584656 h 1835606"/>
                <a:gd name="connsiteX156" fmla="*/ 1435509 w 1626009"/>
                <a:gd name="connsiteY156" fmla="*/ 565606 h 1835606"/>
                <a:gd name="connsiteX157" fmla="*/ 1473609 w 1626009"/>
                <a:gd name="connsiteY157" fmla="*/ 552906 h 1835606"/>
                <a:gd name="connsiteX158" fmla="*/ 1486309 w 1626009"/>
                <a:gd name="connsiteY158" fmla="*/ 514806 h 1835606"/>
                <a:gd name="connsiteX159" fmla="*/ 1492659 w 1626009"/>
                <a:gd name="connsiteY159" fmla="*/ 495756 h 1835606"/>
                <a:gd name="connsiteX160" fmla="*/ 1511709 w 1626009"/>
                <a:gd name="connsiteY160" fmla="*/ 425906 h 1835606"/>
                <a:gd name="connsiteX161" fmla="*/ 1518059 w 1626009"/>
                <a:gd name="connsiteY161" fmla="*/ 356056 h 1835606"/>
                <a:gd name="connsiteX162" fmla="*/ 1530759 w 1626009"/>
                <a:gd name="connsiteY162" fmla="*/ 337006 h 1835606"/>
                <a:gd name="connsiteX163" fmla="*/ 1556159 w 1626009"/>
                <a:gd name="connsiteY163" fmla="*/ 298906 h 1835606"/>
                <a:gd name="connsiteX164" fmla="*/ 1575209 w 1626009"/>
                <a:gd name="connsiteY164" fmla="*/ 260806 h 1835606"/>
                <a:gd name="connsiteX165" fmla="*/ 1581559 w 1626009"/>
                <a:gd name="connsiteY165" fmla="*/ 241756 h 1835606"/>
                <a:gd name="connsiteX166" fmla="*/ 1594259 w 1626009"/>
                <a:gd name="connsiteY166" fmla="*/ 222706 h 1835606"/>
                <a:gd name="connsiteX167" fmla="*/ 1606959 w 1626009"/>
                <a:gd name="connsiteY167" fmla="*/ 184606 h 1835606"/>
                <a:gd name="connsiteX168" fmla="*/ 1619659 w 1626009"/>
                <a:gd name="connsiteY168" fmla="*/ 146506 h 1835606"/>
                <a:gd name="connsiteX169" fmla="*/ 1626009 w 1626009"/>
                <a:gd name="connsiteY169" fmla="*/ 127456 h 1835606"/>
                <a:gd name="connsiteX170" fmla="*/ 1422809 w 1626009"/>
                <a:gd name="connsiteY170" fmla="*/ 83006 h 1835606"/>
                <a:gd name="connsiteX171" fmla="*/ 1403759 w 1626009"/>
                <a:gd name="connsiteY171" fmla="*/ 95706 h 1835606"/>
                <a:gd name="connsiteX172" fmla="*/ 1365659 w 1626009"/>
                <a:gd name="connsiteY172" fmla="*/ 108406 h 1835606"/>
                <a:gd name="connsiteX173" fmla="*/ 1359309 w 1626009"/>
                <a:gd name="connsiteY173" fmla="*/ 38556 h 1835606"/>
                <a:gd name="connsiteX174" fmla="*/ 1352959 w 1626009"/>
                <a:gd name="connsiteY174" fmla="*/ 19506 h 1835606"/>
                <a:gd name="connsiteX175" fmla="*/ 1327559 w 1626009"/>
                <a:gd name="connsiteY175" fmla="*/ 13156 h 1835606"/>
                <a:gd name="connsiteX176" fmla="*/ 1302159 w 1626009"/>
                <a:gd name="connsiteY176" fmla="*/ 456 h 1835606"/>
                <a:gd name="connsiteX0" fmla="*/ 1302159 w 1626009"/>
                <a:gd name="connsiteY0" fmla="*/ 456 h 1835606"/>
                <a:gd name="connsiteX1" fmla="*/ 1289459 w 1626009"/>
                <a:gd name="connsiteY1" fmla="*/ 32206 h 1835606"/>
                <a:gd name="connsiteX2" fmla="*/ 1283109 w 1626009"/>
                <a:gd name="connsiteY2" fmla="*/ 83006 h 1835606"/>
                <a:gd name="connsiteX3" fmla="*/ 1276759 w 1626009"/>
                <a:gd name="connsiteY3" fmla="*/ 108406 h 1835606"/>
                <a:gd name="connsiteX4" fmla="*/ 1270409 w 1626009"/>
                <a:gd name="connsiteY4" fmla="*/ 159206 h 1835606"/>
                <a:gd name="connsiteX5" fmla="*/ 1257709 w 1626009"/>
                <a:gd name="connsiteY5" fmla="*/ 203656 h 1835606"/>
                <a:gd name="connsiteX6" fmla="*/ 1219609 w 1626009"/>
                <a:gd name="connsiteY6" fmla="*/ 229056 h 1835606"/>
                <a:gd name="connsiteX7" fmla="*/ 1181509 w 1626009"/>
                <a:gd name="connsiteY7" fmla="*/ 267156 h 1835606"/>
                <a:gd name="connsiteX8" fmla="*/ 1124359 w 1626009"/>
                <a:gd name="connsiteY8" fmla="*/ 298906 h 1835606"/>
                <a:gd name="connsiteX9" fmla="*/ 1086259 w 1626009"/>
                <a:gd name="connsiteY9" fmla="*/ 305256 h 1835606"/>
                <a:gd name="connsiteX10" fmla="*/ 1035459 w 1626009"/>
                <a:gd name="connsiteY10" fmla="*/ 317956 h 1835606"/>
                <a:gd name="connsiteX11" fmla="*/ 1010059 w 1626009"/>
                <a:gd name="connsiteY11" fmla="*/ 324306 h 1835606"/>
                <a:gd name="connsiteX12" fmla="*/ 940209 w 1626009"/>
                <a:gd name="connsiteY12" fmla="*/ 330656 h 1835606"/>
                <a:gd name="connsiteX13" fmla="*/ 933859 w 1626009"/>
                <a:gd name="connsiteY13" fmla="*/ 311606 h 1835606"/>
                <a:gd name="connsiteX14" fmla="*/ 921159 w 1626009"/>
                <a:gd name="connsiteY14" fmla="*/ 292556 h 1835606"/>
                <a:gd name="connsiteX15" fmla="*/ 889409 w 1626009"/>
                <a:gd name="connsiteY15" fmla="*/ 298906 h 1835606"/>
                <a:gd name="connsiteX16" fmla="*/ 870359 w 1626009"/>
                <a:gd name="connsiteY16" fmla="*/ 337006 h 1835606"/>
                <a:gd name="connsiteX17" fmla="*/ 851309 w 1626009"/>
                <a:gd name="connsiteY17" fmla="*/ 343356 h 1835606"/>
                <a:gd name="connsiteX18" fmla="*/ 813209 w 1626009"/>
                <a:gd name="connsiteY18" fmla="*/ 337006 h 1835606"/>
                <a:gd name="connsiteX19" fmla="*/ 768759 w 1626009"/>
                <a:gd name="connsiteY19" fmla="*/ 330656 h 1835606"/>
                <a:gd name="connsiteX20" fmla="*/ 762409 w 1626009"/>
                <a:gd name="connsiteY20" fmla="*/ 311606 h 1835606"/>
                <a:gd name="connsiteX21" fmla="*/ 730659 w 1626009"/>
                <a:gd name="connsiteY21" fmla="*/ 279856 h 1835606"/>
                <a:gd name="connsiteX22" fmla="*/ 698909 w 1626009"/>
                <a:gd name="connsiteY22" fmla="*/ 286206 h 1835606"/>
                <a:gd name="connsiteX23" fmla="*/ 679859 w 1626009"/>
                <a:gd name="connsiteY23" fmla="*/ 292556 h 1835606"/>
                <a:gd name="connsiteX24" fmla="*/ 673509 w 1626009"/>
                <a:gd name="connsiteY24" fmla="*/ 311606 h 1835606"/>
                <a:gd name="connsiteX25" fmla="*/ 629059 w 1626009"/>
                <a:gd name="connsiteY25" fmla="*/ 286206 h 1835606"/>
                <a:gd name="connsiteX26" fmla="*/ 590959 w 1626009"/>
                <a:gd name="connsiteY26" fmla="*/ 260806 h 1835606"/>
                <a:gd name="connsiteX27" fmla="*/ 578259 w 1626009"/>
                <a:gd name="connsiteY27" fmla="*/ 279856 h 1835606"/>
                <a:gd name="connsiteX28" fmla="*/ 559209 w 1626009"/>
                <a:gd name="connsiteY28" fmla="*/ 298906 h 1835606"/>
                <a:gd name="connsiteX29" fmla="*/ 552859 w 1626009"/>
                <a:gd name="connsiteY29" fmla="*/ 317956 h 1835606"/>
                <a:gd name="connsiteX30" fmla="*/ 527459 w 1626009"/>
                <a:gd name="connsiteY30" fmla="*/ 356056 h 1835606"/>
                <a:gd name="connsiteX31" fmla="*/ 514759 w 1626009"/>
                <a:gd name="connsiteY31" fmla="*/ 375106 h 1835606"/>
                <a:gd name="connsiteX32" fmla="*/ 495709 w 1626009"/>
                <a:gd name="connsiteY32" fmla="*/ 394156 h 1835606"/>
                <a:gd name="connsiteX33" fmla="*/ 483009 w 1626009"/>
                <a:gd name="connsiteY33" fmla="*/ 432256 h 1835606"/>
                <a:gd name="connsiteX34" fmla="*/ 260759 w 1626009"/>
                <a:gd name="connsiteY34" fmla="*/ 470356 h 1835606"/>
                <a:gd name="connsiteX35" fmla="*/ 254409 w 1626009"/>
                <a:gd name="connsiteY35" fmla="*/ 508456 h 1835606"/>
                <a:gd name="connsiteX36" fmla="*/ 216309 w 1626009"/>
                <a:gd name="connsiteY36" fmla="*/ 527506 h 1835606"/>
                <a:gd name="connsiteX37" fmla="*/ 197259 w 1626009"/>
                <a:gd name="connsiteY37" fmla="*/ 514806 h 1835606"/>
                <a:gd name="connsiteX38" fmla="*/ 190909 w 1626009"/>
                <a:gd name="connsiteY38" fmla="*/ 495756 h 1835606"/>
                <a:gd name="connsiteX39" fmla="*/ 114709 w 1626009"/>
                <a:gd name="connsiteY39" fmla="*/ 457656 h 1835606"/>
                <a:gd name="connsiteX40" fmla="*/ 57559 w 1626009"/>
                <a:gd name="connsiteY40" fmla="*/ 444956 h 1835606"/>
                <a:gd name="connsiteX41" fmla="*/ 38509 w 1626009"/>
                <a:gd name="connsiteY41" fmla="*/ 451306 h 1835606"/>
                <a:gd name="connsiteX42" fmla="*/ 32159 w 1626009"/>
                <a:gd name="connsiteY42" fmla="*/ 470356 h 1835606"/>
                <a:gd name="connsiteX43" fmla="*/ 38509 w 1626009"/>
                <a:gd name="connsiteY43" fmla="*/ 527506 h 1835606"/>
                <a:gd name="connsiteX44" fmla="*/ 57559 w 1626009"/>
                <a:gd name="connsiteY44" fmla="*/ 540206 h 1835606"/>
                <a:gd name="connsiteX45" fmla="*/ 89309 w 1626009"/>
                <a:gd name="connsiteY45" fmla="*/ 571956 h 1835606"/>
                <a:gd name="connsiteX46" fmla="*/ 102009 w 1626009"/>
                <a:gd name="connsiteY46" fmla="*/ 591006 h 1835606"/>
                <a:gd name="connsiteX47" fmla="*/ 140109 w 1626009"/>
                <a:gd name="connsiteY47" fmla="*/ 616406 h 1835606"/>
                <a:gd name="connsiteX48" fmla="*/ 184559 w 1626009"/>
                <a:gd name="connsiteY48" fmla="*/ 648156 h 1835606"/>
                <a:gd name="connsiteX49" fmla="*/ 209959 w 1626009"/>
                <a:gd name="connsiteY49" fmla="*/ 660856 h 1835606"/>
                <a:gd name="connsiteX50" fmla="*/ 114709 w 1626009"/>
                <a:gd name="connsiteY50" fmla="*/ 660856 h 1835606"/>
                <a:gd name="connsiteX51" fmla="*/ 51209 w 1626009"/>
                <a:gd name="connsiteY51" fmla="*/ 667206 h 1835606"/>
                <a:gd name="connsiteX52" fmla="*/ 57559 w 1626009"/>
                <a:gd name="connsiteY52" fmla="*/ 692606 h 1835606"/>
                <a:gd name="connsiteX53" fmla="*/ 44859 w 1626009"/>
                <a:gd name="connsiteY53" fmla="*/ 711656 h 1835606"/>
                <a:gd name="connsiteX54" fmla="*/ 32159 w 1626009"/>
                <a:gd name="connsiteY54" fmla="*/ 762456 h 1835606"/>
                <a:gd name="connsiteX55" fmla="*/ 25809 w 1626009"/>
                <a:gd name="connsiteY55" fmla="*/ 787856 h 1835606"/>
                <a:gd name="connsiteX56" fmla="*/ 13109 w 1626009"/>
                <a:gd name="connsiteY56" fmla="*/ 997406 h 1835606"/>
                <a:gd name="connsiteX57" fmla="*/ 6759 w 1626009"/>
                <a:gd name="connsiteY57" fmla="*/ 1016456 h 1835606"/>
                <a:gd name="connsiteX58" fmla="*/ 6759 w 1626009"/>
                <a:gd name="connsiteY58" fmla="*/ 1168856 h 1835606"/>
                <a:gd name="connsiteX59" fmla="*/ 32159 w 1626009"/>
                <a:gd name="connsiteY59" fmla="*/ 1206956 h 1835606"/>
                <a:gd name="connsiteX60" fmla="*/ 44859 w 1626009"/>
                <a:gd name="connsiteY60" fmla="*/ 1245056 h 1835606"/>
                <a:gd name="connsiteX61" fmla="*/ 51209 w 1626009"/>
                <a:gd name="connsiteY61" fmla="*/ 1264106 h 1835606"/>
                <a:gd name="connsiteX62" fmla="*/ 57559 w 1626009"/>
                <a:gd name="connsiteY62" fmla="*/ 1333956 h 1835606"/>
                <a:gd name="connsiteX63" fmla="*/ 63909 w 1626009"/>
                <a:gd name="connsiteY63" fmla="*/ 1353006 h 1835606"/>
                <a:gd name="connsiteX64" fmla="*/ 57559 w 1626009"/>
                <a:gd name="connsiteY64" fmla="*/ 1403806 h 1835606"/>
                <a:gd name="connsiteX65" fmla="*/ 32159 w 1626009"/>
                <a:gd name="connsiteY65" fmla="*/ 1448256 h 1835606"/>
                <a:gd name="connsiteX66" fmla="*/ 6759 w 1626009"/>
                <a:gd name="connsiteY66" fmla="*/ 1486356 h 1835606"/>
                <a:gd name="connsiteX67" fmla="*/ 13109 w 1626009"/>
                <a:gd name="connsiteY67" fmla="*/ 1537156 h 1835606"/>
                <a:gd name="connsiteX68" fmla="*/ 32159 w 1626009"/>
                <a:gd name="connsiteY68" fmla="*/ 1556206 h 1835606"/>
                <a:gd name="connsiteX69" fmla="*/ 38509 w 1626009"/>
                <a:gd name="connsiteY69" fmla="*/ 1575256 h 1835606"/>
                <a:gd name="connsiteX70" fmla="*/ 51209 w 1626009"/>
                <a:gd name="connsiteY70" fmla="*/ 1594306 h 1835606"/>
                <a:gd name="connsiteX71" fmla="*/ 70259 w 1626009"/>
                <a:gd name="connsiteY71" fmla="*/ 1632406 h 1835606"/>
                <a:gd name="connsiteX72" fmla="*/ 89309 w 1626009"/>
                <a:gd name="connsiteY72" fmla="*/ 1651456 h 1835606"/>
                <a:gd name="connsiteX73" fmla="*/ 127409 w 1626009"/>
                <a:gd name="connsiteY73" fmla="*/ 1683206 h 1835606"/>
                <a:gd name="connsiteX74" fmla="*/ 171859 w 1626009"/>
                <a:gd name="connsiteY74" fmla="*/ 1727656 h 1835606"/>
                <a:gd name="connsiteX75" fmla="*/ 184559 w 1626009"/>
                <a:gd name="connsiteY75" fmla="*/ 1746706 h 1835606"/>
                <a:gd name="connsiteX76" fmla="*/ 197259 w 1626009"/>
                <a:gd name="connsiteY76" fmla="*/ 1784806 h 1835606"/>
                <a:gd name="connsiteX77" fmla="*/ 216309 w 1626009"/>
                <a:gd name="connsiteY77" fmla="*/ 1822906 h 1835606"/>
                <a:gd name="connsiteX78" fmla="*/ 235359 w 1626009"/>
                <a:gd name="connsiteY78" fmla="*/ 1835606 h 1835606"/>
                <a:gd name="connsiteX79" fmla="*/ 279809 w 1626009"/>
                <a:gd name="connsiteY79" fmla="*/ 1822906 h 1835606"/>
                <a:gd name="connsiteX80" fmla="*/ 298859 w 1626009"/>
                <a:gd name="connsiteY80" fmla="*/ 1803856 h 1835606"/>
                <a:gd name="connsiteX81" fmla="*/ 317909 w 1626009"/>
                <a:gd name="connsiteY81" fmla="*/ 1791156 h 1835606"/>
                <a:gd name="connsiteX82" fmla="*/ 298859 w 1626009"/>
                <a:gd name="connsiteY82" fmla="*/ 1740356 h 1835606"/>
                <a:gd name="connsiteX83" fmla="*/ 279809 w 1626009"/>
                <a:gd name="connsiteY83" fmla="*/ 1727656 h 1835606"/>
                <a:gd name="connsiteX84" fmla="*/ 286159 w 1626009"/>
                <a:gd name="connsiteY84" fmla="*/ 1676856 h 1835606"/>
                <a:gd name="connsiteX85" fmla="*/ 279809 w 1626009"/>
                <a:gd name="connsiteY85" fmla="*/ 1638756 h 1835606"/>
                <a:gd name="connsiteX86" fmla="*/ 273459 w 1626009"/>
                <a:gd name="connsiteY86" fmla="*/ 1581606 h 1835606"/>
                <a:gd name="connsiteX87" fmla="*/ 279809 w 1626009"/>
                <a:gd name="connsiteY87" fmla="*/ 1530806 h 1835606"/>
                <a:gd name="connsiteX88" fmla="*/ 286159 w 1626009"/>
                <a:gd name="connsiteY88" fmla="*/ 1511756 h 1835606"/>
                <a:gd name="connsiteX89" fmla="*/ 305209 w 1626009"/>
                <a:gd name="connsiteY89" fmla="*/ 1499056 h 1835606"/>
                <a:gd name="connsiteX90" fmla="*/ 324259 w 1626009"/>
                <a:gd name="connsiteY90" fmla="*/ 1492706 h 1835606"/>
                <a:gd name="connsiteX91" fmla="*/ 356009 w 1626009"/>
                <a:gd name="connsiteY91" fmla="*/ 1537156 h 1835606"/>
                <a:gd name="connsiteX92" fmla="*/ 394109 w 1626009"/>
                <a:gd name="connsiteY92" fmla="*/ 1556206 h 1835606"/>
                <a:gd name="connsiteX93" fmla="*/ 502059 w 1626009"/>
                <a:gd name="connsiteY93" fmla="*/ 1543506 h 1835606"/>
                <a:gd name="connsiteX94" fmla="*/ 540159 w 1626009"/>
                <a:gd name="connsiteY94" fmla="*/ 1530806 h 1835606"/>
                <a:gd name="connsiteX95" fmla="*/ 552859 w 1626009"/>
                <a:gd name="connsiteY95" fmla="*/ 1511756 h 1835606"/>
                <a:gd name="connsiteX96" fmla="*/ 521109 w 1626009"/>
                <a:gd name="connsiteY96" fmla="*/ 1556206 h 1835606"/>
                <a:gd name="connsiteX97" fmla="*/ 508409 w 1626009"/>
                <a:gd name="connsiteY97" fmla="*/ 1594306 h 1835606"/>
                <a:gd name="connsiteX98" fmla="*/ 527459 w 1626009"/>
                <a:gd name="connsiteY98" fmla="*/ 1607006 h 1835606"/>
                <a:gd name="connsiteX99" fmla="*/ 552859 w 1626009"/>
                <a:gd name="connsiteY99" fmla="*/ 1613356 h 1835606"/>
                <a:gd name="connsiteX100" fmla="*/ 565559 w 1626009"/>
                <a:gd name="connsiteY100" fmla="*/ 1638756 h 1835606"/>
                <a:gd name="connsiteX101" fmla="*/ 578259 w 1626009"/>
                <a:gd name="connsiteY101" fmla="*/ 1657806 h 1835606"/>
                <a:gd name="connsiteX102" fmla="*/ 616359 w 1626009"/>
                <a:gd name="connsiteY102" fmla="*/ 1683206 h 1835606"/>
                <a:gd name="connsiteX103" fmla="*/ 635409 w 1626009"/>
                <a:gd name="connsiteY103" fmla="*/ 1727656 h 1835606"/>
                <a:gd name="connsiteX104" fmla="*/ 648109 w 1626009"/>
                <a:gd name="connsiteY104" fmla="*/ 1746706 h 1835606"/>
                <a:gd name="connsiteX105" fmla="*/ 654459 w 1626009"/>
                <a:gd name="connsiteY105" fmla="*/ 1765756 h 1835606"/>
                <a:gd name="connsiteX106" fmla="*/ 673509 w 1626009"/>
                <a:gd name="connsiteY106" fmla="*/ 1772106 h 1835606"/>
                <a:gd name="connsiteX107" fmla="*/ 692559 w 1626009"/>
                <a:gd name="connsiteY107" fmla="*/ 1765756 h 1835606"/>
                <a:gd name="connsiteX108" fmla="*/ 698909 w 1626009"/>
                <a:gd name="connsiteY108" fmla="*/ 1746706 h 1835606"/>
                <a:gd name="connsiteX109" fmla="*/ 705259 w 1626009"/>
                <a:gd name="connsiteY109" fmla="*/ 1721306 h 1835606"/>
                <a:gd name="connsiteX110" fmla="*/ 711609 w 1626009"/>
                <a:gd name="connsiteY110" fmla="*/ 1689556 h 1835606"/>
                <a:gd name="connsiteX111" fmla="*/ 724309 w 1626009"/>
                <a:gd name="connsiteY111" fmla="*/ 1651456 h 1835606"/>
                <a:gd name="connsiteX112" fmla="*/ 730659 w 1626009"/>
                <a:gd name="connsiteY112" fmla="*/ 1632406 h 1835606"/>
                <a:gd name="connsiteX113" fmla="*/ 737009 w 1626009"/>
                <a:gd name="connsiteY113" fmla="*/ 1549856 h 1835606"/>
                <a:gd name="connsiteX114" fmla="*/ 756059 w 1626009"/>
                <a:gd name="connsiteY114" fmla="*/ 1543506 h 1835606"/>
                <a:gd name="connsiteX115" fmla="*/ 762409 w 1626009"/>
                <a:gd name="connsiteY115" fmla="*/ 1524456 h 1835606"/>
                <a:gd name="connsiteX116" fmla="*/ 781459 w 1626009"/>
                <a:gd name="connsiteY116" fmla="*/ 1454606 h 1835606"/>
                <a:gd name="connsiteX117" fmla="*/ 787809 w 1626009"/>
                <a:gd name="connsiteY117" fmla="*/ 1435556 h 1835606"/>
                <a:gd name="connsiteX118" fmla="*/ 768759 w 1626009"/>
                <a:gd name="connsiteY118" fmla="*/ 1257756 h 1835606"/>
                <a:gd name="connsiteX119" fmla="*/ 749709 w 1626009"/>
                <a:gd name="connsiteY119" fmla="*/ 1245056 h 1835606"/>
                <a:gd name="connsiteX120" fmla="*/ 743359 w 1626009"/>
                <a:gd name="connsiteY120" fmla="*/ 1226006 h 1835606"/>
                <a:gd name="connsiteX121" fmla="*/ 775109 w 1626009"/>
                <a:gd name="connsiteY121" fmla="*/ 1194256 h 1835606"/>
                <a:gd name="connsiteX122" fmla="*/ 794159 w 1626009"/>
                <a:gd name="connsiteY122" fmla="*/ 1187906 h 1835606"/>
                <a:gd name="connsiteX123" fmla="*/ 813209 w 1626009"/>
                <a:gd name="connsiteY123" fmla="*/ 1168856 h 1835606"/>
                <a:gd name="connsiteX124" fmla="*/ 832259 w 1626009"/>
                <a:gd name="connsiteY124" fmla="*/ 1162506 h 1835606"/>
                <a:gd name="connsiteX125" fmla="*/ 851309 w 1626009"/>
                <a:gd name="connsiteY125" fmla="*/ 1149806 h 1835606"/>
                <a:gd name="connsiteX126" fmla="*/ 876709 w 1626009"/>
                <a:gd name="connsiteY126" fmla="*/ 1156156 h 1835606"/>
                <a:gd name="connsiteX127" fmla="*/ 883059 w 1626009"/>
                <a:gd name="connsiteY127" fmla="*/ 1175206 h 1835606"/>
                <a:gd name="connsiteX128" fmla="*/ 889409 w 1626009"/>
                <a:gd name="connsiteY128" fmla="*/ 1226006 h 1835606"/>
                <a:gd name="connsiteX129" fmla="*/ 914809 w 1626009"/>
                <a:gd name="connsiteY129" fmla="*/ 1257756 h 1835606"/>
                <a:gd name="connsiteX130" fmla="*/ 952909 w 1626009"/>
                <a:gd name="connsiteY130" fmla="*/ 1251406 h 1835606"/>
                <a:gd name="connsiteX131" fmla="*/ 883059 w 1626009"/>
                <a:gd name="connsiteY131" fmla="*/ 1111706 h 1835606"/>
                <a:gd name="connsiteX132" fmla="*/ 864009 w 1626009"/>
                <a:gd name="connsiteY132" fmla="*/ 1099006 h 1835606"/>
                <a:gd name="connsiteX133" fmla="*/ 857659 w 1626009"/>
                <a:gd name="connsiteY133" fmla="*/ 1079956 h 1835606"/>
                <a:gd name="connsiteX134" fmla="*/ 1010059 w 1626009"/>
                <a:gd name="connsiteY134" fmla="*/ 1092656 h 1835606"/>
                <a:gd name="connsiteX135" fmla="*/ 1130709 w 1626009"/>
                <a:gd name="connsiteY135" fmla="*/ 1105356 h 1835606"/>
                <a:gd name="connsiteX136" fmla="*/ 1175159 w 1626009"/>
                <a:gd name="connsiteY136" fmla="*/ 1124406 h 1835606"/>
                <a:gd name="connsiteX137" fmla="*/ 1225959 w 1626009"/>
                <a:gd name="connsiteY137" fmla="*/ 1137106 h 1835606"/>
                <a:gd name="connsiteX138" fmla="*/ 1245009 w 1626009"/>
                <a:gd name="connsiteY138" fmla="*/ 1143456 h 1835606"/>
                <a:gd name="connsiteX139" fmla="*/ 1270409 w 1626009"/>
                <a:gd name="connsiteY139" fmla="*/ 1111706 h 1835606"/>
                <a:gd name="connsiteX140" fmla="*/ 1308509 w 1626009"/>
                <a:gd name="connsiteY140" fmla="*/ 1092656 h 1835606"/>
                <a:gd name="connsiteX141" fmla="*/ 1340259 w 1626009"/>
                <a:gd name="connsiteY141" fmla="*/ 1035506 h 1835606"/>
                <a:gd name="connsiteX142" fmla="*/ 1352959 w 1626009"/>
                <a:gd name="connsiteY142" fmla="*/ 1016456 h 1835606"/>
                <a:gd name="connsiteX143" fmla="*/ 1372009 w 1626009"/>
                <a:gd name="connsiteY143" fmla="*/ 1003756 h 1835606"/>
                <a:gd name="connsiteX144" fmla="*/ 1378359 w 1626009"/>
                <a:gd name="connsiteY144" fmla="*/ 895806 h 1835606"/>
                <a:gd name="connsiteX145" fmla="*/ 1359309 w 1626009"/>
                <a:gd name="connsiteY145" fmla="*/ 889456 h 1835606"/>
                <a:gd name="connsiteX146" fmla="*/ 1346609 w 1626009"/>
                <a:gd name="connsiteY146" fmla="*/ 870406 h 1835606"/>
                <a:gd name="connsiteX147" fmla="*/ 1327559 w 1626009"/>
                <a:gd name="connsiteY147" fmla="*/ 857706 h 1835606"/>
                <a:gd name="connsiteX148" fmla="*/ 1321209 w 1626009"/>
                <a:gd name="connsiteY148" fmla="*/ 832306 h 1835606"/>
                <a:gd name="connsiteX149" fmla="*/ 1314859 w 1626009"/>
                <a:gd name="connsiteY149" fmla="*/ 749756 h 1835606"/>
                <a:gd name="connsiteX150" fmla="*/ 1314859 w 1626009"/>
                <a:gd name="connsiteY150" fmla="*/ 673556 h 1835606"/>
                <a:gd name="connsiteX151" fmla="*/ 1359309 w 1626009"/>
                <a:gd name="connsiteY151" fmla="*/ 648156 h 1835606"/>
                <a:gd name="connsiteX152" fmla="*/ 1378359 w 1626009"/>
                <a:gd name="connsiteY152" fmla="*/ 641806 h 1835606"/>
                <a:gd name="connsiteX153" fmla="*/ 1403759 w 1626009"/>
                <a:gd name="connsiteY153" fmla="*/ 603706 h 1835606"/>
                <a:gd name="connsiteX154" fmla="*/ 1422809 w 1626009"/>
                <a:gd name="connsiteY154" fmla="*/ 584656 h 1835606"/>
                <a:gd name="connsiteX155" fmla="*/ 1435509 w 1626009"/>
                <a:gd name="connsiteY155" fmla="*/ 565606 h 1835606"/>
                <a:gd name="connsiteX156" fmla="*/ 1473609 w 1626009"/>
                <a:gd name="connsiteY156" fmla="*/ 552906 h 1835606"/>
                <a:gd name="connsiteX157" fmla="*/ 1486309 w 1626009"/>
                <a:gd name="connsiteY157" fmla="*/ 514806 h 1835606"/>
                <a:gd name="connsiteX158" fmla="*/ 1492659 w 1626009"/>
                <a:gd name="connsiteY158" fmla="*/ 495756 h 1835606"/>
                <a:gd name="connsiteX159" fmla="*/ 1511709 w 1626009"/>
                <a:gd name="connsiteY159" fmla="*/ 425906 h 1835606"/>
                <a:gd name="connsiteX160" fmla="*/ 1518059 w 1626009"/>
                <a:gd name="connsiteY160" fmla="*/ 356056 h 1835606"/>
                <a:gd name="connsiteX161" fmla="*/ 1530759 w 1626009"/>
                <a:gd name="connsiteY161" fmla="*/ 337006 h 1835606"/>
                <a:gd name="connsiteX162" fmla="*/ 1556159 w 1626009"/>
                <a:gd name="connsiteY162" fmla="*/ 298906 h 1835606"/>
                <a:gd name="connsiteX163" fmla="*/ 1575209 w 1626009"/>
                <a:gd name="connsiteY163" fmla="*/ 260806 h 1835606"/>
                <a:gd name="connsiteX164" fmla="*/ 1581559 w 1626009"/>
                <a:gd name="connsiteY164" fmla="*/ 241756 h 1835606"/>
                <a:gd name="connsiteX165" fmla="*/ 1594259 w 1626009"/>
                <a:gd name="connsiteY165" fmla="*/ 222706 h 1835606"/>
                <a:gd name="connsiteX166" fmla="*/ 1606959 w 1626009"/>
                <a:gd name="connsiteY166" fmla="*/ 184606 h 1835606"/>
                <a:gd name="connsiteX167" fmla="*/ 1619659 w 1626009"/>
                <a:gd name="connsiteY167" fmla="*/ 146506 h 1835606"/>
                <a:gd name="connsiteX168" fmla="*/ 1626009 w 1626009"/>
                <a:gd name="connsiteY168" fmla="*/ 127456 h 1835606"/>
                <a:gd name="connsiteX169" fmla="*/ 1422809 w 1626009"/>
                <a:gd name="connsiteY169" fmla="*/ 83006 h 1835606"/>
                <a:gd name="connsiteX170" fmla="*/ 1403759 w 1626009"/>
                <a:gd name="connsiteY170" fmla="*/ 95706 h 1835606"/>
                <a:gd name="connsiteX171" fmla="*/ 1365659 w 1626009"/>
                <a:gd name="connsiteY171" fmla="*/ 108406 h 1835606"/>
                <a:gd name="connsiteX172" fmla="*/ 1359309 w 1626009"/>
                <a:gd name="connsiteY172" fmla="*/ 38556 h 1835606"/>
                <a:gd name="connsiteX173" fmla="*/ 1352959 w 1626009"/>
                <a:gd name="connsiteY173" fmla="*/ 19506 h 1835606"/>
                <a:gd name="connsiteX174" fmla="*/ 1327559 w 1626009"/>
                <a:gd name="connsiteY174" fmla="*/ 13156 h 1835606"/>
                <a:gd name="connsiteX175" fmla="*/ 1302159 w 1626009"/>
                <a:gd name="connsiteY175" fmla="*/ 456 h 1835606"/>
                <a:gd name="connsiteX0" fmla="*/ 1302159 w 1626009"/>
                <a:gd name="connsiteY0" fmla="*/ 456 h 1835606"/>
                <a:gd name="connsiteX1" fmla="*/ 1289459 w 1626009"/>
                <a:gd name="connsiteY1" fmla="*/ 32206 h 1835606"/>
                <a:gd name="connsiteX2" fmla="*/ 1283109 w 1626009"/>
                <a:gd name="connsiteY2" fmla="*/ 83006 h 1835606"/>
                <a:gd name="connsiteX3" fmla="*/ 1276759 w 1626009"/>
                <a:gd name="connsiteY3" fmla="*/ 108406 h 1835606"/>
                <a:gd name="connsiteX4" fmla="*/ 1270409 w 1626009"/>
                <a:gd name="connsiteY4" fmla="*/ 159206 h 1835606"/>
                <a:gd name="connsiteX5" fmla="*/ 1257709 w 1626009"/>
                <a:gd name="connsiteY5" fmla="*/ 203656 h 1835606"/>
                <a:gd name="connsiteX6" fmla="*/ 1219609 w 1626009"/>
                <a:gd name="connsiteY6" fmla="*/ 229056 h 1835606"/>
                <a:gd name="connsiteX7" fmla="*/ 1181509 w 1626009"/>
                <a:gd name="connsiteY7" fmla="*/ 267156 h 1835606"/>
                <a:gd name="connsiteX8" fmla="*/ 1124359 w 1626009"/>
                <a:gd name="connsiteY8" fmla="*/ 298906 h 1835606"/>
                <a:gd name="connsiteX9" fmla="*/ 1086259 w 1626009"/>
                <a:gd name="connsiteY9" fmla="*/ 305256 h 1835606"/>
                <a:gd name="connsiteX10" fmla="*/ 1035459 w 1626009"/>
                <a:gd name="connsiteY10" fmla="*/ 317956 h 1835606"/>
                <a:gd name="connsiteX11" fmla="*/ 1010059 w 1626009"/>
                <a:gd name="connsiteY11" fmla="*/ 324306 h 1835606"/>
                <a:gd name="connsiteX12" fmla="*/ 940209 w 1626009"/>
                <a:gd name="connsiteY12" fmla="*/ 330656 h 1835606"/>
                <a:gd name="connsiteX13" fmla="*/ 933859 w 1626009"/>
                <a:gd name="connsiteY13" fmla="*/ 311606 h 1835606"/>
                <a:gd name="connsiteX14" fmla="*/ 921159 w 1626009"/>
                <a:gd name="connsiteY14" fmla="*/ 292556 h 1835606"/>
                <a:gd name="connsiteX15" fmla="*/ 889409 w 1626009"/>
                <a:gd name="connsiteY15" fmla="*/ 298906 h 1835606"/>
                <a:gd name="connsiteX16" fmla="*/ 870359 w 1626009"/>
                <a:gd name="connsiteY16" fmla="*/ 337006 h 1835606"/>
                <a:gd name="connsiteX17" fmla="*/ 851309 w 1626009"/>
                <a:gd name="connsiteY17" fmla="*/ 343356 h 1835606"/>
                <a:gd name="connsiteX18" fmla="*/ 813209 w 1626009"/>
                <a:gd name="connsiteY18" fmla="*/ 337006 h 1835606"/>
                <a:gd name="connsiteX19" fmla="*/ 768759 w 1626009"/>
                <a:gd name="connsiteY19" fmla="*/ 330656 h 1835606"/>
                <a:gd name="connsiteX20" fmla="*/ 762409 w 1626009"/>
                <a:gd name="connsiteY20" fmla="*/ 311606 h 1835606"/>
                <a:gd name="connsiteX21" fmla="*/ 730659 w 1626009"/>
                <a:gd name="connsiteY21" fmla="*/ 279856 h 1835606"/>
                <a:gd name="connsiteX22" fmla="*/ 698909 w 1626009"/>
                <a:gd name="connsiteY22" fmla="*/ 286206 h 1835606"/>
                <a:gd name="connsiteX23" fmla="*/ 679859 w 1626009"/>
                <a:gd name="connsiteY23" fmla="*/ 292556 h 1835606"/>
                <a:gd name="connsiteX24" fmla="*/ 673509 w 1626009"/>
                <a:gd name="connsiteY24" fmla="*/ 311606 h 1835606"/>
                <a:gd name="connsiteX25" fmla="*/ 629059 w 1626009"/>
                <a:gd name="connsiteY25" fmla="*/ 286206 h 1835606"/>
                <a:gd name="connsiteX26" fmla="*/ 590959 w 1626009"/>
                <a:gd name="connsiteY26" fmla="*/ 260806 h 1835606"/>
                <a:gd name="connsiteX27" fmla="*/ 578259 w 1626009"/>
                <a:gd name="connsiteY27" fmla="*/ 279856 h 1835606"/>
                <a:gd name="connsiteX28" fmla="*/ 559209 w 1626009"/>
                <a:gd name="connsiteY28" fmla="*/ 298906 h 1835606"/>
                <a:gd name="connsiteX29" fmla="*/ 552859 w 1626009"/>
                <a:gd name="connsiteY29" fmla="*/ 317956 h 1835606"/>
                <a:gd name="connsiteX30" fmla="*/ 527459 w 1626009"/>
                <a:gd name="connsiteY30" fmla="*/ 356056 h 1835606"/>
                <a:gd name="connsiteX31" fmla="*/ 514759 w 1626009"/>
                <a:gd name="connsiteY31" fmla="*/ 375106 h 1835606"/>
                <a:gd name="connsiteX32" fmla="*/ 495709 w 1626009"/>
                <a:gd name="connsiteY32" fmla="*/ 394156 h 1835606"/>
                <a:gd name="connsiteX33" fmla="*/ 483009 w 1626009"/>
                <a:gd name="connsiteY33" fmla="*/ 432256 h 1835606"/>
                <a:gd name="connsiteX34" fmla="*/ 260759 w 1626009"/>
                <a:gd name="connsiteY34" fmla="*/ 470356 h 1835606"/>
                <a:gd name="connsiteX35" fmla="*/ 254409 w 1626009"/>
                <a:gd name="connsiteY35" fmla="*/ 508456 h 1835606"/>
                <a:gd name="connsiteX36" fmla="*/ 216309 w 1626009"/>
                <a:gd name="connsiteY36" fmla="*/ 527506 h 1835606"/>
                <a:gd name="connsiteX37" fmla="*/ 197259 w 1626009"/>
                <a:gd name="connsiteY37" fmla="*/ 514806 h 1835606"/>
                <a:gd name="connsiteX38" fmla="*/ 190909 w 1626009"/>
                <a:gd name="connsiteY38" fmla="*/ 495756 h 1835606"/>
                <a:gd name="connsiteX39" fmla="*/ 114709 w 1626009"/>
                <a:gd name="connsiteY39" fmla="*/ 457656 h 1835606"/>
                <a:gd name="connsiteX40" fmla="*/ 57559 w 1626009"/>
                <a:gd name="connsiteY40" fmla="*/ 444956 h 1835606"/>
                <a:gd name="connsiteX41" fmla="*/ 38509 w 1626009"/>
                <a:gd name="connsiteY41" fmla="*/ 451306 h 1835606"/>
                <a:gd name="connsiteX42" fmla="*/ 32159 w 1626009"/>
                <a:gd name="connsiteY42" fmla="*/ 470356 h 1835606"/>
                <a:gd name="connsiteX43" fmla="*/ 38509 w 1626009"/>
                <a:gd name="connsiteY43" fmla="*/ 527506 h 1835606"/>
                <a:gd name="connsiteX44" fmla="*/ 57559 w 1626009"/>
                <a:gd name="connsiteY44" fmla="*/ 540206 h 1835606"/>
                <a:gd name="connsiteX45" fmla="*/ 89309 w 1626009"/>
                <a:gd name="connsiteY45" fmla="*/ 571956 h 1835606"/>
                <a:gd name="connsiteX46" fmla="*/ 102009 w 1626009"/>
                <a:gd name="connsiteY46" fmla="*/ 591006 h 1835606"/>
                <a:gd name="connsiteX47" fmla="*/ 140109 w 1626009"/>
                <a:gd name="connsiteY47" fmla="*/ 616406 h 1835606"/>
                <a:gd name="connsiteX48" fmla="*/ 184559 w 1626009"/>
                <a:gd name="connsiteY48" fmla="*/ 648156 h 1835606"/>
                <a:gd name="connsiteX49" fmla="*/ 209959 w 1626009"/>
                <a:gd name="connsiteY49" fmla="*/ 660856 h 1835606"/>
                <a:gd name="connsiteX50" fmla="*/ 114709 w 1626009"/>
                <a:gd name="connsiteY50" fmla="*/ 660856 h 1835606"/>
                <a:gd name="connsiteX51" fmla="*/ 51209 w 1626009"/>
                <a:gd name="connsiteY51" fmla="*/ 667206 h 1835606"/>
                <a:gd name="connsiteX52" fmla="*/ 57559 w 1626009"/>
                <a:gd name="connsiteY52" fmla="*/ 692606 h 1835606"/>
                <a:gd name="connsiteX53" fmla="*/ 44859 w 1626009"/>
                <a:gd name="connsiteY53" fmla="*/ 711656 h 1835606"/>
                <a:gd name="connsiteX54" fmla="*/ 32159 w 1626009"/>
                <a:gd name="connsiteY54" fmla="*/ 762456 h 1835606"/>
                <a:gd name="connsiteX55" fmla="*/ 25809 w 1626009"/>
                <a:gd name="connsiteY55" fmla="*/ 787856 h 1835606"/>
                <a:gd name="connsiteX56" fmla="*/ 13109 w 1626009"/>
                <a:gd name="connsiteY56" fmla="*/ 997406 h 1835606"/>
                <a:gd name="connsiteX57" fmla="*/ 6759 w 1626009"/>
                <a:gd name="connsiteY57" fmla="*/ 1016456 h 1835606"/>
                <a:gd name="connsiteX58" fmla="*/ 6759 w 1626009"/>
                <a:gd name="connsiteY58" fmla="*/ 1168856 h 1835606"/>
                <a:gd name="connsiteX59" fmla="*/ 32159 w 1626009"/>
                <a:gd name="connsiteY59" fmla="*/ 1206956 h 1835606"/>
                <a:gd name="connsiteX60" fmla="*/ 44859 w 1626009"/>
                <a:gd name="connsiteY60" fmla="*/ 1245056 h 1835606"/>
                <a:gd name="connsiteX61" fmla="*/ 51209 w 1626009"/>
                <a:gd name="connsiteY61" fmla="*/ 1264106 h 1835606"/>
                <a:gd name="connsiteX62" fmla="*/ 57559 w 1626009"/>
                <a:gd name="connsiteY62" fmla="*/ 1333956 h 1835606"/>
                <a:gd name="connsiteX63" fmla="*/ 63909 w 1626009"/>
                <a:gd name="connsiteY63" fmla="*/ 1353006 h 1835606"/>
                <a:gd name="connsiteX64" fmla="*/ 57559 w 1626009"/>
                <a:gd name="connsiteY64" fmla="*/ 1403806 h 1835606"/>
                <a:gd name="connsiteX65" fmla="*/ 32159 w 1626009"/>
                <a:gd name="connsiteY65" fmla="*/ 1448256 h 1835606"/>
                <a:gd name="connsiteX66" fmla="*/ 6759 w 1626009"/>
                <a:gd name="connsiteY66" fmla="*/ 1486356 h 1835606"/>
                <a:gd name="connsiteX67" fmla="*/ 13109 w 1626009"/>
                <a:gd name="connsiteY67" fmla="*/ 1537156 h 1835606"/>
                <a:gd name="connsiteX68" fmla="*/ 32159 w 1626009"/>
                <a:gd name="connsiteY68" fmla="*/ 1556206 h 1835606"/>
                <a:gd name="connsiteX69" fmla="*/ 38509 w 1626009"/>
                <a:gd name="connsiteY69" fmla="*/ 1575256 h 1835606"/>
                <a:gd name="connsiteX70" fmla="*/ 51209 w 1626009"/>
                <a:gd name="connsiteY70" fmla="*/ 1594306 h 1835606"/>
                <a:gd name="connsiteX71" fmla="*/ 70259 w 1626009"/>
                <a:gd name="connsiteY71" fmla="*/ 1632406 h 1835606"/>
                <a:gd name="connsiteX72" fmla="*/ 89309 w 1626009"/>
                <a:gd name="connsiteY72" fmla="*/ 1651456 h 1835606"/>
                <a:gd name="connsiteX73" fmla="*/ 127409 w 1626009"/>
                <a:gd name="connsiteY73" fmla="*/ 1683206 h 1835606"/>
                <a:gd name="connsiteX74" fmla="*/ 171859 w 1626009"/>
                <a:gd name="connsiteY74" fmla="*/ 1727656 h 1835606"/>
                <a:gd name="connsiteX75" fmla="*/ 184559 w 1626009"/>
                <a:gd name="connsiteY75" fmla="*/ 1746706 h 1835606"/>
                <a:gd name="connsiteX76" fmla="*/ 197259 w 1626009"/>
                <a:gd name="connsiteY76" fmla="*/ 1784806 h 1835606"/>
                <a:gd name="connsiteX77" fmla="*/ 216309 w 1626009"/>
                <a:gd name="connsiteY77" fmla="*/ 1822906 h 1835606"/>
                <a:gd name="connsiteX78" fmla="*/ 235359 w 1626009"/>
                <a:gd name="connsiteY78" fmla="*/ 1835606 h 1835606"/>
                <a:gd name="connsiteX79" fmla="*/ 279809 w 1626009"/>
                <a:gd name="connsiteY79" fmla="*/ 1822906 h 1835606"/>
                <a:gd name="connsiteX80" fmla="*/ 298859 w 1626009"/>
                <a:gd name="connsiteY80" fmla="*/ 1803856 h 1835606"/>
                <a:gd name="connsiteX81" fmla="*/ 317909 w 1626009"/>
                <a:gd name="connsiteY81" fmla="*/ 1791156 h 1835606"/>
                <a:gd name="connsiteX82" fmla="*/ 298859 w 1626009"/>
                <a:gd name="connsiteY82" fmla="*/ 1740356 h 1835606"/>
                <a:gd name="connsiteX83" fmla="*/ 279809 w 1626009"/>
                <a:gd name="connsiteY83" fmla="*/ 1727656 h 1835606"/>
                <a:gd name="connsiteX84" fmla="*/ 286159 w 1626009"/>
                <a:gd name="connsiteY84" fmla="*/ 1676856 h 1835606"/>
                <a:gd name="connsiteX85" fmla="*/ 279809 w 1626009"/>
                <a:gd name="connsiteY85" fmla="*/ 1638756 h 1835606"/>
                <a:gd name="connsiteX86" fmla="*/ 273459 w 1626009"/>
                <a:gd name="connsiteY86" fmla="*/ 1581606 h 1835606"/>
                <a:gd name="connsiteX87" fmla="*/ 279809 w 1626009"/>
                <a:gd name="connsiteY87" fmla="*/ 1530806 h 1835606"/>
                <a:gd name="connsiteX88" fmla="*/ 286159 w 1626009"/>
                <a:gd name="connsiteY88" fmla="*/ 1511756 h 1835606"/>
                <a:gd name="connsiteX89" fmla="*/ 305209 w 1626009"/>
                <a:gd name="connsiteY89" fmla="*/ 1499056 h 1835606"/>
                <a:gd name="connsiteX90" fmla="*/ 324259 w 1626009"/>
                <a:gd name="connsiteY90" fmla="*/ 1492706 h 1835606"/>
                <a:gd name="connsiteX91" fmla="*/ 356009 w 1626009"/>
                <a:gd name="connsiteY91" fmla="*/ 1537156 h 1835606"/>
                <a:gd name="connsiteX92" fmla="*/ 394109 w 1626009"/>
                <a:gd name="connsiteY92" fmla="*/ 1556206 h 1835606"/>
                <a:gd name="connsiteX93" fmla="*/ 502059 w 1626009"/>
                <a:gd name="connsiteY93" fmla="*/ 1543506 h 1835606"/>
                <a:gd name="connsiteX94" fmla="*/ 540159 w 1626009"/>
                <a:gd name="connsiteY94" fmla="*/ 1530806 h 1835606"/>
                <a:gd name="connsiteX95" fmla="*/ 552859 w 1626009"/>
                <a:gd name="connsiteY95" fmla="*/ 1511756 h 1835606"/>
                <a:gd name="connsiteX96" fmla="*/ 521109 w 1626009"/>
                <a:gd name="connsiteY96" fmla="*/ 1556206 h 1835606"/>
                <a:gd name="connsiteX97" fmla="*/ 508409 w 1626009"/>
                <a:gd name="connsiteY97" fmla="*/ 1594306 h 1835606"/>
                <a:gd name="connsiteX98" fmla="*/ 527459 w 1626009"/>
                <a:gd name="connsiteY98" fmla="*/ 1607006 h 1835606"/>
                <a:gd name="connsiteX99" fmla="*/ 552859 w 1626009"/>
                <a:gd name="connsiteY99" fmla="*/ 1613356 h 1835606"/>
                <a:gd name="connsiteX100" fmla="*/ 565559 w 1626009"/>
                <a:gd name="connsiteY100" fmla="*/ 1638756 h 1835606"/>
                <a:gd name="connsiteX101" fmla="*/ 578259 w 1626009"/>
                <a:gd name="connsiteY101" fmla="*/ 1657806 h 1835606"/>
                <a:gd name="connsiteX102" fmla="*/ 616359 w 1626009"/>
                <a:gd name="connsiteY102" fmla="*/ 1683206 h 1835606"/>
                <a:gd name="connsiteX103" fmla="*/ 635409 w 1626009"/>
                <a:gd name="connsiteY103" fmla="*/ 1727656 h 1835606"/>
                <a:gd name="connsiteX104" fmla="*/ 648109 w 1626009"/>
                <a:gd name="connsiteY104" fmla="*/ 1746706 h 1835606"/>
                <a:gd name="connsiteX105" fmla="*/ 654459 w 1626009"/>
                <a:gd name="connsiteY105" fmla="*/ 1765756 h 1835606"/>
                <a:gd name="connsiteX106" fmla="*/ 673509 w 1626009"/>
                <a:gd name="connsiteY106" fmla="*/ 1772106 h 1835606"/>
                <a:gd name="connsiteX107" fmla="*/ 692559 w 1626009"/>
                <a:gd name="connsiteY107" fmla="*/ 1765756 h 1835606"/>
                <a:gd name="connsiteX108" fmla="*/ 698909 w 1626009"/>
                <a:gd name="connsiteY108" fmla="*/ 1746706 h 1835606"/>
                <a:gd name="connsiteX109" fmla="*/ 705259 w 1626009"/>
                <a:gd name="connsiteY109" fmla="*/ 1721306 h 1835606"/>
                <a:gd name="connsiteX110" fmla="*/ 711609 w 1626009"/>
                <a:gd name="connsiteY110" fmla="*/ 1689556 h 1835606"/>
                <a:gd name="connsiteX111" fmla="*/ 724309 w 1626009"/>
                <a:gd name="connsiteY111" fmla="*/ 1651456 h 1835606"/>
                <a:gd name="connsiteX112" fmla="*/ 730659 w 1626009"/>
                <a:gd name="connsiteY112" fmla="*/ 1632406 h 1835606"/>
                <a:gd name="connsiteX113" fmla="*/ 737009 w 1626009"/>
                <a:gd name="connsiteY113" fmla="*/ 1549856 h 1835606"/>
                <a:gd name="connsiteX114" fmla="*/ 756059 w 1626009"/>
                <a:gd name="connsiteY114" fmla="*/ 1543506 h 1835606"/>
                <a:gd name="connsiteX115" fmla="*/ 762409 w 1626009"/>
                <a:gd name="connsiteY115" fmla="*/ 1524456 h 1835606"/>
                <a:gd name="connsiteX116" fmla="*/ 781459 w 1626009"/>
                <a:gd name="connsiteY116" fmla="*/ 1454606 h 1835606"/>
                <a:gd name="connsiteX117" fmla="*/ 787809 w 1626009"/>
                <a:gd name="connsiteY117" fmla="*/ 1435556 h 1835606"/>
                <a:gd name="connsiteX118" fmla="*/ 768759 w 1626009"/>
                <a:gd name="connsiteY118" fmla="*/ 1257756 h 1835606"/>
                <a:gd name="connsiteX119" fmla="*/ 749709 w 1626009"/>
                <a:gd name="connsiteY119" fmla="*/ 1245056 h 1835606"/>
                <a:gd name="connsiteX120" fmla="*/ 743359 w 1626009"/>
                <a:gd name="connsiteY120" fmla="*/ 1226006 h 1835606"/>
                <a:gd name="connsiteX121" fmla="*/ 775109 w 1626009"/>
                <a:gd name="connsiteY121" fmla="*/ 1194256 h 1835606"/>
                <a:gd name="connsiteX122" fmla="*/ 794159 w 1626009"/>
                <a:gd name="connsiteY122" fmla="*/ 1187906 h 1835606"/>
                <a:gd name="connsiteX123" fmla="*/ 813209 w 1626009"/>
                <a:gd name="connsiteY123" fmla="*/ 1168856 h 1835606"/>
                <a:gd name="connsiteX124" fmla="*/ 832259 w 1626009"/>
                <a:gd name="connsiteY124" fmla="*/ 1162506 h 1835606"/>
                <a:gd name="connsiteX125" fmla="*/ 851309 w 1626009"/>
                <a:gd name="connsiteY125" fmla="*/ 1149806 h 1835606"/>
                <a:gd name="connsiteX126" fmla="*/ 876709 w 1626009"/>
                <a:gd name="connsiteY126" fmla="*/ 1156156 h 1835606"/>
                <a:gd name="connsiteX127" fmla="*/ 883059 w 1626009"/>
                <a:gd name="connsiteY127" fmla="*/ 1175206 h 1835606"/>
                <a:gd name="connsiteX128" fmla="*/ 914809 w 1626009"/>
                <a:gd name="connsiteY128" fmla="*/ 1257756 h 1835606"/>
                <a:gd name="connsiteX129" fmla="*/ 952909 w 1626009"/>
                <a:gd name="connsiteY129" fmla="*/ 1251406 h 1835606"/>
                <a:gd name="connsiteX130" fmla="*/ 883059 w 1626009"/>
                <a:gd name="connsiteY130" fmla="*/ 1111706 h 1835606"/>
                <a:gd name="connsiteX131" fmla="*/ 864009 w 1626009"/>
                <a:gd name="connsiteY131" fmla="*/ 1099006 h 1835606"/>
                <a:gd name="connsiteX132" fmla="*/ 857659 w 1626009"/>
                <a:gd name="connsiteY132" fmla="*/ 1079956 h 1835606"/>
                <a:gd name="connsiteX133" fmla="*/ 1010059 w 1626009"/>
                <a:gd name="connsiteY133" fmla="*/ 1092656 h 1835606"/>
                <a:gd name="connsiteX134" fmla="*/ 1130709 w 1626009"/>
                <a:gd name="connsiteY134" fmla="*/ 1105356 h 1835606"/>
                <a:gd name="connsiteX135" fmla="*/ 1175159 w 1626009"/>
                <a:gd name="connsiteY135" fmla="*/ 1124406 h 1835606"/>
                <a:gd name="connsiteX136" fmla="*/ 1225959 w 1626009"/>
                <a:gd name="connsiteY136" fmla="*/ 1137106 h 1835606"/>
                <a:gd name="connsiteX137" fmla="*/ 1245009 w 1626009"/>
                <a:gd name="connsiteY137" fmla="*/ 1143456 h 1835606"/>
                <a:gd name="connsiteX138" fmla="*/ 1270409 w 1626009"/>
                <a:gd name="connsiteY138" fmla="*/ 1111706 h 1835606"/>
                <a:gd name="connsiteX139" fmla="*/ 1308509 w 1626009"/>
                <a:gd name="connsiteY139" fmla="*/ 1092656 h 1835606"/>
                <a:gd name="connsiteX140" fmla="*/ 1340259 w 1626009"/>
                <a:gd name="connsiteY140" fmla="*/ 1035506 h 1835606"/>
                <a:gd name="connsiteX141" fmla="*/ 1352959 w 1626009"/>
                <a:gd name="connsiteY141" fmla="*/ 1016456 h 1835606"/>
                <a:gd name="connsiteX142" fmla="*/ 1372009 w 1626009"/>
                <a:gd name="connsiteY142" fmla="*/ 1003756 h 1835606"/>
                <a:gd name="connsiteX143" fmla="*/ 1378359 w 1626009"/>
                <a:gd name="connsiteY143" fmla="*/ 895806 h 1835606"/>
                <a:gd name="connsiteX144" fmla="*/ 1359309 w 1626009"/>
                <a:gd name="connsiteY144" fmla="*/ 889456 h 1835606"/>
                <a:gd name="connsiteX145" fmla="*/ 1346609 w 1626009"/>
                <a:gd name="connsiteY145" fmla="*/ 870406 h 1835606"/>
                <a:gd name="connsiteX146" fmla="*/ 1327559 w 1626009"/>
                <a:gd name="connsiteY146" fmla="*/ 857706 h 1835606"/>
                <a:gd name="connsiteX147" fmla="*/ 1321209 w 1626009"/>
                <a:gd name="connsiteY147" fmla="*/ 832306 h 1835606"/>
                <a:gd name="connsiteX148" fmla="*/ 1314859 w 1626009"/>
                <a:gd name="connsiteY148" fmla="*/ 749756 h 1835606"/>
                <a:gd name="connsiteX149" fmla="*/ 1314859 w 1626009"/>
                <a:gd name="connsiteY149" fmla="*/ 673556 h 1835606"/>
                <a:gd name="connsiteX150" fmla="*/ 1359309 w 1626009"/>
                <a:gd name="connsiteY150" fmla="*/ 648156 h 1835606"/>
                <a:gd name="connsiteX151" fmla="*/ 1378359 w 1626009"/>
                <a:gd name="connsiteY151" fmla="*/ 641806 h 1835606"/>
                <a:gd name="connsiteX152" fmla="*/ 1403759 w 1626009"/>
                <a:gd name="connsiteY152" fmla="*/ 603706 h 1835606"/>
                <a:gd name="connsiteX153" fmla="*/ 1422809 w 1626009"/>
                <a:gd name="connsiteY153" fmla="*/ 584656 h 1835606"/>
                <a:gd name="connsiteX154" fmla="*/ 1435509 w 1626009"/>
                <a:gd name="connsiteY154" fmla="*/ 565606 h 1835606"/>
                <a:gd name="connsiteX155" fmla="*/ 1473609 w 1626009"/>
                <a:gd name="connsiteY155" fmla="*/ 552906 h 1835606"/>
                <a:gd name="connsiteX156" fmla="*/ 1486309 w 1626009"/>
                <a:gd name="connsiteY156" fmla="*/ 514806 h 1835606"/>
                <a:gd name="connsiteX157" fmla="*/ 1492659 w 1626009"/>
                <a:gd name="connsiteY157" fmla="*/ 495756 h 1835606"/>
                <a:gd name="connsiteX158" fmla="*/ 1511709 w 1626009"/>
                <a:gd name="connsiteY158" fmla="*/ 425906 h 1835606"/>
                <a:gd name="connsiteX159" fmla="*/ 1518059 w 1626009"/>
                <a:gd name="connsiteY159" fmla="*/ 356056 h 1835606"/>
                <a:gd name="connsiteX160" fmla="*/ 1530759 w 1626009"/>
                <a:gd name="connsiteY160" fmla="*/ 337006 h 1835606"/>
                <a:gd name="connsiteX161" fmla="*/ 1556159 w 1626009"/>
                <a:gd name="connsiteY161" fmla="*/ 298906 h 1835606"/>
                <a:gd name="connsiteX162" fmla="*/ 1575209 w 1626009"/>
                <a:gd name="connsiteY162" fmla="*/ 260806 h 1835606"/>
                <a:gd name="connsiteX163" fmla="*/ 1581559 w 1626009"/>
                <a:gd name="connsiteY163" fmla="*/ 241756 h 1835606"/>
                <a:gd name="connsiteX164" fmla="*/ 1594259 w 1626009"/>
                <a:gd name="connsiteY164" fmla="*/ 222706 h 1835606"/>
                <a:gd name="connsiteX165" fmla="*/ 1606959 w 1626009"/>
                <a:gd name="connsiteY165" fmla="*/ 184606 h 1835606"/>
                <a:gd name="connsiteX166" fmla="*/ 1619659 w 1626009"/>
                <a:gd name="connsiteY166" fmla="*/ 146506 h 1835606"/>
                <a:gd name="connsiteX167" fmla="*/ 1626009 w 1626009"/>
                <a:gd name="connsiteY167" fmla="*/ 127456 h 1835606"/>
                <a:gd name="connsiteX168" fmla="*/ 1422809 w 1626009"/>
                <a:gd name="connsiteY168" fmla="*/ 83006 h 1835606"/>
                <a:gd name="connsiteX169" fmla="*/ 1403759 w 1626009"/>
                <a:gd name="connsiteY169" fmla="*/ 95706 h 1835606"/>
                <a:gd name="connsiteX170" fmla="*/ 1365659 w 1626009"/>
                <a:gd name="connsiteY170" fmla="*/ 108406 h 1835606"/>
                <a:gd name="connsiteX171" fmla="*/ 1359309 w 1626009"/>
                <a:gd name="connsiteY171" fmla="*/ 38556 h 1835606"/>
                <a:gd name="connsiteX172" fmla="*/ 1352959 w 1626009"/>
                <a:gd name="connsiteY172" fmla="*/ 19506 h 1835606"/>
                <a:gd name="connsiteX173" fmla="*/ 1327559 w 1626009"/>
                <a:gd name="connsiteY173" fmla="*/ 13156 h 1835606"/>
                <a:gd name="connsiteX174" fmla="*/ 1302159 w 1626009"/>
                <a:gd name="connsiteY174" fmla="*/ 456 h 1835606"/>
                <a:gd name="connsiteX0" fmla="*/ 1302159 w 1626009"/>
                <a:gd name="connsiteY0" fmla="*/ 456 h 1835606"/>
                <a:gd name="connsiteX1" fmla="*/ 1289459 w 1626009"/>
                <a:gd name="connsiteY1" fmla="*/ 32206 h 1835606"/>
                <a:gd name="connsiteX2" fmla="*/ 1283109 w 1626009"/>
                <a:gd name="connsiteY2" fmla="*/ 83006 h 1835606"/>
                <a:gd name="connsiteX3" fmla="*/ 1276759 w 1626009"/>
                <a:gd name="connsiteY3" fmla="*/ 108406 h 1835606"/>
                <a:gd name="connsiteX4" fmla="*/ 1270409 w 1626009"/>
                <a:gd name="connsiteY4" fmla="*/ 159206 h 1835606"/>
                <a:gd name="connsiteX5" fmla="*/ 1257709 w 1626009"/>
                <a:gd name="connsiteY5" fmla="*/ 203656 h 1835606"/>
                <a:gd name="connsiteX6" fmla="*/ 1219609 w 1626009"/>
                <a:gd name="connsiteY6" fmla="*/ 229056 h 1835606"/>
                <a:gd name="connsiteX7" fmla="*/ 1181509 w 1626009"/>
                <a:gd name="connsiteY7" fmla="*/ 267156 h 1835606"/>
                <a:gd name="connsiteX8" fmla="*/ 1124359 w 1626009"/>
                <a:gd name="connsiteY8" fmla="*/ 298906 h 1835606"/>
                <a:gd name="connsiteX9" fmla="*/ 1086259 w 1626009"/>
                <a:gd name="connsiteY9" fmla="*/ 305256 h 1835606"/>
                <a:gd name="connsiteX10" fmla="*/ 1035459 w 1626009"/>
                <a:gd name="connsiteY10" fmla="*/ 317956 h 1835606"/>
                <a:gd name="connsiteX11" fmla="*/ 1010059 w 1626009"/>
                <a:gd name="connsiteY11" fmla="*/ 324306 h 1835606"/>
                <a:gd name="connsiteX12" fmla="*/ 940209 w 1626009"/>
                <a:gd name="connsiteY12" fmla="*/ 330656 h 1835606"/>
                <a:gd name="connsiteX13" fmla="*/ 933859 w 1626009"/>
                <a:gd name="connsiteY13" fmla="*/ 311606 h 1835606"/>
                <a:gd name="connsiteX14" fmla="*/ 921159 w 1626009"/>
                <a:gd name="connsiteY14" fmla="*/ 292556 h 1835606"/>
                <a:gd name="connsiteX15" fmla="*/ 889409 w 1626009"/>
                <a:gd name="connsiteY15" fmla="*/ 298906 h 1835606"/>
                <a:gd name="connsiteX16" fmla="*/ 870359 w 1626009"/>
                <a:gd name="connsiteY16" fmla="*/ 337006 h 1835606"/>
                <a:gd name="connsiteX17" fmla="*/ 851309 w 1626009"/>
                <a:gd name="connsiteY17" fmla="*/ 343356 h 1835606"/>
                <a:gd name="connsiteX18" fmla="*/ 813209 w 1626009"/>
                <a:gd name="connsiteY18" fmla="*/ 337006 h 1835606"/>
                <a:gd name="connsiteX19" fmla="*/ 768759 w 1626009"/>
                <a:gd name="connsiteY19" fmla="*/ 330656 h 1835606"/>
                <a:gd name="connsiteX20" fmla="*/ 762409 w 1626009"/>
                <a:gd name="connsiteY20" fmla="*/ 311606 h 1835606"/>
                <a:gd name="connsiteX21" fmla="*/ 730659 w 1626009"/>
                <a:gd name="connsiteY21" fmla="*/ 279856 h 1835606"/>
                <a:gd name="connsiteX22" fmla="*/ 698909 w 1626009"/>
                <a:gd name="connsiteY22" fmla="*/ 286206 h 1835606"/>
                <a:gd name="connsiteX23" fmla="*/ 679859 w 1626009"/>
                <a:gd name="connsiteY23" fmla="*/ 292556 h 1835606"/>
                <a:gd name="connsiteX24" fmla="*/ 673509 w 1626009"/>
                <a:gd name="connsiteY24" fmla="*/ 311606 h 1835606"/>
                <a:gd name="connsiteX25" fmla="*/ 629059 w 1626009"/>
                <a:gd name="connsiteY25" fmla="*/ 286206 h 1835606"/>
                <a:gd name="connsiteX26" fmla="*/ 590959 w 1626009"/>
                <a:gd name="connsiteY26" fmla="*/ 260806 h 1835606"/>
                <a:gd name="connsiteX27" fmla="*/ 578259 w 1626009"/>
                <a:gd name="connsiteY27" fmla="*/ 279856 h 1835606"/>
                <a:gd name="connsiteX28" fmla="*/ 559209 w 1626009"/>
                <a:gd name="connsiteY28" fmla="*/ 298906 h 1835606"/>
                <a:gd name="connsiteX29" fmla="*/ 552859 w 1626009"/>
                <a:gd name="connsiteY29" fmla="*/ 317956 h 1835606"/>
                <a:gd name="connsiteX30" fmla="*/ 527459 w 1626009"/>
                <a:gd name="connsiteY30" fmla="*/ 356056 h 1835606"/>
                <a:gd name="connsiteX31" fmla="*/ 514759 w 1626009"/>
                <a:gd name="connsiteY31" fmla="*/ 375106 h 1835606"/>
                <a:gd name="connsiteX32" fmla="*/ 495709 w 1626009"/>
                <a:gd name="connsiteY32" fmla="*/ 394156 h 1835606"/>
                <a:gd name="connsiteX33" fmla="*/ 483009 w 1626009"/>
                <a:gd name="connsiteY33" fmla="*/ 432256 h 1835606"/>
                <a:gd name="connsiteX34" fmla="*/ 260759 w 1626009"/>
                <a:gd name="connsiteY34" fmla="*/ 470356 h 1835606"/>
                <a:gd name="connsiteX35" fmla="*/ 254409 w 1626009"/>
                <a:gd name="connsiteY35" fmla="*/ 508456 h 1835606"/>
                <a:gd name="connsiteX36" fmla="*/ 216309 w 1626009"/>
                <a:gd name="connsiteY36" fmla="*/ 527506 h 1835606"/>
                <a:gd name="connsiteX37" fmla="*/ 197259 w 1626009"/>
                <a:gd name="connsiteY37" fmla="*/ 514806 h 1835606"/>
                <a:gd name="connsiteX38" fmla="*/ 190909 w 1626009"/>
                <a:gd name="connsiteY38" fmla="*/ 495756 h 1835606"/>
                <a:gd name="connsiteX39" fmla="*/ 114709 w 1626009"/>
                <a:gd name="connsiteY39" fmla="*/ 457656 h 1835606"/>
                <a:gd name="connsiteX40" fmla="*/ 57559 w 1626009"/>
                <a:gd name="connsiteY40" fmla="*/ 444956 h 1835606"/>
                <a:gd name="connsiteX41" fmla="*/ 38509 w 1626009"/>
                <a:gd name="connsiteY41" fmla="*/ 451306 h 1835606"/>
                <a:gd name="connsiteX42" fmla="*/ 32159 w 1626009"/>
                <a:gd name="connsiteY42" fmla="*/ 470356 h 1835606"/>
                <a:gd name="connsiteX43" fmla="*/ 38509 w 1626009"/>
                <a:gd name="connsiteY43" fmla="*/ 527506 h 1835606"/>
                <a:gd name="connsiteX44" fmla="*/ 57559 w 1626009"/>
                <a:gd name="connsiteY44" fmla="*/ 540206 h 1835606"/>
                <a:gd name="connsiteX45" fmla="*/ 89309 w 1626009"/>
                <a:gd name="connsiteY45" fmla="*/ 571956 h 1835606"/>
                <a:gd name="connsiteX46" fmla="*/ 102009 w 1626009"/>
                <a:gd name="connsiteY46" fmla="*/ 591006 h 1835606"/>
                <a:gd name="connsiteX47" fmla="*/ 140109 w 1626009"/>
                <a:gd name="connsiteY47" fmla="*/ 616406 h 1835606"/>
                <a:gd name="connsiteX48" fmla="*/ 184559 w 1626009"/>
                <a:gd name="connsiteY48" fmla="*/ 648156 h 1835606"/>
                <a:gd name="connsiteX49" fmla="*/ 209959 w 1626009"/>
                <a:gd name="connsiteY49" fmla="*/ 660856 h 1835606"/>
                <a:gd name="connsiteX50" fmla="*/ 114709 w 1626009"/>
                <a:gd name="connsiteY50" fmla="*/ 660856 h 1835606"/>
                <a:gd name="connsiteX51" fmla="*/ 51209 w 1626009"/>
                <a:gd name="connsiteY51" fmla="*/ 667206 h 1835606"/>
                <a:gd name="connsiteX52" fmla="*/ 57559 w 1626009"/>
                <a:gd name="connsiteY52" fmla="*/ 692606 h 1835606"/>
                <a:gd name="connsiteX53" fmla="*/ 44859 w 1626009"/>
                <a:gd name="connsiteY53" fmla="*/ 711656 h 1835606"/>
                <a:gd name="connsiteX54" fmla="*/ 32159 w 1626009"/>
                <a:gd name="connsiteY54" fmla="*/ 762456 h 1835606"/>
                <a:gd name="connsiteX55" fmla="*/ 25809 w 1626009"/>
                <a:gd name="connsiteY55" fmla="*/ 787856 h 1835606"/>
                <a:gd name="connsiteX56" fmla="*/ 13109 w 1626009"/>
                <a:gd name="connsiteY56" fmla="*/ 997406 h 1835606"/>
                <a:gd name="connsiteX57" fmla="*/ 6759 w 1626009"/>
                <a:gd name="connsiteY57" fmla="*/ 1016456 h 1835606"/>
                <a:gd name="connsiteX58" fmla="*/ 6759 w 1626009"/>
                <a:gd name="connsiteY58" fmla="*/ 1168856 h 1835606"/>
                <a:gd name="connsiteX59" fmla="*/ 32159 w 1626009"/>
                <a:gd name="connsiteY59" fmla="*/ 1206956 h 1835606"/>
                <a:gd name="connsiteX60" fmla="*/ 44859 w 1626009"/>
                <a:gd name="connsiteY60" fmla="*/ 1245056 h 1835606"/>
                <a:gd name="connsiteX61" fmla="*/ 51209 w 1626009"/>
                <a:gd name="connsiteY61" fmla="*/ 1264106 h 1835606"/>
                <a:gd name="connsiteX62" fmla="*/ 57559 w 1626009"/>
                <a:gd name="connsiteY62" fmla="*/ 1333956 h 1835606"/>
                <a:gd name="connsiteX63" fmla="*/ 63909 w 1626009"/>
                <a:gd name="connsiteY63" fmla="*/ 1353006 h 1835606"/>
                <a:gd name="connsiteX64" fmla="*/ 57559 w 1626009"/>
                <a:gd name="connsiteY64" fmla="*/ 1403806 h 1835606"/>
                <a:gd name="connsiteX65" fmla="*/ 32159 w 1626009"/>
                <a:gd name="connsiteY65" fmla="*/ 1448256 h 1835606"/>
                <a:gd name="connsiteX66" fmla="*/ 6759 w 1626009"/>
                <a:gd name="connsiteY66" fmla="*/ 1486356 h 1835606"/>
                <a:gd name="connsiteX67" fmla="*/ 13109 w 1626009"/>
                <a:gd name="connsiteY67" fmla="*/ 1537156 h 1835606"/>
                <a:gd name="connsiteX68" fmla="*/ 32159 w 1626009"/>
                <a:gd name="connsiteY68" fmla="*/ 1556206 h 1835606"/>
                <a:gd name="connsiteX69" fmla="*/ 38509 w 1626009"/>
                <a:gd name="connsiteY69" fmla="*/ 1575256 h 1835606"/>
                <a:gd name="connsiteX70" fmla="*/ 51209 w 1626009"/>
                <a:gd name="connsiteY70" fmla="*/ 1594306 h 1835606"/>
                <a:gd name="connsiteX71" fmla="*/ 70259 w 1626009"/>
                <a:gd name="connsiteY71" fmla="*/ 1632406 h 1835606"/>
                <a:gd name="connsiteX72" fmla="*/ 89309 w 1626009"/>
                <a:gd name="connsiteY72" fmla="*/ 1651456 h 1835606"/>
                <a:gd name="connsiteX73" fmla="*/ 127409 w 1626009"/>
                <a:gd name="connsiteY73" fmla="*/ 1683206 h 1835606"/>
                <a:gd name="connsiteX74" fmla="*/ 171859 w 1626009"/>
                <a:gd name="connsiteY74" fmla="*/ 1727656 h 1835606"/>
                <a:gd name="connsiteX75" fmla="*/ 184559 w 1626009"/>
                <a:gd name="connsiteY75" fmla="*/ 1746706 h 1835606"/>
                <a:gd name="connsiteX76" fmla="*/ 197259 w 1626009"/>
                <a:gd name="connsiteY76" fmla="*/ 1784806 h 1835606"/>
                <a:gd name="connsiteX77" fmla="*/ 216309 w 1626009"/>
                <a:gd name="connsiteY77" fmla="*/ 1822906 h 1835606"/>
                <a:gd name="connsiteX78" fmla="*/ 235359 w 1626009"/>
                <a:gd name="connsiteY78" fmla="*/ 1835606 h 1835606"/>
                <a:gd name="connsiteX79" fmla="*/ 279809 w 1626009"/>
                <a:gd name="connsiteY79" fmla="*/ 1822906 h 1835606"/>
                <a:gd name="connsiteX80" fmla="*/ 298859 w 1626009"/>
                <a:gd name="connsiteY80" fmla="*/ 1803856 h 1835606"/>
                <a:gd name="connsiteX81" fmla="*/ 317909 w 1626009"/>
                <a:gd name="connsiteY81" fmla="*/ 1791156 h 1835606"/>
                <a:gd name="connsiteX82" fmla="*/ 298859 w 1626009"/>
                <a:gd name="connsiteY82" fmla="*/ 1740356 h 1835606"/>
                <a:gd name="connsiteX83" fmla="*/ 279809 w 1626009"/>
                <a:gd name="connsiteY83" fmla="*/ 1727656 h 1835606"/>
                <a:gd name="connsiteX84" fmla="*/ 286159 w 1626009"/>
                <a:gd name="connsiteY84" fmla="*/ 1676856 h 1835606"/>
                <a:gd name="connsiteX85" fmla="*/ 279809 w 1626009"/>
                <a:gd name="connsiteY85" fmla="*/ 1638756 h 1835606"/>
                <a:gd name="connsiteX86" fmla="*/ 273459 w 1626009"/>
                <a:gd name="connsiteY86" fmla="*/ 1581606 h 1835606"/>
                <a:gd name="connsiteX87" fmla="*/ 279809 w 1626009"/>
                <a:gd name="connsiteY87" fmla="*/ 1530806 h 1835606"/>
                <a:gd name="connsiteX88" fmla="*/ 286159 w 1626009"/>
                <a:gd name="connsiteY88" fmla="*/ 1511756 h 1835606"/>
                <a:gd name="connsiteX89" fmla="*/ 305209 w 1626009"/>
                <a:gd name="connsiteY89" fmla="*/ 1499056 h 1835606"/>
                <a:gd name="connsiteX90" fmla="*/ 324259 w 1626009"/>
                <a:gd name="connsiteY90" fmla="*/ 1492706 h 1835606"/>
                <a:gd name="connsiteX91" fmla="*/ 356009 w 1626009"/>
                <a:gd name="connsiteY91" fmla="*/ 1537156 h 1835606"/>
                <a:gd name="connsiteX92" fmla="*/ 394109 w 1626009"/>
                <a:gd name="connsiteY92" fmla="*/ 1556206 h 1835606"/>
                <a:gd name="connsiteX93" fmla="*/ 502059 w 1626009"/>
                <a:gd name="connsiteY93" fmla="*/ 1543506 h 1835606"/>
                <a:gd name="connsiteX94" fmla="*/ 540159 w 1626009"/>
                <a:gd name="connsiteY94" fmla="*/ 1530806 h 1835606"/>
                <a:gd name="connsiteX95" fmla="*/ 552859 w 1626009"/>
                <a:gd name="connsiteY95" fmla="*/ 1511756 h 1835606"/>
                <a:gd name="connsiteX96" fmla="*/ 521109 w 1626009"/>
                <a:gd name="connsiteY96" fmla="*/ 1556206 h 1835606"/>
                <a:gd name="connsiteX97" fmla="*/ 508409 w 1626009"/>
                <a:gd name="connsiteY97" fmla="*/ 1594306 h 1835606"/>
                <a:gd name="connsiteX98" fmla="*/ 527459 w 1626009"/>
                <a:gd name="connsiteY98" fmla="*/ 1607006 h 1835606"/>
                <a:gd name="connsiteX99" fmla="*/ 552859 w 1626009"/>
                <a:gd name="connsiteY99" fmla="*/ 1613356 h 1835606"/>
                <a:gd name="connsiteX100" fmla="*/ 565559 w 1626009"/>
                <a:gd name="connsiteY100" fmla="*/ 1638756 h 1835606"/>
                <a:gd name="connsiteX101" fmla="*/ 578259 w 1626009"/>
                <a:gd name="connsiteY101" fmla="*/ 1657806 h 1835606"/>
                <a:gd name="connsiteX102" fmla="*/ 616359 w 1626009"/>
                <a:gd name="connsiteY102" fmla="*/ 1683206 h 1835606"/>
                <a:gd name="connsiteX103" fmla="*/ 635409 w 1626009"/>
                <a:gd name="connsiteY103" fmla="*/ 1727656 h 1835606"/>
                <a:gd name="connsiteX104" fmla="*/ 648109 w 1626009"/>
                <a:gd name="connsiteY104" fmla="*/ 1746706 h 1835606"/>
                <a:gd name="connsiteX105" fmla="*/ 654459 w 1626009"/>
                <a:gd name="connsiteY105" fmla="*/ 1765756 h 1835606"/>
                <a:gd name="connsiteX106" fmla="*/ 673509 w 1626009"/>
                <a:gd name="connsiteY106" fmla="*/ 1772106 h 1835606"/>
                <a:gd name="connsiteX107" fmla="*/ 692559 w 1626009"/>
                <a:gd name="connsiteY107" fmla="*/ 1765756 h 1835606"/>
                <a:gd name="connsiteX108" fmla="*/ 698909 w 1626009"/>
                <a:gd name="connsiteY108" fmla="*/ 1746706 h 1835606"/>
                <a:gd name="connsiteX109" fmla="*/ 705259 w 1626009"/>
                <a:gd name="connsiteY109" fmla="*/ 1721306 h 1835606"/>
                <a:gd name="connsiteX110" fmla="*/ 711609 w 1626009"/>
                <a:gd name="connsiteY110" fmla="*/ 1689556 h 1835606"/>
                <a:gd name="connsiteX111" fmla="*/ 724309 w 1626009"/>
                <a:gd name="connsiteY111" fmla="*/ 1651456 h 1835606"/>
                <a:gd name="connsiteX112" fmla="*/ 730659 w 1626009"/>
                <a:gd name="connsiteY112" fmla="*/ 1632406 h 1835606"/>
                <a:gd name="connsiteX113" fmla="*/ 737009 w 1626009"/>
                <a:gd name="connsiteY113" fmla="*/ 1549856 h 1835606"/>
                <a:gd name="connsiteX114" fmla="*/ 756059 w 1626009"/>
                <a:gd name="connsiteY114" fmla="*/ 1543506 h 1835606"/>
                <a:gd name="connsiteX115" fmla="*/ 762409 w 1626009"/>
                <a:gd name="connsiteY115" fmla="*/ 1524456 h 1835606"/>
                <a:gd name="connsiteX116" fmla="*/ 781459 w 1626009"/>
                <a:gd name="connsiteY116" fmla="*/ 1454606 h 1835606"/>
                <a:gd name="connsiteX117" fmla="*/ 787809 w 1626009"/>
                <a:gd name="connsiteY117" fmla="*/ 1435556 h 1835606"/>
                <a:gd name="connsiteX118" fmla="*/ 768759 w 1626009"/>
                <a:gd name="connsiteY118" fmla="*/ 1257756 h 1835606"/>
                <a:gd name="connsiteX119" fmla="*/ 749709 w 1626009"/>
                <a:gd name="connsiteY119" fmla="*/ 1245056 h 1835606"/>
                <a:gd name="connsiteX120" fmla="*/ 743359 w 1626009"/>
                <a:gd name="connsiteY120" fmla="*/ 1226006 h 1835606"/>
                <a:gd name="connsiteX121" fmla="*/ 775109 w 1626009"/>
                <a:gd name="connsiteY121" fmla="*/ 1194256 h 1835606"/>
                <a:gd name="connsiteX122" fmla="*/ 794159 w 1626009"/>
                <a:gd name="connsiteY122" fmla="*/ 1187906 h 1835606"/>
                <a:gd name="connsiteX123" fmla="*/ 813209 w 1626009"/>
                <a:gd name="connsiteY123" fmla="*/ 1168856 h 1835606"/>
                <a:gd name="connsiteX124" fmla="*/ 832259 w 1626009"/>
                <a:gd name="connsiteY124" fmla="*/ 1162506 h 1835606"/>
                <a:gd name="connsiteX125" fmla="*/ 851309 w 1626009"/>
                <a:gd name="connsiteY125" fmla="*/ 1149806 h 1835606"/>
                <a:gd name="connsiteX126" fmla="*/ 876709 w 1626009"/>
                <a:gd name="connsiteY126" fmla="*/ 1156156 h 1835606"/>
                <a:gd name="connsiteX127" fmla="*/ 883059 w 1626009"/>
                <a:gd name="connsiteY127" fmla="*/ 1175206 h 1835606"/>
                <a:gd name="connsiteX128" fmla="*/ 914809 w 1626009"/>
                <a:gd name="connsiteY128" fmla="*/ 1257756 h 1835606"/>
                <a:gd name="connsiteX129" fmla="*/ 952909 w 1626009"/>
                <a:gd name="connsiteY129" fmla="*/ 1251406 h 1835606"/>
                <a:gd name="connsiteX130" fmla="*/ 864009 w 1626009"/>
                <a:gd name="connsiteY130" fmla="*/ 1099006 h 1835606"/>
                <a:gd name="connsiteX131" fmla="*/ 857659 w 1626009"/>
                <a:gd name="connsiteY131" fmla="*/ 1079956 h 1835606"/>
                <a:gd name="connsiteX132" fmla="*/ 1010059 w 1626009"/>
                <a:gd name="connsiteY132" fmla="*/ 1092656 h 1835606"/>
                <a:gd name="connsiteX133" fmla="*/ 1130709 w 1626009"/>
                <a:gd name="connsiteY133" fmla="*/ 1105356 h 1835606"/>
                <a:gd name="connsiteX134" fmla="*/ 1175159 w 1626009"/>
                <a:gd name="connsiteY134" fmla="*/ 1124406 h 1835606"/>
                <a:gd name="connsiteX135" fmla="*/ 1225959 w 1626009"/>
                <a:gd name="connsiteY135" fmla="*/ 1137106 h 1835606"/>
                <a:gd name="connsiteX136" fmla="*/ 1245009 w 1626009"/>
                <a:gd name="connsiteY136" fmla="*/ 1143456 h 1835606"/>
                <a:gd name="connsiteX137" fmla="*/ 1270409 w 1626009"/>
                <a:gd name="connsiteY137" fmla="*/ 1111706 h 1835606"/>
                <a:gd name="connsiteX138" fmla="*/ 1308509 w 1626009"/>
                <a:gd name="connsiteY138" fmla="*/ 1092656 h 1835606"/>
                <a:gd name="connsiteX139" fmla="*/ 1340259 w 1626009"/>
                <a:gd name="connsiteY139" fmla="*/ 1035506 h 1835606"/>
                <a:gd name="connsiteX140" fmla="*/ 1352959 w 1626009"/>
                <a:gd name="connsiteY140" fmla="*/ 1016456 h 1835606"/>
                <a:gd name="connsiteX141" fmla="*/ 1372009 w 1626009"/>
                <a:gd name="connsiteY141" fmla="*/ 1003756 h 1835606"/>
                <a:gd name="connsiteX142" fmla="*/ 1378359 w 1626009"/>
                <a:gd name="connsiteY142" fmla="*/ 895806 h 1835606"/>
                <a:gd name="connsiteX143" fmla="*/ 1359309 w 1626009"/>
                <a:gd name="connsiteY143" fmla="*/ 889456 h 1835606"/>
                <a:gd name="connsiteX144" fmla="*/ 1346609 w 1626009"/>
                <a:gd name="connsiteY144" fmla="*/ 870406 h 1835606"/>
                <a:gd name="connsiteX145" fmla="*/ 1327559 w 1626009"/>
                <a:gd name="connsiteY145" fmla="*/ 857706 h 1835606"/>
                <a:gd name="connsiteX146" fmla="*/ 1321209 w 1626009"/>
                <a:gd name="connsiteY146" fmla="*/ 832306 h 1835606"/>
                <a:gd name="connsiteX147" fmla="*/ 1314859 w 1626009"/>
                <a:gd name="connsiteY147" fmla="*/ 749756 h 1835606"/>
                <a:gd name="connsiteX148" fmla="*/ 1314859 w 1626009"/>
                <a:gd name="connsiteY148" fmla="*/ 673556 h 1835606"/>
                <a:gd name="connsiteX149" fmla="*/ 1359309 w 1626009"/>
                <a:gd name="connsiteY149" fmla="*/ 648156 h 1835606"/>
                <a:gd name="connsiteX150" fmla="*/ 1378359 w 1626009"/>
                <a:gd name="connsiteY150" fmla="*/ 641806 h 1835606"/>
                <a:gd name="connsiteX151" fmla="*/ 1403759 w 1626009"/>
                <a:gd name="connsiteY151" fmla="*/ 603706 h 1835606"/>
                <a:gd name="connsiteX152" fmla="*/ 1422809 w 1626009"/>
                <a:gd name="connsiteY152" fmla="*/ 584656 h 1835606"/>
                <a:gd name="connsiteX153" fmla="*/ 1435509 w 1626009"/>
                <a:gd name="connsiteY153" fmla="*/ 565606 h 1835606"/>
                <a:gd name="connsiteX154" fmla="*/ 1473609 w 1626009"/>
                <a:gd name="connsiteY154" fmla="*/ 552906 h 1835606"/>
                <a:gd name="connsiteX155" fmla="*/ 1486309 w 1626009"/>
                <a:gd name="connsiteY155" fmla="*/ 514806 h 1835606"/>
                <a:gd name="connsiteX156" fmla="*/ 1492659 w 1626009"/>
                <a:gd name="connsiteY156" fmla="*/ 495756 h 1835606"/>
                <a:gd name="connsiteX157" fmla="*/ 1511709 w 1626009"/>
                <a:gd name="connsiteY157" fmla="*/ 425906 h 1835606"/>
                <a:gd name="connsiteX158" fmla="*/ 1518059 w 1626009"/>
                <a:gd name="connsiteY158" fmla="*/ 356056 h 1835606"/>
                <a:gd name="connsiteX159" fmla="*/ 1530759 w 1626009"/>
                <a:gd name="connsiteY159" fmla="*/ 337006 h 1835606"/>
                <a:gd name="connsiteX160" fmla="*/ 1556159 w 1626009"/>
                <a:gd name="connsiteY160" fmla="*/ 298906 h 1835606"/>
                <a:gd name="connsiteX161" fmla="*/ 1575209 w 1626009"/>
                <a:gd name="connsiteY161" fmla="*/ 260806 h 1835606"/>
                <a:gd name="connsiteX162" fmla="*/ 1581559 w 1626009"/>
                <a:gd name="connsiteY162" fmla="*/ 241756 h 1835606"/>
                <a:gd name="connsiteX163" fmla="*/ 1594259 w 1626009"/>
                <a:gd name="connsiteY163" fmla="*/ 222706 h 1835606"/>
                <a:gd name="connsiteX164" fmla="*/ 1606959 w 1626009"/>
                <a:gd name="connsiteY164" fmla="*/ 184606 h 1835606"/>
                <a:gd name="connsiteX165" fmla="*/ 1619659 w 1626009"/>
                <a:gd name="connsiteY165" fmla="*/ 146506 h 1835606"/>
                <a:gd name="connsiteX166" fmla="*/ 1626009 w 1626009"/>
                <a:gd name="connsiteY166" fmla="*/ 127456 h 1835606"/>
                <a:gd name="connsiteX167" fmla="*/ 1422809 w 1626009"/>
                <a:gd name="connsiteY167" fmla="*/ 83006 h 1835606"/>
                <a:gd name="connsiteX168" fmla="*/ 1403759 w 1626009"/>
                <a:gd name="connsiteY168" fmla="*/ 95706 h 1835606"/>
                <a:gd name="connsiteX169" fmla="*/ 1365659 w 1626009"/>
                <a:gd name="connsiteY169" fmla="*/ 108406 h 1835606"/>
                <a:gd name="connsiteX170" fmla="*/ 1359309 w 1626009"/>
                <a:gd name="connsiteY170" fmla="*/ 38556 h 1835606"/>
                <a:gd name="connsiteX171" fmla="*/ 1352959 w 1626009"/>
                <a:gd name="connsiteY171" fmla="*/ 19506 h 1835606"/>
                <a:gd name="connsiteX172" fmla="*/ 1327559 w 1626009"/>
                <a:gd name="connsiteY172" fmla="*/ 13156 h 1835606"/>
                <a:gd name="connsiteX173" fmla="*/ 1302159 w 1626009"/>
                <a:gd name="connsiteY173" fmla="*/ 456 h 1835606"/>
                <a:gd name="connsiteX0" fmla="*/ 1302159 w 1626009"/>
                <a:gd name="connsiteY0" fmla="*/ 456 h 1835606"/>
                <a:gd name="connsiteX1" fmla="*/ 1289459 w 1626009"/>
                <a:gd name="connsiteY1" fmla="*/ 32206 h 1835606"/>
                <a:gd name="connsiteX2" fmla="*/ 1283109 w 1626009"/>
                <a:gd name="connsiteY2" fmla="*/ 83006 h 1835606"/>
                <a:gd name="connsiteX3" fmla="*/ 1276759 w 1626009"/>
                <a:gd name="connsiteY3" fmla="*/ 108406 h 1835606"/>
                <a:gd name="connsiteX4" fmla="*/ 1270409 w 1626009"/>
                <a:gd name="connsiteY4" fmla="*/ 159206 h 1835606"/>
                <a:gd name="connsiteX5" fmla="*/ 1257709 w 1626009"/>
                <a:gd name="connsiteY5" fmla="*/ 203656 h 1835606"/>
                <a:gd name="connsiteX6" fmla="*/ 1219609 w 1626009"/>
                <a:gd name="connsiteY6" fmla="*/ 229056 h 1835606"/>
                <a:gd name="connsiteX7" fmla="*/ 1181509 w 1626009"/>
                <a:gd name="connsiteY7" fmla="*/ 267156 h 1835606"/>
                <a:gd name="connsiteX8" fmla="*/ 1124359 w 1626009"/>
                <a:gd name="connsiteY8" fmla="*/ 298906 h 1835606"/>
                <a:gd name="connsiteX9" fmla="*/ 1086259 w 1626009"/>
                <a:gd name="connsiteY9" fmla="*/ 305256 h 1835606"/>
                <a:gd name="connsiteX10" fmla="*/ 1035459 w 1626009"/>
                <a:gd name="connsiteY10" fmla="*/ 317956 h 1835606"/>
                <a:gd name="connsiteX11" fmla="*/ 1010059 w 1626009"/>
                <a:gd name="connsiteY11" fmla="*/ 324306 h 1835606"/>
                <a:gd name="connsiteX12" fmla="*/ 940209 w 1626009"/>
                <a:gd name="connsiteY12" fmla="*/ 330656 h 1835606"/>
                <a:gd name="connsiteX13" fmla="*/ 933859 w 1626009"/>
                <a:gd name="connsiteY13" fmla="*/ 311606 h 1835606"/>
                <a:gd name="connsiteX14" fmla="*/ 921159 w 1626009"/>
                <a:gd name="connsiteY14" fmla="*/ 292556 h 1835606"/>
                <a:gd name="connsiteX15" fmla="*/ 889409 w 1626009"/>
                <a:gd name="connsiteY15" fmla="*/ 298906 h 1835606"/>
                <a:gd name="connsiteX16" fmla="*/ 870359 w 1626009"/>
                <a:gd name="connsiteY16" fmla="*/ 337006 h 1835606"/>
                <a:gd name="connsiteX17" fmla="*/ 851309 w 1626009"/>
                <a:gd name="connsiteY17" fmla="*/ 343356 h 1835606"/>
                <a:gd name="connsiteX18" fmla="*/ 813209 w 1626009"/>
                <a:gd name="connsiteY18" fmla="*/ 337006 h 1835606"/>
                <a:gd name="connsiteX19" fmla="*/ 768759 w 1626009"/>
                <a:gd name="connsiteY19" fmla="*/ 330656 h 1835606"/>
                <a:gd name="connsiteX20" fmla="*/ 762409 w 1626009"/>
                <a:gd name="connsiteY20" fmla="*/ 311606 h 1835606"/>
                <a:gd name="connsiteX21" fmla="*/ 730659 w 1626009"/>
                <a:gd name="connsiteY21" fmla="*/ 279856 h 1835606"/>
                <a:gd name="connsiteX22" fmla="*/ 698909 w 1626009"/>
                <a:gd name="connsiteY22" fmla="*/ 286206 h 1835606"/>
                <a:gd name="connsiteX23" fmla="*/ 679859 w 1626009"/>
                <a:gd name="connsiteY23" fmla="*/ 292556 h 1835606"/>
                <a:gd name="connsiteX24" fmla="*/ 673509 w 1626009"/>
                <a:gd name="connsiteY24" fmla="*/ 311606 h 1835606"/>
                <a:gd name="connsiteX25" fmla="*/ 629059 w 1626009"/>
                <a:gd name="connsiteY25" fmla="*/ 286206 h 1835606"/>
                <a:gd name="connsiteX26" fmla="*/ 590959 w 1626009"/>
                <a:gd name="connsiteY26" fmla="*/ 260806 h 1835606"/>
                <a:gd name="connsiteX27" fmla="*/ 578259 w 1626009"/>
                <a:gd name="connsiteY27" fmla="*/ 279856 h 1835606"/>
                <a:gd name="connsiteX28" fmla="*/ 559209 w 1626009"/>
                <a:gd name="connsiteY28" fmla="*/ 298906 h 1835606"/>
                <a:gd name="connsiteX29" fmla="*/ 552859 w 1626009"/>
                <a:gd name="connsiteY29" fmla="*/ 317956 h 1835606"/>
                <a:gd name="connsiteX30" fmla="*/ 527459 w 1626009"/>
                <a:gd name="connsiteY30" fmla="*/ 356056 h 1835606"/>
                <a:gd name="connsiteX31" fmla="*/ 514759 w 1626009"/>
                <a:gd name="connsiteY31" fmla="*/ 375106 h 1835606"/>
                <a:gd name="connsiteX32" fmla="*/ 495709 w 1626009"/>
                <a:gd name="connsiteY32" fmla="*/ 394156 h 1835606"/>
                <a:gd name="connsiteX33" fmla="*/ 483009 w 1626009"/>
                <a:gd name="connsiteY33" fmla="*/ 432256 h 1835606"/>
                <a:gd name="connsiteX34" fmla="*/ 260759 w 1626009"/>
                <a:gd name="connsiteY34" fmla="*/ 470356 h 1835606"/>
                <a:gd name="connsiteX35" fmla="*/ 254409 w 1626009"/>
                <a:gd name="connsiteY35" fmla="*/ 508456 h 1835606"/>
                <a:gd name="connsiteX36" fmla="*/ 216309 w 1626009"/>
                <a:gd name="connsiteY36" fmla="*/ 527506 h 1835606"/>
                <a:gd name="connsiteX37" fmla="*/ 197259 w 1626009"/>
                <a:gd name="connsiteY37" fmla="*/ 514806 h 1835606"/>
                <a:gd name="connsiteX38" fmla="*/ 190909 w 1626009"/>
                <a:gd name="connsiteY38" fmla="*/ 495756 h 1835606"/>
                <a:gd name="connsiteX39" fmla="*/ 114709 w 1626009"/>
                <a:gd name="connsiteY39" fmla="*/ 457656 h 1835606"/>
                <a:gd name="connsiteX40" fmla="*/ 57559 w 1626009"/>
                <a:gd name="connsiteY40" fmla="*/ 444956 h 1835606"/>
                <a:gd name="connsiteX41" fmla="*/ 38509 w 1626009"/>
                <a:gd name="connsiteY41" fmla="*/ 451306 h 1835606"/>
                <a:gd name="connsiteX42" fmla="*/ 32159 w 1626009"/>
                <a:gd name="connsiteY42" fmla="*/ 470356 h 1835606"/>
                <a:gd name="connsiteX43" fmla="*/ 38509 w 1626009"/>
                <a:gd name="connsiteY43" fmla="*/ 527506 h 1835606"/>
                <a:gd name="connsiteX44" fmla="*/ 57559 w 1626009"/>
                <a:gd name="connsiteY44" fmla="*/ 540206 h 1835606"/>
                <a:gd name="connsiteX45" fmla="*/ 89309 w 1626009"/>
                <a:gd name="connsiteY45" fmla="*/ 571956 h 1835606"/>
                <a:gd name="connsiteX46" fmla="*/ 102009 w 1626009"/>
                <a:gd name="connsiteY46" fmla="*/ 591006 h 1835606"/>
                <a:gd name="connsiteX47" fmla="*/ 140109 w 1626009"/>
                <a:gd name="connsiteY47" fmla="*/ 616406 h 1835606"/>
                <a:gd name="connsiteX48" fmla="*/ 184559 w 1626009"/>
                <a:gd name="connsiteY48" fmla="*/ 648156 h 1835606"/>
                <a:gd name="connsiteX49" fmla="*/ 209959 w 1626009"/>
                <a:gd name="connsiteY49" fmla="*/ 660856 h 1835606"/>
                <a:gd name="connsiteX50" fmla="*/ 114709 w 1626009"/>
                <a:gd name="connsiteY50" fmla="*/ 660856 h 1835606"/>
                <a:gd name="connsiteX51" fmla="*/ 51209 w 1626009"/>
                <a:gd name="connsiteY51" fmla="*/ 667206 h 1835606"/>
                <a:gd name="connsiteX52" fmla="*/ 57559 w 1626009"/>
                <a:gd name="connsiteY52" fmla="*/ 692606 h 1835606"/>
                <a:gd name="connsiteX53" fmla="*/ 44859 w 1626009"/>
                <a:gd name="connsiteY53" fmla="*/ 711656 h 1835606"/>
                <a:gd name="connsiteX54" fmla="*/ 32159 w 1626009"/>
                <a:gd name="connsiteY54" fmla="*/ 762456 h 1835606"/>
                <a:gd name="connsiteX55" fmla="*/ 25809 w 1626009"/>
                <a:gd name="connsiteY55" fmla="*/ 787856 h 1835606"/>
                <a:gd name="connsiteX56" fmla="*/ 13109 w 1626009"/>
                <a:gd name="connsiteY56" fmla="*/ 997406 h 1835606"/>
                <a:gd name="connsiteX57" fmla="*/ 6759 w 1626009"/>
                <a:gd name="connsiteY57" fmla="*/ 1016456 h 1835606"/>
                <a:gd name="connsiteX58" fmla="*/ 6759 w 1626009"/>
                <a:gd name="connsiteY58" fmla="*/ 1168856 h 1835606"/>
                <a:gd name="connsiteX59" fmla="*/ 32159 w 1626009"/>
                <a:gd name="connsiteY59" fmla="*/ 1206956 h 1835606"/>
                <a:gd name="connsiteX60" fmla="*/ 44859 w 1626009"/>
                <a:gd name="connsiteY60" fmla="*/ 1245056 h 1835606"/>
                <a:gd name="connsiteX61" fmla="*/ 51209 w 1626009"/>
                <a:gd name="connsiteY61" fmla="*/ 1264106 h 1835606"/>
                <a:gd name="connsiteX62" fmla="*/ 57559 w 1626009"/>
                <a:gd name="connsiteY62" fmla="*/ 1333956 h 1835606"/>
                <a:gd name="connsiteX63" fmla="*/ 63909 w 1626009"/>
                <a:gd name="connsiteY63" fmla="*/ 1353006 h 1835606"/>
                <a:gd name="connsiteX64" fmla="*/ 57559 w 1626009"/>
                <a:gd name="connsiteY64" fmla="*/ 1403806 h 1835606"/>
                <a:gd name="connsiteX65" fmla="*/ 32159 w 1626009"/>
                <a:gd name="connsiteY65" fmla="*/ 1448256 h 1835606"/>
                <a:gd name="connsiteX66" fmla="*/ 6759 w 1626009"/>
                <a:gd name="connsiteY66" fmla="*/ 1486356 h 1835606"/>
                <a:gd name="connsiteX67" fmla="*/ 13109 w 1626009"/>
                <a:gd name="connsiteY67" fmla="*/ 1537156 h 1835606"/>
                <a:gd name="connsiteX68" fmla="*/ 32159 w 1626009"/>
                <a:gd name="connsiteY68" fmla="*/ 1556206 h 1835606"/>
                <a:gd name="connsiteX69" fmla="*/ 38509 w 1626009"/>
                <a:gd name="connsiteY69" fmla="*/ 1575256 h 1835606"/>
                <a:gd name="connsiteX70" fmla="*/ 51209 w 1626009"/>
                <a:gd name="connsiteY70" fmla="*/ 1594306 h 1835606"/>
                <a:gd name="connsiteX71" fmla="*/ 70259 w 1626009"/>
                <a:gd name="connsiteY71" fmla="*/ 1632406 h 1835606"/>
                <a:gd name="connsiteX72" fmla="*/ 89309 w 1626009"/>
                <a:gd name="connsiteY72" fmla="*/ 1651456 h 1835606"/>
                <a:gd name="connsiteX73" fmla="*/ 127409 w 1626009"/>
                <a:gd name="connsiteY73" fmla="*/ 1683206 h 1835606"/>
                <a:gd name="connsiteX74" fmla="*/ 171859 w 1626009"/>
                <a:gd name="connsiteY74" fmla="*/ 1727656 h 1835606"/>
                <a:gd name="connsiteX75" fmla="*/ 184559 w 1626009"/>
                <a:gd name="connsiteY75" fmla="*/ 1746706 h 1835606"/>
                <a:gd name="connsiteX76" fmla="*/ 197259 w 1626009"/>
                <a:gd name="connsiteY76" fmla="*/ 1784806 h 1835606"/>
                <a:gd name="connsiteX77" fmla="*/ 216309 w 1626009"/>
                <a:gd name="connsiteY77" fmla="*/ 1822906 h 1835606"/>
                <a:gd name="connsiteX78" fmla="*/ 235359 w 1626009"/>
                <a:gd name="connsiteY78" fmla="*/ 1835606 h 1835606"/>
                <a:gd name="connsiteX79" fmla="*/ 279809 w 1626009"/>
                <a:gd name="connsiteY79" fmla="*/ 1822906 h 1835606"/>
                <a:gd name="connsiteX80" fmla="*/ 298859 w 1626009"/>
                <a:gd name="connsiteY80" fmla="*/ 1803856 h 1835606"/>
                <a:gd name="connsiteX81" fmla="*/ 317909 w 1626009"/>
                <a:gd name="connsiteY81" fmla="*/ 1791156 h 1835606"/>
                <a:gd name="connsiteX82" fmla="*/ 298859 w 1626009"/>
                <a:gd name="connsiteY82" fmla="*/ 1740356 h 1835606"/>
                <a:gd name="connsiteX83" fmla="*/ 279809 w 1626009"/>
                <a:gd name="connsiteY83" fmla="*/ 1727656 h 1835606"/>
                <a:gd name="connsiteX84" fmla="*/ 286159 w 1626009"/>
                <a:gd name="connsiteY84" fmla="*/ 1676856 h 1835606"/>
                <a:gd name="connsiteX85" fmla="*/ 279809 w 1626009"/>
                <a:gd name="connsiteY85" fmla="*/ 1638756 h 1835606"/>
                <a:gd name="connsiteX86" fmla="*/ 273459 w 1626009"/>
                <a:gd name="connsiteY86" fmla="*/ 1581606 h 1835606"/>
                <a:gd name="connsiteX87" fmla="*/ 279809 w 1626009"/>
                <a:gd name="connsiteY87" fmla="*/ 1530806 h 1835606"/>
                <a:gd name="connsiteX88" fmla="*/ 286159 w 1626009"/>
                <a:gd name="connsiteY88" fmla="*/ 1511756 h 1835606"/>
                <a:gd name="connsiteX89" fmla="*/ 305209 w 1626009"/>
                <a:gd name="connsiteY89" fmla="*/ 1499056 h 1835606"/>
                <a:gd name="connsiteX90" fmla="*/ 324259 w 1626009"/>
                <a:gd name="connsiteY90" fmla="*/ 1492706 h 1835606"/>
                <a:gd name="connsiteX91" fmla="*/ 356009 w 1626009"/>
                <a:gd name="connsiteY91" fmla="*/ 1537156 h 1835606"/>
                <a:gd name="connsiteX92" fmla="*/ 394109 w 1626009"/>
                <a:gd name="connsiteY92" fmla="*/ 1556206 h 1835606"/>
                <a:gd name="connsiteX93" fmla="*/ 502059 w 1626009"/>
                <a:gd name="connsiteY93" fmla="*/ 1543506 h 1835606"/>
                <a:gd name="connsiteX94" fmla="*/ 540159 w 1626009"/>
                <a:gd name="connsiteY94" fmla="*/ 1530806 h 1835606"/>
                <a:gd name="connsiteX95" fmla="*/ 552859 w 1626009"/>
                <a:gd name="connsiteY95" fmla="*/ 1511756 h 1835606"/>
                <a:gd name="connsiteX96" fmla="*/ 521109 w 1626009"/>
                <a:gd name="connsiteY96" fmla="*/ 1556206 h 1835606"/>
                <a:gd name="connsiteX97" fmla="*/ 508409 w 1626009"/>
                <a:gd name="connsiteY97" fmla="*/ 1594306 h 1835606"/>
                <a:gd name="connsiteX98" fmla="*/ 527459 w 1626009"/>
                <a:gd name="connsiteY98" fmla="*/ 1607006 h 1835606"/>
                <a:gd name="connsiteX99" fmla="*/ 552859 w 1626009"/>
                <a:gd name="connsiteY99" fmla="*/ 1613356 h 1835606"/>
                <a:gd name="connsiteX100" fmla="*/ 565559 w 1626009"/>
                <a:gd name="connsiteY100" fmla="*/ 1638756 h 1835606"/>
                <a:gd name="connsiteX101" fmla="*/ 578259 w 1626009"/>
                <a:gd name="connsiteY101" fmla="*/ 1657806 h 1835606"/>
                <a:gd name="connsiteX102" fmla="*/ 616359 w 1626009"/>
                <a:gd name="connsiteY102" fmla="*/ 1683206 h 1835606"/>
                <a:gd name="connsiteX103" fmla="*/ 635409 w 1626009"/>
                <a:gd name="connsiteY103" fmla="*/ 1727656 h 1835606"/>
                <a:gd name="connsiteX104" fmla="*/ 648109 w 1626009"/>
                <a:gd name="connsiteY104" fmla="*/ 1746706 h 1835606"/>
                <a:gd name="connsiteX105" fmla="*/ 654459 w 1626009"/>
                <a:gd name="connsiteY105" fmla="*/ 1765756 h 1835606"/>
                <a:gd name="connsiteX106" fmla="*/ 673509 w 1626009"/>
                <a:gd name="connsiteY106" fmla="*/ 1772106 h 1835606"/>
                <a:gd name="connsiteX107" fmla="*/ 692559 w 1626009"/>
                <a:gd name="connsiteY107" fmla="*/ 1765756 h 1835606"/>
                <a:gd name="connsiteX108" fmla="*/ 698909 w 1626009"/>
                <a:gd name="connsiteY108" fmla="*/ 1746706 h 1835606"/>
                <a:gd name="connsiteX109" fmla="*/ 705259 w 1626009"/>
                <a:gd name="connsiteY109" fmla="*/ 1721306 h 1835606"/>
                <a:gd name="connsiteX110" fmla="*/ 711609 w 1626009"/>
                <a:gd name="connsiteY110" fmla="*/ 1689556 h 1835606"/>
                <a:gd name="connsiteX111" fmla="*/ 724309 w 1626009"/>
                <a:gd name="connsiteY111" fmla="*/ 1651456 h 1835606"/>
                <a:gd name="connsiteX112" fmla="*/ 730659 w 1626009"/>
                <a:gd name="connsiteY112" fmla="*/ 1632406 h 1835606"/>
                <a:gd name="connsiteX113" fmla="*/ 737009 w 1626009"/>
                <a:gd name="connsiteY113" fmla="*/ 1549856 h 1835606"/>
                <a:gd name="connsiteX114" fmla="*/ 756059 w 1626009"/>
                <a:gd name="connsiteY114" fmla="*/ 1543506 h 1835606"/>
                <a:gd name="connsiteX115" fmla="*/ 762409 w 1626009"/>
                <a:gd name="connsiteY115" fmla="*/ 1524456 h 1835606"/>
                <a:gd name="connsiteX116" fmla="*/ 781459 w 1626009"/>
                <a:gd name="connsiteY116" fmla="*/ 1454606 h 1835606"/>
                <a:gd name="connsiteX117" fmla="*/ 787809 w 1626009"/>
                <a:gd name="connsiteY117" fmla="*/ 1435556 h 1835606"/>
                <a:gd name="connsiteX118" fmla="*/ 768759 w 1626009"/>
                <a:gd name="connsiteY118" fmla="*/ 1257756 h 1835606"/>
                <a:gd name="connsiteX119" fmla="*/ 749709 w 1626009"/>
                <a:gd name="connsiteY119" fmla="*/ 1245056 h 1835606"/>
                <a:gd name="connsiteX120" fmla="*/ 743359 w 1626009"/>
                <a:gd name="connsiteY120" fmla="*/ 1226006 h 1835606"/>
                <a:gd name="connsiteX121" fmla="*/ 775109 w 1626009"/>
                <a:gd name="connsiteY121" fmla="*/ 1194256 h 1835606"/>
                <a:gd name="connsiteX122" fmla="*/ 794159 w 1626009"/>
                <a:gd name="connsiteY122" fmla="*/ 1187906 h 1835606"/>
                <a:gd name="connsiteX123" fmla="*/ 813209 w 1626009"/>
                <a:gd name="connsiteY123" fmla="*/ 1168856 h 1835606"/>
                <a:gd name="connsiteX124" fmla="*/ 832259 w 1626009"/>
                <a:gd name="connsiteY124" fmla="*/ 1162506 h 1835606"/>
                <a:gd name="connsiteX125" fmla="*/ 851309 w 1626009"/>
                <a:gd name="connsiteY125" fmla="*/ 1149806 h 1835606"/>
                <a:gd name="connsiteX126" fmla="*/ 876709 w 1626009"/>
                <a:gd name="connsiteY126" fmla="*/ 1156156 h 1835606"/>
                <a:gd name="connsiteX127" fmla="*/ 914809 w 1626009"/>
                <a:gd name="connsiteY127" fmla="*/ 1257756 h 1835606"/>
                <a:gd name="connsiteX128" fmla="*/ 952909 w 1626009"/>
                <a:gd name="connsiteY128" fmla="*/ 1251406 h 1835606"/>
                <a:gd name="connsiteX129" fmla="*/ 864009 w 1626009"/>
                <a:gd name="connsiteY129" fmla="*/ 1099006 h 1835606"/>
                <a:gd name="connsiteX130" fmla="*/ 857659 w 1626009"/>
                <a:gd name="connsiteY130" fmla="*/ 1079956 h 1835606"/>
                <a:gd name="connsiteX131" fmla="*/ 1010059 w 1626009"/>
                <a:gd name="connsiteY131" fmla="*/ 1092656 h 1835606"/>
                <a:gd name="connsiteX132" fmla="*/ 1130709 w 1626009"/>
                <a:gd name="connsiteY132" fmla="*/ 1105356 h 1835606"/>
                <a:gd name="connsiteX133" fmla="*/ 1175159 w 1626009"/>
                <a:gd name="connsiteY133" fmla="*/ 1124406 h 1835606"/>
                <a:gd name="connsiteX134" fmla="*/ 1225959 w 1626009"/>
                <a:gd name="connsiteY134" fmla="*/ 1137106 h 1835606"/>
                <a:gd name="connsiteX135" fmla="*/ 1245009 w 1626009"/>
                <a:gd name="connsiteY135" fmla="*/ 1143456 h 1835606"/>
                <a:gd name="connsiteX136" fmla="*/ 1270409 w 1626009"/>
                <a:gd name="connsiteY136" fmla="*/ 1111706 h 1835606"/>
                <a:gd name="connsiteX137" fmla="*/ 1308509 w 1626009"/>
                <a:gd name="connsiteY137" fmla="*/ 1092656 h 1835606"/>
                <a:gd name="connsiteX138" fmla="*/ 1340259 w 1626009"/>
                <a:gd name="connsiteY138" fmla="*/ 1035506 h 1835606"/>
                <a:gd name="connsiteX139" fmla="*/ 1352959 w 1626009"/>
                <a:gd name="connsiteY139" fmla="*/ 1016456 h 1835606"/>
                <a:gd name="connsiteX140" fmla="*/ 1372009 w 1626009"/>
                <a:gd name="connsiteY140" fmla="*/ 1003756 h 1835606"/>
                <a:gd name="connsiteX141" fmla="*/ 1378359 w 1626009"/>
                <a:gd name="connsiteY141" fmla="*/ 895806 h 1835606"/>
                <a:gd name="connsiteX142" fmla="*/ 1359309 w 1626009"/>
                <a:gd name="connsiteY142" fmla="*/ 889456 h 1835606"/>
                <a:gd name="connsiteX143" fmla="*/ 1346609 w 1626009"/>
                <a:gd name="connsiteY143" fmla="*/ 870406 h 1835606"/>
                <a:gd name="connsiteX144" fmla="*/ 1327559 w 1626009"/>
                <a:gd name="connsiteY144" fmla="*/ 857706 h 1835606"/>
                <a:gd name="connsiteX145" fmla="*/ 1321209 w 1626009"/>
                <a:gd name="connsiteY145" fmla="*/ 832306 h 1835606"/>
                <a:gd name="connsiteX146" fmla="*/ 1314859 w 1626009"/>
                <a:gd name="connsiteY146" fmla="*/ 749756 h 1835606"/>
                <a:gd name="connsiteX147" fmla="*/ 1314859 w 1626009"/>
                <a:gd name="connsiteY147" fmla="*/ 673556 h 1835606"/>
                <a:gd name="connsiteX148" fmla="*/ 1359309 w 1626009"/>
                <a:gd name="connsiteY148" fmla="*/ 648156 h 1835606"/>
                <a:gd name="connsiteX149" fmla="*/ 1378359 w 1626009"/>
                <a:gd name="connsiteY149" fmla="*/ 641806 h 1835606"/>
                <a:gd name="connsiteX150" fmla="*/ 1403759 w 1626009"/>
                <a:gd name="connsiteY150" fmla="*/ 603706 h 1835606"/>
                <a:gd name="connsiteX151" fmla="*/ 1422809 w 1626009"/>
                <a:gd name="connsiteY151" fmla="*/ 584656 h 1835606"/>
                <a:gd name="connsiteX152" fmla="*/ 1435509 w 1626009"/>
                <a:gd name="connsiteY152" fmla="*/ 565606 h 1835606"/>
                <a:gd name="connsiteX153" fmla="*/ 1473609 w 1626009"/>
                <a:gd name="connsiteY153" fmla="*/ 552906 h 1835606"/>
                <a:gd name="connsiteX154" fmla="*/ 1486309 w 1626009"/>
                <a:gd name="connsiteY154" fmla="*/ 514806 h 1835606"/>
                <a:gd name="connsiteX155" fmla="*/ 1492659 w 1626009"/>
                <a:gd name="connsiteY155" fmla="*/ 495756 h 1835606"/>
                <a:gd name="connsiteX156" fmla="*/ 1511709 w 1626009"/>
                <a:gd name="connsiteY156" fmla="*/ 425906 h 1835606"/>
                <a:gd name="connsiteX157" fmla="*/ 1518059 w 1626009"/>
                <a:gd name="connsiteY157" fmla="*/ 356056 h 1835606"/>
                <a:gd name="connsiteX158" fmla="*/ 1530759 w 1626009"/>
                <a:gd name="connsiteY158" fmla="*/ 337006 h 1835606"/>
                <a:gd name="connsiteX159" fmla="*/ 1556159 w 1626009"/>
                <a:gd name="connsiteY159" fmla="*/ 298906 h 1835606"/>
                <a:gd name="connsiteX160" fmla="*/ 1575209 w 1626009"/>
                <a:gd name="connsiteY160" fmla="*/ 260806 h 1835606"/>
                <a:gd name="connsiteX161" fmla="*/ 1581559 w 1626009"/>
                <a:gd name="connsiteY161" fmla="*/ 241756 h 1835606"/>
                <a:gd name="connsiteX162" fmla="*/ 1594259 w 1626009"/>
                <a:gd name="connsiteY162" fmla="*/ 222706 h 1835606"/>
                <a:gd name="connsiteX163" fmla="*/ 1606959 w 1626009"/>
                <a:gd name="connsiteY163" fmla="*/ 184606 h 1835606"/>
                <a:gd name="connsiteX164" fmla="*/ 1619659 w 1626009"/>
                <a:gd name="connsiteY164" fmla="*/ 146506 h 1835606"/>
                <a:gd name="connsiteX165" fmla="*/ 1626009 w 1626009"/>
                <a:gd name="connsiteY165" fmla="*/ 127456 h 1835606"/>
                <a:gd name="connsiteX166" fmla="*/ 1422809 w 1626009"/>
                <a:gd name="connsiteY166" fmla="*/ 83006 h 1835606"/>
                <a:gd name="connsiteX167" fmla="*/ 1403759 w 1626009"/>
                <a:gd name="connsiteY167" fmla="*/ 95706 h 1835606"/>
                <a:gd name="connsiteX168" fmla="*/ 1365659 w 1626009"/>
                <a:gd name="connsiteY168" fmla="*/ 108406 h 1835606"/>
                <a:gd name="connsiteX169" fmla="*/ 1359309 w 1626009"/>
                <a:gd name="connsiteY169" fmla="*/ 38556 h 1835606"/>
                <a:gd name="connsiteX170" fmla="*/ 1352959 w 1626009"/>
                <a:gd name="connsiteY170" fmla="*/ 19506 h 1835606"/>
                <a:gd name="connsiteX171" fmla="*/ 1327559 w 1626009"/>
                <a:gd name="connsiteY171" fmla="*/ 13156 h 1835606"/>
                <a:gd name="connsiteX172" fmla="*/ 1302159 w 1626009"/>
                <a:gd name="connsiteY172" fmla="*/ 456 h 1835606"/>
                <a:gd name="connsiteX0" fmla="*/ 1302159 w 1626009"/>
                <a:gd name="connsiteY0" fmla="*/ 456 h 1835606"/>
                <a:gd name="connsiteX1" fmla="*/ 1289459 w 1626009"/>
                <a:gd name="connsiteY1" fmla="*/ 32206 h 1835606"/>
                <a:gd name="connsiteX2" fmla="*/ 1283109 w 1626009"/>
                <a:gd name="connsiteY2" fmla="*/ 83006 h 1835606"/>
                <a:gd name="connsiteX3" fmla="*/ 1276759 w 1626009"/>
                <a:gd name="connsiteY3" fmla="*/ 108406 h 1835606"/>
                <a:gd name="connsiteX4" fmla="*/ 1270409 w 1626009"/>
                <a:gd name="connsiteY4" fmla="*/ 159206 h 1835606"/>
                <a:gd name="connsiteX5" fmla="*/ 1257709 w 1626009"/>
                <a:gd name="connsiteY5" fmla="*/ 203656 h 1835606"/>
                <a:gd name="connsiteX6" fmla="*/ 1219609 w 1626009"/>
                <a:gd name="connsiteY6" fmla="*/ 229056 h 1835606"/>
                <a:gd name="connsiteX7" fmla="*/ 1181509 w 1626009"/>
                <a:gd name="connsiteY7" fmla="*/ 267156 h 1835606"/>
                <a:gd name="connsiteX8" fmla="*/ 1124359 w 1626009"/>
                <a:gd name="connsiteY8" fmla="*/ 298906 h 1835606"/>
                <a:gd name="connsiteX9" fmla="*/ 1086259 w 1626009"/>
                <a:gd name="connsiteY9" fmla="*/ 305256 h 1835606"/>
                <a:gd name="connsiteX10" fmla="*/ 1035459 w 1626009"/>
                <a:gd name="connsiteY10" fmla="*/ 317956 h 1835606"/>
                <a:gd name="connsiteX11" fmla="*/ 1010059 w 1626009"/>
                <a:gd name="connsiteY11" fmla="*/ 324306 h 1835606"/>
                <a:gd name="connsiteX12" fmla="*/ 940209 w 1626009"/>
                <a:gd name="connsiteY12" fmla="*/ 330656 h 1835606"/>
                <a:gd name="connsiteX13" fmla="*/ 933859 w 1626009"/>
                <a:gd name="connsiteY13" fmla="*/ 311606 h 1835606"/>
                <a:gd name="connsiteX14" fmla="*/ 921159 w 1626009"/>
                <a:gd name="connsiteY14" fmla="*/ 292556 h 1835606"/>
                <a:gd name="connsiteX15" fmla="*/ 889409 w 1626009"/>
                <a:gd name="connsiteY15" fmla="*/ 298906 h 1835606"/>
                <a:gd name="connsiteX16" fmla="*/ 870359 w 1626009"/>
                <a:gd name="connsiteY16" fmla="*/ 337006 h 1835606"/>
                <a:gd name="connsiteX17" fmla="*/ 851309 w 1626009"/>
                <a:gd name="connsiteY17" fmla="*/ 343356 h 1835606"/>
                <a:gd name="connsiteX18" fmla="*/ 813209 w 1626009"/>
                <a:gd name="connsiteY18" fmla="*/ 337006 h 1835606"/>
                <a:gd name="connsiteX19" fmla="*/ 768759 w 1626009"/>
                <a:gd name="connsiteY19" fmla="*/ 330656 h 1835606"/>
                <a:gd name="connsiteX20" fmla="*/ 762409 w 1626009"/>
                <a:gd name="connsiteY20" fmla="*/ 311606 h 1835606"/>
                <a:gd name="connsiteX21" fmla="*/ 730659 w 1626009"/>
                <a:gd name="connsiteY21" fmla="*/ 279856 h 1835606"/>
                <a:gd name="connsiteX22" fmla="*/ 698909 w 1626009"/>
                <a:gd name="connsiteY22" fmla="*/ 286206 h 1835606"/>
                <a:gd name="connsiteX23" fmla="*/ 679859 w 1626009"/>
                <a:gd name="connsiteY23" fmla="*/ 292556 h 1835606"/>
                <a:gd name="connsiteX24" fmla="*/ 673509 w 1626009"/>
                <a:gd name="connsiteY24" fmla="*/ 311606 h 1835606"/>
                <a:gd name="connsiteX25" fmla="*/ 629059 w 1626009"/>
                <a:gd name="connsiteY25" fmla="*/ 286206 h 1835606"/>
                <a:gd name="connsiteX26" fmla="*/ 590959 w 1626009"/>
                <a:gd name="connsiteY26" fmla="*/ 260806 h 1835606"/>
                <a:gd name="connsiteX27" fmla="*/ 578259 w 1626009"/>
                <a:gd name="connsiteY27" fmla="*/ 279856 h 1835606"/>
                <a:gd name="connsiteX28" fmla="*/ 559209 w 1626009"/>
                <a:gd name="connsiteY28" fmla="*/ 298906 h 1835606"/>
                <a:gd name="connsiteX29" fmla="*/ 552859 w 1626009"/>
                <a:gd name="connsiteY29" fmla="*/ 317956 h 1835606"/>
                <a:gd name="connsiteX30" fmla="*/ 527459 w 1626009"/>
                <a:gd name="connsiteY30" fmla="*/ 356056 h 1835606"/>
                <a:gd name="connsiteX31" fmla="*/ 514759 w 1626009"/>
                <a:gd name="connsiteY31" fmla="*/ 375106 h 1835606"/>
                <a:gd name="connsiteX32" fmla="*/ 495709 w 1626009"/>
                <a:gd name="connsiteY32" fmla="*/ 394156 h 1835606"/>
                <a:gd name="connsiteX33" fmla="*/ 483009 w 1626009"/>
                <a:gd name="connsiteY33" fmla="*/ 432256 h 1835606"/>
                <a:gd name="connsiteX34" fmla="*/ 260759 w 1626009"/>
                <a:gd name="connsiteY34" fmla="*/ 470356 h 1835606"/>
                <a:gd name="connsiteX35" fmla="*/ 254409 w 1626009"/>
                <a:gd name="connsiteY35" fmla="*/ 508456 h 1835606"/>
                <a:gd name="connsiteX36" fmla="*/ 216309 w 1626009"/>
                <a:gd name="connsiteY36" fmla="*/ 527506 h 1835606"/>
                <a:gd name="connsiteX37" fmla="*/ 197259 w 1626009"/>
                <a:gd name="connsiteY37" fmla="*/ 514806 h 1835606"/>
                <a:gd name="connsiteX38" fmla="*/ 190909 w 1626009"/>
                <a:gd name="connsiteY38" fmla="*/ 495756 h 1835606"/>
                <a:gd name="connsiteX39" fmla="*/ 114709 w 1626009"/>
                <a:gd name="connsiteY39" fmla="*/ 457656 h 1835606"/>
                <a:gd name="connsiteX40" fmla="*/ 57559 w 1626009"/>
                <a:gd name="connsiteY40" fmla="*/ 444956 h 1835606"/>
                <a:gd name="connsiteX41" fmla="*/ 38509 w 1626009"/>
                <a:gd name="connsiteY41" fmla="*/ 451306 h 1835606"/>
                <a:gd name="connsiteX42" fmla="*/ 32159 w 1626009"/>
                <a:gd name="connsiteY42" fmla="*/ 470356 h 1835606"/>
                <a:gd name="connsiteX43" fmla="*/ 38509 w 1626009"/>
                <a:gd name="connsiteY43" fmla="*/ 527506 h 1835606"/>
                <a:gd name="connsiteX44" fmla="*/ 57559 w 1626009"/>
                <a:gd name="connsiteY44" fmla="*/ 540206 h 1835606"/>
                <a:gd name="connsiteX45" fmla="*/ 89309 w 1626009"/>
                <a:gd name="connsiteY45" fmla="*/ 571956 h 1835606"/>
                <a:gd name="connsiteX46" fmla="*/ 102009 w 1626009"/>
                <a:gd name="connsiteY46" fmla="*/ 591006 h 1835606"/>
                <a:gd name="connsiteX47" fmla="*/ 140109 w 1626009"/>
                <a:gd name="connsiteY47" fmla="*/ 616406 h 1835606"/>
                <a:gd name="connsiteX48" fmla="*/ 184559 w 1626009"/>
                <a:gd name="connsiteY48" fmla="*/ 648156 h 1835606"/>
                <a:gd name="connsiteX49" fmla="*/ 209959 w 1626009"/>
                <a:gd name="connsiteY49" fmla="*/ 660856 h 1835606"/>
                <a:gd name="connsiteX50" fmla="*/ 114709 w 1626009"/>
                <a:gd name="connsiteY50" fmla="*/ 660856 h 1835606"/>
                <a:gd name="connsiteX51" fmla="*/ 51209 w 1626009"/>
                <a:gd name="connsiteY51" fmla="*/ 667206 h 1835606"/>
                <a:gd name="connsiteX52" fmla="*/ 57559 w 1626009"/>
                <a:gd name="connsiteY52" fmla="*/ 692606 h 1835606"/>
                <a:gd name="connsiteX53" fmla="*/ 44859 w 1626009"/>
                <a:gd name="connsiteY53" fmla="*/ 711656 h 1835606"/>
                <a:gd name="connsiteX54" fmla="*/ 32159 w 1626009"/>
                <a:gd name="connsiteY54" fmla="*/ 762456 h 1835606"/>
                <a:gd name="connsiteX55" fmla="*/ 25809 w 1626009"/>
                <a:gd name="connsiteY55" fmla="*/ 787856 h 1835606"/>
                <a:gd name="connsiteX56" fmla="*/ 13109 w 1626009"/>
                <a:gd name="connsiteY56" fmla="*/ 997406 h 1835606"/>
                <a:gd name="connsiteX57" fmla="*/ 6759 w 1626009"/>
                <a:gd name="connsiteY57" fmla="*/ 1016456 h 1835606"/>
                <a:gd name="connsiteX58" fmla="*/ 6759 w 1626009"/>
                <a:gd name="connsiteY58" fmla="*/ 1168856 h 1835606"/>
                <a:gd name="connsiteX59" fmla="*/ 32159 w 1626009"/>
                <a:gd name="connsiteY59" fmla="*/ 1206956 h 1835606"/>
                <a:gd name="connsiteX60" fmla="*/ 44859 w 1626009"/>
                <a:gd name="connsiteY60" fmla="*/ 1245056 h 1835606"/>
                <a:gd name="connsiteX61" fmla="*/ 51209 w 1626009"/>
                <a:gd name="connsiteY61" fmla="*/ 1264106 h 1835606"/>
                <a:gd name="connsiteX62" fmla="*/ 57559 w 1626009"/>
                <a:gd name="connsiteY62" fmla="*/ 1333956 h 1835606"/>
                <a:gd name="connsiteX63" fmla="*/ 63909 w 1626009"/>
                <a:gd name="connsiteY63" fmla="*/ 1353006 h 1835606"/>
                <a:gd name="connsiteX64" fmla="*/ 57559 w 1626009"/>
                <a:gd name="connsiteY64" fmla="*/ 1403806 h 1835606"/>
                <a:gd name="connsiteX65" fmla="*/ 32159 w 1626009"/>
                <a:gd name="connsiteY65" fmla="*/ 1448256 h 1835606"/>
                <a:gd name="connsiteX66" fmla="*/ 6759 w 1626009"/>
                <a:gd name="connsiteY66" fmla="*/ 1486356 h 1835606"/>
                <a:gd name="connsiteX67" fmla="*/ 13109 w 1626009"/>
                <a:gd name="connsiteY67" fmla="*/ 1537156 h 1835606"/>
                <a:gd name="connsiteX68" fmla="*/ 32159 w 1626009"/>
                <a:gd name="connsiteY68" fmla="*/ 1556206 h 1835606"/>
                <a:gd name="connsiteX69" fmla="*/ 38509 w 1626009"/>
                <a:gd name="connsiteY69" fmla="*/ 1575256 h 1835606"/>
                <a:gd name="connsiteX70" fmla="*/ 51209 w 1626009"/>
                <a:gd name="connsiteY70" fmla="*/ 1594306 h 1835606"/>
                <a:gd name="connsiteX71" fmla="*/ 70259 w 1626009"/>
                <a:gd name="connsiteY71" fmla="*/ 1632406 h 1835606"/>
                <a:gd name="connsiteX72" fmla="*/ 89309 w 1626009"/>
                <a:gd name="connsiteY72" fmla="*/ 1651456 h 1835606"/>
                <a:gd name="connsiteX73" fmla="*/ 127409 w 1626009"/>
                <a:gd name="connsiteY73" fmla="*/ 1683206 h 1835606"/>
                <a:gd name="connsiteX74" fmla="*/ 171859 w 1626009"/>
                <a:gd name="connsiteY74" fmla="*/ 1727656 h 1835606"/>
                <a:gd name="connsiteX75" fmla="*/ 184559 w 1626009"/>
                <a:gd name="connsiteY75" fmla="*/ 1746706 h 1835606"/>
                <a:gd name="connsiteX76" fmla="*/ 197259 w 1626009"/>
                <a:gd name="connsiteY76" fmla="*/ 1784806 h 1835606"/>
                <a:gd name="connsiteX77" fmla="*/ 216309 w 1626009"/>
                <a:gd name="connsiteY77" fmla="*/ 1822906 h 1835606"/>
                <a:gd name="connsiteX78" fmla="*/ 235359 w 1626009"/>
                <a:gd name="connsiteY78" fmla="*/ 1835606 h 1835606"/>
                <a:gd name="connsiteX79" fmla="*/ 279809 w 1626009"/>
                <a:gd name="connsiteY79" fmla="*/ 1822906 h 1835606"/>
                <a:gd name="connsiteX80" fmla="*/ 298859 w 1626009"/>
                <a:gd name="connsiteY80" fmla="*/ 1803856 h 1835606"/>
                <a:gd name="connsiteX81" fmla="*/ 317909 w 1626009"/>
                <a:gd name="connsiteY81" fmla="*/ 1791156 h 1835606"/>
                <a:gd name="connsiteX82" fmla="*/ 298859 w 1626009"/>
                <a:gd name="connsiteY82" fmla="*/ 1740356 h 1835606"/>
                <a:gd name="connsiteX83" fmla="*/ 279809 w 1626009"/>
                <a:gd name="connsiteY83" fmla="*/ 1727656 h 1835606"/>
                <a:gd name="connsiteX84" fmla="*/ 286159 w 1626009"/>
                <a:gd name="connsiteY84" fmla="*/ 1676856 h 1835606"/>
                <a:gd name="connsiteX85" fmla="*/ 279809 w 1626009"/>
                <a:gd name="connsiteY85" fmla="*/ 1638756 h 1835606"/>
                <a:gd name="connsiteX86" fmla="*/ 273459 w 1626009"/>
                <a:gd name="connsiteY86" fmla="*/ 1581606 h 1835606"/>
                <a:gd name="connsiteX87" fmla="*/ 279809 w 1626009"/>
                <a:gd name="connsiteY87" fmla="*/ 1530806 h 1835606"/>
                <a:gd name="connsiteX88" fmla="*/ 286159 w 1626009"/>
                <a:gd name="connsiteY88" fmla="*/ 1511756 h 1835606"/>
                <a:gd name="connsiteX89" fmla="*/ 305209 w 1626009"/>
                <a:gd name="connsiteY89" fmla="*/ 1499056 h 1835606"/>
                <a:gd name="connsiteX90" fmla="*/ 324259 w 1626009"/>
                <a:gd name="connsiteY90" fmla="*/ 1492706 h 1835606"/>
                <a:gd name="connsiteX91" fmla="*/ 356009 w 1626009"/>
                <a:gd name="connsiteY91" fmla="*/ 1537156 h 1835606"/>
                <a:gd name="connsiteX92" fmla="*/ 394109 w 1626009"/>
                <a:gd name="connsiteY92" fmla="*/ 1556206 h 1835606"/>
                <a:gd name="connsiteX93" fmla="*/ 502059 w 1626009"/>
                <a:gd name="connsiteY93" fmla="*/ 1543506 h 1835606"/>
                <a:gd name="connsiteX94" fmla="*/ 540159 w 1626009"/>
                <a:gd name="connsiteY94" fmla="*/ 1530806 h 1835606"/>
                <a:gd name="connsiteX95" fmla="*/ 552859 w 1626009"/>
                <a:gd name="connsiteY95" fmla="*/ 1511756 h 1835606"/>
                <a:gd name="connsiteX96" fmla="*/ 521109 w 1626009"/>
                <a:gd name="connsiteY96" fmla="*/ 1556206 h 1835606"/>
                <a:gd name="connsiteX97" fmla="*/ 508409 w 1626009"/>
                <a:gd name="connsiteY97" fmla="*/ 1594306 h 1835606"/>
                <a:gd name="connsiteX98" fmla="*/ 527459 w 1626009"/>
                <a:gd name="connsiteY98" fmla="*/ 1607006 h 1835606"/>
                <a:gd name="connsiteX99" fmla="*/ 552859 w 1626009"/>
                <a:gd name="connsiteY99" fmla="*/ 1613356 h 1835606"/>
                <a:gd name="connsiteX100" fmla="*/ 565559 w 1626009"/>
                <a:gd name="connsiteY100" fmla="*/ 1638756 h 1835606"/>
                <a:gd name="connsiteX101" fmla="*/ 578259 w 1626009"/>
                <a:gd name="connsiteY101" fmla="*/ 1657806 h 1835606"/>
                <a:gd name="connsiteX102" fmla="*/ 616359 w 1626009"/>
                <a:gd name="connsiteY102" fmla="*/ 1683206 h 1835606"/>
                <a:gd name="connsiteX103" fmla="*/ 635409 w 1626009"/>
                <a:gd name="connsiteY103" fmla="*/ 1727656 h 1835606"/>
                <a:gd name="connsiteX104" fmla="*/ 648109 w 1626009"/>
                <a:gd name="connsiteY104" fmla="*/ 1746706 h 1835606"/>
                <a:gd name="connsiteX105" fmla="*/ 654459 w 1626009"/>
                <a:gd name="connsiteY105" fmla="*/ 1765756 h 1835606"/>
                <a:gd name="connsiteX106" fmla="*/ 673509 w 1626009"/>
                <a:gd name="connsiteY106" fmla="*/ 1772106 h 1835606"/>
                <a:gd name="connsiteX107" fmla="*/ 692559 w 1626009"/>
                <a:gd name="connsiteY107" fmla="*/ 1765756 h 1835606"/>
                <a:gd name="connsiteX108" fmla="*/ 698909 w 1626009"/>
                <a:gd name="connsiteY108" fmla="*/ 1746706 h 1835606"/>
                <a:gd name="connsiteX109" fmla="*/ 705259 w 1626009"/>
                <a:gd name="connsiteY109" fmla="*/ 1721306 h 1835606"/>
                <a:gd name="connsiteX110" fmla="*/ 711609 w 1626009"/>
                <a:gd name="connsiteY110" fmla="*/ 1689556 h 1835606"/>
                <a:gd name="connsiteX111" fmla="*/ 724309 w 1626009"/>
                <a:gd name="connsiteY111" fmla="*/ 1651456 h 1835606"/>
                <a:gd name="connsiteX112" fmla="*/ 730659 w 1626009"/>
                <a:gd name="connsiteY112" fmla="*/ 1632406 h 1835606"/>
                <a:gd name="connsiteX113" fmla="*/ 737009 w 1626009"/>
                <a:gd name="connsiteY113" fmla="*/ 1549856 h 1835606"/>
                <a:gd name="connsiteX114" fmla="*/ 756059 w 1626009"/>
                <a:gd name="connsiteY114" fmla="*/ 1543506 h 1835606"/>
                <a:gd name="connsiteX115" fmla="*/ 762409 w 1626009"/>
                <a:gd name="connsiteY115" fmla="*/ 1524456 h 1835606"/>
                <a:gd name="connsiteX116" fmla="*/ 781459 w 1626009"/>
                <a:gd name="connsiteY116" fmla="*/ 1454606 h 1835606"/>
                <a:gd name="connsiteX117" fmla="*/ 787809 w 1626009"/>
                <a:gd name="connsiteY117" fmla="*/ 1435556 h 1835606"/>
                <a:gd name="connsiteX118" fmla="*/ 768759 w 1626009"/>
                <a:gd name="connsiteY118" fmla="*/ 1257756 h 1835606"/>
                <a:gd name="connsiteX119" fmla="*/ 749709 w 1626009"/>
                <a:gd name="connsiteY119" fmla="*/ 1245056 h 1835606"/>
                <a:gd name="connsiteX120" fmla="*/ 743359 w 1626009"/>
                <a:gd name="connsiteY120" fmla="*/ 1226006 h 1835606"/>
                <a:gd name="connsiteX121" fmla="*/ 775109 w 1626009"/>
                <a:gd name="connsiteY121" fmla="*/ 1194256 h 1835606"/>
                <a:gd name="connsiteX122" fmla="*/ 794159 w 1626009"/>
                <a:gd name="connsiteY122" fmla="*/ 1187906 h 1835606"/>
                <a:gd name="connsiteX123" fmla="*/ 813209 w 1626009"/>
                <a:gd name="connsiteY123" fmla="*/ 1168856 h 1835606"/>
                <a:gd name="connsiteX124" fmla="*/ 832259 w 1626009"/>
                <a:gd name="connsiteY124" fmla="*/ 1162506 h 1835606"/>
                <a:gd name="connsiteX125" fmla="*/ 851309 w 1626009"/>
                <a:gd name="connsiteY125" fmla="*/ 1149806 h 1835606"/>
                <a:gd name="connsiteX126" fmla="*/ 914809 w 1626009"/>
                <a:gd name="connsiteY126" fmla="*/ 1257756 h 1835606"/>
                <a:gd name="connsiteX127" fmla="*/ 952909 w 1626009"/>
                <a:gd name="connsiteY127" fmla="*/ 1251406 h 1835606"/>
                <a:gd name="connsiteX128" fmla="*/ 864009 w 1626009"/>
                <a:gd name="connsiteY128" fmla="*/ 1099006 h 1835606"/>
                <a:gd name="connsiteX129" fmla="*/ 857659 w 1626009"/>
                <a:gd name="connsiteY129" fmla="*/ 1079956 h 1835606"/>
                <a:gd name="connsiteX130" fmla="*/ 1010059 w 1626009"/>
                <a:gd name="connsiteY130" fmla="*/ 1092656 h 1835606"/>
                <a:gd name="connsiteX131" fmla="*/ 1130709 w 1626009"/>
                <a:gd name="connsiteY131" fmla="*/ 1105356 h 1835606"/>
                <a:gd name="connsiteX132" fmla="*/ 1175159 w 1626009"/>
                <a:gd name="connsiteY132" fmla="*/ 1124406 h 1835606"/>
                <a:gd name="connsiteX133" fmla="*/ 1225959 w 1626009"/>
                <a:gd name="connsiteY133" fmla="*/ 1137106 h 1835606"/>
                <a:gd name="connsiteX134" fmla="*/ 1245009 w 1626009"/>
                <a:gd name="connsiteY134" fmla="*/ 1143456 h 1835606"/>
                <a:gd name="connsiteX135" fmla="*/ 1270409 w 1626009"/>
                <a:gd name="connsiteY135" fmla="*/ 1111706 h 1835606"/>
                <a:gd name="connsiteX136" fmla="*/ 1308509 w 1626009"/>
                <a:gd name="connsiteY136" fmla="*/ 1092656 h 1835606"/>
                <a:gd name="connsiteX137" fmla="*/ 1340259 w 1626009"/>
                <a:gd name="connsiteY137" fmla="*/ 1035506 h 1835606"/>
                <a:gd name="connsiteX138" fmla="*/ 1352959 w 1626009"/>
                <a:gd name="connsiteY138" fmla="*/ 1016456 h 1835606"/>
                <a:gd name="connsiteX139" fmla="*/ 1372009 w 1626009"/>
                <a:gd name="connsiteY139" fmla="*/ 1003756 h 1835606"/>
                <a:gd name="connsiteX140" fmla="*/ 1378359 w 1626009"/>
                <a:gd name="connsiteY140" fmla="*/ 895806 h 1835606"/>
                <a:gd name="connsiteX141" fmla="*/ 1359309 w 1626009"/>
                <a:gd name="connsiteY141" fmla="*/ 889456 h 1835606"/>
                <a:gd name="connsiteX142" fmla="*/ 1346609 w 1626009"/>
                <a:gd name="connsiteY142" fmla="*/ 870406 h 1835606"/>
                <a:gd name="connsiteX143" fmla="*/ 1327559 w 1626009"/>
                <a:gd name="connsiteY143" fmla="*/ 857706 h 1835606"/>
                <a:gd name="connsiteX144" fmla="*/ 1321209 w 1626009"/>
                <a:gd name="connsiteY144" fmla="*/ 832306 h 1835606"/>
                <a:gd name="connsiteX145" fmla="*/ 1314859 w 1626009"/>
                <a:gd name="connsiteY145" fmla="*/ 749756 h 1835606"/>
                <a:gd name="connsiteX146" fmla="*/ 1314859 w 1626009"/>
                <a:gd name="connsiteY146" fmla="*/ 673556 h 1835606"/>
                <a:gd name="connsiteX147" fmla="*/ 1359309 w 1626009"/>
                <a:gd name="connsiteY147" fmla="*/ 648156 h 1835606"/>
                <a:gd name="connsiteX148" fmla="*/ 1378359 w 1626009"/>
                <a:gd name="connsiteY148" fmla="*/ 641806 h 1835606"/>
                <a:gd name="connsiteX149" fmla="*/ 1403759 w 1626009"/>
                <a:gd name="connsiteY149" fmla="*/ 603706 h 1835606"/>
                <a:gd name="connsiteX150" fmla="*/ 1422809 w 1626009"/>
                <a:gd name="connsiteY150" fmla="*/ 584656 h 1835606"/>
                <a:gd name="connsiteX151" fmla="*/ 1435509 w 1626009"/>
                <a:gd name="connsiteY151" fmla="*/ 565606 h 1835606"/>
                <a:gd name="connsiteX152" fmla="*/ 1473609 w 1626009"/>
                <a:gd name="connsiteY152" fmla="*/ 552906 h 1835606"/>
                <a:gd name="connsiteX153" fmla="*/ 1486309 w 1626009"/>
                <a:gd name="connsiteY153" fmla="*/ 514806 h 1835606"/>
                <a:gd name="connsiteX154" fmla="*/ 1492659 w 1626009"/>
                <a:gd name="connsiteY154" fmla="*/ 495756 h 1835606"/>
                <a:gd name="connsiteX155" fmla="*/ 1511709 w 1626009"/>
                <a:gd name="connsiteY155" fmla="*/ 425906 h 1835606"/>
                <a:gd name="connsiteX156" fmla="*/ 1518059 w 1626009"/>
                <a:gd name="connsiteY156" fmla="*/ 356056 h 1835606"/>
                <a:gd name="connsiteX157" fmla="*/ 1530759 w 1626009"/>
                <a:gd name="connsiteY157" fmla="*/ 337006 h 1835606"/>
                <a:gd name="connsiteX158" fmla="*/ 1556159 w 1626009"/>
                <a:gd name="connsiteY158" fmla="*/ 298906 h 1835606"/>
                <a:gd name="connsiteX159" fmla="*/ 1575209 w 1626009"/>
                <a:gd name="connsiteY159" fmla="*/ 260806 h 1835606"/>
                <a:gd name="connsiteX160" fmla="*/ 1581559 w 1626009"/>
                <a:gd name="connsiteY160" fmla="*/ 241756 h 1835606"/>
                <a:gd name="connsiteX161" fmla="*/ 1594259 w 1626009"/>
                <a:gd name="connsiteY161" fmla="*/ 222706 h 1835606"/>
                <a:gd name="connsiteX162" fmla="*/ 1606959 w 1626009"/>
                <a:gd name="connsiteY162" fmla="*/ 184606 h 1835606"/>
                <a:gd name="connsiteX163" fmla="*/ 1619659 w 1626009"/>
                <a:gd name="connsiteY163" fmla="*/ 146506 h 1835606"/>
                <a:gd name="connsiteX164" fmla="*/ 1626009 w 1626009"/>
                <a:gd name="connsiteY164" fmla="*/ 127456 h 1835606"/>
                <a:gd name="connsiteX165" fmla="*/ 1422809 w 1626009"/>
                <a:gd name="connsiteY165" fmla="*/ 83006 h 1835606"/>
                <a:gd name="connsiteX166" fmla="*/ 1403759 w 1626009"/>
                <a:gd name="connsiteY166" fmla="*/ 95706 h 1835606"/>
                <a:gd name="connsiteX167" fmla="*/ 1365659 w 1626009"/>
                <a:gd name="connsiteY167" fmla="*/ 108406 h 1835606"/>
                <a:gd name="connsiteX168" fmla="*/ 1359309 w 1626009"/>
                <a:gd name="connsiteY168" fmla="*/ 38556 h 1835606"/>
                <a:gd name="connsiteX169" fmla="*/ 1352959 w 1626009"/>
                <a:gd name="connsiteY169" fmla="*/ 19506 h 1835606"/>
                <a:gd name="connsiteX170" fmla="*/ 1327559 w 1626009"/>
                <a:gd name="connsiteY170" fmla="*/ 13156 h 1835606"/>
                <a:gd name="connsiteX171" fmla="*/ 1302159 w 1626009"/>
                <a:gd name="connsiteY171" fmla="*/ 456 h 1835606"/>
                <a:gd name="connsiteX0" fmla="*/ 1302159 w 1626009"/>
                <a:gd name="connsiteY0" fmla="*/ 456 h 1835606"/>
                <a:gd name="connsiteX1" fmla="*/ 1289459 w 1626009"/>
                <a:gd name="connsiteY1" fmla="*/ 32206 h 1835606"/>
                <a:gd name="connsiteX2" fmla="*/ 1283109 w 1626009"/>
                <a:gd name="connsiteY2" fmla="*/ 83006 h 1835606"/>
                <a:gd name="connsiteX3" fmla="*/ 1276759 w 1626009"/>
                <a:gd name="connsiteY3" fmla="*/ 108406 h 1835606"/>
                <a:gd name="connsiteX4" fmla="*/ 1270409 w 1626009"/>
                <a:gd name="connsiteY4" fmla="*/ 159206 h 1835606"/>
                <a:gd name="connsiteX5" fmla="*/ 1257709 w 1626009"/>
                <a:gd name="connsiteY5" fmla="*/ 203656 h 1835606"/>
                <a:gd name="connsiteX6" fmla="*/ 1219609 w 1626009"/>
                <a:gd name="connsiteY6" fmla="*/ 229056 h 1835606"/>
                <a:gd name="connsiteX7" fmla="*/ 1181509 w 1626009"/>
                <a:gd name="connsiteY7" fmla="*/ 267156 h 1835606"/>
                <a:gd name="connsiteX8" fmla="*/ 1124359 w 1626009"/>
                <a:gd name="connsiteY8" fmla="*/ 298906 h 1835606"/>
                <a:gd name="connsiteX9" fmla="*/ 1086259 w 1626009"/>
                <a:gd name="connsiteY9" fmla="*/ 305256 h 1835606"/>
                <a:gd name="connsiteX10" fmla="*/ 1035459 w 1626009"/>
                <a:gd name="connsiteY10" fmla="*/ 317956 h 1835606"/>
                <a:gd name="connsiteX11" fmla="*/ 1010059 w 1626009"/>
                <a:gd name="connsiteY11" fmla="*/ 324306 h 1835606"/>
                <a:gd name="connsiteX12" fmla="*/ 940209 w 1626009"/>
                <a:gd name="connsiteY12" fmla="*/ 330656 h 1835606"/>
                <a:gd name="connsiteX13" fmla="*/ 933859 w 1626009"/>
                <a:gd name="connsiteY13" fmla="*/ 311606 h 1835606"/>
                <a:gd name="connsiteX14" fmla="*/ 921159 w 1626009"/>
                <a:gd name="connsiteY14" fmla="*/ 292556 h 1835606"/>
                <a:gd name="connsiteX15" fmla="*/ 889409 w 1626009"/>
                <a:gd name="connsiteY15" fmla="*/ 298906 h 1835606"/>
                <a:gd name="connsiteX16" fmla="*/ 870359 w 1626009"/>
                <a:gd name="connsiteY16" fmla="*/ 337006 h 1835606"/>
                <a:gd name="connsiteX17" fmla="*/ 851309 w 1626009"/>
                <a:gd name="connsiteY17" fmla="*/ 343356 h 1835606"/>
                <a:gd name="connsiteX18" fmla="*/ 813209 w 1626009"/>
                <a:gd name="connsiteY18" fmla="*/ 337006 h 1835606"/>
                <a:gd name="connsiteX19" fmla="*/ 768759 w 1626009"/>
                <a:gd name="connsiteY19" fmla="*/ 330656 h 1835606"/>
                <a:gd name="connsiteX20" fmla="*/ 762409 w 1626009"/>
                <a:gd name="connsiteY20" fmla="*/ 311606 h 1835606"/>
                <a:gd name="connsiteX21" fmla="*/ 730659 w 1626009"/>
                <a:gd name="connsiteY21" fmla="*/ 279856 h 1835606"/>
                <a:gd name="connsiteX22" fmla="*/ 698909 w 1626009"/>
                <a:gd name="connsiteY22" fmla="*/ 286206 h 1835606"/>
                <a:gd name="connsiteX23" fmla="*/ 679859 w 1626009"/>
                <a:gd name="connsiteY23" fmla="*/ 292556 h 1835606"/>
                <a:gd name="connsiteX24" fmla="*/ 673509 w 1626009"/>
                <a:gd name="connsiteY24" fmla="*/ 311606 h 1835606"/>
                <a:gd name="connsiteX25" fmla="*/ 629059 w 1626009"/>
                <a:gd name="connsiteY25" fmla="*/ 286206 h 1835606"/>
                <a:gd name="connsiteX26" fmla="*/ 590959 w 1626009"/>
                <a:gd name="connsiteY26" fmla="*/ 260806 h 1835606"/>
                <a:gd name="connsiteX27" fmla="*/ 578259 w 1626009"/>
                <a:gd name="connsiteY27" fmla="*/ 279856 h 1835606"/>
                <a:gd name="connsiteX28" fmla="*/ 559209 w 1626009"/>
                <a:gd name="connsiteY28" fmla="*/ 298906 h 1835606"/>
                <a:gd name="connsiteX29" fmla="*/ 552859 w 1626009"/>
                <a:gd name="connsiteY29" fmla="*/ 317956 h 1835606"/>
                <a:gd name="connsiteX30" fmla="*/ 527459 w 1626009"/>
                <a:gd name="connsiteY30" fmla="*/ 356056 h 1835606"/>
                <a:gd name="connsiteX31" fmla="*/ 514759 w 1626009"/>
                <a:gd name="connsiteY31" fmla="*/ 375106 h 1835606"/>
                <a:gd name="connsiteX32" fmla="*/ 495709 w 1626009"/>
                <a:gd name="connsiteY32" fmla="*/ 394156 h 1835606"/>
                <a:gd name="connsiteX33" fmla="*/ 483009 w 1626009"/>
                <a:gd name="connsiteY33" fmla="*/ 432256 h 1835606"/>
                <a:gd name="connsiteX34" fmla="*/ 260759 w 1626009"/>
                <a:gd name="connsiteY34" fmla="*/ 470356 h 1835606"/>
                <a:gd name="connsiteX35" fmla="*/ 254409 w 1626009"/>
                <a:gd name="connsiteY35" fmla="*/ 508456 h 1835606"/>
                <a:gd name="connsiteX36" fmla="*/ 216309 w 1626009"/>
                <a:gd name="connsiteY36" fmla="*/ 527506 h 1835606"/>
                <a:gd name="connsiteX37" fmla="*/ 197259 w 1626009"/>
                <a:gd name="connsiteY37" fmla="*/ 514806 h 1835606"/>
                <a:gd name="connsiteX38" fmla="*/ 190909 w 1626009"/>
                <a:gd name="connsiteY38" fmla="*/ 495756 h 1835606"/>
                <a:gd name="connsiteX39" fmla="*/ 114709 w 1626009"/>
                <a:gd name="connsiteY39" fmla="*/ 457656 h 1835606"/>
                <a:gd name="connsiteX40" fmla="*/ 57559 w 1626009"/>
                <a:gd name="connsiteY40" fmla="*/ 444956 h 1835606"/>
                <a:gd name="connsiteX41" fmla="*/ 38509 w 1626009"/>
                <a:gd name="connsiteY41" fmla="*/ 451306 h 1835606"/>
                <a:gd name="connsiteX42" fmla="*/ 32159 w 1626009"/>
                <a:gd name="connsiteY42" fmla="*/ 470356 h 1835606"/>
                <a:gd name="connsiteX43" fmla="*/ 38509 w 1626009"/>
                <a:gd name="connsiteY43" fmla="*/ 527506 h 1835606"/>
                <a:gd name="connsiteX44" fmla="*/ 57559 w 1626009"/>
                <a:gd name="connsiteY44" fmla="*/ 540206 h 1835606"/>
                <a:gd name="connsiteX45" fmla="*/ 89309 w 1626009"/>
                <a:gd name="connsiteY45" fmla="*/ 571956 h 1835606"/>
                <a:gd name="connsiteX46" fmla="*/ 102009 w 1626009"/>
                <a:gd name="connsiteY46" fmla="*/ 591006 h 1835606"/>
                <a:gd name="connsiteX47" fmla="*/ 140109 w 1626009"/>
                <a:gd name="connsiteY47" fmla="*/ 616406 h 1835606"/>
                <a:gd name="connsiteX48" fmla="*/ 184559 w 1626009"/>
                <a:gd name="connsiteY48" fmla="*/ 648156 h 1835606"/>
                <a:gd name="connsiteX49" fmla="*/ 209959 w 1626009"/>
                <a:gd name="connsiteY49" fmla="*/ 660856 h 1835606"/>
                <a:gd name="connsiteX50" fmla="*/ 114709 w 1626009"/>
                <a:gd name="connsiteY50" fmla="*/ 660856 h 1835606"/>
                <a:gd name="connsiteX51" fmla="*/ 51209 w 1626009"/>
                <a:gd name="connsiteY51" fmla="*/ 667206 h 1835606"/>
                <a:gd name="connsiteX52" fmla="*/ 57559 w 1626009"/>
                <a:gd name="connsiteY52" fmla="*/ 692606 h 1835606"/>
                <a:gd name="connsiteX53" fmla="*/ 44859 w 1626009"/>
                <a:gd name="connsiteY53" fmla="*/ 711656 h 1835606"/>
                <a:gd name="connsiteX54" fmla="*/ 32159 w 1626009"/>
                <a:gd name="connsiteY54" fmla="*/ 762456 h 1835606"/>
                <a:gd name="connsiteX55" fmla="*/ 25809 w 1626009"/>
                <a:gd name="connsiteY55" fmla="*/ 787856 h 1835606"/>
                <a:gd name="connsiteX56" fmla="*/ 13109 w 1626009"/>
                <a:gd name="connsiteY56" fmla="*/ 997406 h 1835606"/>
                <a:gd name="connsiteX57" fmla="*/ 6759 w 1626009"/>
                <a:gd name="connsiteY57" fmla="*/ 1016456 h 1835606"/>
                <a:gd name="connsiteX58" fmla="*/ 6759 w 1626009"/>
                <a:gd name="connsiteY58" fmla="*/ 1168856 h 1835606"/>
                <a:gd name="connsiteX59" fmla="*/ 32159 w 1626009"/>
                <a:gd name="connsiteY59" fmla="*/ 1206956 h 1835606"/>
                <a:gd name="connsiteX60" fmla="*/ 44859 w 1626009"/>
                <a:gd name="connsiteY60" fmla="*/ 1245056 h 1835606"/>
                <a:gd name="connsiteX61" fmla="*/ 51209 w 1626009"/>
                <a:gd name="connsiteY61" fmla="*/ 1264106 h 1835606"/>
                <a:gd name="connsiteX62" fmla="*/ 57559 w 1626009"/>
                <a:gd name="connsiteY62" fmla="*/ 1333956 h 1835606"/>
                <a:gd name="connsiteX63" fmla="*/ 63909 w 1626009"/>
                <a:gd name="connsiteY63" fmla="*/ 1353006 h 1835606"/>
                <a:gd name="connsiteX64" fmla="*/ 57559 w 1626009"/>
                <a:gd name="connsiteY64" fmla="*/ 1403806 h 1835606"/>
                <a:gd name="connsiteX65" fmla="*/ 32159 w 1626009"/>
                <a:gd name="connsiteY65" fmla="*/ 1448256 h 1835606"/>
                <a:gd name="connsiteX66" fmla="*/ 6759 w 1626009"/>
                <a:gd name="connsiteY66" fmla="*/ 1486356 h 1835606"/>
                <a:gd name="connsiteX67" fmla="*/ 13109 w 1626009"/>
                <a:gd name="connsiteY67" fmla="*/ 1537156 h 1835606"/>
                <a:gd name="connsiteX68" fmla="*/ 32159 w 1626009"/>
                <a:gd name="connsiteY68" fmla="*/ 1556206 h 1835606"/>
                <a:gd name="connsiteX69" fmla="*/ 38509 w 1626009"/>
                <a:gd name="connsiteY69" fmla="*/ 1575256 h 1835606"/>
                <a:gd name="connsiteX70" fmla="*/ 51209 w 1626009"/>
                <a:gd name="connsiteY70" fmla="*/ 1594306 h 1835606"/>
                <a:gd name="connsiteX71" fmla="*/ 70259 w 1626009"/>
                <a:gd name="connsiteY71" fmla="*/ 1632406 h 1835606"/>
                <a:gd name="connsiteX72" fmla="*/ 89309 w 1626009"/>
                <a:gd name="connsiteY72" fmla="*/ 1651456 h 1835606"/>
                <a:gd name="connsiteX73" fmla="*/ 127409 w 1626009"/>
                <a:gd name="connsiteY73" fmla="*/ 1683206 h 1835606"/>
                <a:gd name="connsiteX74" fmla="*/ 171859 w 1626009"/>
                <a:gd name="connsiteY74" fmla="*/ 1727656 h 1835606"/>
                <a:gd name="connsiteX75" fmla="*/ 184559 w 1626009"/>
                <a:gd name="connsiteY75" fmla="*/ 1746706 h 1835606"/>
                <a:gd name="connsiteX76" fmla="*/ 197259 w 1626009"/>
                <a:gd name="connsiteY76" fmla="*/ 1784806 h 1835606"/>
                <a:gd name="connsiteX77" fmla="*/ 216309 w 1626009"/>
                <a:gd name="connsiteY77" fmla="*/ 1822906 h 1835606"/>
                <a:gd name="connsiteX78" fmla="*/ 235359 w 1626009"/>
                <a:gd name="connsiteY78" fmla="*/ 1835606 h 1835606"/>
                <a:gd name="connsiteX79" fmla="*/ 279809 w 1626009"/>
                <a:gd name="connsiteY79" fmla="*/ 1822906 h 1835606"/>
                <a:gd name="connsiteX80" fmla="*/ 298859 w 1626009"/>
                <a:gd name="connsiteY80" fmla="*/ 1803856 h 1835606"/>
                <a:gd name="connsiteX81" fmla="*/ 317909 w 1626009"/>
                <a:gd name="connsiteY81" fmla="*/ 1791156 h 1835606"/>
                <a:gd name="connsiteX82" fmla="*/ 298859 w 1626009"/>
                <a:gd name="connsiteY82" fmla="*/ 1740356 h 1835606"/>
                <a:gd name="connsiteX83" fmla="*/ 279809 w 1626009"/>
                <a:gd name="connsiteY83" fmla="*/ 1727656 h 1835606"/>
                <a:gd name="connsiteX84" fmla="*/ 286159 w 1626009"/>
                <a:gd name="connsiteY84" fmla="*/ 1676856 h 1835606"/>
                <a:gd name="connsiteX85" fmla="*/ 279809 w 1626009"/>
                <a:gd name="connsiteY85" fmla="*/ 1638756 h 1835606"/>
                <a:gd name="connsiteX86" fmla="*/ 273459 w 1626009"/>
                <a:gd name="connsiteY86" fmla="*/ 1581606 h 1835606"/>
                <a:gd name="connsiteX87" fmla="*/ 279809 w 1626009"/>
                <a:gd name="connsiteY87" fmla="*/ 1530806 h 1835606"/>
                <a:gd name="connsiteX88" fmla="*/ 286159 w 1626009"/>
                <a:gd name="connsiteY88" fmla="*/ 1511756 h 1835606"/>
                <a:gd name="connsiteX89" fmla="*/ 305209 w 1626009"/>
                <a:gd name="connsiteY89" fmla="*/ 1499056 h 1835606"/>
                <a:gd name="connsiteX90" fmla="*/ 324259 w 1626009"/>
                <a:gd name="connsiteY90" fmla="*/ 1492706 h 1835606"/>
                <a:gd name="connsiteX91" fmla="*/ 356009 w 1626009"/>
                <a:gd name="connsiteY91" fmla="*/ 1537156 h 1835606"/>
                <a:gd name="connsiteX92" fmla="*/ 394109 w 1626009"/>
                <a:gd name="connsiteY92" fmla="*/ 1556206 h 1835606"/>
                <a:gd name="connsiteX93" fmla="*/ 502059 w 1626009"/>
                <a:gd name="connsiteY93" fmla="*/ 1543506 h 1835606"/>
                <a:gd name="connsiteX94" fmla="*/ 540159 w 1626009"/>
                <a:gd name="connsiteY94" fmla="*/ 1530806 h 1835606"/>
                <a:gd name="connsiteX95" fmla="*/ 552859 w 1626009"/>
                <a:gd name="connsiteY95" fmla="*/ 1511756 h 1835606"/>
                <a:gd name="connsiteX96" fmla="*/ 521109 w 1626009"/>
                <a:gd name="connsiteY96" fmla="*/ 1556206 h 1835606"/>
                <a:gd name="connsiteX97" fmla="*/ 508409 w 1626009"/>
                <a:gd name="connsiteY97" fmla="*/ 1594306 h 1835606"/>
                <a:gd name="connsiteX98" fmla="*/ 527459 w 1626009"/>
                <a:gd name="connsiteY98" fmla="*/ 1607006 h 1835606"/>
                <a:gd name="connsiteX99" fmla="*/ 552859 w 1626009"/>
                <a:gd name="connsiteY99" fmla="*/ 1613356 h 1835606"/>
                <a:gd name="connsiteX100" fmla="*/ 565559 w 1626009"/>
                <a:gd name="connsiteY100" fmla="*/ 1638756 h 1835606"/>
                <a:gd name="connsiteX101" fmla="*/ 578259 w 1626009"/>
                <a:gd name="connsiteY101" fmla="*/ 1657806 h 1835606"/>
                <a:gd name="connsiteX102" fmla="*/ 616359 w 1626009"/>
                <a:gd name="connsiteY102" fmla="*/ 1683206 h 1835606"/>
                <a:gd name="connsiteX103" fmla="*/ 635409 w 1626009"/>
                <a:gd name="connsiteY103" fmla="*/ 1727656 h 1835606"/>
                <a:gd name="connsiteX104" fmla="*/ 648109 w 1626009"/>
                <a:gd name="connsiteY104" fmla="*/ 1746706 h 1835606"/>
                <a:gd name="connsiteX105" fmla="*/ 654459 w 1626009"/>
                <a:gd name="connsiteY105" fmla="*/ 1765756 h 1835606"/>
                <a:gd name="connsiteX106" fmla="*/ 673509 w 1626009"/>
                <a:gd name="connsiteY106" fmla="*/ 1772106 h 1835606"/>
                <a:gd name="connsiteX107" fmla="*/ 692559 w 1626009"/>
                <a:gd name="connsiteY107" fmla="*/ 1765756 h 1835606"/>
                <a:gd name="connsiteX108" fmla="*/ 698909 w 1626009"/>
                <a:gd name="connsiteY108" fmla="*/ 1746706 h 1835606"/>
                <a:gd name="connsiteX109" fmla="*/ 705259 w 1626009"/>
                <a:gd name="connsiteY109" fmla="*/ 1721306 h 1835606"/>
                <a:gd name="connsiteX110" fmla="*/ 711609 w 1626009"/>
                <a:gd name="connsiteY110" fmla="*/ 1689556 h 1835606"/>
                <a:gd name="connsiteX111" fmla="*/ 724309 w 1626009"/>
                <a:gd name="connsiteY111" fmla="*/ 1651456 h 1835606"/>
                <a:gd name="connsiteX112" fmla="*/ 730659 w 1626009"/>
                <a:gd name="connsiteY112" fmla="*/ 1632406 h 1835606"/>
                <a:gd name="connsiteX113" fmla="*/ 737009 w 1626009"/>
                <a:gd name="connsiteY113" fmla="*/ 1549856 h 1835606"/>
                <a:gd name="connsiteX114" fmla="*/ 756059 w 1626009"/>
                <a:gd name="connsiteY114" fmla="*/ 1543506 h 1835606"/>
                <a:gd name="connsiteX115" fmla="*/ 762409 w 1626009"/>
                <a:gd name="connsiteY115" fmla="*/ 1524456 h 1835606"/>
                <a:gd name="connsiteX116" fmla="*/ 781459 w 1626009"/>
                <a:gd name="connsiteY116" fmla="*/ 1454606 h 1835606"/>
                <a:gd name="connsiteX117" fmla="*/ 787809 w 1626009"/>
                <a:gd name="connsiteY117" fmla="*/ 1435556 h 1835606"/>
                <a:gd name="connsiteX118" fmla="*/ 768759 w 1626009"/>
                <a:gd name="connsiteY118" fmla="*/ 1257756 h 1835606"/>
                <a:gd name="connsiteX119" fmla="*/ 749709 w 1626009"/>
                <a:gd name="connsiteY119" fmla="*/ 1245056 h 1835606"/>
                <a:gd name="connsiteX120" fmla="*/ 743359 w 1626009"/>
                <a:gd name="connsiteY120" fmla="*/ 1226006 h 1835606"/>
                <a:gd name="connsiteX121" fmla="*/ 775109 w 1626009"/>
                <a:gd name="connsiteY121" fmla="*/ 1194256 h 1835606"/>
                <a:gd name="connsiteX122" fmla="*/ 794159 w 1626009"/>
                <a:gd name="connsiteY122" fmla="*/ 1187906 h 1835606"/>
                <a:gd name="connsiteX123" fmla="*/ 813209 w 1626009"/>
                <a:gd name="connsiteY123" fmla="*/ 1168856 h 1835606"/>
                <a:gd name="connsiteX124" fmla="*/ 832259 w 1626009"/>
                <a:gd name="connsiteY124" fmla="*/ 1162506 h 1835606"/>
                <a:gd name="connsiteX125" fmla="*/ 851309 w 1626009"/>
                <a:gd name="connsiteY125" fmla="*/ 1149806 h 1835606"/>
                <a:gd name="connsiteX126" fmla="*/ 914809 w 1626009"/>
                <a:gd name="connsiteY126" fmla="*/ 1257756 h 1835606"/>
                <a:gd name="connsiteX127" fmla="*/ 952909 w 1626009"/>
                <a:gd name="connsiteY127" fmla="*/ 1251406 h 1835606"/>
                <a:gd name="connsiteX128" fmla="*/ 933859 w 1626009"/>
                <a:gd name="connsiteY128" fmla="*/ 1175206 h 1835606"/>
                <a:gd name="connsiteX129" fmla="*/ 864009 w 1626009"/>
                <a:gd name="connsiteY129" fmla="*/ 1099006 h 1835606"/>
                <a:gd name="connsiteX130" fmla="*/ 857659 w 1626009"/>
                <a:gd name="connsiteY130" fmla="*/ 1079956 h 1835606"/>
                <a:gd name="connsiteX131" fmla="*/ 1010059 w 1626009"/>
                <a:gd name="connsiteY131" fmla="*/ 1092656 h 1835606"/>
                <a:gd name="connsiteX132" fmla="*/ 1130709 w 1626009"/>
                <a:gd name="connsiteY132" fmla="*/ 1105356 h 1835606"/>
                <a:gd name="connsiteX133" fmla="*/ 1175159 w 1626009"/>
                <a:gd name="connsiteY133" fmla="*/ 1124406 h 1835606"/>
                <a:gd name="connsiteX134" fmla="*/ 1225959 w 1626009"/>
                <a:gd name="connsiteY134" fmla="*/ 1137106 h 1835606"/>
                <a:gd name="connsiteX135" fmla="*/ 1245009 w 1626009"/>
                <a:gd name="connsiteY135" fmla="*/ 1143456 h 1835606"/>
                <a:gd name="connsiteX136" fmla="*/ 1270409 w 1626009"/>
                <a:gd name="connsiteY136" fmla="*/ 1111706 h 1835606"/>
                <a:gd name="connsiteX137" fmla="*/ 1308509 w 1626009"/>
                <a:gd name="connsiteY137" fmla="*/ 1092656 h 1835606"/>
                <a:gd name="connsiteX138" fmla="*/ 1340259 w 1626009"/>
                <a:gd name="connsiteY138" fmla="*/ 1035506 h 1835606"/>
                <a:gd name="connsiteX139" fmla="*/ 1352959 w 1626009"/>
                <a:gd name="connsiteY139" fmla="*/ 1016456 h 1835606"/>
                <a:gd name="connsiteX140" fmla="*/ 1372009 w 1626009"/>
                <a:gd name="connsiteY140" fmla="*/ 1003756 h 1835606"/>
                <a:gd name="connsiteX141" fmla="*/ 1378359 w 1626009"/>
                <a:gd name="connsiteY141" fmla="*/ 895806 h 1835606"/>
                <a:gd name="connsiteX142" fmla="*/ 1359309 w 1626009"/>
                <a:gd name="connsiteY142" fmla="*/ 889456 h 1835606"/>
                <a:gd name="connsiteX143" fmla="*/ 1346609 w 1626009"/>
                <a:gd name="connsiteY143" fmla="*/ 870406 h 1835606"/>
                <a:gd name="connsiteX144" fmla="*/ 1327559 w 1626009"/>
                <a:gd name="connsiteY144" fmla="*/ 857706 h 1835606"/>
                <a:gd name="connsiteX145" fmla="*/ 1321209 w 1626009"/>
                <a:gd name="connsiteY145" fmla="*/ 832306 h 1835606"/>
                <a:gd name="connsiteX146" fmla="*/ 1314859 w 1626009"/>
                <a:gd name="connsiteY146" fmla="*/ 749756 h 1835606"/>
                <a:gd name="connsiteX147" fmla="*/ 1314859 w 1626009"/>
                <a:gd name="connsiteY147" fmla="*/ 673556 h 1835606"/>
                <a:gd name="connsiteX148" fmla="*/ 1359309 w 1626009"/>
                <a:gd name="connsiteY148" fmla="*/ 648156 h 1835606"/>
                <a:gd name="connsiteX149" fmla="*/ 1378359 w 1626009"/>
                <a:gd name="connsiteY149" fmla="*/ 641806 h 1835606"/>
                <a:gd name="connsiteX150" fmla="*/ 1403759 w 1626009"/>
                <a:gd name="connsiteY150" fmla="*/ 603706 h 1835606"/>
                <a:gd name="connsiteX151" fmla="*/ 1422809 w 1626009"/>
                <a:gd name="connsiteY151" fmla="*/ 584656 h 1835606"/>
                <a:gd name="connsiteX152" fmla="*/ 1435509 w 1626009"/>
                <a:gd name="connsiteY152" fmla="*/ 565606 h 1835606"/>
                <a:gd name="connsiteX153" fmla="*/ 1473609 w 1626009"/>
                <a:gd name="connsiteY153" fmla="*/ 552906 h 1835606"/>
                <a:gd name="connsiteX154" fmla="*/ 1486309 w 1626009"/>
                <a:gd name="connsiteY154" fmla="*/ 514806 h 1835606"/>
                <a:gd name="connsiteX155" fmla="*/ 1492659 w 1626009"/>
                <a:gd name="connsiteY155" fmla="*/ 495756 h 1835606"/>
                <a:gd name="connsiteX156" fmla="*/ 1511709 w 1626009"/>
                <a:gd name="connsiteY156" fmla="*/ 425906 h 1835606"/>
                <a:gd name="connsiteX157" fmla="*/ 1518059 w 1626009"/>
                <a:gd name="connsiteY157" fmla="*/ 356056 h 1835606"/>
                <a:gd name="connsiteX158" fmla="*/ 1530759 w 1626009"/>
                <a:gd name="connsiteY158" fmla="*/ 337006 h 1835606"/>
                <a:gd name="connsiteX159" fmla="*/ 1556159 w 1626009"/>
                <a:gd name="connsiteY159" fmla="*/ 298906 h 1835606"/>
                <a:gd name="connsiteX160" fmla="*/ 1575209 w 1626009"/>
                <a:gd name="connsiteY160" fmla="*/ 260806 h 1835606"/>
                <a:gd name="connsiteX161" fmla="*/ 1581559 w 1626009"/>
                <a:gd name="connsiteY161" fmla="*/ 241756 h 1835606"/>
                <a:gd name="connsiteX162" fmla="*/ 1594259 w 1626009"/>
                <a:gd name="connsiteY162" fmla="*/ 222706 h 1835606"/>
                <a:gd name="connsiteX163" fmla="*/ 1606959 w 1626009"/>
                <a:gd name="connsiteY163" fmla="*/ 184606 h 1835606"/>
                <a:gd name="connsiteX164" fmla="*/ 1619659 w 1626009"/>
                <a:gd name="connsiteY164" fmla="*/ 146506 h 1835606"/>
                <a:gd name="connsiteX165" fmla="*/ 1626009 w 1626009"/>
                <a:gd name="connsiteY165" fmla="*/ 127456 h 1835606"/>
                <a:gd name="connsiteX166" fmla="*/ 1422809 w 1626009"/>
                <a:gd name="connsiteY166" fmla="*/ 83006 h 1835606"/>
                <a:gd name="connsiteX167" fmla="*/ 1403759 w 1626009"/>
                <a:gd name="connsiteY167" fmla="*/ 95706 h 1835606"/>
                <a:gd name="connsiteX168" fmla="*/ 1365659 w 1626009"/>
                <a:gd name="connsiteY168" fmla="*/ 108406 h 1835606"/>
                <a:gd name="connsiteX169" fmla="*/ 1359309 w 1626009"/>
                <a:gd name="connsiteY169" fmla="*/ 38556 h 1835606"/>
                <a:gd name="connsiteX170" fmla="*/ 1352959 w 1626009"/>
                <a:gd name="connsiteY170" fmla="*/ 19506 h 1835606"/>
                <a:gd name="connsiteX171" fmla="*/ 1327559 w 1626009"/>
                <a:gd name="connsiteY171" fmla="*/ 13156 h 1835606"/>
                <a:gd name="connsiteX172" fmla="*/ 1302159 w 1626009"/>
                <a:gd name="connsiteY172" fmla="*/ 456 h 1835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</a:cxnLst>
              <a:rect l="l" t="t" r="r" b="b"/>
              <a:pathLst>
                <a:path w="1626009" h="1835606">
                  <a:moveTo>
                    <a:pt x="1302159" y="456"/>
                  </a:moveTo>
                  <a:cubicBezTo>
                    <a:pt x="1295809" y="3631"/>
                    <a:pt x="1292022" y="21099"/>
                    <a:pt x="1289459" y="32206"/>
                  </a:cubicBezTo>
                  <a:cubicBezTo>
                    <a:pt x="1285622" y="48834"/>
                    <a:pt x="1285914" y="66173"/>
                    <a:pt x="1283109" y="83006"/>
                  </a:cubicBezTo>
                  <a:cubicBezTo>
                    <a:pt x="1281674" y="91614"/>
                    <a:pt x="1278194" y="99798"/>
                    <a:pt x="1276759" y="108406"/>
                  </a:cubicBezTo>
                  <a:cubicBezTo>
                    <a:pt x="1273954" y="125239"/>
                    <a:pt x="1273214" y="142373"/>
                    <a:pt x="1270409" y="159206"/>
                  </a:cubicBezTo>
                  <a:cubicBezTo>
                    <a:pt x="1270376" y="159404"/>
                    <a:pt x="1260729" y="200636"/>
                    <a:pt x="1257709" y="203656"/>
                  </a:cubicBezTo>
                  <a:cubicBezTo>
                    <a:pt x="1246916" y="214449"/>
                    <a:pt x="1230402" y="218263"/>
                    <a:pt x="1219609" y="229056"/>
                  </a:cubicBezTo>
                  <a:cubicBezTo>
                    <a:pt x="1206909" y="241756"/>
                    <a:pt x="1196453" y="257193"/>
                    <a:pt x="1181509" y="267156"/>
                  </a:cubicBezTo>
                  <a:cubicBezTo>
                    <a:pt x="1156955" y="283525"/>
                    <a:pt x="1149507" y="293318"/>
                    <a:pt x="1124359" y="298906"/>
                  </a:cubicBezTo>
                  <a:cubicBezTo>
                    <a:pt x="1111790" y="301699"/>
                    <a:pt x="1098848" y="302558"/>
                    <a:pt x="1086259" y="305256"/>
                  </a:cubicBezTo>
                  <a:cubicBezTo>
                    <a:pt x="1069192" y="308913"/>
                    <a:pt x="1052392" y="313723"/>
                    <a:pt x="1035459" y="317956"/>
                  </a:cubicBezTo>
                  <a:lnTo>
                    <a:pt x="1010059" y="324306"/>
                  </a:lnTo>
                  <a:cubicBezTo>
                    <a:pt x="984315" y="341469"/>
                    <a:pt x="981800" y="349141"/>
                    <a:pt x="940209" y="330656"/>
                  </a:cubicBezTo>
                  <a:cubicBezTo>
                    <a:pt x="934092" y="327938"/>
                    <a:pt x="936852" y="317593"/>
                    <a:pt x="933859" y="311606"/>
                  </a:cubicBezTo>
                  <a:cubicBezTo>
                    <a:pt x="930446" y="304780"/>
                    <a:pt x="925392" y="298906"/>
                    <a:pt x="921159" y="292556"/>
                  </a:cubicBezTo>
                  <a:cubicBezTo>
                    <a:pt x="910576" y="294673"/>
                    <a:pt x="898780" y="293551"/>
                    <a:pt x="889409" y="298906"/>
                  </a:cubicBezTo>
                  <a:cubicBezTo>
                    <a:pt x="861929" y="314609"/>
                    <a:pt x="888829" y="318536"/>
                    <a:pt x="870359" y="337006"/>
                  </a:cubicBezTo>
                  <a:cubicBezTo>
                    <a:pt x="865626" y="341739"/>
                    <a:pt x="857659" y="341239"/>
                    <a:pt x="851309" y="343356"/>
                  </a:cubicBezTo>
                  <a:lnTo>
                    <a:pt x="813209" y="337006"/>
                  </a:lnTo>
                  <a:cubicBezTo>
                    <a:pt x="798416" y="334730"/>
                    <a:pt x="782146" y="337349"/>
                    <a:pt x="768759" y="330656"/>
                  </a:cubicBezTo>
                  <a:cubicBezTo>
                    <a:pt x="762772" y="327663"/>
                    <a:pt x="765046" y="317758"/>
                    <a:pt x="762409" y="311606"/>
                  </a:cubicBezTo>
                  <a:cubicBezTo>
                    <a:pt x="749331" y="281091"/>
                    <a:pt x="756840" y="288583"/>
                    <a:pt x="730659" y="279856"/>
                  </a:cubicBezTo>
                  <a:cubicBezTo>
                    <a:pt x="720076" y="281973"/>
                    <a:pt x="709380" y="283588"/>
                    <a:pt x="698909" y="286206"/>
                  </a:cubicBezTo>
                  <a:cubicBezTo>
                    <a:pt x="692415" y="287829"/>
                    <a:pt x="684592" y="287823"/>
                    <a:pt x="679859" y="292556"/>
                  </a:cubicBezTo>
                  <a:cubicBezTo>
                    <a:pt x="675126" y="297289"/>
                    <a:pt x="675626" y="305256"/>
                    <a:pt x="673509" y="311606"/>
                  </a:cubicBezTo>
                  <a:cubicBezTo>
                    <a:pt x="609806" y="298865"/>
                    <a:pt x="665048" y="317697"/>
                    <a:pt x="629059" y="286206"/>
                  </a:cubicBezTo>
                  <a:cubicBezTo>
                    <a:pt x="617572" y="276155"/>
                    <a:pt x="590959" y="260806"/>
                    <a:pt x="590959" y="260806"/>
                  </a:cubicBezTo>
                  <a:cubicBezTo>
                    <a:pt x="586726" y="267156"/>
                    <a:pt x="583145" y="273993"/>
                    <a:pt x="578259" y="279856"/>
                  </a:cubicBezTo>
                  <a:cubicBezTo>
                    <a:pt x="572510" y="286755"/>
                    <a:pt x="564190" y="291434"/>
                    <a:pt x="559209" y="298906"/>
                  </a:cubicBezTo>
                  <a:cubicBezTo>
                    <a:pt x="555496" y="304475"/>
                    <a:pt x="556110" y="312105"/>
                    <a:pt x="552859" y="317956"/>
                  </a:cubicBezTo>
                  <a:cubicBezTo>
                    <a:pt x="545446" y="331299"/>
                    <a:pt x="535926" y="343356"/>
                    <a:pt x="527459" y="356056"/>
                  </a:cubicBezTo>
                  <a:cubicBezTo>
                    <a:pt x="523226" y="362406"/>
                    <a:pt x="520155" y="369710"/>
                    <a:pt x="514759" y="375106"/>
                  </a:cubicBezTo>
                  <a:lnTo>
                    <a:pt x="495709" y="394156"/>
                  </a:lnTo>
                  <a:cubicBezTo>
                    <a:pt x="491476" y="406856"/>
                    <a:pt x="494148" y="424830"/>
                    <a:pt x="483009" y="432256"/>
                  </a:cubicBezTo>
                  <a:cubicBezTo>
                    <a:pt x="393714" y="491786"/>
                    <a:pt x="460136" y="456606"/>
                    <a:pt x="260759" y="470356"/>
                  </a:cubicBezTo>
                  <a:cubicBezTo>
                    <a:pt x="258642" y="483056"/>
                    <a:pt x="260167" y="496940"/>
                    <a:pt x="254409" y="508456"/>
                  </a:cubicBezTo>
                  <a:cubicBezTo>
                    <a:pt x="249485" y="518304"/>
                    <a:pt x="225325" y="524501"/>
                    <a:pt x="216309" y="527506"/>
                  </a:cubicBezTo>
                  <a:cubicBezTo>
                    <a:pt x="209959" y="523273"/>
                    <a:pt x="202027" y="520765"/>
                    <a:pt x="197259" y="514806"/>
                  </a:cubicBezTo>
                  <a:cubicBezTo>
                    <a:pt x="193078" y="509579"/>
                    <a:pt x="195642" y="500489"/>
                    <a:pt x="190909" y="495756"/>
                  </a:cubicBezTo>
                  <a:cubicBezTo>
                    <a:pt x="166290" y="471137"/>
                    <a:pt x="145697" y="467985"/>
                    <a:pt x="114709" y="457656"/>
                  </a:cubicBezTo>
                  <a:cubicBezTo>
                    <a:pt x="83445" y="447235"/>
                    <a:pt x="102261" y="452406"/>
                    <a:pt x="57559" y="444956"/>
                  </a:cubicBezTo>
                  <a:cubicBezTo>
                    <a:pt x="51209" y="447073"/>
                    <a:pt x="43242" y="446573"/>
                    <a:pt x="38509" y="451306"/>
                  </a:cubicBezTo>
                  <a:cubicBezTo>
                    <a:pt x="33776" y="456039"/>
                    <a:pt x="32159" y="463663"/>
                    <a:pt x="32159" y="470356"/>
                  </a:cubicBezTo>
                  <a:cubicBezTo>
                    <a:pt x="32159" y="489523"/>
                    <a:pt x="31959" y="509493"/>
                    <a:pt x="38509" y="527506"/>
                  </a:cubicBezTo>
                  <a:cubicBezTo>
                    <a:pt x="41117" y="534678"/>
                    <a:pt x="51209" y="535973"/>
                    <a:pt x="57559" y="540206"/>
                  </a:cubicBezTo>
                  <a:cubicBezTo>
                    <a:pt x="91426" y="591006"/>
                    <a:pt x="46976" y="529623"/>
                    <a:pt x="89309" y="571956"/>
                  </a:cubicBezTo>
                  <a:cubicBezTo>
                    <a:pt x="94705" y="577352"/>
                    <a:pt x="96266" y="585980"/>
                    <a:pt x="102009" y="591006"/>
                  </a:cubicBezTo>
                  <a:cubicBezTo>
                    <a:pt x="113496" y="601057"/>
                    <a:pt x="127898" y="607248"/>
                    <a:pt x="140109" y="616406"/>
                  </a:cubicBezTo>
                  <a:cubicBezTo>
                    <a:pt x="151012" y="624583"/>
                    <a:pt x="171560" y="640728"/>
                    <a:pt x="184559" y="648156"/>
                  </a:cubicBezTo>
                  <a:cubicBezTo>
                    <a:pt x="192778" y="652852"/>
                    <a:pt x="201492" y="656623"/>
                    <a:pt x="209959" y="660856"/>
                  </a:cubicBezTo>
                  <a:cubicBezTo>
                    <a:pt x="161288" y="677080"/>
                    <a:pt x="218297" y="660856"/>
                    <a:pt x="114709" y="660856"/>
                  </a:cubicBezTo>
                  <a:cubicBezTo>
                    <a:pt x="93437" y="660856"/>
                    <a:pt x="72376" y="665089"/>
                    <a:pt x="51209" y="667206"/>
                  </a:cubicBezTo>
                  <a:cubicBezTo>
                    <a:pt x="53326" y="675673"/>
                    <a:pt x="58793" y="683966"/>
                    <a:pt x="57559" y="692606"/>
                  </a:cubicBezTo>
                  <a:cubicBezTo>
                    <a:pt x="56480" y="700161"/>
                    <a:pt x="47467" y="704484"/>
                    <a:pt x="44859" y="711656"/>
                  </a:cubicBezTo>
                  <a:cubicBezTo>
                    <a:pt x="38894" y="728060"/>
                    <a:pt x="36392" y="745523"/>
                    <a:pt x="32159" y="762456"/>
                  </a:cubicBezTo>
                  <a:lnTo>
                    <a:pt x="25809" y="787856"/>
                  </a:lnTo>
                  <a:cubicBezTo>
                    <a:pt x="22090" y="895703"/>
                    <a:pt x="33939" y="924501"/>
                    <a:pt x="13109" y="997406"/>
                  </a:cubicBezTo>
                  <a:cubicBezTo>
                    <a:pt x="11270" y="1003842"/>
                    <a:pt x="8876" y="1010106"/>
                    <a:pt x="6759" y="1016456"/>
                  </a:cubicBezTo>
                  <a:cubicBezTo>
                    <a:pt x="2851" y="1063348"/>
                    <a:pt x="-6267" y="1121964"/>
                    <a:pt x="6759" y="1168856"/>
                  </a:cubicBezTo>
                  <a:cubicBezTo>
                    <a:pt x="10844" y="1183563"/>
                    <a:pt x="27332" y="1192476"/>
                    <a:pt x="32159" y="1206956"/>
                  </a:cubicBezTo>
                  <a:lnTo>
                    <a:pt x="44859" y="1245056"/>
                  </a:lnTo>
                  <a:lnTo>
                    <a:pt x="51209" y="1264106"/>
                  </a:lnTo>
                  <a:cubicBezTo>
                    <a:pt x="53326" y="1287389"/>
                    <a:pt x="54253" y="1310812"/>
                    <a:pt x="57559" y="1333956"/>
                  </a:cubicBezTo>
                  <a:cubicBezTo>
                    <a:pt x="58506" y="1340582"/>
                    <a:pt x="63909" y="1346313"/>
                    <a:pt x="63909" y="1353006"/>
                  </a:cubicBezTo>
                  <a:cubicBezTo>
                    <a:pt x="63909" y="1370071"/>
                    <a:pt x="60612" y="1387016"/>
                    <a:pt x="57559" y="1403806"/>
                  </a:cubicBezTo>
                  <a:cubicBezTo>
                    <a:pt x="53475" y="1426267"/>
                    <a:pt x="46350" y="1427983"/>
                    <a:pt x="32159" y="1448256"/>
                  </a:cubicBezTo>
                  <a:cubicBezTo>
                    <a:pt x="23406" y="1460760"/>
                    <a:pt x="6759" y="1486356"/>
                    <a:pt x="6759" y="1486356"/>
                  </a:cubicBezTo>
                  <a:cubicBezTo>
                    <a:pt x="8876" y="1503289"/>
                    <a:pt x="7277" y="1521118"/>
                    <a:pt x="13109" y="1537156"/>
                  </a:cubicBezTo>
                  <a:cubicBezTo>
                    <a:pt x="16178" y="1545596"/>
                    <a:pt x="27178" y="1548734"/>
                    <a:pt x="32159" y="1556206"/>
                  </a:cubicBezTo>
                  <a:cubicBezTo>
                    <a:pt x="35872" y="1561775"/>
                    <a:pt x="35516" y="1569269"/>
                    <a:pt x="38509" y="1575256"/>
                  </a:cubicBezTo>
                  <a:cubicBezTo>
                    <a:pt x="41922" y="1582082"/>
                    <a:pt x="47796" y="1587480"/>
                    <a:pt x="51209" y="1594306"/>
                  </a:cubicBezTo>
                  <a:cubicBezTo>
                    <a:pt x="65528" y="1622945"/>
                    <a:pt x="47511" y="1605109"/>
                    <a:pt x="70259" y="1632406"/>
                  </a:cubicBezTo>
                  <a:cubicBezTo>
                    <a:pt x="76008" y="1639305"/>
                    <a:pt x="82410" y="1645707"/>
                    <a:pt x="89309" y="1651456"/>
                  </a:cubicBezTo>
                  <a:cubicBezTo>
                    <a:pt x="112481" y="1670766"/>
                    <a:pt x="106905" y="1656843"/>
                    <a:pt x="127409" y="1683206"/>
                  </a:cubicBezTo>
                  <a:cubicBezTo>
                    <a:pt x="163072" y="1729059"/>
                    <a:pt x="135456" y="1715522"/>
                    <a:pt x="171859" y="1727656"/>
                  </a:cubicBezTo>
                  <a:cubicBezTo>
                    <a:pt x="176092" y="1734006"/>
                    <a:pt x="181459" y="1739732"/>
                    <a:pt x="184559" y="1746706"/>
                  </a:cubicBezTo>
                  <a:cubicBezTo>
                    <a:pt x="189996" y="1758939"/>
                    <a:pt x="193026" y="1772106"/>
                    <a:pt x="197259" y="1784806"/>
                  </a:cubicBezTo>
                  <a:cubicBezTo>
                    <a:pt x="202424" y="1800300"/>
                    <a:pt x="203999" y="1810596"/>
                    <a:pt x="216309" y="1822906"/>
                  </a:cubicBezTo>
                  <a:cubicBezTo>
                    <a:pt x="221705" y="1828302"/>
                    <a:pt x="229009" y="1831373"/>
                    <a:pt x="235359" y="1835606"/>
                  </a:cubicBezTo>
                  <a:cubicBezTo>
                    <a:pt x="238746" y="1834759"/>
                    <a:pt x="274343" y="1826550"/>
                    <a:pt x="279809" y="1822906"/>
                  </a:cubicBezTo>
                  <a:cubicBezTo>
                    <a:pt x="287281" y="1817925"/>
                    <a:pt x="291960" y="1809605"/>
                    <a:pt x="298859" y="1803856"/>
                  </a:cubicBezTo>
                  <a:cubicBezTo>
                    <a:pt x="304722" y="1798970"/>
                    <a:pt x="311559" y="1795389"/>
                    <a:pt x="317909" y="1791156"/>
                  </a:cubicBezTo>
                  <a:cubicBezTo>
                    <a:pt x="313366" y="1768439"/>
                    <a:pt x="315210" y="1756707"/>
                    <a:pt x="298859" y="1740356"/>
                  </a:cubicBezTo>
                  <a:cubicBezTo>
                    <a:pt x="293463" y="1734960"/>
                    <a:pt x="286159" y="1731889"/>
                    <a:pt x="279809" y="1727656"/>
                  </a:cubicBezTo>
                  <a:cubicBezTo>
                    <a:pt x="281926" y="1710723"/>
                    <a:pt x="286159" y="1693921"/>
                    <a:pt x="286159" y="1676856"/>
                  </a:cubicBezTo>
                  <a:cubicBezTo>
                    <a:pt x="286159" y="1663981"/>
                    <a:pt x="281511" y="1651518"/>
                    <a:pt x="279809" y="1638756"/>
                  </a:cubicBezTo>
                  <a:cubicBezTo>
                    <a:pt x="277276" y="1619757"/>
                    <a:pt x="275576" y="1600656"/>
                    <a:pt x="273459" y="1581606"/>
                  </a:cubicBezTo>
                  <a:cubicBezTo>
                    <a:pt x="275576" y="1564673"/>
                    <a:pt x="276756" y="1547596"/>
                    <a:pt x="279809" y="1530806"/>
                  </a:cubicBezTo>
                  <a:cubicBezTo>
                    <a:pt x="281006" y="1524220"/>
                    <a:pt x="281978" y="1516983"/>
                    <a:pt x="286159" y="1511756"/>
                  </a:cubicBezTo>
                  <a:cubicBezTo>
                    <a:pt x="290927" y="1505797"/>
                    <a:pt x="298383" y="1502469"/>
                    <a:pt x="305209" y="1499056"/>
                  </a:cubicBezTo>
                  <a:cubicBezTo>
                    <a:pt x="311196" y="1496063"/>
                    <a:pt x="317909" y="1494823"/>
                    <a:pt x="324259" y="1492706"/>
                  </a:cubicBezTo>
                  <a:cubicBezTo>
                    <a:pt x="392685" y="1544025"/>
                    <a:pt x="317369" y="1479197"/>
                    <a:pt x="356009" y="1537156"/>
                  </a:cubicBezTo>
                  <a:cubicBezTo>
                    <a:pt x="363043" y="1547707"/>
                    <a:pt x="383242" y="1552584"/>
                    <a:pt x="394109" y="1556206"/>
                  </a:cubicBezTo>
                  <a:cubicBezTo>
                    <a:pt x="429608" y="1553248"/>
                    <a:pt x="467105" y="1553039"/>
                    <a:pt x="502059" y="1543506"/>
                  </a:cubicBezTo>
                  <a:cubicBezTo>
                    <a:pt x="514974" y="1539984"/>
                    <a:pt x="540159" y="1530806"/>
                    <a:pt x="540159" y="1530806"/>
                  </a:cubicBezTo>
                  <a:cubicBezTo>
                    <a:pt x="544392" y="1524456"/>
                    <a:pt x="560491" y="1511756"/>
                    <a:pt x="552859" y="1511756"/>
                  </a:cubicBezTo>
                  <a:cubicBezTo>
                    <a:pt x="540585" y="1511756"/>
                    <a:pt x="523627" y="1549910"/>
                    <a:pt x="521109" y="1556206"/>
                  </a:cubicBezTo>
                  <a:cubicBezTo>
                    <a:pt x="516137" y="1568635"/>
                    <a:pt x="508409" y="1594306"/>
                    <a:pt x="508409" y="1594306"/>
                  </a:cubicBezTo>
                  <a:cubicBezTo>
                    <a:pt x="514759" y="1598539"/>
                    <a:pt x="520444" y="1604000"/>
                    <a:pt x="527459" y="1607006"/>
                  </a:cubicBezTo>
                  <a:cubicBezTo>
                    <a:pt x="535481" y="1610444"/>
                    <a:pt x="546155" y="1607769"/>
                    <a:pt x="552859" y="1613356"/>
                  </a:cubicBezTo>
                  <a:cubicBezTo>
                    <a:pt x="560131" y="1619416"/>
                    <a:pt x="560863" y="1630537"/>
                    <a:pt x="565559" y="1638756"/>
                  </a:cubicBezTo>
                  <a:cubicBezTo>
                    <a:pt x="569345" y="1645382"/>
                    <a:pt x="572516" y="1652780"/>
                    <a:pt x="578259" y="1657806"/>
                  </a:cubicBezTo>
                  <a:cubicBezTo>
                    <a:pt x="589746" y="1667857"/>
                    <a:pt x="616359" y="1683206"/>
                    <a:pt x="616359" y="1683206"/>
                  </a:cubicBezTo>
                  <a:cubicBezTo>
                    <a:pt x="648243" y="1731032"/>
                    <a:pt x="610806" y="1670249"/>
                    <a:pt x="635409" y="1727656"/>
                  </a:cubicBezTo>
                  <a:cubicBezTo>
                    <a:pt x="638415" y="1734671"/>
                    <a:pt x="644696" y="1739880"/>
                    <a:pt x="648109" y="1746706"/>
                  </a:cubicBezTo>
                  <a:cubicBezTo>
                    <a:pt x="651102" y="1752693"/>
                    <a:pt x="649726" y="1761023"/>
                    <a:pt x="654459" y="1765756"/>
                  </a:cubicBezTo>
                  <a:cubicBezTo>
                    <a:pt x="659192" y="1770489"/>
                    <a:pt x="667159" y="1769989"/>
                    <a:pt x="673509" y="1772106"/>
                  </a:cubicBezTo>
                  <a:cubicBezTo>
                    <a:pt x="679859" y="1769989"/>
                    <a:pt x="687826" y="1770489"/>
                    <a:pt x="692559" y="1765756"/>
                  </a:cubicBezTo>
                  <a:cubicBezTo>
                    <a:pt x="697292" y="1761023"/>
                    <a:pt x="697070" y="1753142"/>
                    <a:pt x="698909" y="1746706"/>
                  </a:cubicBezTo>
                  <a:cubicBezTo>
                    <a:pt x="701307" y="1738315"/>
                    <a:pt x="703366" y="1729825"/>
                    <a:pt x="705259" y="1721306"/>
                  </a:cubicBezTo>
                  <a:cubicBezTo>
                    <a:pt x="707600" y="1710770"/>
                    <a:pt x="708769" y="1699969"/>
                    <a:pt x="711609" y="1689556"/>
                  </a:cubicBezTo>
                  <a:cubicBezTo>
                    <a:pt x="715131" y="1676641"/>
                    <a:pt x="720076" y="1664156"/>
                    <a:pt x="724309" y="1651456"/>
                  </a:cubicBezTo>
                  <a:lnTo>
                    <a:pt x="730659" y="1632406"/>
                  </a:lnTo>
                  <a:cubicBezTo>
                    <a:pt x="732776" y="1604889"/>
                    <a:pt x="729427" y="1576392"/>
                    <a:pt x="737009" y="1549856"/>
                  </a:cubicBezTo>
                  <a:cubicBezTo>
                    <a:pt x="738848" y="1543420"/>
                    <a:pt x="751326" y="1548239"/>
                    <a:pt x="756059" y="1543506"/>
                  </a:cubicBezTo>
                  <a:cubicBezTo>
                    <a:pt x="760792" y="1538773"/>
                    <a:pt x="760786" y="1530950"/>
                    <a:pt x="762409" y="1524456"/>
                  </a:cubicBezTo>
                  <a:cubicBezTo>
                    <a:pt x="780360" y="1452653"/>
                    <a:pt x="754213" y="1536343"/>
                    <a:pt x="781459" y="1454606"/>
                  </a:cubicBezTo>
                  <a:lnTo>
                    <a:pt x="787809" y="1435556"/>
                  </a:lnTo>
                  <a:cubicBezTo>
                    <a:pt x="787237" y="1421253"/>
                    <a:pt x="809959" y="1298956"/>
                    <a:pt x="768759" y="1257756"/>
                  </a:cubicBezTo>
                  <a:cubicBezTo>
                    <a:pt x="763363" y="1252360"/>
                    <a:pt x="756059" y="1249289"/>
                    <a:pt x="749709" y="1245056"/>
                  </a:cubicBezTo>
                  <a:cubicBezTo>
                    <a:pt x="747592" y="1238706"/>
                    <a:pt x="743359" y="1232699"/>
                    <a:pt x="743359" y="1226006"/>
                  </a:cubicBezTo>
                  <a:cubicBezTo>
                    <a:pt x="743359" y="1203565"/>
                    <a:pt x="756936" y="1202045"/>
                    <a:pt x="775109" y="1194256"/>
                  </a:cubicBezTo>
                  <a:cubicBezTo>
                    <a:pt x="781261" y="1191619"/>
                    <a:pt x="787809" y="1190023"/>
                    <a:pt x="794159" y="1187906"/>
                  </a:cubicBezTo>
                  <a:cubicBezTo>
                    <a:pt x="800509" y="1181556"/>
                    <a:pt x="805737" y="1173837"/>
                    <a:pt x="813209" y="1168856"/>
                  </a:cubicBezTo>
                  <a:cubicBezTo>
                    <a:pt x="818778" y="1165143"/>
                    <a:pt x="826272" y="1165499"/>
                    <a:pt x="832259" y="1162506"/>
                  </a:cubicBezTo>
                  <a:cubicBezTo>
                    <a:pt x="839085" y="1159093"/>
                    <a:pt x="844959" y="1154039"/>
                    <a:pt x="851309" y="1149806"/>
                  </a:cubicBezTo>
                  <a:cubicBezTo>
                    <a:pt x="865067" y="1165681"/>
                    <a:pt x="897876" y="1240823"/>
                    <a:pt x="914809" y="1257756"/>
                  </a:cubicBezTo>
                  <a:cubicBezTo>
                    <a:pt x="931742" y="1274689"/>
                    <a:pt x="949734" y="1265164"/>
                    <a:pt x="952909" y="1251406"/>
                  </a:cubicBezTo>
                  <a:cubicBezTo>
                    <a:pt x="956084" y="1237648"/>
                    <a:pt x="948676" y="1200606"/>
                    <a:pt x="933859" y="1175206"/>
                  </a:cubicBezTo>
                  <a:cubicBezTo>
                    <a:pt x="919042" y="1149806"/>
                    <a:pt x="874592" y="1115939"/>
                    <a:pt x="864009" y="1099006"/>
                  </a:cubicBezTo>
                  <a:cubicBezTo>
                    <a:pt x="861892" y="1092656"/>
                    <a:pt x="851011" y="1080738"/>
                    <a:pt x="857659" y="1079956"/>
                  </a:cubicBezTo>
                  <a:cubicBezTo>
                    <a:pt x="936220" y="1070713"/>
                    <a:pt x="950716" y="1085535"/>
                    <a:pt x="1010059" y="1092656"/>
                  </a:cubicBezTo>
                  <a:cubicBezTo>
                    <a:pt x="1050210" y="1097474"/>
                    <a:pt x="1090492" y="1101123"/>
                    <a:pt x="1130709" y="1105356"/>
                  </a:cubicBezTo>
                  <a:cubicBezTo>
                    <a:pt x="1175385" y="1120248"/>
                    <a:pt x="1120232" y="1100866"/>
                    <a:pt x="1175159" y="1124406"/>
                  </a:cubicBezTo>
                  <a:cubicBezTo>
                    <a:pt x="1195480" y="1133115"/>
                    <a:pt x="1202106" y="1131143"/>
                    <a:pt x="1225959" y="1137106"/>
                  </a:cubicBezTo>
                  <a:cubicBezTo>
                    <a:pt x="1232453" y="1138729"/>
                    <a:pt x="1238659" y="1141339"/>
                    <a:pt x="1245009" y="1143456"/>
                  </a:cubicBezTo>
                  <a:cubicBezTo>
                    <a:pt x="1299604" y="1107060"/>
                    <a:pt x="1235356" y="1155523"/>
                    <a:pt x="1270409" y="1111706"/>
                  </a:cubicBezTo>
                  <a:cubicBezTo>
                    <a:pt x="1279361" y="1100515"/>
                    <a:pt x="1295960" y="1096839"/>
                    <a:pt x="1308509" y="1092656"/>
                  </a:cubicBezTo>
                  <a:cubicBezTo>
                    <a:pt x="1319686" y="1059126"/>
                    <a:pt x="1311146" y="1079175"/>
                    <a:pt x="1340259" y="1035506"/>
                  </a:cubicBezTo>
                  <a:cubicBezTo>
                    <a:pt x="1344492" y="1029156"/>
                    <a:pt x="1346609" y="1020689"/>
                    <a:pt x="1352959" y="1016456"/>
                  </a:cubicBezTo>
                  <a:lnTo>
                    <a:pt x="1372009" y="1003756"/>
                  </a:lnTo>
                  <a:cubicBezTo>
                    <a:pt x="1397731" y="965173"/>
                    <a:pt x="1398712" y="972130"/>
                    <a:pt x="1378359" y="895806"/>
                  </a:cubicBezTo>
                  <a:cubicBezTo>
                    <a:pt x="1376634" y="889339"/>
                    <a:pt x="1365659" y="891573"/>
                    <a:pt x="1359309" y="889456"/>
                  </a:cubicBezTo>
                  <a:cubicBezTo>
                    <a:pt x="1355076" y="883106"/>
                    <a:pt x="1352005" y="875802"/>
                    <a:pt x="1346609" y="870406"/>
                  </a:cubicBezTo>
                  <a:cubicBezTo>
                    <a:pt x="1341213" y="865010"/>
                    <a:pt x="1331792" y="864056"/>
                    <a:pt x="1327559" y="857706"/>
                  </a:cubicBezTo>
                  <a:cubicBezTo>
                    <a:pt x="1322718" y="850444"/>
                    <a:pt x="1323326" y="840773"/>
                    <a:pt x="1321209" y="832306"/>
                  </a:cubicBezTo>
                  <a:cubicBezTo>
                    <a:pt x="1319092" y="804789"/>
                    <a:pt x="1318282" y="777141"/>
                    <a:pt x="1314859" y="749756"/>
                  </a:cubicBezTo>
                  <a:cubicBezTo>
                    <a:pt x="1309440" y="706401"/>
                    <a:pt x="1287748" y="754888"/>
                    <a:pt x="1314859" y="673556"/>
                  </a:cubicBezTo>
                  <a:cubicBezTo>
                    <a:pt x="1321958" y="652259"/>
                    <a:pt x="1342808" y="652870"/>
                    <a:pt x="1359309" y="648156"/>
                  </a:cubicBezTo>
                  <a:cubicBezTo>
                    <a:pt x="1365745" y="646317"/>
                    <a:pt x="1372009" y="643923"/>
                    <a:pt x="1378359" y="641806"/>
                  </a:cubicBezTo>
                  <a:cubicBezTo>
                    <a:pt x="1386826" y="629106"/>
                    <a:pt x="1392966" y="614499"/>
                    <a:pt x="1403759" y="603706"/>
                  </a:cubicBezTo>
                  <a:cubicBezTo>
                    <a:pt x="1410109" y="597356"/>
                    <a:pt x="1417060" y="591555"/>
                    <a:pt x="1422809" y="584656"/>
                  </a:cubicBezTo>
                  <a:cubicBezTo>
                    <a:pt x="1427695" y="578793"/>
                    <a:pt x="1429037" y="569651"/>
                    <a:pt x="1435509" y="565606"/>
                  </a:cubicBezTo>
                  <a:cubicBezTo>
                    <a:pt x="1446861" y="558511"/>
                    <a:pt x="1473609" y="552906"/>
                    <a:pt x="1473609" y="552906"/>
                  </a:cubicBezTo>
                  <a:lnTo>
                    <a:pt x="1486309" y="514806"/>
                  </a:lnTo>
                  <a:cubicBezTo>
                    <a:pt x="1488426" y="508456"/>
                    <a:pt x="1491036" y="502250"/>
                    <a:pt x="1492659" y="495756"/>
                  </a:cubicBezTo>
                  <a:cubicBezTo>
                    <a:pt x="1506982" y="438462"/>
                    <a:pt x="1499839" y="461515"/>
                    <a:pt x="1511709" y="425906"/>
                  </a:cubicBezTo>
                  <a:cubicBezTo>
                    <a:pt x="1513826" y="402623"/>
                    <a:pt x="1513160" y="378916"/>
                    <a:pt x="1518059" y="356056"/>
                  </a:cubicBezTo>
                  <a:cubicBezTo>
                    <a:pt x="1519658" y="348594"/>
                    <a:pt x="1527346" y="343832"/>
                    <a:pt x="1530759" y="337006"/>
                  </a:cubicBezTo>
                  <a:cubicBezTo>
                    <a:pt x="1549139" y="300247"/>
                    <a:pt x="1520047" y="335018"/>
                    <a:pt x="1556159" y="298906"/>
                  </a:cubicBezTo>
                  <a:cubicBezTo>
                    <a:pt x="1572120" y="251023"/>
                    <a:pt x="1550590" y="310045"/>
                    <a:pt x="1575209" y="260806"/>
                  </a:cubicBezTo>
                  <a:cubicBezTo>
                    <a:pt x="1578202" y="254819"/>
                    <a:pt x="1578566" y="247743"/>
                    <a:pt x="1581559" y="241756"/>
                  </a:cubicBezTo>
                  <a:cubicBezTo>
                    <a:pt x="1584972" y="234930"/>
                    <a:pt x="1591159" y="229680"/>
                    <a:pt x="1594259" y="222706"/>
                  </a:cubicBezTo>
                  <a:cubicBezTo>
                    <a:pt x="1599696" y="210473"/>
                    <a:pt x="1602726" y="197306"/>
                    <a:pt x="1606959" y="184606"/>
                  </a:cubicBezTo>
                  <a:lnTo>
                    <a:pt x="1619659" y="146506"/>
                  </a:lnTo>
                  <a:lnTo>
                    <a:pt x="1626009" y="127456"/>
                  </a:lnTo>
                  <a:cubicBezTo>
                    <a:pt x="1598703" y="18234"/>
                    <a:pt x="1627827" y="64368"/>
                    <a:pt x="1422809" y="83006"/>
                  </a:cubicBezTo>
                  <a:cubicBezTo>
                    <a:pt x="1415209" y="83697"/>
                    <a:pt x="1410733" y="92606"/>
                    <a:pt x="1403759" y="95706"/>
                  </a:cubicBezTo>
                  <a:cubicBezTo>
                    <a:pt x="1391526" y="101143"/>
                    <a:pt x="1365659" y="108406"/>
                    <a:pt x="1365659" y="108406"/>
                  </a:cubicBezTo>
                  <a:cubicBezTo>
                    <a:pt x="1363542" y="85123"/>
                    <a:pt x="1362615" y="61700"/>
                    <a:pt x="1359309" y="38556"/>
                  </a:cubicBezTo>
                  <a:cubicBezTo>
                    <a:pt x="1358362" y="31930"/>
                    <a:pt x="1358186" y="23687"/>
                    <a:pt x="1352959" y="19506"/>
                  </a:cubicBezTo>
                  <a:cubicBezTo>
                    <a:pt x="1346144" y="14054"/>
                    <a:pt x="1336264" y="13778"/>
                    <a:pt x="1327559" y="13156"/>
                  </a:cubicBezTo>
                  <a:cubicBezTo>
                    <a:pt x="1306446" y="11648"/>
                    <a:pt x="1308509" y="-2719"/>
                    <a:pt x="1302159" y="45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C17249C-1769-494C-BB99-0384CE200AF4}"/>
                </a:ext>
              </a:extLst>
            </p:cNvPr>
            <p:cNvSpPr txBox="1"/>
            <p:nvPr/>
          </p:nvSpPr>
          <p:spPr>
            <a:xfrm>
              <a:off x="10244977" y="5267326"/>
              <a:ext cx="21019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মৌলভীবাজার</a:t>
              </a:r>
              <a:endParaRPr lang="en-US" sz="24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180D728-DB49-4CBD-A8D6-168FD0C7FCD6}"/>
              </a:ext>
            </a:extLst>
          </p:cNvPr>
          <p:cNvGrpSpPr/>
          <p:nvPr/>
        </p:nvGrpSpPr>
        <p:grpSpPr>
          <a:xfrm>
            <a:off x="5486400" y="258041"/>
            <a:ext cx="1872343" cy="1687860"/>
            <a:chOff x="5486400" y="258041"/>
            <a:chExt cx="1872343" cy="1687860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334F9EE-AA22-4027-915A-A8497FB99743}"/>
                </a:ext>
              </a:extLst>
            </p:cNvPr>
            <p:cNvSpPr/>
            <p:nvPr/>
          </p:nvSpPr>
          <p:spPr>
            <a:xfrm>
              <a:off x="5969865" y="258041"/>
              <a:ext cx="937383" cy="1687860"/>
            </a:xfrm>
            <a:custGeom>
              <a:avLst/>
              <a:gdLst>
                <a:gd name="connsiteX0" fmla="*/ 204787 w 471487"/>
                <a:gd name="connsiteY0" fmla="*/ 76200 h 777469"/>
                <a:gd name="connsiteX1" fmla="*/ 180975 w 471487"/>
                <a:gd name="connsiteY1" fmla="*/ 38100 h 777469"/>
                <a:gd name="connsiteX2" fmla="*/ 176212 w 471487"/>
                <a:gd name="connsiteY2" fmla="*/ 23813 h 777469"/>
                <a:gd name="connsiteX3" fmla="*/ 161925 w 471487"/>
                <a:gd name="connsiteY3" fmla="*/ 14288 h 777469"/>
                <a:gd name="connsiteX4" fmla="*/ 128587 w 471487"/>
                <a:gd name="connsiteY4" fmla="*/ 4763 h 777469"/>
                <a:gd name="connsiteX5" fmla="*/ 114300 w 471487"/>
                <a:gd name="connsiteY5" fmla="*/ 0 h 777469"/>
                <a:gd name="connsiteX6" fmla="*/ 85725 w 471487"/>
                <a:gd name="connsiteY6" fmla="*/ 4763 h 777469"/>
                <a:gd name="connsiteX7" fmla="*/ 80962 w 471487"/>
                <a:gd name="connsiteY7" fmla="*/ 19050 h 777469"/>
                <a:gd name="connsiteX8" fmla="*/ 71437 w 471487"/>
                <a:gd name="connsiteY8" fmla="*/ 33338 h 777469"/>
                <a:gd name="connsiteX9" fmla="*/ 66675 w 471487"/>
                <a:gd name="connsiteY9" fmla="*/ 95250 h 777469"/>
                <a:gd name="connsiteX10" fmla="*/ 85725 w 471487"/>
                <a:gd name="connsiteY10" fmla="*/ 100013 h 777469"/>
                <a:gd name="connsiteX11" fmla="*/ 80962 w 471487"/>
                <a:gd name="connsiteY11" fmla="*/ 166688 h 777469"/>
                <a:gd name="connsiteX12" fmla="*/ 57150 w 471487"/>
                <a:gd name="connsiteY12" fmla="*/ 195263 h 777469"/>
                <a:gd name="connsiteX13" fmla="*/ 38100 w 471487"/>
                <a:gd name="connsiteY13" fmla="*/ 228600 h 777469"/>
                <a:gd name="connsiteX14" fmla="*/ 14287 w 471487"/>
                <a:gd name="connsiteY14" fmla="*/ 261938 h 777469"/>
                <a:gd name="connsiteX15" fmla="*/ 4762 w 471487"/>
                <a:gd name="connsiteY15" fmla="*/ 290513 h 777469"/>
                <a:gd name="connsiteX16" fmla="*/ 0 w 471487"/>
                <a:gd name="connsiteY16" fmla="*/ 304800 h 777469"/>
                <a:gd name="connsiteX17" fmla="*/ 4762 w 471487"/>
                <a:gd name="connsiteY17" fmla="*/ 347663 h 777469"/>
                <a:gd name="connsiteX18" fmla="*/ 23812 w 471487"/>
                <a:gd name="connsiteY18" fmla="*/ 376238 h 777469"/>
                <a:gd name="connsiteX19" fmla="*/ 28575 w 471487"/>
                <a:gd name="connsiteY19" fmla="*/ 419100 h 777469"/>
                <a:gd name="connsiteX20" fmla="*/ 47625 w 471487"/>
                <a:gd name="connsiteY20" fmla="*/ 509588 h 777469"/>
                <a:gd name="connsiteX21" fmla="*/ 52387 w 471487"/>
                <a:gd name="connsiteY21" fmla="*/ 538163 h 777469"/>
                <a:gd name="connsiteX22" fmla="*/ 80962 w 471487"/>
                <a:gd name="connsiteY22" fmla="*/ 595313 h 777469"/>
                <a:gd name="connsiteX23" fmla="*/ 95250 w 471487"/>
                <a:gd name="connsiteY23" fmla="*/ 614363 h 777469"/>
                <a:gd name="connsiteX24" fmla="*/ 123825 w 471487"/>
                <a:gd name="connsiteY24" fmla="*/ 633413 h 777469"/>
                <a:gd name="connsiteX25" fmla="*/ 138112 w 471487"/>
                <a:gd name="connsiteY25" fmla="*/ 642938 h 777469"/>
                <a:gd name="connsiteX26" fmla="*/ 147637 w 471487"/>
                <a:gd name="connsiteY26" fmla="*/ 671513 h 777469"/>
                <a:gd name="connsiteX27" fmla="*/ 157162 w 471487"/>
                <a:gd name="connsiteY27" fmla="*/ 704850 h 777469"/>
                <a:gd name="connsiteX28" fmla="*/ 161925 w 471487"/>
                <a:gd name="connsiteY28" fmla="*/ 771525 h 777469"/>
                <a:gd name="connsiteX29" fmla="*/ 176212 w 471487"/>
                <a:gd name="connsiteY29" fmla="*/ 776288 h 777469"/>
                <a:gd name="connsiteX30" fmla="*/ 195262 w 471487"/>
                <a:gd name="connsiteY30" fmla="*/ 747713 h 777469"/>
                <a:gd name="connsiteX31" fmla="*/ 209550 w 471487"/>
                <a:gd name="connsiteY31" fmla="*/ 661988 h 777469"/>
                <a:gd name="connsiteX32" fmla="*/ 238125 w 471487"/>
                <a:gd name="connsiteY32" fmla="*/ 642938 h 777469"/>
                <a:gd name="connsiteX33" fmla="*/ 257175 w 471487"/>
                <a:gd name="connsiteY33" fmla="*/ 633413 h 777469"/>
                <a:gd name="connsiteX34" fmla="*/ 295275 w 471487"/>
                <a:gd name="connsiteY34" fmla="*/ 623888 h 777469"/>
                <a:gd name="connsiteX35" fmla="*/ 314325 w 471487"/>
                <a:gd name="connsiteY35" fmla="*/ 619125 h 777469"/>
                <a:gd name="connsiteX36" fmla="*/ 342900 w 471487"/>
                <a:gd name="connsiteY36" fmla="*/ 609600 h 777469"/>
                <a:gd name="connsiteX37" fmla="*/ 395287 w 471487"/>
                <a:gd name="connsiteY37" fmla="*/ 604838 h 777469"/>
                <a:gd name="connsiteX38" fmla="*/ 414337 w 471487"/>
                <a:gd name="connsiteY38" fmla="*/ 600075 h 777469"/>
                <a:gd name="connsiteX39" fmla="*/ 433387 w 471487"/>
                <a:gd name="connsiteY39" fmla="*/ 566738 h 777469"/>
                <a:gd name="connsiteX40" fmla="*/ 447675 w 471487"/>
                <a:gd name="connsiteY40" fmla="*/ 561975 h 777469"/>
                <a:gd name="connsiteX41" fmla="*/ 471487 w 471487"/>
                <a:gd name="connsiteY41" fmla="*/ 519113 h 777469"/>
                <a:gd name="connsiteX42" fmla="*/ 466725 w 471487"/>
                <a:gd name="connsiteY42" fmla="*/ 500063 h 777469"/>
                <a:gd name="connsiteX43" fmla="*/ 419100 w 471487"/>
                <a:gd name="connsiteY43" fmla="*/ 495300 h 777469"/>
                <a:gd name="connsiteX44" fmla="*/ 404812 w 471487"/>
                <a:gd name="connsiteY44" fmla="*/ 490538 h 777469"/>
                <a:gd name="connsiteX45" fmla="*/ 361950 w 471487"/>
                <a:gd name="connsiteY45" fmla="*/ 466725 h 777469"/>
                <a:gd name="connsiteX46" fmla="*/ 333375 w 471487"/>
                <a:gd name="connsiteY46" fmla="*/ 461963 h 777469"/>
                <a:gd name="connsiteX47" fmla="*/ 319087 w 471487"/>
                <a:gd name="connsiteY47" fmla="*/ 457200 h 777469"/>
                <a:gd name="connsiteX48" fmla="*/ 276225 w 471487"/>
                <a:gd name="connsiteY48" fmla="*/ 452438 h 777469"/>
                <a:gd name="connsiteX49" fmla="*/ 266700 w 471487"/>
                <a:gd name="connsiteY49" fmla="*/ 438150 h 777469"/>
                <a:gd name="connsiteX50" fmla="*/ 228600 w 471487"/>
                <a:gd name="connsiteY50" fmla="*/ 423863 h 777469"/>
                <a:gd name="connsiteX51" fmla="*/ 223837 w 471487"/>
                <a:gd name="connsiteY51" fmla="*/ 404813 h 777469"/>
                <a:gd name="connsiteX52" fmla="*/ 233362 w 471487"/>
                <a:gd name="connsiteY52" fmla="*/ 257175 h 777469"/>
                <a:gd name="connsiteX53" fmla="*/ 219075 w 471487"/>
                <a:gd name="connsiteY53" fmla="*/ 204788 h 777469"/>
                <a:gd name="connsiteX54" fmla="*/ 209550 w 471487"/>
                <a:gd name="connsiteY54" fmla="*/ 176213 h 777469"/>
                <a:gd name="connsiteX55" fmla="*/ 204787 w 471487"/>
                <a:gd name="connsiteY55" fmla="*/ 161925 h 777469"/>
                <a:gd name="connsiteX56" fmla="*/ 204787 w 471487"/>
                <a:gd name="connsiteY56" fmla="*/ 76200 h 777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471487" h="777469">
                  <a:moveTo>
                    <a:pt x="204787" y="76200"/>
                  </a:moveTo>
                  <a:cubicBezTo>
                    <a:pt x="200818" y="55563"/>
                    <a:pt x="185712" y="52308"/>
                    <a:pt x="180975" y="38100"/>
                  </a:cubicBezTo>
                  <a:cubicBezTo>
                    <a:pt x="179387" y="33338"/>
                    <a:pt x="179348" y="27733"/>
                    <a:pt x="176212" y="23813"/>
                  </a:cubicBezTo>
                  <a:cubicBezTo>
                    <a:pt x="172636" y="19344"/>
                    <a:pt x="167044" y="16848"/>
                    <a:pt x="161925" y="14288"/>
                  </a:cubicBezTo>
                  <a:cubicBezTo>
                    <a:pt x="154308" y="10479"/>
                    <a:pt x="135714" y="6799"/>
                    <a:pt x="128587" y="4763"/>
                  </a:cubicBezTo>
                  <a:cubicBezTo>
                    <a:pt x="123760" y="3384"/>
                    <a:pt x="119062" y="1588"/>
                    <a:pt x="114300" y="0"/>
                  </a:cubicBezTo>
                  <a:cubicBezTo>
                    <a:pt x="104775" y="1588"/>
                    <a:pt x="94109" y="-28"/>
                    <a:pt x="85725" y="4763"/>
                  </a:cubicBezTo>
                  <a:cubicBezTo>
                    <a:pt x="81366" y="7254"/>
                    <a:pt x="83207" y="14560"/>
                    <a:pt x="80962" y="19050"/>
                  </a:cubicBezTo>
                  <a:cubicBezTo>
                    <a:pt x="78402" y="24170"/>
                    <a:pt x="74612" y="28575"/>
                    <a:pt x="71437" y="33338"/>
                  </a:cubicBezTo>
                  <a:cubicBezTo>
                    <a:pt x="64854" y="53088"/>
                    <a:pt x="53235" y="73746"/>
                    <a:pt x="66675" y="95250"/>
                  </a:cubicBezTo>
                  <a:cubicBezTo>
                    <a:pt x="70144" y="100801"/>
                    <a:pt x="79375" y="98425"/>
                    <a:pt x="85725" y="100013"/>
                  </a:cubicBezTo>
                  <a:cubicBezTo>
                    <a:pt x="84137" y="122238"/>
                    <a:pt x="84834" y="144745"/>
                    <a:pt x="80962" y="166688"/>
                  </a:cubicBezTo>
                  <a:cubicBezTo>
                    <a:pt x="79374" y="175686"/>
                    <a:pt x="61748" y="189745"/>
                    <a:pt x="57150" y="195263"/>
                  </a:cubicBezTo>
                  <a:cubicBezTo>
                    <a:pt x="46600" y="207923"/>
                    <a:pt x="46571" y="213776"/>
                    <a:pt x="38100" y="228600"/>
                  </a:cubicBezTo>
                  <a:cubicBezTo>
                    <a:pt x="32527" y="238354"/>
                    <a:pt x="20424" y="253755"/>
                    <a:pt x="14287" y="261938"/>
                  </a:cubicBezTo>
                  <a:lnTo>
                    <a:pt x="4762" y="290513"/>
                  </a:lnTo>
                  <a:lnTo>
                    <a:pt x="0" y="304800"/>
                  </a:lnTo>
                  <a:cubicBezTo>
                    <a:pt x="1587" y="319088"/>
                    <a:pt x="216" y="334025"/>
                    <a:pt x="4762" y="347663"/>
                  </a:cubicBezTo>
                  <a:cubicBezTo>
                    <a:pt x="8382" y="358523"/>
                    <a:pt x="23812" y="376238"/>
                    <a:pt x="23812" y="376238"/>
                  </a:cubicBezTo>
                  <a:cubicBezTo>
                    <a:pt x="25400" y="390525"/>
                    <a:pt x="27429" y="404771"/>
                    <a:pt x="28575" y="419100"/>
                  </a:cubicBezTo>
                  <a:cubicBezTo>
                    <a:pt x="35335" y="503600"/>
                    <a:pt x="14924" y="476887"/>
                    <a:pt x="47625" y="509588"/>
                  </a:cubicBezTo>
                  <a:cubicBezTo>
                    <a:pt x="49212" y="519113"/>
                    <a:pt x="50045" y="528795"/>
                    <a:pt x="52387" y="538163"/>
                  </a:cubicBezTo>
                  <a:cubicBezTo>
                    <a:pt x="59252" y="565626"/>
                    <a:pt x="63502" y="572034"/>
                    <a:pt x="80962" y="595313"/>
                  </a:cubicBezTo>
                  <a:cubicBezTo>
                    <a:pt x="85725" y="601663"/>
                    <a:pt x="89317" y="609090"/>
                    <a:pt x="95250" y="614363"/>
                  </a:cubicBezTo>
                  <a:cubicBezTo>
                    <a:pt x="103806" y="621968"/>
                    <a:pt x="114300" y="627063"/>
                    <a:pt x="123825" y="633413"/>
                  </a:cubicBezTo>
                  <a:lnTo>
                    <a:pt x="138112" y="642938"/>
                  </a:lnTo>
                  <a:cubicBezTo>
                    <a:pt x="141287" y="652463"/>
                    <a:pt x="145202" y="661773"/>
                    <a:pt x="147637" y="671513"/>
                  </a:cubicBezTo>
                  <a:cubicBezTo>
                    <a:pt x="153618" y="695433"/>
                    <a:pt x="150330" y="684353"/>
                    <a:pt x="157162" y="704850"/>
                  </a:cubicBezTo>
                  <a:cubicBezTo>
                    <a:pt x="158750" y="727075"/>
                    <a:pt x="156184" y="749996"/>
                    <a:pt x="161925" y="771525"/>
                  </a:cubicBezTo>
                  <a:cubicBezTo>
                    <a:pt x="163218" y="776376"/>
                    <a:pt x="172127" y="779206"/>
                    <a:pt x="176212" y="776288"/>
                  </a:cubicBezTo>
                  <a:cubicBezTo>
                    <a:pt x="185527" y="769634"/>
                    <a:pt x="195262" y="747713"/>
                    <a:pt x="195262" y="747713"/>
                  </a:cubicBezTo>
                  <a:cubicBezTo>
                    <a:pt x="197618" y="714732"/>
                    <a:pt x="190988" y="687975"/>
                    <a:pt x="209550" y="661988"/>
                  </a:cubicBezTo>
                  <a:cubicBezTo>
                    <a:pt x="222763" y="643489"/>
                    <a:pt x="220893" y="650323"/>
                    <a:pt x="238125" y="642938"/>
                  </a:cubicBezTo>
                  <a:cubicBezTo>
                    <a:pt x="244651" y="640141"/>
                    <a:pt x="250650" y="636210"/>
                    <a:pt x="257175" y="633413"/>
                  </a:cubicBezTo>
                  <a:cubicBezTo>
                    <a:pt x="270928" y="627519"/>
                    <a:pt x="279784" y="627330"/>
                    <a:pt x="295275" y="623888"/>
                  </a:cubicBezTo>
                  <a:cubicBezTo>
                    <a:pt x="301665" y="622468"/>
                    <a:pt x="308056" y="621006"/>
                    <a:pt x="314325" y="619125"/>
                  </a:cubicBezTo>
                  <a:cubicBezTo>
                    <a:pt x="323942" y="616240"/>
                    <a:pt x="332901" y="610509"/>
                    <a:pt x="342900" y="609600"/>
                  </a:cubicBezTo>
                  <a:lnTo>
                    <a:pt x="395287" y="604838"/>
                  </a:lnTo>
                  <a:cubicBezTo>
                    <a:pt x="401637" y="603250"/>
                    <a:pt x="408891" y="603706"/>
                    <a:pt x="414337" y="600075"/>
                  </a:cubicBezTo>
                  <a:cubicBezTo>
                    <a:pt x="423373" y="594051"/>
                    <a:pt x="426794" y="573331"/>
                    <a:pt x="433387" y="566738"/>
                  </a:cubicBezTo>
                  <a:cubicBezTo>
                    <a:pt x="436937" y="563188"/>
                    <a:pt x="442912" y="563563"/>
                    <a:pt x="447675" y="561975"/>
                  </a:cubicBezTo>
                  <a:cubicBezTo>
                    <a:pt x="469510" y="529223"/>
                    <a:pt x="463105" y="544260"/>
                    <a:pt x="471487" y="519113"/>
                  </a:cubicBezTo>
                  <a:cubicBezTo>
                    <a:pt x="469900" y="512763"/>
                    <a:pt x="472684" y="502772"/>
                    <a:pt x="466725" y="500063"/>
                  </a:cubicBezTo>
                  <a:cubicBezTo>
                    <a:pt x="452201" y="493461"/>
                    <a:pt x="434869" y="497726"/>
                    <a:pt x="419100" y="495300"/>
                  </a:cubicBezTo>
                  <a:cubicBezTo>
                    <a:pt x="414138" y="494537"/>
                    <a:pt x="409575" y="492125"/>
                    <a:pt x="404812" y="490538"/>
                  </a:cubicBezTo>
                  <a:cubicBezTo>
                    <a:pt x="386402" y="478265"/>
                    <a:pt x="380808" y="470916"/>
                    <a:pt x="361950" y="466725"/>
                  </a:cubicBezTo>
                  <a:cubicBezTo>
                    <a:pt x="352524" y="464630"/>
                    <a:pt x="342900" y="463550"/>
                    <a:pt x="333375" y="461963"/>
                  </a:cubicBezTo>
                  <a:cubicBezTo>
                    <a:pt x="328612" y="460375"/>
                    <a:pt x="324039" y="458025"/>
                    <a:pt x="319087" y="457200"/>
                  </a:cubicBezTo>
                  <a:cubicBezTo>
                    <a:pt x="304907" y="454837"/>
                    <a:pt x="289735" y="457351"/>
                    <a:pt x="276225" y="452438"/>
                  </a:cubicBezTo>
                  <a:cubicBezTo>
                    <a:pt x="270846" y="450482"/>
                    <a:pt x="270747" y="442197"/>
                    <a:pt x="266700" y="438150"/>
                  </a:cubicBezTo>
                  <a:cubicBezTo>
                    <a:pt x="254437" y="425887"/>
                    <a:pt x="245637" y="427270"/>
                    <a:pt x="228600" y="423863"/>
                  </a:cubicBezTo>
                  <a:cubicBezTo>
                    <a:pt x="227012" y="417513"/>
                    <a:pt x="223837" y="411358"/>
                    <a:pt x="223837" y="404813"/>
                  </a:cubicBezTo>
                  <a:cubicBezTo>
                    <a:pt x="223837" y="334425"/>
                    <a:pt x="226967" y="314741"/>
                    <a:pt x="233362" y="257175"/>
                  </a:cubicBezTo>
                  <a:cubicBezTo>
                    <a:pt x="223042" y="174605"/>
                    <a:pt x="237868" y="247071"/>
                    <a:pt x="219075" y="204788"/>
                  </a:cubicBezTo>
                  <a:cubicBezTo>
                    <a:pt x="214997" y="195613"/>
                    <a:pt x="212725" y="185738"/>
                    <a:pt x="209550" y="176213"/>
                  </a:cubicBezTo>
                  <a:lnTo>
                    <a:pt x="204787" y="161925"/>
                  </a:lnTo>
                  <a:cubicBezTo>
                    <a:pt x="199450" y="103214"/>
                    <a:pt x="208756" y="96837"/>
                    <a:pt x="204787" y="76200"/>
                  </a:cubicBez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F917BDE-75C2-4F03-9637-341E239D6976}"/>
                </a:ext>
              </a:extLst>
            </p:cNvPr>
            <p:cNvSpPr txBox="1"/>
            <p:nvPr/>
          </p:nvSpPr>
          <p:spPr>
            <a:xfrm>
              <a:off x="5486400" y="798285"/>
              <a:ext cx="18723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জামালপুর</a:t>
              </a:r>
              <a:endParaRPr lang="en-US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80F54E4-6931-4BBF-B692-217826125AF4}"/>
              </a:ext>
            </a:extLst>
          </p:cNvPr>
          <p:cNvGrpSpPr/>
          <p:nvPr/>
        </p:nvGrpSpPr>
        <p:grpSpPr>
          <a:xfrm>
            <a:off x="6760488" y="663845"/>
            <a:ext cx="1425568" cy="2096289"/>
            <a:chOff x="6760488" y="663845"/>
            <a:chExt cx="1425568" cy="209628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66BE044-5B69-481C-9052-3506EE4113D4}"/>
                </a:ext>
              </a:extLst>
            </p:cNvPr>
            <p:cNvSpPr/>
            <p:nvPr/>
          </p:nvSpPr>
          <p:spPr>
            <a:xfrm>
              <a:off x="6760488" y="663845"/>
              <a:ext cx="1221471" cy="2096289"/>
            </a:xfrm>
            <a:custGeom>
              <a:avLst/>
              <a:gdLst>
                <a:gd name="connsiteX0" fmla="*/ 152401 w 614378"/>
                <a:gd name="connsiteY0" fmla="*/ 5188 h 952926"/>
                <a:gd name="connsiteX1" fmla="*/ 157163 w 614378"/>
                <a:gd name="connsiteY1" fmla="*/ 48051 h 952926"/>
                <a:gd name="connsiteX2" fmla="*/ 166688 w 614378"/>
                <a:gd name="connsiteY2" fmla="*/ 62338 h 952926"/>
                <a:gd name="connsiteX3" fmla="*/ 171451 w 614378"/>
                <a:gd name="connsiteY3" fmla="*/ 76626 h 952926"/>
                <a:gd name="connsiteX4" fmla="*/ 166688 w 614378"/>
                <a:gd name="connsiteY4" fmla="*/ 114726 h 952926"/>
                <a:gd name="connsiteX5" fmla="*/ 152401 w 614378"/>
                <a:gd name="connsiteY5" fmla="*/ 143301 h 952926"/>
                <a:gd name="connsiteX6" fmla="*/ 147638 w 614378"/>
                <a:gd name="connsiteY6" fmla="*/ 157588 h 952926"/>
                <a:gd name="connsiteX7" fmla="*/ 142876 w 614378"/>
                <a:gd name="connsiteY7" fmla="*/ 224263 h 952926"/>
                <a:gd name="connsiteX8" fmla="*/ 133351 w 614378"/>
                <a:gd name="connsiteY8" fmla="*/ 252838 h 952926"/>
                <a:gd name="connsiteX9" fmla="*/ 123826 w 614378"/>
                <a:gd name="connsiteY9" fmla="*/ 314751 h 952926"/>
                <a:gd name="connsiteX10" fmla="*/ 119063 w 614378"/>
                <a:gd name="connsiteY10" fmla="*/ 329038 h 952926"/>
                <a:gd name="connsiteX11" fmla="*/ 90488 w 614378"/>
                <a:gd name="connsiteY11" fmla="*/ 343326 h 952926"/>
                <a:gd name="connsiteX12" fmla="*/ 57151 w 614378"/>
                <a:gd name="connsiteY12" fmla="*/ 357613 h 952926"/>
                <a:gd name="connsiteX13" fmla="*/ 38101 w 614378"/>
                <a:gd name="connsiteY13" fmla="*/ 419526 h 952926"/>
                <a:gd name="connsiteX14" fmla="*/ 23813 w 614378"/>
                <a:gd name="connsiteY14" fmla="*/ 424288 h 952926"/>
                <a:gd name="connsiteX15" fmla="*/ 1 w 614378"/>
                <a:gd name="connsiteY15" fmla="*/ 448101 h 952926"/>
                <a:gd name="connsiteX16" fmla="*/ 9526 w 614378"/>
                <a:gd name="connsiteY16" fmla="*/ 481438 h 952926"/>
                <a:gd name="connsiteX17" fmla="*/ 23813 w 614378"/>
                <a:gd name="connsiteY17" fmla="*/ 490963 h 952926"/>
                <a:gd name="connsiteX18" fmla="*/ 33338 w 614378"/>
                <a:gd name="connsiteY18" fmla="*/ 505251 h 952926"/>
                <a:gd name="connsiteX19" fmla="*/ 47626 w 614378"/>
                <a:gd name="connsiteY19" fmla="*/ 514776 h 952926"/>
                <a:gd name="connsiteX20" fmla="*/ 52388 w 614378"/>
                <a:gd name="connsiteY20" fmla="*/ 529063 h 952926"/>
                <a:gd name="connsiteX21" fmla="*/ 57151 w 614378"/>
                <a:gd name="connsiteY21" fmla="*/ 586213 h 952926"/>
                <a:gd name="connsiteX22" fmla="*/ 61913 w 614378"/>
                <a:gd name="connsiteY22" fmla="*/ 600501 h 952926"/>
                <a:gd name="connsiteX23" fmla="*/ 76201 w 614378"/>
                <a:gd name="connsiteY23" fmla="*/ 662413 h 952926"/>
                <a:gd name="connsiteX24" fmla="*/ 85726 w 614378"/>
                <a:gd name="connsiteY24" fmla="*/ 700513 h 952926"/>
                <a:gd name="connsiteX25" fmla="*/ 95251 w 614378"/>
                <a:gd name="connsiteY25" fmla="*/ 714801 h 952926"/>
                <a:gd name="connsiteX26" fmla="*/ 109538 w 614378"/>
                <a:gd name="connsiteY26" fmla="*/ 762426 h 952926"/>
                <a:gd name="connsiteX27" fmla="*/ 119063 w 614378"/>
                <a:gd name="connsiteY27" fmla="*/ 781476 h 952926"/>
                <a:gd name="connsiteX28" fmla="*/ 128588 w 614378"/>
                <a:gd name="connsiteY28" fmla="*/ 829101 h 952926"/>
                <a:gd name="connsiteX29" fmla="*/ 142876 w 614378"/>
                <a:gd name="connsiteY29" fmla="*/ 862438 h 952926"/>
                <a:gd name="connsiteX30" fmla="*/ 157163 w 614378"/>
                <a:gd name="connsiteY30" fmla="*/ 891013 h 952926"/>
                <a:gd name="connsiteX31" fmla="*/ 171451 w 614378"/>
                <a:gd name="connsiteY31" fmla="*/ 900538 h 952926"/>
                <a:gd name="connsiteX32" fmla="*/ 200026 w 614378"/>
                <a:gd name="connsiteY32" fmla="*/ 919588 h 952926"/>
                <a:gd name="connsiteX33" fmla="*/ 242888 w 614378"/>
                <a:gd name="connsiteY33" fmla="*/ 910063 h 952926"/>
                <a:gd name="connsiteX34" fmla="*/ 290513 w 614378"/>
                <a:gd name="connsiteY34" fmla="*/ 895776 h 952926"/>
                <a:gd name="connsiteX35" fmla="*/ 338138 w 614378"/>
                <a:gd name="connsiteY35" fmla="*/ 867201 h 952926"/>
                <a:gd name="connsiteX36" fmla="*/ 352426 w 614378"/>
                <a:gd name="connsiteY36" fmla="*/ 871963 h 952926"/>
                <a:gd name="connsiteX37" fmla="*/ 361951 w 614378"/>
                <a:gd name="connsiteY37" fmla="*/ 886251 h 952926"/>
                <a:gd name="connsiteX38" fmla="*/ 390526 w 614378"/>
                <a:gd name="connsiteY38" fmla="*/ 914826 h 952926"/>
                <a:gd name="connsiteX39" fmla="*/ 404813 w 614378"/>
                <a:gd name="connsiteY39" fmla="*/ 929113 h 952926"/>
                <a:gd name="connsiteX40" fmla="*/ 442913 w 614378"/>
                <a:gd name="connsiteY40" fmla="*/ 924351 h 952926"/>
                <a:gd name="connsiteX41" fmla="*/ 457201 w 614378"/>
                <a:gd name="connsiteY41" fmla="*/ 919588 h 952926"/>
                <a:gd name="connsiteX42" fmla="*/ 509588 w 614378"/>
                <a:gd name="connsiteY42" fmla="*/ 948163 h 952926"/>
                <a:gd name="connsiteX43" fmla="*/ 523876 w 614378"/>
                <a:gd name="connsiteY43" fmla="*/ 952926 h 952926"/>
                <a:gd name="connsiteX44" fmla="*/ 514351 w 614378"/>
                <a:gd name="connsiteY44" fmla="*/ 938638 h 952926"/>
                <a:gd name="connsiteX45" fmla="*/ 509588 w 614378"/>
                <a:gd name="connsiteY45" fmla="*/ 924351 h 952926"/>
                <a:gd name="connsiteX46" fmla="*/ 495301 w 614378"/>
                <a:gd name="connsiteY46" fmla="*/ 910063 h 952926"/>
                <a:gd name="connsiteX47" fmla="*/ 485776 w 614378"/>
                <a:gd name="connsiteY47" fmla="*/ 895776 h 952926"/>
                <a:gd name="connsiteX48" fmla="*/ 481013 w 614378"/>
                <a:gd name="connsiteY48" fmla="*/ 829101 h 952926"/>
                <a:gd name="connsiteX49" fmla="*/ 476251 w 614378"/>
                <a:gd name="connsiteY49" fmla="*/ 814813 h 952926"/>
                <a:gd name="connsiteX50" fmla="*/ 471488 w 614378"/>
                <a:gd name="connsiteY50" fmla="*/ 791001 h 952926"/>
                <a:gd name="connsiteX51" fmla="*/ 442913 w 614378"/>
                <a:gd name="connsiteY51" fmla="*/ 771951 h 952926"/>
                <a:gd name="connsiteX52" fmla="*/ 428626 w 614378"/>
                <a:gd name="connsiteY52" fmla="*/ 762426 h 952926"/>
                <a:gd name="connsiteX53" fmla="*/ 423863 w 614378"/>
                <a:gd name="connsiteY53" fmla="*/ 748138 h 952926"/>
                <a:gd name="connsiteX54" fmla="*/ 414338 w 614378"/>
                <a:gd name="connsiteY54" fmla="*/ 733851 h 952926"/>
                <a:gd name="connsiteX55" fmla="*/ 428626 w 614378"/>
                <a:gd name="connsiteY55" fmla="*/ 714801 h 952926"/>
                <a:gd name="connsiteX56" fmla="*/ 504826 w 614378"/>
                <a:gd name="connsiteY56" fmla="*/ 710038 h 952926"/>
                <a:gd name="connsiteX57" fmla="*/ 571501 w 614378"/>
                <a:gd name="connsiteY57" fmla="*/ 705276 h 952926"/>
                <a:gd name="connsiteX58" fmla="*/ 600076 w 614378"/>
                <a:gd name="connsiteY58" fmla="*/ 690988 h 952926"/>
                <a:gd name="connsiteX59" fmla="*/ 609601 w 614378"/>
                <a:gd name="connsiteY59" fmla="*/ 676701 h 952926"/>
                <a:gd name="connsiteX60" fmla="*/ 614363 w 614378"/>
                <a:gd name="connsiteY60" fmla="*/ 662413 h 952926"/>
                <a:gd name="connsiteX61" fmla="*/ 600076 w 614378"/>
                <a:gd name="connsiteY61" fmla="*/ 605263 h 952926"/>
                <a:gd name="connsiteX62" fmla="*/ 585788 w 614378"/>
                <a:gd name="connsiteY62" fmla="*/ 595738 h 952926"/>
                <a:gd name="connsiteX63" fmla="*/ 557213 w 614378"/>
                <a:gd name="connsiteY63" fmla="*/ 567163 h 952926"/>
                <a:gd name="connsiteX64" fmla="*/ 547688 w 614378"/>
                <a:gd name="connsiteY64" fmla="*/ 495726 h 952926"/>
                <a:gd name="connsiteX65" fmla="*/ 528638 w 614378"/>
                <a:gd name="connsiteY65" fmla="*/ 452863 h 952926"/>
                <a:gd name="connsiteX66" fmla="*/ 514351 w 614378"/>
                <a:gd name="connsiteY66" fmla="*/ 438576 h 952926"/>
                <a:gd name="connsiteX67" fmla="*/ 495301 w 614378"/>
                <a:gd name="connsiteY67" fmla="*/ 410001 h 952926"/>
                <a:gd name="connsiteX68" fmla="*/ 419101 w 614378"/>
                <a:gd name="connsiteY68" fmla="*/ 405238 h 952926"/>
                <a:gd name="connsiteX69" fmla="*/ 414338 w 614378"/>
                <a:gd name="connsiteY69" fmla="*/ 329038 h 952926"/>
                <a:gd name="connsiteX70" fmla="*/ 404813 w 614378"/>
                <a:gd name="connsiteY70" fmla="*/ 300463 h 952926"/>
                <a:gd name="connsiteX71" fmla="*/ 395288 w 614378"/>
                <a:gd name="connsiteY71" fmla="*/ 267126 h 952926"/>
                <a:gd name="connsiteX72" fmla="*/ 381001 w 614378"/>
                <a:gd name="connsiteY72" fmla="*/ 219501 h 952926"/>
                <a:gd name="connsiteX73" fmla="*/ 366713 w 614378"/>
                <a:gd name="connsiteY73" fmla="*/ 209976 h 952926"/>
                <a:gd name="connsiteX74" fmla="*/ 366713 w 614378"/>
                <a:gd name="connsiteY74" fmla="*/ 181401 h 952926"/>
                <a:gd name="connsiteX75" fmla="*/ 385763 w 614378"/>
                <a:gd name="connsiteY75" fmla="*/ 176638 h 952926"/>
                <a:gd name="connsiteX76" fmla="*/ 428626 w 614378"/>
                <a:gd name="connsiteY76" fmla="*/ 157588 h 952926"/>
                <a:gd name="connsiteX77" fmla="*/ 438151 w 614378"/>
                <a:gd name="connsiteY77" fmla="*/ 143301 h 952926"/>
                <a:gd name="connsiteX78" fmla="*/ 442913 w 614378"/>
                <a:gd name="connsiteY78" fmla="*/ 129013 h 952926"/>
                <a:gd name="connsiteX79" fmla="*/ 452438 w 614378"/>
                <a:gd name="connsiteY79" fmla="*/ 71863 h 952926"/>
                <a:gd name="connsiteX80" fmla="*/ 457201 w 614378"/>
                <a:gd name="connsiteY80" fmla="*/ 57576 h 952926"/>
                <a:gd name="connsiteX81" fmla="*/ 452438 w 614378"/>
                <a:gd name="connsiteY81" fmla="*/ 33763 h 952926"/>
                <a:gd name="connsiteX82" fmla="*/ 433388 w 614378"/>
                <a:gd name="connsiteY82" fmla="*/ 29001 h 952926"/>
                <a:gd name="connsiteX83" fmla="*/ 371476 w 614378"/>
                <a:gd name="connsiteY83" fmla="*/ 38526 h 952926"/>
                <a:gd name="connsiteX84" fmla="*/ 342901 w 614378"/>
                <a:gd name="connsiteY84" fmla="*/ 57576 h 952926"/>
                <a:gd name="connsiteX85" fmla="*/ 295276 w 614378"/>
                <a:gd name="connsiteY85" fmla="*/ 71863 h 952926"/>
                <a:gd name="connsiteX86" fmla="*/ 271463 w 614378"/>
                <a:gd name="connsiteY86" fmla="*/ 67101 h 952926"/>
                <a:gd name="connsiteX87" fmla="*/ 261938 w 614378"/>
                <a:gd name="connsiteY87" fmla="*/ 52813 h 952926"/>
                <a:gd name="connsiteX88" fmla="*/ 247651 w 614378"/>
                <a:gd name="connsiteY88" fmla="*/ 43288 h 952926"/>
                <a:gd name="connsiteX89" fmla="*/ 238126 w 614378"/>
                <a:gd name="connsiteY89" fmla="*/ 29001 h 952926"/>
                <a:gd name="connsiteX90" fmla="*/ 209551 w 614378"/>
                <a:gd name="connsiteY90" fmla="*/ 14713 h 952926"/>
                <a:gd name="connsiteX91" fmla="*/ 195263 w 614378"/>
                <a:gd name="connsiteY91" fmla="*/ 5188 h 952926"/>
                <a:gd name="connsiteX92" fmla="*/ 152401 w 614378"/>
                <a:gd name="connsiteY92" fmla="*/ 5188 h 952926"/>
                <a:gd name="connsiteX0" fmla="*/ 152401 w 614378"/>
                <a:gd name="connsiteY0" fmla="*/ 5188 h 952926"/>
                <a:gd name="connsiteX1" fmla="*/ 157163 w 614378"/>
                <a:gd name="connsiteY1" fmla="*/ 48051 h 952926"/>
                <a:gd name="connsiteX2" fmla="*/ 166688 w 614378"/>
                <a:gd name="connsiteY2" fmla="*/ 62338 h 952926"/>
                <a:gd name="connsiteX3" fmla="*/ 171451 w 614378"/>
                <a:gd name="connsiteY3" fmla="*/ 76626 h 952926"/>
                <a:gd name="connsiteX4" fmla="*/ 166688 w 614378"/>
                <a:gd name="connsiteY4" fmla="*/ 114726 h 952926"/>
                <a:gd name="connsiteX5" fmla="*/ 152401 w 614378"/>
                <a:gd name="connsiteY5" fmla="*/ 143301 h 952926"/>
                <a:gd name="connsiteX6" fmla="*/ 147638 w 614378"/>
                <a:gd name="connsiteY6" fmla="*/ 157588 h 952926"/>
                <a:gd name="connsiteX7" fmla="*/ 142876 w 614378"/>
                <a:gd name="connsiteY7" fmla="*/ 224263 h 952926"/>
                <a:gd name="connsiteX8" fmla="*/ 133351 w 614378"/>
                <a:gd name="connsiteY8" fmla="*/ 252838 h 952926"/>
                <a:gd name="connsiteX9" fmla="*/ 123826 w 614378"/>
                <a:gd name="connsiteY9" fmla="*/ 314751 h 952926"/>
                <a:gd name="connsiteX10" fmla="*/ 119063 w 614378"/>
                <a:gd name="connsiteY10" fmla="*/ 329038 h 952926"/>
                <a:gd name="connsiteX11" fmla="*/ 90488 w 614378"/>
                <a:gd name="connsiteY11" fmla="*/ 343326 h 952926"/>
                <a:gd name="connsiteX12" fmla="*/ 57151 w 614378"/>
                <a:gd name="connsiteY12" fmla="*/ 357613 h 952926"/>
                <a:gd name="connsiteX13" fmla="*/ 38101 w 614378"/>
                <a:gd name="connsiteY13" fmla="*/ 419526 h 952926"/>
                <a:gd name="connsiteX14" fmla="*/ 23813 w 614378"/>
                <a:gd name="connsiteY14" fmla="*/ 424288 h 952926"/>
                <a:gd name="connsiteX15" fmla="*/ 1 w 614378"/>
                <a:gd name="connsiteY15" fmla="*/ 448101 h 952926"/>
                <a:gd name="connsiteX16" fmla="*/ 9526 w 614378"/>
                <a:gd name="connsiteY16" fmla="*/ 481438 h 952926"/>
                <a:gd name="connsiteX17" fmla="*/ 23813 w 614378"/>
                <a:gd name="connsiteY17" fmla="*/ 490963 h 952926"/>
                <a:gd name="connsiteX18" fmla="*/ 33338 w 614378"/>
                <a:gd name="connsiteY18" fmla="*/ 505251 h 952926"/>
                <a:gd name="connsiteX19" fmla="*/ 47626 w 614378"/>
                <a:gd name="connsiteY19" fmla="*/ 514776 h 952926"/>
                <a:gd name="connsiteX20" fmla="*/ 52388 w 614378"/>
                <a:gd name="connsiteY20" fmla="*/ 529063 h 952926"/>
                <a:gd name="connsiteX21" fmla="*/ 57151 w 614378"/>
                <a:gd name="connsiteY21" fmla="*/ 586213 h 952926"/>
                <a:gd name="connsiteX22" fmla="*/ 39688 w 614378"/>
                <a:gd name="connsiteY22" fmla="*/ 606791 h 952926"/>
                <a:gd name="connsiteX23" fmla="*/ 76201 w 614378"/>
                <a:gd name="connsiteY23" fmla="*/ 662413 h 952926"/>
                <a:gd name="connsiteX24" fmla="*/ 85726 w 614378"/>
                <a:gd name="connsiteY24" fmla="*/ 700513 h 952926"/>
                <a:gd name="connsiteX25" fmla="*/ 95251 w 614378"/>
                <a:gd name="connsiteY25" fmla="*/ 714801 h 952926"/>
                <a:gd name="connsiteX26" fmla="*/ 109538 w 614378"/>
                <a:gd name="connsiteY26" fmla="*/ 762426 h 952926"/>
                <a:gd name="connsiteX27" fmla="*/ 119063 w 614378"/>
                <a:gd name="connsiteY27" fmla="*/ 781476 h 952926"/>
                <a:gd name="connsiteX28" fmla="*/ 128588 w 614378"/>
                <a:gd name="connsiteY28" fmla="*/ 829101 h 952926"/>
                <a:gd name="connsiteX29" fmla="*/ 142876 w 614378"/>
                <a:gd name="connsiteY29" fmla="*/ 862438 h 952926"/>
                <a:gd name="connsiteX30" fmla="*/ 157163 w 614378"/>
                <a:gd name="connsiteY30" fmla="*/ 891013 h 952926"/>
                <a:gd name="connsiteX31" fmla="*/ 171451 w 614378"/>
                <a:gd name="connsiteY31" fmla="*/ 900538 h 952926"/>
                <a:gd name="connsiteX32" fmla="*/ 200026 w 614378"/>
                <a:gd name="connsiteY32" fmla="*/ 919588 h 952926"/>
                <a:gd name="connsiteX33" fmla="*/ 242888 w 614378"/>
                <a:gd name="connsiteY33" fmla="*/ 910063 h 952926"/>
                <a:gd name="connsiteX34" fmla="*/ 290513 w 614378"/>
                <a:gd name="connsiteY34" fmla="*/ 895776 h 952926"/>
                <a:gd name="connsiteX35" fmla="*/ 338138 w 614378"/>
                <a:gd name="connsiteY35" fmla="*/ 867201 h 952926"/>
                <a:gd name="connsiteX36" fmla="*/ 352426 w 614378"/>
                <a:gd name="connsiteY36" fmla="*/ 871963 h 952926"/>
                <a:gd name="connsiteX37" fmla="*/ 361951 w 614378"/>
                <a:gd name="connsiteY37" fmla="*/ 886251 h 952926"/>
                <a:gd name="connsiteX38" fmla="*/ 390526 w 614378"/>
                <a:gd name="connsiteY38" fmla="*/ 914826 h 952926"/>
                <a:gd name="connsiteX39" fmla="*/ 404813 w 614378"/>
                <a:gd name="connsiteY39" fmla="*/ 929113 h 952926"/>
                <a:gd name="connsiteX40" fmla="*/ 442913 w 614378"/>
                <a:gd name="connsiteY40" fmla="*/ 924351 h 952926"/>
                <a:gd name="connsiteX41" fmla="*/ 457201 w 614378"/>
                <a:gd name="connsiteY41" fmla="*/ 919588 h 952926"/>
                <a:gd name="connsiteX42" fmla="*/ 509588 w 614378"/>
                <a:gd name="connsiteY42" fmla="*/ 948163 h 952926"/>
                <a:gd name="connsiteX43" fmla="*/ 523876 w 614378"/>
                <a:gd name="connsiteY43" fmla="*/ 952926 h 952926"/>
                <a:gd name="connsiteX44" fmla="*/ 514351 w 614378"/>
                <a:gd name="connsiteY44" fmla="*/ 938638 h 952926"/>
                <a:gd name="connsiteX45" fmla="*/ 509588 w 614378"/>
                <a:gd name="connsiteY45" fmla="*/ 924351 h 952926"/>
                <a:gd name="connsiteX46" fmla="*/ 495301 w 614378"/>
                <a:gd name="connsiteY46" fmla="*/ 910063 h 952926"/>
                <a:gd name="connsiteX47" fmla="*/ 485776 w 614378"/>
                <a:gd name="connsiteY47" fmla="*/ 895776 h 952926"/>
                <a:gd name="connsiteX48" fmla="*/ 481013 w 614378"/>
                <a:gd name="connsiteY48" fmla="*/ 829101 h 952926"/>
                <a:gd name="connsiteX49" fmla="*/ 476251 w 614378"/>
                <a:gd name="connsiteY49" fmla="*/ 814813 h 952926"/>
                <a:gd name="connsiteX50" fmla="*/ 471488 w 614378"/>
                <a:gd name="connsiteY50" fmla="*/ 791001 h 952926"/>
                <a:gd name="connsiteX51" fmla="*/ 442913 w 614378"/>
                <a:gd name="connsiteY51" fmla="*/ 771951 h 952926"/>
                <a:gd name="connsiteX52" fmla="*/ 428626 w 614378"/>
                <a:gd name="connsiteY52" fmla="*/ 762426 h 952926"/>
                <a:gd name="connsiteX53" fmla="*/ 423863 w 614378"/>
                <a:gd name="connsiteY53" fmla="*/ 748138 h 952926"/>
                <a:gd name="connsiteX54" fmla="*/ 414338 w 614378"/>
                <a:gd name="connsiteY54" fmla="*/ 733851 h 952926"/>
                <a:gd name="connsiteX55" fmla="*/ 428626 w 614378"/>
                <a:gd name="connsiteY55" fmla="*/ 714801 h 952926"/>
                <a:gd name="connsiteX56" fmla="*/ 504826 w 614378"/>
                <a:gd name="connsiteY56" fmla="*/ 710038 h 952926"/>
                <a:gd name="connsiteX57" fmla="*/ 571501 w 614378"/>
                <a:gd name="connsiteY57" fmla="*/ 705276 h 952926"/>
                <a:gd name="connsiteX58" fmla="*/ 600076 w 614378"/>
                <a:gd name="connsiteY58" fmla="*/ 690988 h 952926"/>
                <a:gd name="connsiteX59" fmla="*/ 609601 w 614378"/>
                <a:gd name="connsiteY59" fmla="*/ 676701 h 952926"/>
                <a:gd name="connsiteX60" fmla="*/ 614363 w 614378"/>
                <a:gd name="connsiteY60" fmla="*/ 662413 h 952926"/>
                <a:gd name="connsiteX61" fmla="*/ 600076 w 614378"/>
                <a:gd name="connsiteY61" fmla="*/ 605263 h 952926"/>
                <a:gd name="connsiteX62" fmla="*/ 585788 w 614378"/>
                <a:gd name="connsiteY62" fmla="*/ 595738 h 952926"/>
                <a:gd name="connsiteX63" fmla="*/ 557213 w 614378"/>
                <a:gd name="connsiteY63" fmla="*/ 567163 h 952926"/>
                <a:gd name="connsiteX64" fmla="*/ 547688 w 614378"/>
                <a:gd name="connsiteY64" fmla="*/ 495726 h 952926"/>
                <a:gd name="connsiteX65" fmla="*/ 528638 w 614378"/>
                <a:gd name="connsiteY65" fmla="*/ 452863 h 952926"/>
                <a:gd name="connsiteX66" fmla="*/ 514351 w 614378"/>
                <a:gd name="connsiteY66" fmla="*/ 438576 h 952926"/>
                <a:gd name="connsiteX67" fmla="*/ 495301 w 614378"/>
                <a:gd name="connsiteY67" fmla="*/ 410001 h 952926"/>
                <a:gd name="connsiteX68" fmla="*/ 419101 w 614378"/>
                <a:gd name="connsiteY68" fmla="*/ 405238 h 952926"/>
                <a:gd name="connsiteX69" fmla="*/ 414338 w 614378"/>
                <a:gd name="connsiteY69" fmla="*/ 329038 h 952926"/>
                <a:gd name="connsiteX70" fmla="*/ 404813 w 614378"/>
                <a:gd name="connsiteY70" fmla="*/ 300463 h 952926"/>
                <a:gd name="connsiteX71" fmla="*/ 395288 w 614378"/>
                <a:gd name="connsiteY71" fmla="*/ 267126 h 952926"/>
                <a:gd name="connsiteX72" fmla="*/ 381001 w 614378"/>
                <a:gd name="connsiteY72" fmla="*/ 219501 h 952926"/>
                <a:gd name="connsiteX73" fmla="*/ 366713 w 614378"/>
                <a:gd name="connsiteY73" fmla="*/ 209976 h 952926"/>
                <a:gd name="connsiteX74" fmla="*/ 366713 w 614378"/>
                <a:gd name="connsiteY74" fmla="*/ 181401 h 952926"/>
                <a:gd name="connsiteX75" fmla="*/ 385763 w 614378"/>
                <a:gd name="connsiteY75" fmla="*/ 176638 h 952926"/>
                <a:gd name="connsiteX76" fmla="*/ 428626 w 614378"/>
                <a:gd name="connsiteY76" fmla="*/ 157588 h 952926"/>
                <a:gd name="connsiteX77" fmla="*/ 438151 w 614378"/>
                <a:gd name="connsiteY77" fmla="*/ 143301 h 952926"/>
                <a:gd name="connsiteX78" fmla="*/ 442913 w 614378"/>
                <a:gd name="connsiteY78" fmla="*/ 129013 h 952926"/>
                <a:gd name="connsiteX79" fmla="*/ 452438 w 614378"/>
                <a:gd name="connsiteY79" fmla="*/ 71863 h 952926"/>
                <a:gd name="connsiteX80" fmla="*/ 457201 w 614378"/>
                <a:gd name="connsiteY80" fmla="*/ 57576 h 952926"/>
                <a:gd name="connsiteX81" fmla="*/ 452438 w 614378"/>
                <a:gd name="connsiteY81" fmla="*/ 33763 h 952926"/>
                <a:gd name="connsiteX82" fmla="*/ 433388 w 614378"/>
                <a:gd name="connsiteY82" fmla="*/ 29001 h 952926"/>
                <a:gd name="connsiteX83" fmla="*/ 371476 w 614378"/>
                <a:gd name="connsiteY83" fmla="*/ 38526 h 952926"/>
                <a:gd name="connsiteX84" fmla="*/ 342901 w 614378"/>
                <a:gd name="connsiteY84" fmla="*/ 57576 h 952926"/>
                <a:gd name="connsiteX85" fmla="*/ 295276 w 614378"/>
                <a:gd name="connsiteY85" fmla="*/ 71863 h 952926"/>
                <a:gd name="connsiteX86" fmla="*/ 271463 w 614378"/>
                <a:gd name="connsiteY86" fmla="*/ 67101 h 952926"/>
                <a:gd name="connsiteX87" fmla="*/ 261938 w 614378"/>
                <a:gd name="connsiteY87" fmla="*/ 52813 h 952926"/>
                <a:gd name="connsiteX88" fmla="*/ 247651 w 614378"/>
                <a:gd name="connsiteY88" fmla="*/ 43288 h 952926"/>
                <a:gd name="connsiteX89" fmla="*/ 238126 w 614378"/>
                <a:gd name="connsiteY89" fmla="*/ 29001 h 952926"/>
                <a:gd name="connsiteX90" fmla="*/ 209551 w 614378"/>
                <a:gd name="connsiteY90" fmla="*/ 14713 h 952926"/>
                <a:gd name="connsiteX91" fmla="*/ 195263 w 614378"/>
                <a:gd name="connsiteY91" fmla="*/ 5188 h 952926"/>
                <a:gd name="connsiteX92" fmla="*/ 152401 w 614378"/>
                <a:gd name="connsiteY92" fmla="*/ 5188 h 952926"/>
                <a:gd name="connsiteX0" fmla="*/ 152401 w 614378"/>
                <a:gd name="connsiteY0" fmla="*/ 5188 h 952926"/>
                <a:gd name="connsiteX1" fmla="*/ 157163 w 614378"/>
                <a:gd name="connsiteY1" fmla="*/ 48051 h 952926"/>
                <a:gd name="connsiteX2" fmla="*/ 166688 w 614378"/>
                <a:gd name="connsiteY2" fmla="*/ 62338 h 952926"/>
                <a:gd name="connsiteX3" fmla="*/ 171451 w 614378"/>
                <a:gd name="connsiteY3" fmla="*/ 76626 h 952926"/>
                <a:gd name="connsiteX4" fmla="*/ 166688 w 614378"/>
                <a:gd name="connsiteY4" fmla="*/ 114726 h 952926"/>
                <a:gd name="connsiteX5" fmla="*/ 152401 w 614378"/>
                <a:gd name="connsiteY5" fmla="*/ 143301 h 952926"/>
                <a:gd name="connsiteX6" fmla="*/ 147638 w 614378"/>
                <a:gd name="connsiteY6" fmla="*/ 157588 h 952926"/>
                <a:gd name="connsiteX7" fmla="*/ 142876 w 614378"/>
                <a:gd name="connsiteY7" fmla="*/ 224263 h 952926"/>
                <a:gd name="connsiteX8" fmla="*/ 133351 w 614378"/>
                <a:gd name="connsiteY8" fmla="*/ 252838 h 952926"/>
                <a:gd name="connsiteX9" fmla="*/ 123826 w 614378"/>
                <a:gd name="connsiteY9" fmla="*/ 314751 h 952926"/>
                <a:gd name="connsiteX10" fmla="*/ 119063 w 614378"/>
                <a:gd name="connsiteY10" fmla="*/ 329038 h 952926"/>
                <a:gd name="connsiteX11" fmla="*/ 90488 w 614378"/>
                <a:gd name="connsiteY11" fmla="*/ 343326 h 952926"/>
                <a:gd name="connsiteX12" fmla="*/ 57151 w 614378"/>
                <a:gd name="connsiteY12" fmla="*/ 357613 h 952926"/>
                <a:gd name="connsiteX13" fmla="*/ 38101 w 614378"/>
                <a:gd name="connsiteY13" fmla="*/ 419526 h 952926"/>
                <a:gd name="connsiteX14" fmla="*/ 23813 w 614378"/>
                <a:gd name="connsiteY14" fmla="*/ 424288 h 952926"/>
                <a:gd name="connsiteX15" fmla="*/ 1 w 614378"/>
                <a:gd name="connsiteY15" fmla="*/ 448101 h 952926"/>
                <a:gd name="connsiteX16" fmla="*/ 9526 w 614378"/>
                <a:gd name="connsiteY16" fmla="*/ 481438 h 952926"/>
                <a:gd name="connsiteX17" fmla="*/ 23813 w 614378"/>
                <a:gd name="connsiteY17" fmla="*/ 490963 h 952926"/>
                <a:gd name="connsiteX18" fmla="*/ 33338 w 614378"/>
                <a:gd name="connsiteY18" fmla="*/ 505251 h 952926"/>
                <a:gd name="connsiteX19" fmla="*/ 47626 w 614378"/>
                <a:gd name="connsiteY19" fmla="*/ 514776 h 952926"/>
                <a:gd name="connsiteX20" fmla="*/ 30163 w 614378"/>
                <a:gd name="connsiteY20" fmla="*/ 532208 h 952926"/>
                <a:gd name="connsiteX21" fmla="*/ 57151 w 614378"/>
                <a:gd name="connsiteY21" fmla="*/ 586213 h 952926"/>
                <a:gd name="connsiteX22" fmla="*/ 39688 w 614378"/>
                <a:gd name="connsiteY22" fmla="*/ 606791 h 952926"/>
                <a:gd name="connsiteX23" fmla="*/ 76201 w 614378"/>
                <a:gd name="connsiteY23" fmla="*/ 662413 h 952926"/>
                <a:gd name="connsiteX24" fmla="*/ 85726 w 614378"/>
                <a:gd name="connsiteY24" fmla="*/ 700513 h 952926"/>
                <a:gd name="connsiteX25" fmla="*/ 95251 w 614378"/>
                <a:gd name="connsiteY25" fmla="*/ 714801 h 952926"/>
                <a:gd name="connsiteX26" fmla="*/ 109538 w 614378"/>
                <a:gd name="connsiteY26" fmla="*/ 762426 h 952926"/>
                <a:gd name="connsiteX27" fmla="*/ 119063 w 614378"/>
                <a:gd name="connsiteY27" fmla="*/ 781476 h 952926"/>
                <a:gd name="connsiteX28" fmla="*/ 128588 w 614378"/>
                <a:gd name="connsiteY28" fmla="*/ 829101 h 952926"/>
                <a:gd name="connsiteX29" fmla="*/ 142876 w 614378"/>
                <a:gd name="connsiteY29" fmla="*/ 862438 h 952926"/>
                <a:gd name="connsiteX30" fmla="*/ 157163 w 614378"/>
                <a:gd name="connsiteY30" fmla="*/ 891013 h 952926"/>
                <a:gd name="connsiteX31" fmla="*/ 171451 w 614378"/>
                <a:gd name="connsiteY31" fmla="*/ 900538 h 952926"/>
                <a:gd name="connsiteX32" fmla="*/ 200026 w 614378"/>
                <a:gd name="connsiteY32" fmla="*/ 919588 h 952926"/>
                <a:gd name="connsiteX33" fmla="*/ 242888 w 614378"/>
                <a:gd name="connsiteY33" fmla="*/ 910063 h 952926"/>
                <a:gd name="connsiteX34" fmla="*/ 290513 w 614378"/>
                <a:gd name="connsiteY34" fmla="*/ 895776 h 952926"/>
                <a:gd name="connsiteX35" fmla="*/ 338138 w 614378"/>
                <a:gd name="connsiteY35" fmla="*/ 867201 h 952926"/>
                <a:gd name="connsiteX36" fmla="*/ 352426 w 614378"/>
                <a:gd name="connsiteY36" fmla="*/ 871963 h 952926"/>
                <a:gd name="connsiteX37" fmla="*/ 361951 w 614378"/>
                <a:gd name="connsiteY37" fmla="*/ 886251 h 952926"/>
                <a:gd name="connsiteX38" fmla="*/ 390526 w 614378"/>
                <a:gd name="connsiteY38" fmla="*/ 914826 h 952926"/>
                <a:gd name="connsiteX39" fmla="*/ 404813 w 614378"/>
                <a:gd name="connsiteY39" fmla="*/ 929113 h 952926"/>
                <a:gd name="connsiteX40" fmla="*/ 442913 w 614378"/>
                <a:gd name="connsiteY40" fmla="*/ 924351 h 952926"/>
                <a:gd name="connsiteX41" fmla="*/ 457201 w 614378"/>
                <a:gd name="connsiteY41" fmla="*/ 919588 h 952926"/>
                <a:gd name="connsiteX42" fmla="*/ 509588 w 614378"/>
                <a:gd name="connsiteY42" fmla="*/ 948163 h 952926"/>
                <a:gd name="connsiteX43" fmla="*/ 523876 w 614378"/>
                <a:gd name="connsiteY43" fmla="*/ 952926 h 952926"/>
                <a:gd name="connsiteX44" fmla="*/ 514351 w 614378"/>
                <a:gd name="connsiteY44" fmla="*/ 938638 h 952926"/>
                <a:gd name="connsiteX45" fmla="*/ 509588 w 614378"/>
                <a:gd name="connsiteY45" fmla="*/ 924351 h 952926"/>
                <a:gd name="connsiteX46" fmla="*/ 495301 w 614378"/>
                <a:gd name="connsiteY46" fmla="*/ 910063 h 952926"/>
                <a:gd name="connsiteX47" fmla="*/ 485776 w 614378"/>
                <a:gd name="connsiteY47" fmla="*/ 895776 h 952926"/>
                <a:gd name="connsiteX48" fmla="*/ 481013 w 614378"/>
                <a:gd name="connsiteY48" fmla="*/ 829101 h 952926"/>
                <a:gd name="connsiteX49" fmla="*/ 476251 w 614378"/>
                <a:gd name="connsiteY49" fmla="*/ 814813 h 952926"/>
                <a:gd name="connsiteX50" fmla="*/ 471488 w 614378"/>
                <a:gd name="connsiteY50" fmla="*/ 791001 h 952926"/>
                <a:gd name="connsiteX51" fmla="*/ 442913 w 614378"/>
                <a:gd name="connsiteY51" fmla="*/ 771951 h 952926"/>
                <a:gd name="connsiteX52" fmla="*/ 428626 w 614378"/>
                <a:gd name="connsiteY52" fmla="*/ 762426 h 952926"/>
                <a:gd name="connsiteX53" fmla="*/ 423863 w 614378"/>
                <a:gd name="connsiteY53" fmla="*/ 748138 h 952926"/>
                <a:gd name="connsiteX54" fmla="*/ 414338 w 614378"/>
                <a:gd name="connsiteY54" fmla="*/ 733851 h 952926"/>
                <a:gd name="connsiteX55" fmla="*/ 428626 w 614378"/>
                <a:gd name="connsiteY55" fmla="*/ 714801 h 952926"/>
                <a:gd name="connsiteX56" fmla="*/ 504826 w 614378"/>
                <a:gd name="connsiteY56" fmla="*/ 710038 h 952926"/>
                <a:gd name="connsiteX57" fmla="*/ 571501 w 614378"/>
                <a:gd name="connsiteY57" fmla="*/ 705276 h 952926"/>
                <a:gd name="connsiteX58" fmla="*/ 600076 w 614378"/>
                <a:gd name="connsiteY58" fmla="*/ 690988 h 952926"/>
                <a:gd name="connsiteX59" fmla="*/ 609601 w 614378"/>
                <a:gd name="connsiteY59" fmla="*/ 676701 h 952926"/>
                <a:gd name="connsiteX60" fmla="*/ 614363 w 614378"/>
                <a:gd name="connsiteY60" fmla="*/ 662413 h 952926"/>
                <a:gd name="connsiteX61" fmla="*/ 600076 w 614378"/>
                <a:gd name="connsiteY61" fmla="*/ 605263 h 952926"/>
                <a:gd name="connsiteX62" fmla="*/ 585788 w 614378"/>
                <a:gd name="connsiteY62" fmla="*/ 595738 h 952926"/>
                <a:gd name="connsiteX63" fmla="*/ 557213 w 614378"/>
                <a:gd name="connsiteY63" fmla="*/ 567163 h 952926"/>
                <a:gd name="connsiteX64" fmla="*/ 547688 w 614378"/>
                <a:gd name="connsiteY64" fmla="*/ 495726 h 952926"/>
                <a:gd name="connsiteX65" fmla="*/ 528638 w 614378"/>
                <a:gd name="connsiteY65" fmla="*/ 452863 h 952926"/>
                <a:gd name="connsiteX66" fmla="*/ 514351 w 614378"/>
                <a:gd name="connsiteY66" fmla="*/ 438576 h 952926"/>
                <a:gd name="connsiteX67" fmla="*/ 495301 w 614378"/>
                <a:gd name="connsiteY67" fmla="*/ 410001 h 952926"/>
                <a:gd name="connsiteX68" fmla="*/ 419101 w 614378"/>
                <a:gd name="connsiteY68" fmla="*/ 405238 h 952926"/>
                <a:gd name="connsiteX69" fmla="*/ 414338 w 614378"/>
                <a:gd name="connsiteY69" fmla="*/ 329038 h 952926"/>
                <a:gd name="connsiteX70" fmla="*/ 404813 w 614378"/>
                <a:gd name="connsiteY70" fmla="*/ 300463 h 952926"/>
                <a:gd name="connsiteX71" fmla="*/ 395288 w 614378"/>
                <a:gd name="connsiteY71" fmla="*/ 267126 h 952926"/>
                <a:gd name="connsiteX72" fmla="*/ 381001 w 614378"/>
                <a:gd name="connsiteY72" fmla="*/ 219501 h 952926"/>
                <a:gd name="connsiteX73" fmla="*/ 366713 w 614378"/>
                <a:gd name="connsiteY73" fmla="*/ 209976 h 952926"/>
                <a:gd name="connsiteX74" fmla="*/ 366713 w 614378"/>
                <a:gd name="connsiteY74" fmla="*/ 181401 h 952926"/>
                <a:gd name="connsiteX75" fmla="*/ 385763 w 614378"/>
                <a:gd name="connsiteY75" fmla="*/ 176638 h 952926"/>
                <a:gd name="connsiteX76" fmla="*/ 428626 w 614378"/>
                <a:gd name="connsiteY76" fmla="*/ 157588 h 952926"/>
                <a:gd name="connsiteX77" fmla="*/ 438151 w 614378"/>
                <a:gd name="connsiteY77" fmla="*/ 143301 h 952926"/>
                <a:gd name="connsiteX78" fmla="*/ 442913 w 614378"/>
                <a:gd name="connsiteY78" fmla="*/ 129013 h 952926"/>
                <a:gd name="connsiteX79" fmla="*/ 452438 w 614378"/>
                <a:gd name="connsiteY79" fmla="*/ 71863 h 952926"/>
                <a:gd name="connsiteX80" fmla="*/ 457201 w 614378"/>
                <a:gd name="connsiteY80" fmla="*/ 57576 h 952926"/>
                <a:gd name="connsiteX81" fmla="*/ 452438 w 614378"/>
                <a:gd name="connsiteY81" fmla="*/ 33763 h 952926"/>
                <a:gd name="connsiteX82" fmla="*/ 433388 w 614378"/>
                <a:gd name="connsiteY82" fmla="*/ 29001 h 952926"/>
                <a:gd name="connsiteX83" fmla="*/ 371476 w 614378"/>
                <a:gd name="connsiteY83" fmla="*/ 38526 h 952926"/>
                <a:gd name="connsiteX84" fmla="*/ 342901 w 614378"/>
                <a:gd name="connsiteY84" fmla="*/ 57576 h 952926"/>
                <a:gd name="connsiteX85" fmla="*/ 295276 w 614378"/>
                <a:gd name="connsiteY85" fmla="*/ 71863 h 952926"/>
                <a:gd name="connsiteX86" fmla="*/ 271463 w 614378"/>
                <a:gd name="connsiteY86" fmla="*/ 67101 h 952926"/>
                <a:gd name="connsiteX87" fmla="*/ 261938 w 614378"/>
                <a:gd name="connsiteY87" fmla="*/ 52813 h 952926"/>
                <a:gd name="connsiteX88" fmla="*/ 247651 w 614378"/>
                <a:gd name="connsiteY88" fmla="*/ 43288 h 952926"/>
                <a:gd name="connsiteX89" fmla="*/ 238126 w 614378"/>
                <a:gd name="connsiteY89" fmla="*/ 29001 h 952926"/>
                <a:gd name="connsiteX90" fmla="*/ 209551 w 614378"/>
                <a:gd name="connsiteY90" fmla="*/ 14713 h 952926"/>
                <a:gd name="connsiteX91" fmla="*/ 195263 w 614378"/>
                <a:gd name="connsiteY91" fmla="*/ 5188 h 952926"/>
                <a:gd name="connsiteX92" fmla="*/ 152401 w 614378"/>
                <a:gd name="connsiteY92" fmla="*/ 5188 h 952926"/>
                <a:gd name="connsiteX0" fmla="*/ 152401 w 614378"/>
                <a:gd name="connsiteY0" fmla="*/ 5188 h 952926"/>
                <a:gd name="connsiteX1" fmla="*/ 157163 w 614378"/>
                <a:gd name="connsiteY1" fmla="*/ 48051 h 952926"/>
                <a:gd name="connsiteX2" fmla="*/ 166688 w 614378"/>
                <a:gd name="connsiteY2" fmla="*/ 62338 h 952926"/>
                <a:gd name="connsiteX3" fmla="*/ 171451 w 614378"/>
                <a:gd name="connsiteY3" fmla="*/ 76626 h 952926"/>
                <a:gd name="connsiteX4" fmla="*/ 166688 w 614378"/>
                <a:gd name="connsiteY4" fmla="*/ 114726 h 952926"/>
                <a:gd name="connsiteX5" fmla="*/ 152401 w 614378"/>
                <a:gd name="connsiteY5" fmla="*/ 143301 h 952926"/>
                <a:gd name="connsiteX6" fmla="*/ 147638 w 614378"/>
                <a:gd name="connsiteY6" fmla="*/ 157588 h 952926"/>
                <a:gd name="connsiteX7" fmla="*/ 142876 w 614378"/>
                <a:gd name="connsiteY7" fmla="*/ 224263 h 952926"/>
                <a:gd name="connsiteX8" fmla="*/ 133351 w 614378"/>
                <a:gd name="connsiteY8" fmla="*/ 252838 h 952926"/>
                <a:gd name="connsiteX9" fmla="*/ 123826 w 614378"/>
                <a:gd name="connsiteY9" fmla="*/ 314751 h 952926"/>
                <a:gd name="connsiteX10" fmla="*/ 119063 w 614378"/>
                <a:gd name="connsiteY10" fmla="*/ 329038 h 952926"/>
                <a:gd name="connsiteX11" fmla="*/ 90488 w 614378"/>
                <a:gd name="connsiteY11" fmla="*/ 343326 h 952926"/>
                <a:gd name="connsiteX12" fmla="*/ 57151 w 614378"/>
                <a:gd name="connsiteY12" fmla="*/ 357613 h 952926"/>
                <a:gd name="connsiteX13" fmla="*/ 38101 w 614378"/>
                <a:gd name="connsiteY13" fmla="*/ 406946 h 952926"/>
                <a:gd name="connsiteX14" fmla="*/ 23813 w 614378"/>
                <a:gd name="connsiteY14" fmla="*/ 424288 h 952926"/>
                <a:gd name="connsiteX15" fmla="*/ 1 w 614378"/>
                <a:gd name="connsiteY15" fmla="*/ 448101 h 952926"/>
                <a:gd name="connsiteX16" fmla="*/ 9526 w 614378"/>
                <a:gd name="connsiteY16" fmla="*/ 481438 h 952926"/>
                <a:gd name="connsiteX17" fmla="*/ 23813 w 614378"/>
                <a:gd name="connsiteY17" fmla="*/ 490963 h 952926"/>
                <a:gd name="connsiteX18" fmla="*/ 33338 w 614378"/>
                <a:gd name="connsiteY18" fmla="*/ 505251 h 952926"/>
                <a:gd name="connsiteX19" fmla="*/ 47626 w 614378"/>
                <a:gd name="connsiteY19" fmla="*/ 514776 h 952926"/>
                <a:gd name="connsiteX20" fmla="*/ 30163 w 614378"/>
                <a:gd name="connsiteY20" fmla="*/ 532208 h 952926"/>
                <a:gd name="connsiteX21" fmla="*/ 57151 w 614378"/>
                <a:gd name="connsiteY21" fmla="*/ 586213 h 952926"/>
                <a:gd name="connsiteX22" fmla="*/ 39688 w 614378"/>
                <a:gd name="connsiteY22" fmla="*/ 606791 h 952926"/>
                <a:gd name="connsiteX23" fmla="*/ 76201 w 614378"/>
                <a:gd name="connsiteY23" fmla="*/ 662413 h 952926"/>
                <a:gd name="connsiteX24" fmla="*/ 85726 w 614378"/>
                <a:gd name="connsiteY24" fmla="*/ 700513 h 952926"/>
                <a:gd name="connsiteX25" fmla="*/ 95251 w 614378"/>
                <a:gd name="connsiteY25" fmla="*/ 714801 h 952926"/>
                <a:gd name="connsiteX26" fmla="*/ 109538 w 614378"/>
                <a:gd name="connsiteY26" fmla="*/ 762426 h 952926"/>
                <a:gd name="connsiteX27" fmla="*/ 119063 w 614378"/>
                <a:gd name="connsiteY27" fmla="*/ 781476 h 952926"/>
                <a:gd name="connsiteX28" fmla="*/ 128588 w 614378"/>
                <a:gd name="connsiteY28" fmla="*/ 829101 h 952926"/>
                <a:gd name="connsiteX29" fmla="*/ 142876 w 614378"/>
                <a:gd name="connsiteY29" fmla="*/ 862438 h 952926"/>
                <a:gd name="connsiteX30" fmla="*/ 157163 w 614378"/>
                <a:gd name="connsiteY30" fmla="*/ 891013 h 952926"/>
                <a:gd name="connsiteX31" fmla="*/ 171451 w 614378"/>
                <a:gd name="connsiteY31" fmla="*/ 900538 h 952926"/>
                <a:gd name="connsiteX32" fmla="*/ 200026 w 614378"/>
                <a:gd name="connsiteY32" fmla="*/ 919588 h 952926"/>
                <a:gd name="connsiteX33" fmla="*/ 242888 w 614378"/>
                <a:gd name="connsiteY33" fmla="*/ 910063 h 952926"/>
                <a:gd name="connsiteX34" fmla="*/ 290513 w 614378"/>
                <a:gd name="connsiteY34" fmla="*/ 895776 h 952926"/>
                <a:gd name="connsiteX35" fmla="*/ 338138 w 614378"/>
                <a:gd name="connsiteY35" fmla="*/ 867201 h 952926"/>
                <a:gd name="connsiteX36" fmla="*/ 352426 w 614378"/>
                <a:gd name="connsiteY36" fmla="*/ 871963 h 952926"/>
                <a:gd name="connsiteX37" fmla="*/ 361951 w 614378"/>
                <a:gd name="connsiteY37" fmla="*/ 886251 h 952926"/>
                <a:gd name="connsiteX38" fmla="*/ 390526 w 614378"/>
                <a:gd name="connsiteY38" fmla="*/ 914826 h 952926"/>
                <a:gd name="connsiteX39" fmla="*/ 404813 w 614378"/>
                <a:gd name="connsiteY39" fmla="*/ 929113 h 952926"/>
                <a:gd name="connsiteX40" fmla="*/ 442913 w 614378"/>
                <a:gd name="connsiteY40" fmla="*/ 924351 h 952926"/>
                <a:gd name="connsiteX41" fmla="*/ 457201 w 614378"/>
                <a:gd name="connsiteY41" fmla="*/ 919588 h 952926"/>
                <a:gd name="connsiteX42" fmla="*/ 509588 w 614378"/>
                <a:gd name="connsiteY42" fmla="*/ 948163 h 952926"/>
                <a:gd name="connsiteX43" fmla="*/ 523876 w 614378"/>
                <a:gd name="connsiteY43" fmla="*/ 952926 h 952926"/>
                <a:gd name="connsiteX44" fmla="*/ 514351 w 614378"/>
                <a:gd name="connsiteY44" fmla="*/ 938638 h 952926"/>
                <a:gd name="connsiteX45" fmla="*/ 509588 w 614378"/>
                <a:gd name="connsiteY45" fmla="*/ 924351 h 952926"/>
                <a:gd name="connsiteX46" fmla="*/ 495301 w 614378"/>
                <a:gd name="connsiteY46" fmla="*/ 910063 h 952926"/>
                <a:gd name="connsiteX47" fmla="*/ 485776 w 614378"/>
                <a:gd name="connsiteY47" fmla="*/ 895776 h 952926"/>
                <a:gd name="connsiteX48" fmla="*/ 481013 w 614378"/>
                <a:gd name="connsiteY48" fmla="*/ 829101 h 952926"/>
                <a:gd name="connsiteX49" fmla="*/ 476251 w 614378"/>
                <a:gd name="connsiteY49" fmla="*/ 814813 h 952926"/>
                <a:gd name="connsiteX50" fmla="*/ 471488 w 614378"/>
                <a:gd name="connsiteY50" fmla="*/ 791001 h 952926"/>
                <a:gd name="connsiteX51" fmla="*/ 442913 w 614378"/>
                <a:gd name="connsiteY51" fmla="*/ 771951 h 952926"/>
                <a:gd name="connsiteX52" fmla="*/ 428626 w 614378"/>
                <a:gd name="connsiteY52" fmla="*/ 762426 h 952926"/>
                <a:gd name="connsiteX53" fmla="*/ 423863 w 614378"/>
                <a:gd name="connsiteY53" fmla="*/ 748138 h 952926"/>
                <a:gd name="connsiteX54" fmla="*/ 414338 w 614378"/>
                <a:gd name="connsiteY54" fmla="*/ 733851 h 952926"/>
                <a:gd name="connsiteX55" fmla="*/ 428626 w 614378"/>
                <a:gd name="connsiteY55" fmla="*/ 714801 h 952926"/>
                <a:gd name="connsiteX56" fmla="*/ 504826 w 614378"/>
                <a:gd name="connsiteY56" fmla="*/ 710038 h 952926"/>
                <a:gd name="connsiteX57" fmla="*/ 571501 w 614378"/>
                <a:gd name="connsiteY57" fmla="*/ 705276 h 952926"/>
                <a:gd name="connsiteX58" fmla="*/ 600076 w 614378"/>
                <a:gd name="connsiteY58" fmla="*/ 690988 h 952926"/>
                <a:gd name="connsiteX59" fmla="*/ 609601 w 614378"/>
                <a:gd name="connsiteY59" fmla="*/ 676701 h 952926"/>
                <a:gd name="connsiteX60" fmla="*/ 614363 w 614378"/>
                <a:gd name="connsiteY60" fmla="*/ 662413 h 952926"/>
                <a:gd name="connsiteX61" fmla="*/ 600076 w 614378"/>
                <a:gd name="connsiteY61" fmla="*/ 605263 h 952926"/>
                <a:gd name="connsiteX62" fmla="*/ 585788 w 614378"/>
                <a:gd name="connsiteY62" fmla="*/ 595738 h 952926"/>
                <a:gd name="connsiteX63" fmla="*/ 557213 w 614378"/>
                <a:gd name="connsiteY63" fmla="*/ 567163 h 952926"/>
                <a:gd name="connsiteX64" fmla="*/ 547688 w 614378"/>
                <a:gd name="connsiteY64" fmla="*/ 495726 h 952926"/>
                <a:gd name="connsiteX65" fmla="*/ 528638 w 614378"/>
                <a:gd name="connsiteY65" fmla="*/ 452863 h 952926"/>
                <a:gd name="connsiteX66" fmla="*/ 514351 w 614378"/>
                <a:gd name="connsiteY66" fmla="*/ 438576 h 952926"/>
                <a:gd name="connsiteX67" fmla="*/ 495301 w 614378"/>
                <a:gd name="connsiteY67" fmla="*/ 410001 h 952926"/>
                <a:gd name="connsiteX68" fmla="*/ 419101 w 614378"/>
                <a:gd name="connsiteY68" fmla="*/ 405238 h 952926"/>
                <a:gd name="connsiteX69" fmla="*/ 414338 w 614378"/>
                <a:gd name="connsiteY69" fmla="*/ 329038 h 952926"/>
                <a:gd name="connsiteX70" fmla="*/ 404813 w 614378"/>
                <a:gd name="connsiteY70" fmla="*/ 300463 h 952926"/>
                <a:gd name="connsiteX71" fmla="*/ 395288 w 614378"/>
                <a:gd name="connsiteY71" fmla="*/ 267126 h 952926"/>
                <a:gd name="connsiteX72" fmla="*/ 381001 w 614378"/>
                <a:gd name="connsiteY72" fmla="*/ 219501 h 952926"/>
                <a:gd name="connsiteX73" fmla="*/ 366713 w 614378"/>
                <a:gd name="connsiteY73" fmla="*/ 209976 h 952926"/>
                <a:gd name="connsiteX74" fmla="*/ 366713 w 614378"/>
                <a:gd name="connsiteY74" fmla="*/ 181401 h 952926"/>
                <a:gd name="connsiteX75" fmla="*/ 385763 w 614378"/>
                <a:gd name="connsiteY75" fmla="*/ 176638 h 952926"/>
                <a:gd name="connsiteX76" fmla="*/ 428626 w 614378"/>
                <a:gd name="connsiteY76" fmla="*/ 157588 h 952926"/>
                <a:gd name="connsiteX77" fmla="*/ 438151 w 614378"/>
                <a:gd name="connsiteY77" fmla="*/ 143301 h 952926"/>
                <a:gd name="connsiteX78" fmla="*/ 442913 w 614378"/>
                <a:gd name="connsiteY78" fmla="*/ 129013 h 952926"/>
                <a:gd name="connsiteX79" fmla="*/ 452438 w 614378"/>
                <a:gd name="connsiteY79" fmla="*/ 71863 h 952926"/>
                <a:gd name="connsiteX80" fmla="*/ 457201 w 614378"/>
                <a:gd name="connsiteY80" fmla="*/ 57576 h 952926"/>
                <a:gd name="connsiteX81" fmla="*/ 452438 w 614378"/>
                <a:gd name="connsiteY81" fmla="*/ 33763 h 952926"/>
                <a:gd name="connsiteX82" fmla="*/ 433388 w 614378"/>
                <a:gd name="connsiteY82" fmla="*/ 29001 h 952926"/>
                <a:gd name="connsiteX83" fmla="*/ 371476 w 614378"/>
                <a:gd name="connsiteY83" fmla="*/ 38526 h 952926"/>
                <a:gd name="connsiteX84" fmla="*/ 342901 w 614378"/>
                <a:gd name="connsiteY84" fmla="*/ 57576 h 952926"/>
                <a:gd name="connsiteX85" fmla="*/ 295276 w 614378"/>
                <a:gd name="connsiteY85" fmla="*/ 71863 h 952926"/>
                <a:gd name="connsiteX86" fmla="*/ 271463 w 614378"/>
                <a:gd name="connsiteY86" fmla="*/ 67101 h 952926"/>
                <a:gd name="connsiteX87" fmla="*/ 261938 w 614378"/>
                <a:gd name="connsiteY87" fmla="*/ 52813 h 952926"/>
                <a:gd name="connsiteX88" fmla="*/ 247651 w 614378"/>
                <a:gd name="connsiteY88" fmla="*/ 43288 h 952926"/>
                <a:gd name="connsiteX89" fmla="*/ 238126 w 614378"/>
                <a:gd name="connsiteY89" fmla="*/ 29001 h 952926"/>
                <a:gd name="connsiteX90" fmla="*/ 209551 w 614378"/>
                <a:gd name="connsiteY90" fmla="*/ 14713 h 952926"/>
                <a:gd name="connsiteX91" fmla="*/ 195263 w 614378"/>
                <a:gd name="connsiteY91" fmla="*/ 5188 h 952926"/>
                <a:gd name="connsiteX92" fmla="*/ 152401 w 614378"/>
                <a:gd name="connsiteY92" fmla="*/ 5188 h 952926"/>
                <a:gd name="connsiteX0" fmla="*/ 152401 w 614378"/>
                <a:gd name="connsiteY0" fmla="*/ 5188 h 952926"/>
                <a:gd name="connsiteX1" fmla="*/ 157163 w 614378"/>
                <a:gd name="connsiteY1" fmla="*/ 48051 h 952926"/>
                <a:gd name="connsiteX2" fmla="*/ 166688 w 614378"/>
                <a:gd name="connsiteY2" fmla="*/ 62338 h 952926"/>
                <a:gd name="connsiteX3" fmla="*/ 171451 w 614378"/>
                <a:gd name="connsiteY3" fmla="*/ 76626 h 952926"/>
                <a:gd name="connsiteX4" fmla="*/ 166688 w 614378"/>
                <a:gd name="connsiteY4" fmla="*/ 114726 h 952926"/>
                <a:gd name="connsiteX5" fmla="*/ 152401 w 614378"/>
                <a:gd name="connsiteY5" fmla="*/ 143301 h 952926"/>
                <a:gd name="connsiteX6" fmla="*/ 147638 w 614378"/>
                <a:gd name="connsiteY6" fmla="*/ 157588 h 952926"/>
                <a:gd name="connsiteX7" fmla="*/ 142876 w 614378"/>
                <a:gd name="connsiteY7" fmla="*/ 224263 h 952926"/>
                <a:gd name="connsiteX8" fmla="*/ 133351 w 614378"/>
                <a:gd name="connsiteY8" fmla="*/ 252838 h 952926"/>
                <a:gd name="connsiteX9" fmla="*/ 123826 w 614378"/>
                <a:gd name="connsiteY9" fmla="*/ 314751 h 952926"/>
                <a:gd name="connsiteX10" fmla="*/ 119063 w 614378"/>
                <a:gd name="connsiteY10" fmla="*/ 329038 h 952926"/>
                <a:gd name="connsiteX11" fmla="*/ 90488 w 614378"/>
                <a:gd name="connsiteY11" fmla="*/ 343326 h 952926"/>
                <a:gd name="connsiteX12" fmla="*/ 57151 w 614378"/>
                <a:gd name="connsiteY12" fmla="*/ 357613 h 952926"/>
                <a:gd name="connsiteX13" fmla="*/ 38101 w 614378"/>
                <a:gd name="connsiteY13" fmla="*/ 406946 h 952926"/>
                <a:gd name="connsiteX14" fmla="*/ 23813 w 614378"/>
                <a:gd name="connsiteY14" fmla="*/ 424288 h 952926"/>
                <a:gd name="connsiteX15" fmla="*/ 1 w 614378"/>
                <a:gd name="connsiteY15" fmla="*/ 448101 h 952926"/>
                <a:gd name="connsiteX16" fmla="*/ 9526 w 614378"/>
                <a:gd name="connsiteY16" fmla="*/ 481438 h 952926"/>
                <a:gd name="connsiteX17" fmla="*/ 23813 w 614378"/>
                <a:gd name="connsiteY17" fmla="*/ 490963 h 952926"/>
                <a:gd name="connsiteX18" fmla="*/ 33338 w 614378"/>
                <a:gd name="connsiteY18" fmla="*/ 505251 h 952926"/>
                <a:gd name="connsiteX19" fmla="*/ 47626 w 614378"/>
                <a:gd name="connsiteY19" fmla="*/ 514776 h 952926"/>
                <a:gd name="connsiteX20" fmla="*/ 30163 w 614378"/>
                <a:gd name="connsiteY20" fmla="*/ 532208 h 952926"/>
                <a:gd name="connsiteX21" fmla="*/ 57151 w 614378"/>
                <a:gd name="connsiteY21" fmla="*/ 586213 h 952926"/>
                <a:gd name="connsiteX22" fmla="*/ 39688 w 614378"/>
                <a:gd name="connsiteY22" fmla="*/ 606791 h 952926"/>
                <a:gd name="connsiteX23" fmla="*/ 76201 w 614378"/>
                <a:gd name="connsiteY23" fmla="*/ 662413 h 952926"/>
                <a:gd name="connsiteX24" fmla="*/ 85726 w 614378"/>
                <a:gd name="connsiteY24" fmla="*/ 700513 h 952926"/>
                <a:gd name="connsiteX25" fmla="*/ 95251 w 614378"/>
                <a:gd name="connsiteY25" fmla="*/ 714801 h 952926"/>
                <a:gd name="connsiteX26" fmla="*/ 109538 w 614378"/>
                <a:gd name="connsiteY26" fmla="*/ 762426 h 952926"/>
                <a:gd name="connsiteX27" fmla="*/ 119063 w 614378"/>
                <a:gd name="connsiteY27" fmla="*/ 781476 h 952926"/>
                <a:gd name="connsiteX28" fmla="*/ 128588 w 614378"/>
                <a:gd name="connsiteY28" fmla="*/ 829101 h 952926"/>
                <a:gd name="connsiteX29" fmla="*/ 142876 w 614378"/>
                <a:gd name="connsiteY29" fmla="*/ 862438 h 952926"/>
                <a:gd name="connsiteX30" fmla="*/ 157163 w 614378"/>
                <a:gd name="connsiteY30" fmla="*/ 891013 h 952926"/>
                <a:gd name="connsiteX31" fmla="*/ 171451 w 614378"/>
                <a:gd name="connsiteY31" fmla="*/ 900538 h 952926"/>
                <a:gd name="connsiteX32" fmla="*/ 200026 w 614378"/>
                <a:gd name="connsiteY32" fmla="*/ 919588 h 952926"/>
                <a:gd name="connsiteX33" fmla="*/ 242888 w 614378"/>
                <a:gd name="connsiteY33" fmla="*/ 910063 h 952926"/>
                <a:gd name="connsiteX34" fmla="*/ 290513 w 614378"/>
                <a:gd name="connsiteY34" fmla="*/ 895776 h 952926"/>
                <a:gd name="connsiteX35" fmla="*/ 338138 w 614378"/>
                <a:gd name="connsiteY35" fmla="*/ 867201 h 952926"/>
                <a:gd name="connsiteX36" fmla="*/ 352426 w 614378"/>
                <a:gd name="connsiteY36" fmla="*/ 871963 h 952926"/>
                <a:gd name="connsiteX37" fmla="*/ 361951 w 614378"/>
                <a:gd name="connsiteY37" fmla="*/ 886251 h 952926"/>
                <a:gd name="connsiteX38" fmla="*/ 390526 w 614378"/>
                <a:gd name="connsiteY38" fmla="*/ 914826 h 952926"/>
                <a:gd name="connsiteX39" fmla="*/ 404813 w 614378"/>
                <a:gd name="connsiteY39" fmla="*/ 929113 h 952926"/>
                <a:gd name="connsiteX40" fmla="*/ 442913 w 614378"/>
                <a:gd name="connsiteY40" fmla="*/ 924351 h 952926"/>
                <a:gd name="connsiteX41" fmla="*/ 457201 w 614378"/>
                <a:gd name="connsiteY41" fmla="*/ 919588 h 952926"/>
                <a:gd name="connsiteX42" fmla="*/ 509588 w 614378"/>
                <a:gd name="connsiteY42" fmla="*/ 948163 h 952926"/>
                <a:gd name="connsiteX43" fmla="*/ 523876 w 614378"/>
                <a:gd name="connsiteY43" fmla="*/ 952926 h 952926"/>
                <a:gd name="connsiteX44" fmla="*/ 514351 w 614378"/>
                <a:gd name="connsiteY44" fmla="*/ 938638 h 952926"/>
                <a:gd name="connsiteX45" fmla="*/ 509588 w 614378"/>
                <a:gd name="connsiteY45" fmla="*/ 924351 h 952926"/>
                <a:gd name="connsiteX46" fmla="*/ 495301 w 614378"/>
                <a:gd name="connsiteY46" fmla="*/ 910063 h 952926"/>
                <a:gd name="connsiteX47" fmla="*/ 485776 w 614378"/>
                <a:gd name="connsiteY47" fmla="*/ 895776 h 952926"/>
                <a:gd name="connsiteX48" fmla="*/ 481013 w 614378"/>
                <a:gd name="connsiteY48" fmla="*/ 829101 h 952926"/>
                <a:gd name="connsiteX49" fmla="*/ 476251 w 614378"/>
                <a:gd name="connsiteY49" fmla="*/ 814813 h 952926"/>
                <a:gd name="connsiteX50" fmla="*/ 471488 w 614378"/>
                <a:gd name="connsiteY50" fmla="*/ 791001 h 952926"/>
                <a:gd name="connsiteX51" fmla="*/ 442913 w 614378"/>
                <a:gd name="connsiteY51" fmla="*/ 771951 h 952926"/>
                <a:gd name="connsiteX52" fmla="*/ 428626 w 614378"/>
                <a:gd name="connsiteY52" fmla="*/ 762426 h 952926"/>
                <a:gd name="connsiteX53" fmla="*/ 423863 w 614378"/>
                <a:gd name="connsiteY53" fmla="*/ 748138 h 952926"/>
                <a:gd name="connsiteX54" fmla="*/ 414338 w 614378"/>
                <a:gd name="connsiteY54" fmla="*/ 733851 h 952926"/>
                <a:gd name="connsiteX55" fmla="*/ 428626 w 614378"/>
                <a:gd name="connsiteY55" fmla="*/ 714801 h 952926"/>
                <a:gd name="connsiteX56" fmla="*/ 504826 w 614378"/>
                <a:gd name="connsiteY56" fmla="*/ 710038 h 952926"/>
                <a:gd name="connsiteX57" fmla="*/ 571501 w 614378"/>
                <a:gd name="connsiteY57" fmla="*/ 705276 h 952926"/>
                <a:gd name="connsiteX58" fmla="*/ 600076 w 614378"/>
                <a:gd name="connsiteY58" fmla="*/ 690988 h 952926"/>
                <a:gd name="connsiteX59" fmla="*/ 609601 w 614378"/>
                <a:gd name="connsiteY59" fmla="*/ 676701 h 952926"/>
                <a:gd name="connsiteX60" fmla="*/ 614363 w 614378"/>
                <a:gd name="connsiteY60" fmla="*/ 662413 h 952926"/>
                <a:gd name="connsiteX61" fmla="*/ 600076 w 614378"/>
                <a:gd name="connsiteY61" fmla="*/ 605263 h 952926"/>
                <a:gd name="connsiteX62" fmla="*/ 585788 w 614378"/>
                <a:gd name="connsiteY62" fmla="*/ 595738 h 952926"/>
                <a:gd name="connsiteX63" fmla="*/ 557213 w 614378"/>
                <a:gd name="connsiteY63" fmla="*/ 567163 h 952926"/>
                <a:gd name="connsiteX64" fmla="*/ 547688 w 614378"/>
                <a:gd name="connsiteY64" fmla="*/ 495726 h 952926"/>
                <a:gd name="connsiteX65" fmla="*/ 528638 w 614378"/>
                <a:gd name="connsiteY65" fmla="*/ 452863 h 952926"/>
                <a:gd name="connsiteX66" fmla="*/ 514351 w 614378"/>
                <a:gd name="connsiteY66" fmla="*/ 438576 h 952926"/>
                <a:gd name="connsiteX67" fmla="*/ 495301 w 614378"/>
                <a:gd name="connsiteY67" fmla="*/ 410001 h 952926"/>
                <a:gd name="connsiteX68" fmla="*/ 419101 w 614378"/>
                <a:gd name="connsiteY68" fmla="*/ 405238 h 952926"/>
                <a:gd name="connsiteX69" fmla="*/ 414338 w 614378"/>
                <a:gd name="connsiteY69" fmla="*/ 329038 h 952926"/>
                <a:gd name="connsiteX70" fmla="*/ 404813 w 614378"/>
                <a:gd name="connsiteY70" fmla="*/ 300463 h 952926"/>
                <a:gd name="connsiteX71" fmla="*/ 395288 w 614378"/>
                <a:gd name="connsiteY71" fmla="*/ 267126 h 952926"/>
                <a:gd name="connsiteX72" fmla="*/ 381001 w 614378"/>
                <a:gd name="connsiteY72" fmla="*/ 219501 h 952926"/>
                <a:gd name="connsiteX73" fmla="*/ 366713 w 614378"/>
                <a:gd name="connsiteY73" fmla="*/ 209976 h 952926"/>
                <a:gd name="connsiteX74" fmla="*/ 366713 w 614378"/>
                <a:gd name="connsiteY74" fmla="*/ 181401 h 952926"/>
                <a:gd name="connsiteX75" fmla="*/ 385763 w 614378"/>
                <a:gd name="connsiteY75" fmla="*/ 176638 h 952926"/>
                <a:gd name="connsiteX76" fmla="*/ 428626 w 614378"/>
                <a:gd name="connsiteY76" fmla="*/ 157588 h 952926"/>
                <a:gd name="connsiteX77" fmla="*/ 438151 w 614378"/>
                <a:gd name="connsiteY77" fmla="*/ 143301 h 952926"/>
                <a:gd name="connsiteX78" fmla="*/ 442913 w 614378"/>
                <a:gd name="connsiteY78" fmla="*/ 129013 h 952926"/>
                <a:gd name="connsiteX79" fmla="*/ 452438 w 614378"/>
                <a:gd name="connsiteY79" fmla="*/ 71863 h 952926"/>
                <a:gd name="connsiteX80" fmla="*/ 457201 w 614378"/>
                <a:gd name="connsiteY80" fmla="*/ 57576 h 952926"/>
                <a:gd name="connsiteX81" fmla="*/ 452438 w 614378"/>
                <a:gd name="connsiteY81" fmla="*/ 33763 h 952926"/>
                <a:gd name="connsiteX82" fmla="*/ 433388 w 614378"/>
                <a:gd name="connsiteY82" fmla="*/ 29001 h 952926"/>
                <a:gd name="connsiteX83" fmla="*/ 371476 w 614378"/>
                <a:gd name="connsiteY83" fmla="*/ 38526 h 952926"/>
                <a:gd name="connsiteX84" fmla="*/ 342901 w 614378"/>
                <a:gd name="connsiteY84" fmla="*/ 7257 h 952926"/>
                <a:gd name="connsiteX85" fmla="*/ 295276 w 614378"/>
                <a:gd name="connsiteY85" fmla="*/ 71863 h 952926"/>
                <a:gd name="connsiteX86" fmla="*/ 271463 w 614378"/>
                <a:gd name="connsiteY86" fmla="*/ 67101 h 952926"/>
                <a:gd name="connsiteX87" fmla="*/ 261938 w 614378"/>
                <a:gd name="connsiteY87" fmla="*/ 52813 h 952926"/>
                <a:gd name="connsiteX88" fmla="*/ 247651 w 614378"/>
                <a:gd name="connsiteY88" fmla="*/ 43288 h 952926"/>
                <a:gd name="connsiteX89" fmla="*/ 238126 w 614378"/>
                <a:gd name="connsiteY89" fmla="*/ 29001 h 952926"/>
                <a:gd name="connsiteX90" fmla="*/ 209551 w 614378"/>
                <a:gd name="connsiteY90" fmla="*/ 14713 h 952926"/>
                <a:gd name="connsiteX91" fmla="*/ 195263 w 614378"/>
                <a:gd name="connsiteY91" fmla="*/ 5188 h 952926"/>
                <a:gd name="connsiteX92" fmla="*/ 152401 w 614378"/>
                <a:gd name="connsiteY92" fmla="*/ 5188 h 952926"/>
                <a:gd name="connsiteX0" fmla="*/ 152401 w 614378"/>
                <a:gd name="connsiteY0" fmla="*/ 5188 h 952926"/>
                <a:gd name="connsiteX1" fmla="*/ 157163 w 614378"/>
                <a:gd name="connsiteY1" fmla="*/ 48051 h 952926"/>
                <a:gd name="connsiteX2" fmla="*/ 166688 w 614378"/>
                <a:gd name="connsiteY2" fmla="*/ 62338 h 952926"/>
                <a:gd name="connsiteX3" fmla="*/ 171451 w 614378"/>
                <a:gd name="connsiteY3" fmla="*/ 76626 h 952926"/>
                <a:gd name="connsiteX4" fmla="*/ 166688 w 614378"/>
                <a:gd name="connsiteY4" fmla="*/ 114726 h 952926"/>
                <a:gd name="connsiteX5" fmla="*/ 152401 w 614378"/>
                <a:gd name="connsiteY5" fmla="*/ 143301 h 952926"/>
                <a:gd name="connsiteX6" fmla="*/ 147638 w 614378"/>
                <a:gd name="connsiteY6" fmla="*/ 157588 h 952926"/>
                <a:gd name="connsiteX7" fmla="*/ 142876 w 614378"/>
                <a:gd name="connsiteY7" fmla="*/ 224263 h 952926"/>
                <a:gd name="connsiteX8" fmla="*/ 133351 w 614378"/>
                <a:gd name="connsiteY8" fmla="*/ 252838 h 952926"/>
                <a:gd name="connsiteX9" fmla="*/ 123826 w 614378"/>
                <a:gd name="connsiteY9" fmla="*/ 314751 h 952926"/>
                <a:gd name="connsiteX10" fmla="*/ 119063 w 614378"/>
                <a:gd name="connsiteY10" fmla="*/ 329038 h 952926"/>
                <a:gd name="connsiteX11" fmla="*/ 90488 w 614378"/>
                <a:gd name="connsiteY11" fmla="*/ 343326 h 952926"/>
                <a:gd name="connsiteX12" fmla="*/ 57151 w 614378"/>
                <a:gd name="connsiteY12" fmla="*/ 357613 h 952926"/>
                <a:gd name="connsiteX13" fmla="*/ 38101 w 614378"/>
                <a:gd name="connsiteY13" fmla="*/ 406946 h 952926"/>
                <a:gd name="connsiteX14" fmla="*/ 23813 w 614378"/>
                <a:gd name="connsiteY14" fmla="*/ 424288 h 952926"/>
                <a:gd name="connsiteX15" fmla="*/ 1 w 614378"/>
                <a:gd name="connsiteY15" fmla="*/ 448101 h 952926"/>
                <a:gd name="connsiteX16" fmla="*/ 9526 w 614378"/>
                <a:gd name="connsiteY16" fmla="*/ 481438 h 952926"/>
                <a:gd name="connsiteX17" fmla="*/ 23813 w 614378"/>
                <a:gd name="connsiteY17" fmla="*/ 490963 h 952926"/>
                <a:gd name="connsiteX18" fmla="*/ 33338 w 614378"/>
                <a:gd name="connsiteY18" fmla="*/ 505251 h 952926"/>
                <a:gd name="connsiteX19" fmla="*/ 47626 w 614378"/>
                <a:gd name="connsiteY19" fmla="*/ 514776 h 952926"/>
                <a:gd name="connsiteX20" fmla="*/ 30163 w 614378"/>
                <a:gd name="connsiteY20" fmla="*/ 532208 h 952926"/>
                <a:gd name="connsiteX21" fmla="*/ 57151 w 614378"/>
                <a:gd name="connsiteY21" fmla="*/ 586213 h 952926"/>
                <a:gd name="connsiteX22" fmla="*/ 39688 w 614378"/>
                <a:gd name="connsiteY22" fmla="*/ 606791 h 952926"/>
                <a:gd name="connsiteX23" fmla="*/ 76201 w 614378"/>
                <a:gd name="connsiteY23" fmla="*/ 662413 h 952926"/>
                <a:gd name="connsiteX24" fmla="*/ 85726 w 614378"/>
                <a:gd name="connsiteY24" fmla="*/ 700513 h 952926"/>
                <a:gd name="connsiteX25" fmla="*/ 95251 w 614378"/>
                <a:gd name="connsiteY25" fmla="*/ 714801 h 952926"/>
                <a:gd name="connsiteX26" fmla="*/ 109538 w 614378"/>
                <a:gd name="connsiteY26" fmla="*/ 762426 h 952926"/>
                <a:gd name="connsiteX27" fmla="*/ 119063 w 614378"/>
                <a:gd name="connsiteY27" fmla="*/ 781476 h 952926"/>
                <a:gd name="connsiteX28" fmla="*/ 128588 w 614378"/>
                <a:gd name="connsiteY28" fmla="*/ 829101 h 952926"/>
                <a:gd name="connsiteX29" fmla="*/ 142876 w 614378"/>
                <a:gd name="connsiteY29" fmla="*/ 862438 h 952926"/>
                <a:gd name="connsiteX30" fmla="*/ 157163 w 614378"/>
                <a:gd name="connsiteY30" fmla="*/ 891013 h 952926"/>
                <a:gd name="connsiteX31" fmla="*/ 171451 w 614378"/>
                <a:gd name="connsiteY31" fmla="*/ 900538 h 952926"/>
                <a:gd name="connsiteX32" fmla="*/ 200026 w 614378"/>
                <a:gd name="connsiteY32" fmla="*/ 919588 h 952926"/>
                <a:gd name="connsiteX33" fmla="*/ 242888 w 614378"/>
                <a:gd name="connsiteY33" fmla="*/ 910063 h 952926"/>
                <a:gd name="connsiteX34" fmla="*/ 290513 w 614378"/>
                <a:gd name="connsiteY34" fmla="*/ 895776 h 952926"/>
                <a:gd name="connsiteX35" fmla="*/ 338138 w 614378"/>
                <a:gd name="connsiteY35" fmla="*/ 867201 h 952926"/>
                <a:gd name="connsiteX36" fmla="*/ 352426 w 614378"/>
                <a:gd name="connsiteY36" fmla="*/ 871963 h 952926"/>
                <a:gd name="connsiteX37" fmla="*/ 361951 w 614378"/>
                <a:gd name="connsiteY37" fmla="*/ 886251 h 952926"/>
                <a:gd name="connsiteX38" fmla="*/ 390526 w 614378"/>
                <a:gd name="connsiteY38" fmla="*/ 914826 h 952926"/>
                <a:gd name="connsiteX39" fmla="*/ 404813 w 614378"/>
                <a:gd name="connsiteY39" fmla="*/ 929113 h 952926"/>
                <a:gd name="connsiteX40" fmla="*/ 442913 w 614378"/>
                <a:gd name="connsiteY40" fmla="*/ 924351 h 952926"/>
                <a:gd name="connsiteX41" fmla="*/ 457201 w 614378"/>
                <a:gd name="connsiteY41" fmla="*/ 919588 h 952926"/>
                <a:gd name="connsiteX42" fmla="*/ 509588 w 614378"/>
                <a:gd name="connsiteY42" fmla="*/ 948163 h 952926"/>
                <a:gd name="connsiteX43" fmla="*/ 523876 w 614378"/>
                <a:gd name="connsiteY43" fmla="*/ 952926 h 952926"/>
                <a:gd name="connsiteX44" fmla="*/ 514351 w 614378"/>
                <a:gd name="connsiteY44" fmla="*/ 938638 h 952926"/>
                <a:gd name="connsiteX45" fmla="*/ 509588 w 614378"/>
                <a:gd name="connsiteY45" fmla="*/ 924351 h 952926"/>
                <a:gd name="connsiteX46" fmla="*/ 495301 w 614378"/>
                <a:gd name="connsiteY46" fmla="*/ 910063 h 952926"/>
                <a:gd name="connsiteX47" fmla="*/ 485776 w 614378"/>
                <a:gd name="connsiteY47" fmla="*/ 895776 h 952926"/>
                <a:gd name="connsiteX48" fmla="*/ 481013 w 614378"/>
                <a:gd name="connsiteY48" fmla="*/ 829101 h 952926"/>
                <a:gd name="connsiteX49" fmla="*/ 476251 w 614378"/>
                <a:gd name="connsiteY49" fmla="*/ 814813 h 952926"/>
                <a:gd name="connsiteX50" fmla="*/ 471488 w 614378"/>
                <a:gd name="connsiteY50" fmla="*/ 791001 h 952926"/>
                <a:gd name="connsiteX51" fmla="*/ 442913 w 614378"/>
                <a:gd name="connsiteY51" fmla="*/ 771951 h 952926"/>
                <a:gd name="connsiteX52" fmla="*/ 428626 w 614378"/>
                <a:gd name="connsiteY52" fmla="*/ 762426 h 952926"/>
                <a:gd name="connsiteX53" fmla="*/ 423863 w 614378"/>
                <a:gd name="connsiteY53" fmla="*/ 748138 h 952926"/>
                <a:gd name="connsiteX54" fmla="*/ 414338 w 614378"/>
                <a:gd name="connsiteY54" fmla="*/ 733851 h 952926"/>
                <a:gd name="connsiteX55" fmla="*/ 428626 w 614378"/>
                <a:gd name="connsiteY55" fmla="*/ 714801 h 952926"/>
                <a:gd name="connsiteX56" fmla="*/ 504826 w 614378"/>
                <a:gd name="connsiteY56" fmla="*/ 710038 h 952926"/>
                <a:gd name="connsiteX57" fmla="*/ 571501 w 614378"/>
                <a:gd name="connsiteY57" fmla="*/ 705276 h 952926"/>
                <a:gd name="connsiteX58" fmla="*/ 600076 w 614378"/>
                <a:gd name="connsiteY58" fmla="*/ 690988 h 952926"/>
                <a:gd name="connsiteX59" fmla="*/ 609601 w 614378"/>
                <a:gd name="connsiteY59" fmla="*/ 676701 h 952926"/>
                <a:gd name="connsiteX60" fmla="*/ 614363 w 614378"/>
                <a:gd name="connsiteY60" fmla="*/ 662413 h 952926"/>
                <a:gd name="connsiteX61" fmla="*/ 600076 w 614378"/>
                <a:gd name="connsiteY61" fmla="*/ 605263 h 952926"/>
                <a:gd name="connsiteX62" fmla="*/ 585788 w 614378"/>
                <a:gd name="connsiteY62" fmla="*/ 595738 h 952926"/>
                <a:gd name="connsiteX63" fmla="*/ 557213 w 614378"/>
                <a:gd name="connsiteY63" fmla="*/ 567163 h 952926"/>
                <a:gd name="connsiteX64" fmla="*/ 547688 w 614378"/>
                <a:gd name="connsiteY64" fmla="*/ 495726 h 952926"/>
                <a:gd name="connsiteX65" fmla="*/ 528638 w 614378"/>
                <a:gd name="connsiteY65" fmla="*/ 452863 h 952926"/>
                <a:gd name="connsiteX66" fmla="*/ 514351 w 614378"/>
                <a:gd name="connsiteY66" fmla="*/ 438576 h 952926"/>
                <a:gd name="connsiteX67" fmla="*/ 495301 w 614378"/>
                <a:gd name="connsiteY67" fmla="*/ 410001 h 952926"/>
                <a:gd name="connsiteX68" fmla="*/ 419101 w 614378"/>
                <a:gd name="connsiteY68" fmla="*/ 405238 h 952926"/>
                <a:gd name="connsiteX69" fmla="*/ 414338 w 614378"/>
                <a:gd name="connsiteY69" fmla="*/ 329038 h 952926"/>
                <a:gd name="connsiteX70" fmla="*/ 404813 w 614378"/>
                <a:gd name="connsiteY70" fmla="*/ 300463 h 952926"/>
                <a:gd name="connsiteX71" fmla="*/ 395288 w 614378"/>
                <a:gd name="connsiteY71" fmla="*/ 267126 h 952926"/>
                <a:gd name="connsiteX72" fmla="*/ 381001 w 614378"/>
                <a:gd name="connsiteY72" fmla="*/ 219501 h 952926"/>
                <a:gd name="connsiteX73" fmla="*/ 366713 w 614378"/>
                <a:gd name="connsiteY73" fmla="*/ 209976 h 952926"/>
                <a:gd name="connsiteX74" fmla="*/ 366713 w 614378"/>
                <a:gd name="connsiteY74" fmla="*/ 181401 h 952926"/>
                <a:gd name="connsiteX75" fmla="*/ 385763 w 614378"/>
                <a:gd name="connsiteY75" fmla="*/ 176638 h 952926"/>
                <a:gd name="connsiteX76" fmla="*/ 428626 w 614378"/>
                <a:gd name="connsiteY76" fmla="*/ 157588 h 952926"/>
                <a:gd name="connsiteX77" fmla="*/ 438151 w 614378"/>
                <a:gd name="connsiteY77" fmla="*/ 143301 h 952926"/>
                <a:gd name="connsiteX78" fmla="*/ 442913 w 614378"/>
                <a:gd name="connsiteY78" fmla="*/ 129013 h 952926"/>
                <a:gd name="connsiteX79" fmla="*/ 452438 w 614378"/>
                <a:gd name="connsiteY79" fmla="*/ 71863 h 952926"/>
                <a:gd name="connsiteX80" fmla="*/ 457201 w 614378"/>
                <a:gd name="connsiteY80" fmla="*/ 57576 h 952926"/>
                <a:gd name="connsiteX81" fmla="*/ 452438 w 614378"/>
                <a:gd name="connsiteY81" fmla="*/ 33763 h 952926"/>
                <a:gd name="connsiteX82" fmla="*/ 433388 w 614378"/>
                <a:gd name="connsiteY82" fmla="*/ 29001 h 952926"/>
                <a:gd name="connsiteX83" fmla="*/ 371476 w 614378"/>
                <a:gd name="connsiteY83" fmla="*/ 38526 h 952926"/>
                <a:gd name="connsiteX84" fmla="*/ 342901 w 614378"/>
                <a:gd name="connsiteY84" fmla="*/ 7257 h 952926"/>
                <a:gd name="connsiteX85" fmla="*/ 295276 w 614378"/>
                <a:gd name="connsiteY85" fmla="*/ 71863 h 952926"/>
                <a:gd name="connsiteX86" fmla="*/ 277813 w 614378"/>
                <a:gd name="connsiteY86" fmla="*/ 26217 h 952926"/>
                <a:gd name="connsiteX87" fmla="*/ 261938 w 614378"/>
                <a:gd name="connsiteY87" fmla="*/ 52813 h 952926"/>
                <a:gd name="connsiteX88" fmla="*/ 247651 w 614378"/>
                <a:gd name="connsiteY88" fmla="*/ 43288 h 952926"/>
                <a:gd name="connsiteX89" fmla="*/ 238126 w 614378"/>
                <a:gd name="connsiteY89" fmla="*/ 29001 h 952926"/>
                <a:gd name="connsiteX90" fmla="*/ 209551 w 614378"/>
                <a:gd name="connsiteY90" fmla="*/ 14713 h 952926"/>
                <a:gd name="connsiteX91" fmla="*/ 195263 w 614378"/>
                <a:gd name="connsiteY91" fmla="*/ 5188 h 952926"/>
                <a:gd name="connsiteX92" fmla="*/ 152401 w 614378"/>
                <a:gd name="connsiteY92" fmla="*/ 5188 h 952926"/>
                <a:gd name="connsiteX0" fmla="*/ 152401 w 614378"/>
                <a:gd name="connsiteY0" fmla="*/ 5188 h 952926"/>
                <a:gd name="connsiteX1" fmla="*/ 157163 w 614378"/>
                <a:gd name="connsiteY1" fmla="*/ 48051 h 952926"/>
                <a:gd name="connsiteX2" fmla="*/ 166688 w 614378"/>
                <a:gd name="connsiteY2" fmla="*/ 62338 h 952926"/>
                <a:gd name="connsiteX3" fmla="*/ 171451 w 614378"/>
                <a:gd name="connsiteY3" fmla="*/ 76626 h 952926"/>
                <a:gd name="connsiteX4" fmla="*/ 166688 w 614378"/>
                <a:gd name="connsiteY4" fmla="*/ 114726 h 952926"/>
                <a:gd name="connsiteX5" fmla="*/ 152401 w 614378"/>
                <a:gd name="connsiteY5" fmla="*/ 143301 h 952926"/>
                <a:gd name="connsiteX6" fmla="*/ 147638 w 614378"/>
                <a:gd name="connsiteY6" fmla="*/ 157588 h 952926"/>
                <a:gd name="connsiteX7" fmla="*/ 142876 w 614378"/>
                <a:gd name="connsiteY7" fmla="*/ 224263 h 952926"/>
                <a:gd name="connsiteX8" fmla="*/ 133351 w 614378"/>
                <a:gd name="connsiteY8" fmla="*/ 252838 h 952926"/>
                <a:gd name="connsiteX9" fmla="*/ 123826 w 614378"/>
                <a:gd name="connsiteY9" fmla="*/ 314751 h 952926"/>
                <a:gd name="connsiteX10" fmla="*/ 119063 w 614378"/>
                <a:gd name="connsiteY10" fmla="*/ 329038 h 952926"/>
                <a:gd name="connsiteX11" fmla="*/ 90488 w 614378"/>
                <a:gd name="connsiteY11" fmla="*/ 343326 h 952926"/>
                <a:gd name="connsiteX12" fmla="*/ 57151 w 614378"/>
                <a:gd name="connsiteY12" fmla="*/ 357613 h 952926"/>
                <a:gd name="connsiteX13" fmla="*/ 38101 w 614378"/>
                <a:gd name="connsiteY13" fmla="*/ 406946 h 952926"/>
                <a:gd name="connsiteX14" fmla="*/ 23813 w 614378"/>
                <a:gd name="connsiteY14" fmla="*/ 424288 h 952926"/>
                <a:gd name="connsiteX15" fmla="*/ 1 w 614378"/>
                <a:gd name="connsiteY15" fmla="*/ 448101 h 952926"/>
                <a:gd name="connsiteX16" fmla="*/ 9526 w 614378"/>
                <a:gd name="connsiteY16" fmla="*/ 481438 h 952926"/>
                <a:gd name="connsiteX17" fmla="*/ 23813 w 614378"/>
                <a:gd name="connsiteY17" fmla="*/ 490963 h 952926"/>
                <a:gd name="connsiteX18" fmla="*/ 33338 w 614378"/>
                <a:gd name="connsiteY18" fmla="*/ 505251 h 952926"/>
                <a:gd name="connsiteX19" fmla="*/ 47626 w 614378"/>
                <a:gd name="connsiteY19" fmla="*/ 514776 h 952926"/>
                <a:gd name="connsiteX20" fmla="*/ 30163 w 614378"/>
                <a:gd name="connsiteY20" fmla="*/ 532208 h 952926"/>
                <a:gd name="connsiteX21" fmla="*/ 57151 w 614378"/>
                <a:gd name="connsiteY21" fmla="*/ 586213 h 952926"/>
                <a:gd name="connsiteX22" fmla="*/ 39688 w 614378"/>
                <a:gd name="connsiteY22" fmla="*/ 606791 h 952926"/>
                <a:gd name="connsiteX23" fmla="*/ 76201 w 614378"/>
                <a:gd name="connsiteY23" fmla="*/ 662413 h 952926"/>
                <a:gd name="connsiteX24" fmla="*/ 85726 w 614378"/>
                <a:gd name="connsiteY24" fmla="*/ 700513 h 952926"/>
                <a:gd name="connsiteX25" fmla="*/ 95251 w 614378"/>
                <a:gd name="connsiteY25" fmla="*/ 714801 h 952926"/>
                <a:gd name="connsiteX26" fmla="*/ 109538 w 614378"/>
                <a:gd name="connsiteY26" fmla="*/ 762426 h 952926"/>
                <a:gd name="connsiteX27" fmla="*/ 119063 w 614378"/>
                <a:gd name="connsiteY27" fmla="*/ 781476 h 952926"/>
                <a:gd name="connsiteX28" fmla="*/ 128588 w 614378"/>
                <a:gd name="connsiteY28" fmla="*/ 829101 h 952926"/>
                <a:gd name="connsiteX29" fmla="*/ 142876 w 614378"/>
                <a:gd name="connsiteY29" fmla="*/ 862438 h 952926"/>
                <a:gd name="connsiteX30" fmla="*/ 157163 w 614378"/>
                <a:gd name="connsiteY30" fmla="*/ 891013 h 952926"/>
                <a:gd name="connsiteX31" fmla="*/ 171451 w 614378"/>
                <a:gd name="connsiteY31" fmla="*/ 900538 h 952926"/>
                <a:gd name="connsiteX32" fmla="*/ 200026 w 614378"/>
                <a:gd name="connsiteY32" fmla="*/ 919588 h 952926"/>
                <a:gd name="connsiteX33" fmla="*/ 242888 w 614378"/>
                <a:gd name="connsiteY33" fmla="*/ 910063 h 952926"/>
                <a:gd name="connsiteX34" fmla="*/ 290513 w 614378"/>
                <a:gd name="connsiteY34" fmla="*/ 895776 h 952926"/>
                <a:gd name="connsiteX35" fmla="*/ 338138 w 614378"/>
                <a:gd name="connsiteY35" fmla="*/ 867201 h 952926"/>
                <a:gd name="connsiteX36" fmla="*/ 352426 w 614378"/>
                <a:gd name="connsiteY36" fmla="*/ 871963 h 952926"/>
                <a:gd name="connsiteX37" fmla="*/ 361951 w 614378"/>
                <a:gd name="connsiteY37" fmla="*/ 886251 h 952926"/>
                <a:gd name="connsiteX38" fmla="*/ 390526 w 614378"/>
                <a:gd name="connsiteY38" fmla="*/ 914826 h 952926"/>
                <a:gd name="connsiteX39" fmla="*/ 404813 w 614378"/>
                <a:gd name="connsiteY39" fmla="*/ 929113 h 952926"/>
                <a:gd name="connsiteX40" fmla="*/ 442913 w 614378"/>
                <a:gd name="connsiteY40" fmla="*/ 924351 h 952926"/>
                <a:gd name="connsiteX41" fmla="*/ 457201 w 614378"/>
                <a:gd name="connsiteY41" fmla="*/ 919588 h 952926"/>
                <a:gd name="connsiteX42" fmla="*/ 509588 w 614378"/>
                <a:gd name="connsiteY42" fmla="*/ 948163 h 952926"/>
                <a:gd name="connsiteX43" fmla="*/ 523876 w 614378"/>
                <a:gd name="connsiteY43" fmla="*/ 952926 h 952926"/>
                <a:gd name="connsiteX44" fmla="*/ 514351 w 614378"/>
                <a:gd name="connsiteY44" fmla="*/ 938638 h 952926"/>
                <a:gd name="connsiteX45" fmla="*/ 509588 w 614378"/>
                <a:gd name="connsiteY45" fmla="*/ 924351 h 952926"/>
                <a:gd name="connsiteX46" fmla="*/ 495301 w 614378"/>
                <a:gd name="connsiteY46" fmla="*/ 910063 h 952926"/>
                <a:gd name="connsiteX47" fmla="*/ 485776 w 614378"/>
                <a:gd name="connsiteY47" fmla="*/ 895776 h 952926"/>
                <a:gd name="connsiteX48" fmla="*/ 481013 w 614378"/>
                <a:gd name="connsiteY48" fmla="*/ 829101 h 952926"/>
                <a:gd name="connsiteX49" fmla="*/ 476251 w 614378"/>
                <a:gd name="connsiteY49" fmla="*/ 814813 h 952926"/>
                <a:gd name="connsiteX50" fmla="*/ 471488 w 614378"/>
                <a:gd name="connsiteY50" fmla="*/ 791001 h 952926"/>
                <a:gd name="connsiteX51" fmla="*/ 442913 w 614378"/>
                <a:gd name="connsiteY51" fmla="*/ 771951 h 952926"/>
                <a:gd name="connsiteX52" fmla="*/ 428626 w 614378"/>
                <a:gd name="connsiteY52" fmla="*/ 762426 h 952926"/>
                <a:gd name="connsiteX53" fmla="*/ 423863 w 614378"/>
                <a:gd name="connsiteY53" fmla="*/ 748138 h 952926"/>
                <a:gd name="connsiteX54" fmla="*/ 414338 w 614378"/>
                <a:gd name="connsiteY54" fmla="*/ 733851 h 952926"/>
                <a:gd name="connsiteX55" fmla="*/ 428626 w 614378"/>
                <a:gd name="connsiteY55" fmla="*/ 714801 h 952926"/>
                <a:gd name="connsiteX56" fmla="*/ 504826 w 614378"/>
                <a:gd name="connsiteY56" fmla="*/ 710038 h 952926"/>
                <a:gd name="connsiteX57" fmla="*/ 571501 w 614378"/>
                <a:gd name="connsiteY57" fmla="*/ 705276 h 952926"/>
                <a:gd name="connsiteX58" fmla="*/ 600076 w 614378"/>
                <a:gd name="connsiteY58" fmla="*/ 690988 h 952926"/>
                <a:gd name="connsiteX59" fmla="*/ 609601 w 614378"/>
                <a:gd name="connsiteY59" fmla="*/ 676701 h 952926"/>
                <a:gd name="connsiteX60" fmla="*/ 614363 w 614378"/>
                <a:gd name="connsiteY60" fmla="*/ 662413 h 952926"/>
                <a:gd name="connsiteX61" fmla="*/ 600076 w 614378"/>
                <a:gd name="connsiteY61" fmla="*/ 605263 h 952926"/>
                <a:gd name="connsiteX62" fmla="*/ 585788 w 614378"/>
                <a:gd name="connsiteY62" fmla="*/ 595738 h 952926"/>
                <a:gd name="connsiteX63" fmla="*/ 557213 w 614378"/>
                <a:gd name="connsiteY63" fmla="*/ 567163 h 952926"/>
                <a:gd name="connsiteX64" fmla="*/ 547688 w 614378"/>
                <a:gd name="connsiteY64" fmla="*/ 495726 h 952926"/>
                <a:gd name="connsiteX65" fmla="*/ 528638 w 614378"/>
                <a:gd name="connsiteY65" fmla="*/ 452863 h 952926"/>
                <a:gd name="connsiteX66" fmla="*/ 514351 w 614378"/>
                <a:gd name="connsiteY66" fmla="*/ 438576 h 952926"/>
                <a:gd name="connsiteX67" fmla="*/ 495301 w 614378"/>
                <a:gd name="connsiteY67" fmla="*/ 410001 h 952926"/>
                <a:gd name="connsiteX68" fmla="*/ 419101 w 614378"/>
                <a:gd name="connsiteY68" fmla="*/ 405238 h 952926"/>
                <a:gd name="connsiteX69" fmla="*/ 414338 w 614378"/>
                <a:gd name="connsiteY69" fmla="*/ 329038 h 952926"/>
                <a:gd name="connsiteX70" fmla="*/ 404813 w 614378"/>
                <a:gd name="connsiteY70" fmla="*/ 300463 h 952926"/>
                <a:gd name="connsiteX71" fmla="*/ 395288 w 614378"/>
                <a:gd name="connsiteY71" fmla="*/ 267126 h 952926"/>
                <a:gd name="connsiteX72" fmla="*/ 381001 w 614378"/>
                <a:gd name="connsiteY72" fmla="*/ 219501 h 952926"/>
                <a:gd name="connsiteX73" fmla="*/ 366713 w 614378"/>
                <a:gd name="connsiteY73" fmla="*/ 209976 h 952926"/>
                <a:gd name="connsiteX74" fmla="*/ 366713 w 614378"/>
                <a:gd name="connsiteY74" fmla="*/ 181401 h 952926"/>
                <a:gd name="connsiteX75" fmla="*/ 385763 w 614378"/>
                <a:gd name="connsiteY75" fmla="*/ 176638 h 952926"/>
                <a:gd name="connsiteX76" fmla="*/ 428626 w 614378"/>
                <a:gd name="connsiteY76" fmla="*/ 157588 h 952926"/>
                <a:gd name="connsiteX77" fmla="*/ 438151 w 614378"/>
                <a:gd name="connsiteY77" fmla="*/ 143301 h 952926"/>
                <a:gd name="connsiteX78" fmla="*/ 442913 w 614378"/>
                <a:gd name="connsiteY78" fmla="*/ 129013 h 952926"/>
                <a:gd name="connsiteX79" fmla="*/ 452438 w 614378"/>
                <a:gd name="connsiteY79" fmla="*/ 71863 h 952926"/>
                <a:gd name="connsiteX80" fmla="*/ 457201 w 614378"/>
                <a:gd name="connsiteY80" fmla="*/ 57576 h 952926"/>
                <a:gd name="connsiteX81" fmla="*/ 452438 w 614378"/>
                <a:gd name="connsiteY81" fmla="*/ 33763 h 952926"/>
                <a:gd name="connsiteX82" fmla="*/ 433388 w 614378"/>
                <a:gd name="connsiteY82" fmla="*/ 29001 h 952926"/>
                <a:gd name="connsiteX83" fmla="*/ 371476 w 614378"/>
                <a:gd name="connsiteY83" fmla="*/ 38526 h 952926"/>
                <a:gd name="connsiteX84" fmla="*/ 342901 w 614378"/>
                <a:gd name="connsiteY84" fmla="*/ 7257 h 952926"/>
                <a:gd name="connsiteX85" fmla="*/ 304801 w 614378"/>
                <a:gd name="connsiteY85" fmla="*/ 27833 h 952926"/>
                <a:gd name="connsiteX86" fmla="*/ 277813 w 614378"/>
                <a:gd name="connsiteY86" fmla="*/ 26217 h 952926"/>
                <a:gd name="connsiteX87" fmla="*/ 261938 w 614378"/>
                <a:gd name="connsiteY87" fmla="*/ 52813 h 952926"/>
                <a:gd name="connsiteX88" fmla="*/ 247651 w 614378"/>
                <a:gd name="connsiteY88" fmla="*/ 43288 h 952926"/>
                <a:gd name="connsiteX89" fmla="*/ 238126 w 614378"/>
                <a:gd name="connsiteY89" fmla="*/ 29001 h 952926"/>
                <a:gd name="connsiteX90" fmla="*/ 209551 w 614378"/>
                <a:gd name="connsiteY90" fmla="*/ 14713 h 952926"/>
                <a:gd name="connsiteX91" fmla="*/ 195263 w 614378"/>
                <a:gd name="connsiteY91" fmla="*/ 5188 h 952926"/>
                <a:gd name="connsiteX92" fmla="*/ 152401 w 614378"/>
                <a:gd name="connsiteY92" fmla="*/ 5188 h 952926"/>
                <a:gd name="connsiteX0" fmla="*/ 152401 w 614378"/>
                <a:gd name="connsiteY0" fmla="*/ 7594 h 955332"/>
                <a:gd name="connsiteX1" fmla="*/ 157163 w 614378"/>
                <a:gd name="connsiteY1" fmla="*/ 50457 h 955332"/>
                <a:gd name="connsiteX2" fmla="*/ 166688 w 614378"/>
                <a:gd name="connsiteY2" fmla="*/ 64744 h 955332"/>
                <a:gd name="connsiteX3" fmla="*/ 171451 w 614378"/>
                <a:gd name="connsiteY3" fmla="*/ 79032 h 955332"/>
                <a:gd name="connsiteX4" fmla="*/ 166688 w 614378"/>
                <a:gd name="connsiteY4" fmla="*/ 117132 h 955332"/>
                <a:gd name="connsiteX5" fmla="*/ 152401 w 614378"/>
                <a:gd name="connsiteY5" fmla="*/ 145707 h 955332"/>
                <a:gd name="connsiteX6" fmla="*/ 147638 w 614378"/>
                <a:gd name="connsiteY6" fmla="*/ 159994 h 955332"/>
                <a:gd name="connsiteX7" fmla="*/ 142876 w 614378"/>
                <a:gd name="connsiteY7" fmla="*/ 226669 h 955332"/>
                <a:gd name="connsiteX8" fmla="*/ 133351 w 614378"/>
                <a:gd name="connsiteY8" fmla="*/ 255244 h 955332"/>
                <a:gd name="connsiteX9" fmla="*/ 123826 w 614378"/>
                <a:gd name="connsiteY9" fmla="*/ 317157 h 955332"/>
                <a:gd name="connsiteX10" fmla="*/ 119063 w 614378"/>
                <a:gd name="connsiteY10" fmla="*/ 331444 h 955332"/>
                <a:gd name="connsiteX11" fmla="*/ 90488 w 614378"/>
                <a:gd name="connsiteY11" fmla="*/ 345732 h 955332"/>
                <a:gd name="connsiteX12" fmla="*/ 57151 w 614378"/>
                <a:gd name="connsiteY12" fmla="*/ 360019 h 955332"/>
                <a:gd name="connsiteX13" fmla="*/ 38101 w 614378"/>
                <a:gd name="connsiteY13" fmla="*/ 409352 h 955332"/>
                <a:gd name="connsiteX14" fmla="*/ 23813 w 614378"/>
                <a:gd name="connsiteY14" fmla="*/ 426694 h 955332"/>
                <a:gd name="connsiteX15" fmla="*/ 1 w 614378"/>
                <a:gd name="connsiteY15" fmla="*/ 450507 h 955332"/>
                <a:gd name="connsiteX16" fmla="*/ 9526 w 614378"/>
                <a:gd name="connsiteY16" fmla="*/ 483844 h 955332"/>
                <a:gd name="connsiteX17" fmla="*/ 23813 w 614378"/>
                <a:gd name="connsiteY17" fmla="*/ 493369 h 955332"/>
                <a:gd name="connsiteX18" fmla="*/ 33338 w 614378"/>
                <a:gd name="connsiteY18" fmla="*/ 507657 h 955332"/>
                <a:gd name="connsiteX19" fmla="*/ 47626 w 614378"/>
                <a:gd name="connsiteY19" fmla="*/ 517182 h 955332"/>
                <a:gd name="connsiteX20" fmla="*/ 30163 w 614378"/>
                <a:gd name="connsiteY20" fmla="*/ 534614 h 955332"/>
                <a:gd name="connsiteX21" fmla="*/ 57151 w 614378"/>
                <a:gd name="connsiteY21" fmla="*/ 588619 h 955332"/>
                <a:gd name="connsiteX22" fmla="*/ 39688 w 614378"/>
                <a:gd name="connsiteY22" fmla="*/ 609197 h 955332"/>
                <a:gd name="connsiteX23" fmla="*/ 76201 w 614378"/>
                <a:gd name="connsiteY23" fmla="*/ 664819 h 955332"/>
                <a:gd name="connsiteX24" fmla="*/ 85726 w 614378"/>
                <a:gd name="connsiteY24" fmla="*/ 702919 h 955332"/>
                <a:gd name="connsiteX25" fmla="*/ 95251 w 614378"/>
                <a:gd name="connsiteY25" fmla="*/ 717207 h 955332"/>
                <a:gd name="connsiteX26" fmla="*/ 109538 w 614378"/>
                <a:gd name="connsiteY26" fmla="*/ 764832 h 955332"/>
                <a:gd name="connsiteX27" fmla="*/ 119063 w 614378"/>
                <a:gd name="connsiteY27" fmla="*/ 783882 h 955332"/>
                <a:gd name="connsiteX28" fmla="*/ 128588 w 614378"/>
                <a:gd name="connsiteY28" fmla="*/ 831507 h 955332"/>
                <a:gd name="connsiteX29" fmla="*/ 142876 w 614378"/>
                <a:gd name="connsiteY29" fmla="*/ 864844 h 955332"/>
                <a:gd name="connsiteX30" fmla="*/ 157163 w 614378"/>
                <a:gd name="connsiteY30" fmla="*/ 893419 h 955332"/>
                <a:gd name="connsiteX31" fmla="*/ 171451 w 614378"/>
                <a:gd name="connsiteY31" fmla="*/ 902944 h 955332"/>
                <a:gd name="connsiteX32" fmla="*/ 200026 w 614378"/>
                <a:gd name="connsiteY32" fmla="*/ 921994 h 955332"/>
                <a:gd name="connsiteX33" fmla="*/ 242888 w 614378"/>
                <a:gd name="connsiteY33" fmla="*/ 912469 h 955332"/>
                <a:gd name="connsiteX34" fmla="*/ 290513 w 614378"/>
                <a:gd name="connsiteY34" fmla="*/ 898182 h 955332"/>
                <a:gd name="connsiteX35" fmla="*/ 338138 w 614378"/>
                <a:gd name="connsiteY35" fmla="*/ 869607 h 955332"/>
                <a:gd name="connsiteX36" fmla="*/ 352426 w 614378"/>
                <a:gd name="connsiteY36" fmla="*/ 874369 h 955332"/>
                <a:gd name="connsiteX37" fmla="*/ 361951 w 614378"/>
                <a:gd name="connsiteY37" fmla="*/ 888657 h 955332"/>
                <a:gd name="connsiteX38" fmla="*/ 390526 w 614378"/>
                <a:gd name="connsiteY38" fmla="*/ 917232 h 955332"/>
                <a:gd name="connsiteX39" fmla="*/ 404813 w 614378"/>
                <a:gd name="connsiteY39" fmla="*/ 931519 h 955332"/>
                <a:gd name="connsiteX40" fmla="*/ 442913 w 614378"/>
                <a:gd name="connsiteY40" fmla="*/ 926757 h 955332"/>
                <a:gd name="connsiteX41" fmla="*/ 457201 w 614378"/>
                <a:gd name="connsiteY41" fmla="*/ 921994 h 955332"/>
                <a:gd name="connsiteX42" fmla="*/ 509588 w 614378"/>
                <a:gd name="connsiteY42" fmla="*/ 950569 h 955332"/>
                <a:gd name="connsiteX43" fmla="*/ 523876 w 614378"/>
                <a:gd name="connsiteY43" fmla="*/ 955332 h 955332"/>
                <a:gd name="connsiteX44" fmla="*/ 514351 w 614378"/>
                <a:gd name="connsiteY44" fmla="*/ 941044 h 955332"/>
                <a:gd name="connsiteX45" fmla="*/ 509588 w 614378"/>
                <a:gd name="connsiteY45" fmla="*/ 926757 h 955332"/>
                <a:gd name="connsiteX46" fmla="*/ 495301 w 614378"/>
                <a:gd name="connsiteY46" fmla="*/ 912469 h 955332"/>
                <a:gd name="connsiteX47" fmla="*/ 485776 w 614378"/>
                <a:gd name="connsiteY47" fmla="*/ 898182 h 955332"/>
                <a:gd name="connsiteX48" fmla="*/ 481013 w 614378"/>
                <a:gd name="connsiteY48" fmla="*/ 831507 h 955332"/>
                <a:gd name="connsiteX49" fmla="*/ 476251 w 614378"/>
                <a:gd name="connsiteY49" fmla="*/ 817219 h 955332"/>
                <a:gd name="connsiteX50" fmla="*/ 471488 w 614378"/>
                <a:gd name="connsiteY50" fmla="*/ 793407 h 955332"/>
                <a:gd name="connsiteX51" fmla="*/ 442913 w 614378"/>
                <a:gd name="connsiteY51" fmla="*/ 774357 h 955332"/>
                <a:gd name="connsiteX52" fmla="*/ 428626 w 614378"/>
                <a:gd name="connsiteY52" fmla="*/ 764832 h 955332"/>
                <a:gd name="connsiteX53" fmla="*/ 423863 w 614378"/>
                <a:gd name="connsiteY53" fmla="*/ 750544 h 955332"/>
                <a:gd name="connsiteX54" fmla="*/ 414338 w 614378"/>
                <a:gd name="connsiteY54" fmla="*/ 736257 h 955332"/>
                <a:gd name="connsiteX55" fmla="*/ 428626 w 614378"/>
                <a:gd name="connsiteY55" fmla="*/ 717207 h 955332"/>
                <a:gd name="connsiteX56" fmla="*/ 504826 w 614378"/>
                <a:gd name="connsiteY56" fmla="*/ 712444 h 955332"/>
                <a:gd name="connsiteX57" fmla="*/ 571501 w 614378"/>
                <a:gd name="connsiteY57" fmla="*/ 707682 h 955332"/>
                <a:gd name="connsiteX58" fmla="*/ 600076 w 614378"/>
                <a:gd name="connsiteY58" fmla="*/ 693394 h 955332"/>
                <a:gd name="connsiteX59" fmla="*/ 609601 w 614378"/>
                <a:gd name="connsiteY59" fmla="*/ 679107 h 955332"/>
                <a:gd name="connsiteX60" fmla="*/ 614363 w 614378"/>
                <a:gd name="connsiteY60" fmla="*/ 664819 h 955332"/>
                <a:gd name="connsiteX61" fmla="*/ 600076 w 614378"/>
                <a:gd name="connsiteY61" fmla="*/ 607669 h 955332"/>
                <a:gd name="connsiteX62" fmla="*/ 585788 w 614378"/>
                <a:gd name="connsiteY62" fmla="*/ 598144 h 955332"/>
                <a:gd name="connsiteX63" fmla="*/ 557213 w 614378"/>
                <a:gd name="connsiteY63" fmla="*/ 569569 h 955332"/>
                <a:gd name="connsiteX64" fmla="*/ 547688 w 614378"/>
                <a:gd name="connsiteY64" fmla="*/ 498132 h 955332"/>
                <a:gd name="connsiteX65" fmla="*/ 528638 w 614378"/>
                <a:gd name="connsiteY65" fmla="*/ 455269 h 955332"/>
                <a:gd name="connsiteX66" fmla="*/ 514351 w 614378"/>
                <a:gd name="connsiteY66" fmla="*/ 440982 h 955332"/>
                <a:gd name="connsiteX67" fmla="*/ 495301 w 614378"/>
                <a:gd name="connsiteY67" fmla="*/ 412407 h 955332"/>
                <a:gd name="connsiteX68" fmla="*/ 419101 w 614378"/>
                <a:gd name="connsiteY68" fmla="*/ 407644 h 955332"/>
                <a:gd name="connsiteX69" fmla="*/ 414338 w 614378"/>
                <a:gd name="connsiteY69" fmla="*/ 331444 h 955332"/>
                <a:gd name="connsiteX70" fmla="*/ 404813 w 614378"/>
                <a:gd name="connsiteY70" fmla="*/ 302869 h 955332"/>
                <a:gd name="connsiteX71" fmla="*/ 395288 w 614378"/>
                <a:gd name="connsiteY71" fmla="*/ 269532 h 955332"/>
                <a:gd name="connsiteX72" fmla="*/ 381001 w 614378"/>
                <a:gd name="connsiteY72" fmla="*/ 221907 h 955332"/>
                <a:gd name="connsiteX73" fmla="*/ 366713 w 614378"/>
                <a:gd name="connsiteY73" fmla="*/ 212382 h 955332"/>
                <a:gd name="connsiteX74" fmla="*/ 366713 w 614378"/>
                <a:gd name="connsiteY74" fmla="*/ 183807 h 955332"/>
                <a:gd name="connsiteX75" fmla="*/ 385763 w 614378"/>
                <a:gd name="connsiteY75" fmla="*/ 179044 h 955332"/>
                <a:gd name="connsiteX76" fmla="*/ 428626 w 614378"/>
                <a:gd name="connsiteY76" fmla="*/ 159994 h 955332"/>
                <a:gd name="connsiteX77" fmla="*/ 438151 w 614378"/>
                <a:gd name="connsiteY77" fmla="*/ 145707 h 955332"/>
                <a:gd name="connsiteX78" fmla="*/ 442913 w 614378"/>
                <a:gd name="connsiteY78" fmla="*/ 131419 h 955332"/>
                <a:gd name="connsiteX79" fmla="*/ 452438 w 614378"/>
                <a:gd name="connsiteY79" fmla="*/ 74269 h 955332"/>
                <a:gd name="connsiteX80" fmla="*/ 457201 w 614378"/>
                <a:gd name="connsiteY80" fmla="*/ 59982 h 955332"/>
                <a:gd name="connsiteX81" fmla="*/ 452438 w 614378"/>
                <a:gd name="connsiteY81" fmla="*/ 36169 h 955332"/>
                <a:gd name="connsiteX82" fmla="*/ 433388 w 614378"/>
                <a:gd name="connsiteY82" fmla="*/ 31407 h 955332"/>
                <a:gd name="connsiteX83" fmla="*/ 387351 w 614378"/>
                <a:gd name="connsiteY83" fmla="*/ 48 h 955332"/>
                <a:gd name="connsiteX84" fmla="*/ 342901 w 614378"/>
                <a:gd name="connsiteY84" fmla="*/ 9663 h 955332"/>
                <a:gd name="connsiteX85" fmla="*/ 304801 w 614378"/>
                <a:gd name="connsiteY85" fmla="*/ 30239 h 955332"/>
                <a:gd name="connsiteX86" fmla="*/ 277813 w 614378"/>
                <a:gd name="connsiteY86" fmla="*/ 28623 h 955332"/>
                <a:gd name="connsiteX87" fmla="*/ 261938 w 614378"/>
                <a:gd name="connsiteY87" fmla="*/ 55219 h 955332"/>
                <a:gd name="connsiteX88" fmla="*/ 247651 w 614378"/>
                <a:gd name="connsiteY88" fmla="*/ 45694 h 955332"/>
                <a:gd name="connsiteX89" fmla="*/ 238126 w 614378"/>
                <a:gd name="connsiteY89" fmla="*/ 31407 h 955332"/>
                <a:gd name="connsiteX90" fmla="*/ 209551 w 614378"/>
                <a:gd name="connsiteY90" fmla="*/ 17119 h 955332"/>
                <a:gd name="connsiteX91" fmla="*/ 195263 w 614378"/>
                <a:gd name="connsiteY91" fmla="*/ 7594 h 955332"/>
                <a:gd name="connsiteX92" fmla="*/ 152401 w 614378"/>
                <a:gd name="connsiteY92" fmla="*/ 7594 h 955332"/>
                <a:gd name="connsiteX0" fmla="*/ 152401 w 614378"/>
                <a:gd name="connsiteY0" fmla="*/ 7658 h 955396"/>
                <a:gd name="connsiteX1" fmla="*/ 157163 w 614378"/>
                <a:gd name="connsiteY1" fmla="*/ 50521 h 955396"/>
                <a:gd name="connsiteX2" fmla="*/ 166688 w 614378"/>
                <a:gd name="connsiteY2" fmla="*/ 64808 h 955396"/>
                <a:gd name="connsiteX3" fmla="*/ 171451 w 614378"/>
                <a:gd name="connsiteY3" fmla="*/ 79096 h 955396"/>
                <a:gd name="connsiteX4" fmla="*/ 166688 w 614378"/>
                <a:gd name="connsiteY4" fmla="*/ 117196 h 955396"/>
                <a:gd name="connsiteX5" fmla="*/ 152401 w 614378"/>
                <a:gd name="connsiteY5" fmla="*/ 145771 h 955396"/>
                <a:gd name="connsiteX6" fmla="*/ 147638 w 614378"/>
                <a:gd name="connsiteY6" fmla="*/ 160058 h 955396"/>
                <a:gd name="connsiteX7" fmla="*/ 142876 w 614378"/>
                <a:gd name="connsiteY7" fmla="*/ 226733 h 955396"/>
                <a:gd name="connsiteX8" fmla="*/ 133351 w 614378"/>
                <a:gd name="connsiteY8" fmla="*/ 255308 h 955396"/>
                <a:gd name="connsiteX9" fmla="*/ 123826 w 614378"/>
                <a:gd name="connsiteY9" fmla="*/ 317221 h 955396"/>
                <a:gd name="connsiteX10" fmla="*/ 119063 w 614378"/>
                <a:gd name="connsiteY10" fmla="*/ 331508 h 955396"/>
                <a:gd name="connsiteX11" fmla="*/ 90488 w 614378"/>
                <a:gd name="connsiteY11" fmla="*/ 345796 h 955396"/>
                <a:gd name="connsiteX12" fmla="*/ 57151 w 614378"/>
                <a:gd name="connsiteY12" fmla="*/ 360083 h 955396"/>
                <a:gd name="connsiteX13" fmla="*/ 38101 w 614378"/>
                <a:gd name="connsiteY13" fmla="*/ 409416 h 955396"/>
                <a:gd name="connsiteX14" fmla="*/ 23813 w 614378"/>
                <a:gd name="connsiteY14" fmla="*/ 426758 h 955396"/>
                <a:gd name="connsiteX15" fmla="*/ 1 w 614378"/>
                <a:gd name="connsiteY15" fmla="*/ 450571 h 955396"/>
                <a:gd name="connsiteX16" fmla="*/ 9526 w 614378"/>
                <a:gd name="connsiteY16" fmla="*/ 483908 h 955396"/>
                <a:gd name="connsiteX17" fmla="*/ 23813 w 614378"/>
                <a:gd name="connsiteY17" fmla="*/ 493433 h 955396"/>
                <a:gd name="connsiteX18" fmla="*/ 33338 w 614378"/>
                <a:gd name="connsiteY18" fmla="*/ 507721 h 955396"/>
                <a:gd name="connsiteX19" fmla="*/ 47626 w 614378"/>
                <a:gd name="connsiteY19" fmla="*/ 517246 h 955396"/>
                <a:gd name="connsiteX20" fmla="*/ 30163 w 614378"/>
                <a:gd name="connsiteY20" fmla="*/ 534678 h 955396"/>
                <a:gd name="connsiteX21" fmla="*/ 57151 w 614378"/>
                <a:gd name="connsiteY21" fmla="*/ 588683 h 955396"/>
                <a:gd name="connsiteX22" fmla="*/ 39688 w 614378"/>
                <a:gd name="connsiteY22" fmla="*/ 609261 h 955396"/>
                <a:gd name="connsiteX23" fmla="*/ 76201 w 614378"/>
                <a:gd name="connsiteY23" fmla="*/ 664883 h 955396"/>
                <a:gd name="connsiteX24" fmla="*/ 85726 w 614378"/>
                <a:gd name="connsiteY24" fmla="*/ 702983 h 955396"/>
                <a:gd name="connsiteX25" fmla="*/ 95251 w 614378"/>
                <a:gd name="connsiteY25" fmla="*/ 717271 h 955396"/>
                <a:gd name="connsiteX26" fmla="*/ 109538 w 614378"/>
                <a:gd name="connsiteY26" fmla="*/ 764896 h 955396"/>
                <a:gd name="connsiteX27" fmla="*/ 119063 w 614378"/>
                <a:gd name="connsiteY27" fmla="*/ 783946 h 955396"/>
                <a:gd name="connsiteX28" fmla="*/ 128588 w 614378"/>
                <a:gd name="connsiteY28" fmla="*/ 831571 h 955396"/>
                <a:gd name="connsiteX29" fmla="*/ 142876 w 614378"/>
                <a:gd name="connsiteY29" fmla="*/ 864908 h 955396"/>
                <a:gd name="connsiteX30" fmla="*/ 157163 w 614378"/>
                <a:gd name="connsiteY30" fmla="*/ 893483 h 955396"/>
                <a:gd name="connsiteX31" fmla="*/ 171451 w 614378"/>
                <a:gd name="connsiteY31" fmla="*/ 903008 h 955396"/>
                <a:gd name="connsiteX32" fmla="*/ 200026 w 614378"/>
                <a:gd name="connsiteY32" fmla="*/ 922058 h 955396"/>
                <a:gd name="connsiteX33" fmla="*/ 242888 w 614378"/>
                <a:gd name="connsiteY33" fmla="*/ 912533 h 955396"/>
                <a:gd name="connsiteX34" fmla="*/ 290513 w 614378"/>
                <a:gd name="connsiteY34" fmla="*/ 898246 h 955396"/>
                <a:gd name="connsiteX35" fmla="*/ 338138 w 614378"/>
                <a:gd name="connsiteY35" fmla="*/ 869671 h 955396"/>
                <a:gd name="connsiteX36" fmla="*/ 352426 w 614378"/>
                <a:gd name="connsiteY36" fmla="*/ 874433 h 955396"/>
                <a:gd name="connsiteX37" fmla="*/ 361951 w 614378"/>
                <a:gd name="connsiteY37" fmla="*/ 888721 h 955396"/>
                <a:gd name="connsiteX38" fmla="*/ 390526 w 614378"/>
                <a:gd name="connsiteY38" fmla="*/ 917296 h 955396"/>
                <a:gd name="connsiteX39" fmla="*/ 404813 w 614378"/>
                <a:gd name="connsiteY39" fmla="*/ 931583 h 955396"/>
                <a:gd name="connsiteX40" fmla="*/ 442913 w 614378"/>
                <a:gd name="connsiteY40" fmla="*/ 926821 h 955396"/>
                <a:gd name="connsiteX41" fmla="*/ 457201 w 614378"/>
                <a:gd name="connsiteY41" fmla="*/ 922058 h 955396"/>
                <a:gd name="connsiteX42" fmla="*/ 509588 w 614378"/>
                <a:gd name="connsiteY42" fmla="*/ 950633 h 955396"/>
                <a:gd name="connsiteX43" fmla="*/ 523876 w 614378"/>
                <a:gd name="connsiteY43" fmla="*/ 955396 h 955396"/>
                <a:gd name="connsiteX44" fmla="*/ 514351 w 614378"/>
                <a:gd name="connsiteY44" fmla="*/ 941108 h 955396"/>
                <a:gd name="connsiteX45" fmla="*/ 509588 w 614378"/>
                <a:gd name="connsiteY45" fmla="*/ 926821 h 955396"/>
                <a:gd name="connsiteX46" fmla="*/ 495301 w 614378"/>
                <a:gd name="connsiteY46" fmla="*/ 912533 h 955396"/>
                <a:gd name="connsiteX47" fmla="*/ 485776 w 614378"/>
                <a:gd name="connsiteY47" fmla="*/ 898246 h 955396"/>
                <a:gd name="connsiteX48" fmla="*/ 481013 w 614378"/>
                <a:gd name="connsiteY48" fmla="*/ 831571 h 955396"/>
                <a:gd name="connsiteX49" fmla="*/ 476251 w 614378"/>
                <a:gd name="connsiteY49" fmla="*/ 817283 h 955396"/>
                <a:gd name="connsiteX50" fmla="*/ 471488 w 614378"/>
                <a:gd name="connsiteY50" fmla="*/ 793471 h 955396"/>
                <a:gd name="connsiteX51" fmla="*/ 442913 w 614378"/>
                <a:gd name="connsiteY51" fmla="*/ 774421 h 955396"/>
                <a:gd name="connsiteX52" fmla="*/ 428626 w 614378"/>
                <a:gd name="connsiteY52" fmla="*/ 764896 h 955396"/>
                <a:gd name="connsiteX53" fmla="*/ 423863 w 614378"/>
                <a:gd name="connsiteY53" fmla="*/ 750608 h 955396"/>
                <a:gd name="connsiteX54" fmla="*/ 414338 w 614378"/>
                <a:gd name="connsiteY54" fmla="*/ 736321 h 955396"/>
                <a:gd name="connsiteX55" fmla="*/ 428626 w 614378"/>
                <a:gd name="connsiteY55" fmla="*/ 717271 h 955396"/>
                <a:gd name="connsiteX56" fmla="*/ 504826 w 614378"/>
                <a:gd name="connsiteY56" fmla="*/ 712508 h 955396"/>
                <a:gd name="connsiteX57" fmla="*/ 571501 w 614378"/>
                <a:gd name="connsiteY57" fmla="*/ 707746 h 955396"/>
                <a:gd name="connsiteX58" fmla="*/ 600076 w 614378"/>
                <a:gd name="connsiteY58" fmla="*/ 693458 h 955396"/>
                <a:gd name="connsiteX59" fmla="*/ 609601 w 614378"/>
                <a:gd name="connsiteY59" fmla="*/ 679171 h 955396"/>
                <a:gd name="connsiteX60" fmla="*/ 614363 w 614378"/>
                <a:gd name="connsiteY60" fmla="*/ 664883 h 955396"/>
                <a:gd name="connsiteX61" fmla="*/ 600076 w 614378"/>
                <a:gd name="connsiteY61" fmla="*/ 607733 h 955396"/>
                <a:gd name="connsiteX62" fmla="*/ 585788 w 614378"/>
                <a:gd name="connsiteY62" fmla="*/ 598208 h 955396"/>
                <a:gd name="connsiteX63" fmla="*/ 557213 w 614378"/>
                <a:gd name="connsiteY63" fmla="*/ 569633 h 955396"/>
                <a:gd name="connsiteX64" fmla="*/ 547688 w 614378"/>
                <a:gd name="connsiteY64" fmla="*/ 498196 h 955396"/>
                <a:gd name="connsiteX65" fmla="*/ 528638 w 614378"/>
                <a:gd name="connsiteY65" fmla="*/ 455333 h 955396"/>
                <a:gd name="connsiteX66" fmla="*/ 514351 w 614378"/>
                <a:gd name="connsiteY66" fmla="*/ 441046 h 955396"/>
                <a:gd name="connsiteX67" fmla="*/ 495301 w 614378"/>
                <a:gd name="connsiteY67" fmla="*/ 412471 h 955396"/>
                <a:gd name="connsiteX68" fmla="*/ 419101 w 614378"/>
                <a:gd name="connsiteY68" fmla="*/ 407708 h 955396"/>
                <a:gd name="connsiteX69" fmla="*/ 414338 w 614378"/>
                <a:gd name="connsiteY69" fmla="*/ 331508 h 955396"/>
                <a:gd name="connsiteX70" fmla="*/ 404813 w 614378"/>
                <a:gd name="connsiteY70" fmla="*/ 302933 h 955396"/>
                <a:gd name="connsiteX71" fmla="*/ 395288 w 614378"/>
                <a:gd name="connsiteY71" fmla="*/ 269596 h 955396"/>
                <a:gd name="connsiteX72" fmla="*/ 381001 w 614378"/>
                <a:gd name="connsiteY72" fmla="*/ 221971 h 955396"/>
                <a:gd name="connsiteX73" fmla="*/ 366713 w 614378"/>
                <a:gd name="connsiteY73" fmla="*/ 212446 h 955396"/>
                <a:gd name="connsiteX74" fmla="*/ 366713 w 614378"/>
                <a:gd name="connsiteY74" fmla="*/ 183871 h 955396"/>
                <a:gd name="connsiteX75" fmla="*/ 385763 w 614378"/>
                <a:gd name="connsiteY75" fmla="*/ 179108 h 955396"/>
                <a:gd name="connsiteX76" fmla="*/ 428626 w 614378"/>
                <a:gd name="connsiteY76" fmla="*/ 160058 h 955396"/>
                <a:gd name="connsiteX77" fmla="*/ 438151 w 614378"/>
                <a:gd name="connsiteY77" fmla="*/ 145771 h 955396"/>
                <a:gd name="connsiteX78" fmla="*/ 442913 w 614378"/>
                <a:gd name="connsiteY78" fmla="*/ 131483 h 955396"/>
                <a:gd name="connsiteX79" fmla="*/ 452438 w 614378"/>
                <a:gd name="connsiteY79" fmla="*/ 74333 h 955396"/>
                <a:gd name="connsiteX80" fmla="*/ 457201 w 614378"/>
                <a:gd name="connsiteY80" fmla="*/ 60046 h 955396"/>
                <a:gd name="connsiteX81" fmla="*/ 452438 w 614378"/>
                <a:gd name="connsiteY81" fmla="*/ 36233 h 955396"/>
                <a:gd name="connsiteX82" fmla="*/ 461963 w 614378"/>
                <a:gd name="connsiteY82" fmla="*/ 15746 h 955396"/>
                <a:gd name="connsiteX83" fmla="*/ 387351 w 614378"/>
                <a:gd name="connsiteY83" fmla="*/ 112 h 955396"/>
                <a:gd name="connsiteX84" fmla="*/ 342901 w 614378"/>
                <a:gd name="connsiteY84" fmla="*/ 9727 h 955396"/>
                <a:gd name="connsiteX85" fmla="*/ 304801 w 614378"/>
                <a:gd name="connsiteY85" fmla="*/ 30303 h 955396"/>
                <a:gd name="connsiteX86" fmla="*/ 277813 w 614378"/>
                <a:gd name="connsiteY86" fmla="*/ 28687 h 955396"/>
                <a:gd name="connsiteX87" fmla="*/ 261938 w 614378"/>
                <a:gd name="connsiteY87" fmla="*/ 55283 h 955396"/>
                <a:gd name="connsiteX88" fmla="*/ 247651 w 614378"/>
                <a:gd name="connsiteY88" fmla="*/ 45758 h 955396"/>
                <a:gd name="connsiteX89" fmla="*/ 238126 w 614378"/>
                <a:gd name="connsiteY89" fmla="*/ 31471 h 955396"/>
                <a:gd name="connsiteX90" fmla="*/ 209551 w 614378"/>
                <a:gd name="connsiteY90" fmla="*/ 17183 h 955396"/>
                <a:gd name="connsiteX91" fmla="*/ 195263 w 614378"/>
                <a:gd name="connsiteY91" fmla="*/ 7658 h 955396"/>
                <a:gd name="connsiteX92" fmla="*/ 152401 w 614378"/>
                <a:gd name="connsiteY92" fmla="*/ 7658 h 955396"/>
                <a:gd name="connsiteX0" fmla="*/ 152401 w 614378"/>
                <a:gd name="connsiteY0" fmla="*/ 7658 h 955396"/>
                <a:gd name="connsiteX1" fmla="*/ 157163 w 614378"/>
                <a:gd name="connsiteY1" fmla="*/ 50521 h 955396"/>
                <a:gd name="connsiteX2" fmla="*/ 166688 w 614378"/>
                <a:gd name="connsiteY2" fmla="*/ 64808 h 955396"/>
                <a:gd name="connsiteX3" fmla="*/ 171451 w 614378"/>
                <a:gd name="connsiteY3" fmla="*/ 79096 h 955396"/>
                <a:gd name="connsiteX4" fmla="*/ 166688 w 614378"/>
                <a:gd name="connsiteY4" fmla="*/ 117196 h 955396"/>
                <a:gd name="connsiteX5" fmla="*/ 152401 w 614378"/>
                <a:gd name="connsiteY5" fmla="*/ 145771 h 955396"/>
                <a:gd name="connsiteX6" fmla="*/ 147638 w 614378"/>
                <a:gd name="connsiteY6" fmla="*/ 160058 h 955396"/>
                <a:gd name="connsiteX7" fmla="*/ 142876 w 614378"/>
                <a:gd name="connsiteY7" fmla="*/ 226733 h 955396"/>
                <a:gd name="connsiteX8" fmla="*/ 133351 w 614378"/>
                <a:gd name="connsiteY8" fmla="*/ 255308 h 955396"/>
                <a:gd name="connsiteX9" fmla="*/ 123826 w 614378"/>
                <a:gd name="connsiteY9" fmla="*/ 317221 h 955396"/>
                <a:gd name="connsiteX10" fmla="*/ 119063 w 614378"/>
                <a:gd name="connsiteY10" fmla="*/ 331508 h 955396"/>
                <a:gd name="connsiteX11" fmla="*/ 90488 w 614378"/>
                <a:gd name="connsiteY11" fmla="*/ 345796 h 955396"/>
                <a:gd name="connsiteX12" fmla="*/ 57151 w 614378"/>
                <a:gd name="connsiteY12" fmla="*/ 360083 h 955396"/>
                <a:gd name="connsiteX13" fmla="*/ 38101 w 614378"/>
                <a:gd name="connsiteY13" fmla="*/ 409416 h 955396"/>
                <a:gd name="connsiteX14" fmla="*/ 23813 w 614378"/>
                <a:gd name="connsiteY14" fmla="*/ 426758 h 955396"/>
                <a:gd name="connsiteX15" fmla="*/ 1 w 614378"/>
                <a:gd name="connsiteY15" fmla="*/ 450571 h 955396"/>
                <a:gd name="connsiteX16" fmla="*/ 9526 w 614378"/>
                <a:gd name="connsiteY16" fmla="*/ 483908 h 955396"/>
                <a:gd name="connsiteX17" fmla="*/ 23813 w 614378"/>
                <a:gd name="connsiteY17" fmla="*/ 493433 h 955396"/>
                <a:gd name="connsiteX18" fmla="*/ 33338 w 614378"/>
                <a:gd name="connsiteY18" fmla="*/ 507721 h 955396"/>
                <a:gd name="connsiteX19" fmla="*/ 47626 w 614378"/>
                <a:gd name="connsiteY19" fmla="*/ 517246 h 955396"/>
                <a:gd name="connsiteX20" fmla="*/ 30163 w 614378"/>
                <a:gd name="connsiteY20" fmla="*/ 534678 h 955396"/>
                <a:gd name="connsiteX21" fmla="*/ 57151 w 614378"/>
                <a:gd name="connsiteY21" fmla="*/ 588683 h 955396"/>
                <a:gd name="connsiteX22" fmla="*/ 39688 w 614378"/>
                <a:gd name="connsiteY22" fmla="*/ 609261 h 955396"/>
                <a:gd name="connsiteX23" fmla="*/ 76201 w 614378"/>
                <a:gd name="connsiteY23" fmla="*/ 664883 h 955396"/>
                <a:gd name="connsiteX24" fmla="*/ 85726 w 614378"/>
                <a:gd name="connsiteY24" fmla="*/ 702983 h 955396"/>
                <a:gd name="connsiteX25" fmla="*/ 95251 w 614378"/>
                <a:gd name="connsiteY25" fmla="*/ 717271 h 955396"/>
                <a:gd name="connsiteX26" fmla="*/ 109538 w 614378"/>
                <a:gd name="connsiteY26" fmla="*/ 764896 h 955396"/>
                <a:gd name="connsiteX27" fmla="*/ 119063 w 614378"/>
                <a:gd name="connsiteY27" fmla="*/ 783946 h 955396"/>
                <a:gd name="connsiteX28" fmla="*/ 128588 w 614378"/>
                <a:gd name="connsiteY28" fmla="*/ 831571 h 955396"/>
                <a:gd name="connsiteX29" fmla="*/ 142876 w 614378"/>
                <a:gd name="connsiteY29" fmla="*/ 864908 h 955396"/>
                <a:gd name="connsiteX30" fmla="*/ 157163 w 614378"/>
                <a:gd name="connsiteY30" fmla="*/ 893483 h 955396"/>
                <a:gd name="connsiteX31" fmla="*/ 171451 w 614378"/>
                <a:gd name="connsiteY31" fmla="*/ 903008 h 955396"/>
                <a:gd name="connsiteX32" fmla="*/ 200026 w 614378"/>
                <a:gd name="connsiteY32" fmla="*/ 922058 h 955396"/>
                <a:gd name="connsiteX33" fmla="*/ 242888 w 614378"/>
                <a:gd name="connsiteY33" fmla="*/ 912533 h 955396"/>
                <a:gd name="connsiteX34" fmla="*/ 290513 w 614378"/>
                <a:gd name="connsiteY34" fmla="*/ 898246 h 955396"/>
                <a:gd name="connsiteX35" fmla="*/ 338138 w 614378"/>
                <a:gd name="connsiteY35" fmla="*/ 869671 h 955396"/>
                <a:gd name="connsiteX36" fmla="*/ 352426 w 614378"/>
                <a:gd name="connsiteY36" fmla="*/ 874433 h 955396"/>
                <a:gd name="connsiteX37" fmla="*/ 361951 w 614378"/>
                <a:gd name="connsiteY37" fmla="*/ 888721 h 955396"/>
                <a:gd name="connsiteX38" fmla="*/ 390526 w 614378"/>
                <a:gd name="connsiteY38" fmla="*/ 917296 h 955396"/>
                <a:gd name="connsiteX39" fmla="*/ 404813 w 614378"/>
                <a:gd name="connsiteY39" fmla="*/ 931583 h 955396"/>
                <a:gd name="connsiteX40" fmla="*/ 442913 w 614378"/>
                <a:gd name="connsiteY40" fmla="*/ 926821 h 955396"/>
                <a:gd name="connsiteX41" fmla="*/ 457201 w 614378"/>
                <a:gd name="connsiteY41" fmla="*/ 922058 h 955396"/>
                <a:gd name="connsiteX42" fmla="*/ 509588 w 614378"/>
                <a:gd name="connsiteY42" fmla="*/ 950633 h 955396"/>
                <a:gd name="connsiteX43" fmla="*/ 523876 w 614378"/>
                <a:gd name="connsiteY43" fmla="*/ 955396 h 955396"/>
                <a:gd name="connsiteX44" fmla="*/ 514351 w 614378"/>
                <a:gd name="connsiteY44" fmla="*/ 941108 h 955396"/>
                <a:gd name="connsiteX45" fmla="*/ 509588 w 614378"/>
                <a:gd name="connsiteY45" fmla="*/ 926821 h 955396"/>
                <a:gd name="connsiteX46" fmla="*/ 495301 w 614378"/>
                <a:gd name="connsiteY46" fmla="*/ 912533 h 955396"/>
                <a:gd name="connsiteX47" fmla="*/ 485776 w 614378"/>
                <a:gd name="connsiteY47" fmla="*/ 898246 h 955396"/>
                <a:gd name="connsiteX48" fmla="*/ 481013 w 614378"/>
                <a:gd name="connsiteY48" fmla="*/ 831571 h 955396"/>
                <a:gd name="connsiteX49" fmla="*/ 476251 w 614378"/>
                <a:gd name="connsiteY49" fmla="*/ 817283 h 955396"/>
                <a:gd name="connsiteX50" fmla="*/ 471488 w 614378"/>
                <a:gd name="connsiteY50" fmla="*/ 793471 h 955396"/>
                <a:gd name="connsiteX51" fmla="*/ 442913 w 614378"/>
                <a:gd name="connsiteY51" fmla="*/ 774421 h 955396"/>
                <a:gd name="connsiteX52" fmla="*/ 428626 w 614378"/>
                <a:gd name="connsiteY52" fmla="*/ 764896 h 955396"/>
                <a:gd name="connsiteX53" fmla="*/ 423863 w 614378"/>
                <a:gd name="connsiteY53" fmla="*/ 750608 h 955396"/>
                <a:gd name="connsiteX54" fmla="*/ 414338 w 614378"/>
                <a:gd name="connsiteY54" fmla="*/ 736321 h 955396"/>
                <a:gd name="connsiteX55" fmla="*/ 428626 w 614378"/>
                <a:gd name="connsiteY55" fmla="*/ 717271 h 955396"/>
                <a:gd name="connsiteX56" fmla="*/ 504826 w 614378"/>
                <a:gd name="connsiteY56" fmla="*/ 712508 h 955396"/>
                <a:gd name="connsiteX57" fmla="*/ 571501 w 614378"/>
                <a:gd name="connsiteY57" fmla="*/ 707746 h 955396"/>
                <a:gd name="connsiteX58" fmla="*/ 600076 w 614378"/>
                <a:gd name="connsiteY58" fmla="*/ 693458 h 955396"/>
                <a:gd name="connsiteX59" fmla="*/ 609601 w 614378"/>
                <a:gd name="connsiteY59" fmla="*/ 679171 h 955396"/>
                <a:gd name="connsiteX60" fmla="*/ 614363 w 614378"/>
                <a:gd name="connsiteY60" fmla="*/ 664883 h 955396"/>
                <a:gd name="connsiteX61" fmla="*/ 600076 w 614378"/>
                <a:gd name="connsiteY61" fmla="*/ 607733 h 955396"/>
                <a:gd name="connsiteX62" fmla="*/ 585788 w 614378"/>
                <a:gd name="connsiteY62" fmla="*/ 598208 h 955396"/>
                <a:gd name="connsiteX63" fmla="*/ 557213 w 614378"/>
                <a:gd name="connsiteY63" fmla="*/ 569633 h 955396"/>
                <a:gd name="connsiteX64" fmla="*/ 547688 w 614378"/>
                <a:gd name="connsiteY64" fmla="*/ 498196 h 955396"/>
                <a:gd name="connsiteX65" fmla="*/ 528638 w 614378"/>
                <a:gd name="connsiteY65" fmla="*/ 455333 h 955396"/>
                <a:gd name="connsiteX66" fmla="*/ 514351 w 614378"/>
                <a:gd name="connsiteY66" fmla="*/ 441046 h 955396"/>
                <a:gd name="connsiteX67" fmla="*/ 495301 w 614378"/>
                <a:gd name="connsiteY67" fmla="*/ 412471 h 955396"/>
                <a:gd name="connsiteX68" fmla="*/ 419101 w 614378"/>
                <a:gd name="connsiteY68" fmla="*/ 407708 h 955396"/>
                <a:gd name="connsiteX69" fmla="*/ 414338 w 614378"/>
                <a:gd name="connsiteY69" fmla="*/ 331508 h 955396"/>
                <a:gd name="connsiteX70" fmla="*/ 404813 w 614378"/>
                <a:gd name="connsiteY70" fmla="*/ 302933 h 955396"/>
                <a:gd name="connsiteX71" fmla="*/ 395288 w 614378"/>
                <a:gd name="connsiteY71" fmla="*/ 269596 h 955396"/>
                <a:gd name="connsiteX72" fmla="*/ 381001 w 614378"/>
                <a:gd name="connsiteY72" fmla="*/ 221971 h 955396"/>
                <a:gd name="connsiteX73" fmla="*/ 366713 w 614378"/>
                <a:gd name="connsiteY73" fmla="*/ 212446 h 955396"/>
                <a:gd name="connsiteX74" fmla="*/ 366713 w 614378"/>
                <a:gd name="connsiteY74" fmla="*/ 183871 h 955396"/>
                <a:gd name="connsiteX75" fmla="*/ 385763 w 614378"/>
                <a:gd name="connsiteY75" fmla="*/ 179108 h 955396"/>
                <a:gd name="connsiteX76" fmla="*/ 428626 w 614378"/>
                <a:gd name="connsiteY76" fmla="*/ 160058 h 955396"/>
                <a:gd name="connsiteX77" fmla="*/ 438151 w 614378"/>
                <a:gd name="connsiteY77" fmla="*/ 145771 h 955396"/>
                <a:gd name="connsiteX78" fmla="*/ 442913 w 614378"/>
                <a:gd name="connsiteY78" fmla="*/ 131483 h 955396"/>
                <a:gd name="connsiteX79" fmla="*/ 452438 w 614378"/>
                <a:gd name="connsiteY79" fmla="*/ 74333 h 955396"/>
                <a:gd name="connsiteX80" fmla="*/ 452438 w 614378"/>
                <a:gd name="connsiteY80" fmla="*/ 36233 h 955396"/>
                <a:gd name="connsiteX81" fmla="*/ 461963 w 614378"/>
                <a:gd name="connsiteY81" fmla="*/ 15746 h 955396"/>
                <a:gd name="connsiteX82" fmla="*/ 387351 w 614378"/>
                <a:gd name="connsiteY82" fmla="*/ 112 h 955396"/>
                <a:gd name="connsiteX83" fmla="*/ 342901 w 614378"/>
                <a:gd name="connsiteY83" fmla="*/ 9727 h 955396"/>
                <a:gd name="connsiteX84" fmla="*/ 304801 w 614378"/>
                <a:gd name="connsiteY84" fmla="*/ 30303 h 955396"/>
                <a:gd name="connsiteX85" fmla="*/ 277813 w 614378"/>
                <a:gd name="connsiteY85" fmla="*/ 28687 h 955396"/>
                <a:gd name="connsiteX86" fmla="*/ 261938 w 614378"/>
                <a:gd name="connsiteY86" fmla="*/ 55283 h 955396"/>
                <a:gd name="connsiteX87" fmla="*/ 247651 w 614378"/>
                <a:gd name="connsiteY87" fmla="*/ 45758 h 955396"/>
                <a:gd name="connsiteX88" fmla="*/ 238126 w 614378"/>
                <a:gd name="connsiteY88" fmla="*/ 31471 h 955396"/>
                <a:gd name="connsiteX89" fmla="*/ 209551 w 614378"/>
                <a:gd name="connsiteY89" fmla="*/ 17183 h 955396"/>
                <a:gd name="connsiteX90" fmla="*/ 195263 w 614378"/>
                <a:gd name="connsiteY90" fmla="*/ 7658 h 955396"/>
                <a:gd name="connsiteX91" fmla="*/ 152401 w 614378"/>
                <a:gd name="connsiteY91" fmla="*/ 7658 h 955396"/>
                <a:gd name="connsiteX0" fmla="*/ 152401 w 614378"/>
                <a:gd name="connsiteY0" fmla="*/ 7658 h 955396"/>
                <a:gd name="connsiteX1" fmla="*/ 157163 w 614378"/>
                <a:gd name="connsiteY1" fmla="*/ 50521 h 955396"/>
                <a:gd name="connsiteX2" fmla="*/ 166688 w 614378"/>
                <a:gd name="connsiteY2" fmla="*/ 64808 h 955396"/>
                <a:gd name="connsiteX3" fmla="*/ 171451 w 614378"/>
                <a:gd name="connsiteY3" fmla="*/ 79096 h 955396"/>
                <a:gd name="connsiteX4" fmla="*/ 166688 w 614378"/>
                <a:gd name="connsiteY4" fmla="*/ 117196 h 955396"/>
                <a:gd name="connsiteX5" fmla="*/ 152401 w 614378"/>
                <a:gd name="connsiteY5" fmla="*/ 145771 h 955396"/>
                <a:gd name="connsiteX6" fmla="*/ 147638 w 614378"/>
                <a:gd name="connsiteY6" fmla="*/ 160058 h 955396"/>
                <a:gd name="connsiteX7" fmla="*/ 142876 w 614378"/>
                <a:gd name="connsiteY7" fmla="*/ 226733 h 955396"/>
                <a:gd name="connsiteX8" fmla="*/ 133351 w 614378"/>
                <a:gd name="connsiteY8" fmla="*/ 255308 h 955396"/>
                <a:gd name="connsiteX9" fmla="*/ 123826 w 614378"/>
                <a:gd name="connsiteY9" fmla="*/ 317221 h 955396"/>
                <a:gd name="connsiteX10" fmla="*/ 119063 w 614378"/>
                <a:gd name="connsiteY10" fmla="*/ 331508 h 955396"/>
                <a:gd name="connsiteX11" fmla="*/ 90488 w 614378"/>
                <a:gd name="connsiteY11" fmla="*/ 345796 h 955396"/>
                <a:gd name="connsiteX12" fmla="*/ 57151 w 614378"/>
                <a:gd name="connsiteY12" fmla="*/ 360083 h 955396"/>
                <a:gd name="connsiteX13" fmla="*/ 38101 w 614378"/>
                <a:gd name="connsiteY13" fmla="*/ 409416 h 955396"/>
                <a:gd name="connsiteX14" fmla="*/ 23813 w 614378"/>
                <a:gd name="connsiteY14" fmla="*/ 426758 h 955396"/>
                <a:gd name="connsiteX15" fmla="*/ 1 w 614378"/>
                <a:gd name="connsiteY15" fmla="*/ 450571 h 955396"/>
                <a:gd name="connsiteX16" fmla="*/ 9526 w 614378"/>
                <a:gd name="connsiteY16" fmla="*/ 483908 h 955396"/>
                <a:gd name="connsiteX17" fmla="*/ 23813 w 614378"/>
                <a:gd name="connsiteY17" fmla="*/ 493433 h 955396"/>
                <a:gd name="connsiteX18" fmla="*/ 33338 w 614378"/>
                <a:gd name="connsiteY18" fmla="*/ 507721 h 955396"/>
                <a:gd name="connsiteX19" fmla="*/ 47626 w 614378"/>
                <a:gd name="connsiteY19" fmla="*/ 517246 h 955396"/>
                <a:gd name="connsiteX20" fmla="*/ 30163 w 614378"/>
                <a:gd name="connsiteY20" fmla="*/ 534678 h 955396"/>
                <a:gd name="connsiteX21" fmla="*/ 57151 w 614378"/>
                <a:gd name="connsiteY21" fmla="*/ 588683 h 955396"/>
                <a:gd name="connsiteX22" fmla="*/ 39688 w 614378"/>
                <a:gd name="connsiteY22" fmla="*/ 609261 h 955396"/>
                <a:gd name="connsiteX23" fmla="*/ 76201 w 614378"/>
                <a:gd name="connsiteY23" fmla="*/ 664883 h 955396"/>
                <a:gd name="connsiteX24" fmla="*/ 85726 w 614378"/>
                <a:gd name="connsiteY24" fmla="*/ 702983 h 955396"/>
                <a:gd name="connsiteX25" fmla="*/ 95251 w 614378"/>
                <a:gd name="connsiteY25" fmla="*/ 717271 h 955396"/>
                <a:gd name="connsiteX26" fmla="*/ 109538 w 614378"/>
                <a:gd name="connsiteY26" fmla="*/ 764896 h 955396"/>
                <a:gd name="connsiteX27" fmla="*/ 119063 w 614378"/>
                <a:gd name="connsiteY27" fmla="*/ 783946 h 955396"/>
                <a:gd name="connsiteX28" fmla="*/ 128588 w 614378"/>
                <a:gd name="connsiteY28" fmla="*/ 831571 h 955396"/>
                <a:gd name="connsiteX29" fmla="*/ 142876 w 614378"/>
                <a:gd name="connsiteY29" fmla="*/ 864908 h 955396"/>
                <a:gd name="connsiteX30" fmla="*/ 157163 w 614378"/>
                <a:gd name="connsiteY30" fmla="*/ 893483 h 955396"/>
                <a:gd name="connsiteX31" fmla="*/ 171451 w 614378"/>
                <a:gd name="connsiteY31" fmla="*/ 903008 h 955396"/>
                <a:gd name="connsiteX32" fmla="*/ 200026 w 614378"/>
                <a:gd name="connsiteY32" fmla="*/ 922058 h 955396"/>
                <a:gd name="connsiteX33" fmla="*/ 242888 w 614378"/>
                <a:gd name="connsiteY33" fmla="*/ 912533 h 955396"/>
                <a:gd name="connsiteX34" fmla="*/ 290513 w 614378"/>
                <a:gd name="connsiteY34" fmla="*/ 898246 h 955396"/>
                <a:gd name="connsiteX35" fmla="*/ 338138 w 614378"/>
                <a:gd name="connsiteY35" fmla="*/ 869671 h 955396"/>
                <a:gd name="connsiteX36" fmla="*/ 352426 w 614378"/>
                <a:gd name="connsiteY36" fmla="*/ 874433 h 955396"/>
                <a:gd name="connsiteX37" fmla="*/ 361951 w 614378"/>
                <a:gd name="connsiteY37" fmla="*/ 888721 h 955396"/>
                <a:gd name="connsiteX38" fmla="*/ 390526 w 614378"/>
                <a:gd name="connsiteY38" fmla="*/ 917296 h 955396"/>
                <a:gd name="connsiteX39" fmla="*/ 404813 w 614378"/>
                <a:gd name="connsiteY39" fmla="*/ 931583 h 955396"/>
                <a:gd name="connsiteX40" fmla="*/ 442913 w 614378"/>
                <a:gd name="connsiteY40" fmla="*/ 926821 h 955396"/>
                <a:gd name="connsiteX41" fmla="*/ 457201 w 614378"/>
                <a:gd name="connsiteY41" fmla="*/ 922058 h 955396"/>
                <a:gd name="connsiteX42" fmla="*/ 509588 w 614378"/>
                <a:gd name="connsiteY42" fmla="*/ 950633 h 955396"/>
                <a:gd name="connsiteX43" fmla="*/ 523876 w 614378"/>
                <a:gd name="connsiteY43" fmla="*/ 955396 h 955396"/>
                <a:gd name="connsiteX44" fmla="*/ 514351 w 614378"/>
                <a:gd name="connsiteY44" fmla="*/ 941108 h 955396"/>
                <a:gd name="connsiteX45" fmla="*/ 509588 w 614378"/>
                <a:gd name="connsiteY45" fmla="*/ 926821 h 955396"/>
                <a:gd name="connsiteX46" fmla="*/ 495301 w 614378"/>
                <a:gd name="connsiteY46" fmla="*/ 912533 h 955396"/>
                <a:gd name="connsiteX47" fmla="*/ 485776 w 614378"/>
                <a:gd name="connsiteY47" fmla="*/ 898246 h 955396"/>
                <a:gd name="connsiteX48" fmla="*/ 481013 w 614378"/>
                <a:gd name="connsiteY48" fmla="*/ 831571 h 955396"/>
                <a:gd name="connsiteX49" fmla="*/ 476251 w 614378"/>
                <a:gd name="connsiteY49" fmla="*/ 817283 h 955396"/>
                <a:gd name="connsiteX50" fmla="*/ 471488 w 614378"/>
                <a:gd name="connsiteY50" fmla="*/ 793471 h 955396"/>
                <a:gd name="connsiteX51" fmla="*/ 442913 w 614378"/>
                <a:gd name="connsiteY51" fmla="*/ 774421 h 955396"/>
                <a:gd name="connsiteX52" fmla="*/ 428626 w 614378"/>
                <a:gd name="connsiteY52" fmla="*/ 764896 h 955396"/>
                <a:gd name="connsiteX53" fmla="*/ 423863 w 614378"/>
                <a:gd name="connsiteY53" fmla="*/ 750608 h 955396"/>
                <a:gd name="connsiteX54" fmla="*/ 414338 w 614378"/>
                <a:gd name="connsiteY54" fmla="*/ 736321 h 955396"/>
                <a:gd name="connsiteX55" fmla="*/ 428626 w 614378"/>
                <a:gd name="connsiteY55" fmla="*/ 717271 h 955396"/>
                <a:gd name="connsiteX56" fmla="*/ 504826 w 614378"/>
                <a:gd name="connsiteY56" fmla="*/ 712508 h 955396"/>
                <a:gd name="connsiteX57" fmla="*/ 571501 w 614378"/>
                <a:gd name="connsiteY57" fmla="*/ 707746 h 955396"/>
                <a:gd name="connsiteX58" fmla="*/ 600076 w 614378"/>
                <a:gd name="connsiteY58" fmla="*/ 693458 h 955396"/>
                <a:gd name="connsiteX59" fmla="*/ 609601 w 614378"/>
                <a:gd name="connsiteY59" fmla="*/ 679171 h 955396"/>
                <a:gd name="connsiteX60" fmla="*/ 614363 w 614378"/>
                <a:gd name="connsiteY60" fmla="*/ 664883 h 955396"/>
                <a:gd name="connsiteX61" fmla="*/ 600076 w 614378"/>
                <a:gd name="connsiteY61" fmla="*/ 607733 h 955396"/>
                <a:gd name="connsiteX62" fmla="*/ 585788 w 614378"/>
                <a:gd name="connsiteY62" fmla="*/ 598208 h 955396"/>
                <a:gd name="connsiteX63" fmla="*/ 557213 w 614378"/>
                <a:gd name="connsiteY63" fmla="*/ 569633 h 955396"/>
                <a:gd name="connsiteX64" fmla="*/ 547688 w 614378"/>
                <a:gd name="connsiteY64" fmla="*/ 498196 h 955396"/>
                <a:gd name="connsiteX65" fmla="*/ 528638 w 614378"/>
                <a:gd name="connsiteY65" fmla="*/ 455333 h 955396"/>
                <a:gd name="connsiteX66" fmla="*/ 514351 w 614378"/>
                <a:gd name="connsiteY66" fmla="*/ 441046 h 955396"/>
                <a:gd name="connsiteX67" fmla="*/ 495301 w 614378"/>
                <a:gd name="connsiteY67" fmla="*/ 412471 h 955396"/>
                <a:gd name="connsiteX68" fmla="*/ 419101 w 614378"/>
                <a:gd name="connsiteY68" fmla="*/ 407708 h 955396"/>
                <a:gd name="connsiteX69" fmla="*/ 414338 w 614378"/>
                <a:gd name="connsiteY69" fmla="*/ 331508 h 955396"/>
                <a:gd name="connsiteX70" fmla="*/ 404813 w 614378"/>
                <a:gd name="connsiteY70" fmla="*/ 302933 h 955396"/>
                <a:gd name="connsiteX71" fmla="*/ 395288 w 614378"/>
                <a:gd name="connsiteY71" fmla="*/ 269596 h 955396"/>
                <a:gd name="connsiteX72" fmla="*/ 381001 w 614378"/>
                <a:gd name="connsiteY72" fmla="*/ 221971 h 955396"/>
                <a:gd name="connsiteX73" fmla="*/ 366713 w 614378"/>
                <a:gd name="connsiteY73" fmla="*/ 212446 h 955396"/>
                <a:gd name="connsiteX74" fmla="*/ 366713 w 614378"/>
                <a:gd name="connsiteY74" fmla="*/ 183871 h 955396"/>
                <a:gd name="connsiteX75" fmla="*/ 385763 w 614378"/>
                <a:gd name="connsiteY75" fmla="*/ 179108 h 955396"/>
                <a:gd name="connsiteX76" fmla="*/ 428626 w 614378"/>
                <a:gd name="connsiteY76" fmla="*/ 160058 h 955396"/>
                <a:gd name="connsiteX77" fmla="*/ 438151 w 614378"/>
                <a:gd name="connsiteY77" fmla="*/ 145771 h 955396"/>
                <a:gd name="connsiteX78" fmla="*/ 452438 w 614378"/>
                <a:gd name="connsiteY78" fmla="*/ 74333 h 955396"/>
                <a:gd name="connsiteX79" fmla="*/ 452438 w 614378"/>
                <a:gd name="connsiteY79" fmla="*/ 36233 h 955396"/>
                <a:gd name="connsiteX80" fmla="*/ 461963 w 614378"/>
                <a:gd name="connsiteY80" fmla="*/ 15746 h 955396"/>
                <a:gd name="connsiteX81" fmla="*/ 387351 w 614378"/>
                <a:gd name="connsiteY81" fmla="*/ 112 h 955396"/>
                <a:gd name="connsiteX82" fmla="*/ 342901 w 614378"/>
                <a:gd name="connsiteY82" fmla="*/ 9727 h 955396"/>
                <a:gd name="connsiteX83" fmla="*/ 304801 w 614378"/>
                <a:gd name="connsiteY83" fmla="*/ 30303 h 955396"/>
                <a:gd name="connsiteX84" fmla="*/ 277813 w 614378"/>
                <a:gd name="connsiteY84" fmla="*/ 28687 h 955396"/>
                <a:gd name="connsiteX85" fmla="*/ 261938 w 614378"/>
                <a:gd name="connsiteY85" fmla="*/ 55283 h 955396"/>
                <a:gd name="connsiteX86" fmla="*/ 247651 w 614378"/>
                <a:gd name="connsiteY86" fmla="*/ 45758 h 955396"/>
                <a:gd name="connsiteX87" fmla="*/ 238126 w 614378"/>
                <a:gd name="connsiteY87" fmla="*/ 31471 h 955396"/>
                <a:gd name="connsiteX88" fmla="*/ 209551 w 614378"/>
                <a:gd name="connsiteY88" fmla="*/ 17183 h 955396"/>
                <a:gd name="connsiteX89" fmla="*/ 195263 w 614378"/>
                <a:gd name="connsiteY89" fmla="*/ 7658 h 955396"/>
                <a:gd name="connsiteX90" fmla="*/ 152401 w 614378"/>
                <a:gd name="connsiteY90" fmla="*/ 7658 h 955396"/>
                <a:gd name="connsiteX0" fmla="*/ 152401 w 614378"/>
                <a:gd name="connsiteY0" fmla="*/ 7658 h 955396"/>
                <a:gd name="connsiteX1" fmla="*/ 157163 w 614378"/>
                <a:gd name="connsiteY1" fmla="*/ 50521 h 955396"/>
                <a:gd name="connsiteX2" fmla="*/ 166688 w 614378"/>
                <a:gd name="connsiteY2" fmla="*/ 64808 h 955396"/>
                <a:gd name="connsiteX3" fmla="*/ 171451 w 614378"/>
                <a:gd name="connsiteY3" fmla="*/ 79096 h 955396"/>
                <a:gd name="connsiteX4" fmla="*/ 166688 w 614378"/>
                <a:gd name="connsiteY4" fmla="*/ 117196 h 955396"/>
                <a:gd name="connsiteX5" fmla="*/ 152401 w 614378"/>
                <a:gd name="connsiteY5" fmla="*/ 145771 h 955396"/>
                <a:gd name="connsiteX6" fmla="*/ 147638 w 614378"/>
                <a:gd name="connsiteY6" fmla="*/ 160058 h 955396"/>
                <a:gd name="connsiteX7" fmla="*/ 142876 w 614378"/>
                <a:gd name="connsiteY7" fmla="*/ 226733 h 955396"/>
                <a:gd name="connsiteX8" fmla="*/ 133351 w 614378"/>
                <a:gd name="connsiteY8" fmla="*/ 255308 h 955396"/>
                <a:gd name="connsiteX9" fmla="*/ 123826 w 614378"/>
                <a:gd name="connsiteY9" fmla="*/ 317221 h 955396"/>
                <a:gd name="connsiteX10" fmla="*/ 119063 w 614378"/>
                <a:gd name="connsiteY10" fmla="*/ 331508 h 955396"/>
                <a:gd name="connsiteX11" fmla="*/ 90488 w 614378"/>
                <a:gd name="connsiteY11" fmla="*/ 345796 h 955396"/>
                <a:gd name="connsiteX12" fmla="*/ 57151 w 614378"/>
                <a:gd name="connsiteY12" fmla="*/ 360083 h 955396"/>
                <a:gd name="connsiteX13" fmla="*/ 38101 w 614378"/>
                <a:gd name="connsiteY13" fmla="*/ 409416 h 955396"/>
                <a:gd name="connsiteX14" fmla="*/ 23813 w 614378"/>
                <a:gd name="connsiteY14" fmla="*/ 426758 h 955396"/>
                <a:gd name="connsiteX15" fmla="*/ 1 w 614378"/>
                <a:gd name="connsiteY15" fmla="*/ 450571 h 955396"/>
                <a:gd name="connsiteX16" fmla="*/ 9526 w 614378"/>
                <a:gd name="connsiteY16" fmla="*/ 483908 h 955396"/>
                <a:gd name="connsiteX17" fmla="*/ 23813 w 614378"/>
                <a:gd name="connsiteY17" fmla="*/ 493433 h 955396"/>
                <a:gd name="connsiteX18" fmla="*/ 33338 w 614378"/>
                <a:gd name="connsiteY18" fmla="*/ 507721 h 955396"/>
                <a:gd name="connsiteX19" fmla="*/ 47626 w 614378"/>
                <a:gd name="connsiteY19" fmla="*/ 517246 h 955396"/>
                <a:gd name="connsiteX20" fmla="*/ 30163 w 614378"/>
                <a:gd name="connsiteY20" fmla="*/ 534678 h 955396"/>
                <a:gd name="connsiteX21" fmla="*/ 57151 w 614378"/>
                <a:gd name="connsiteY21" fmla="*/ 588683 h 955396"/>
                <a:gd name="connsiteX22" fmla="*/ 39688 w 614378"/>
                <a:gd name="connsiteY22" fmla="*/ 609261 h 955396"/>
                <a:gd name="connsiteX23" fmla="*/ 76201 w 614378"/>
                <a:gd name="connsiteY23" fmla="*/ 664883 h 955396"/>
                <a:gd name="connsiteX24" fmla="*/ 85726 w 614378"/>
                <a:gd name="connsiteY24" fmla="*/ 702983 h 955396"/>
                <a:gd name="connsiteX25" fmla="*/ 95251 w 614378"/>
                <a:gd name="connsiteY25" fmla="*/ 717271 h 955396"/>
                <a:gd name="connsiteX26" fmla="*/ 109538 w 614378"/>
                <a:gd name="connsiteY26" fmla="*/ 764896 h 955396"/>
                <a:gd name="connsiteX27" fmla="*/ 119063 w 614378"/>
                <a:gd name="connsiteY27" fmla="*/ 783946 h 955396"/>
                <a:gd name="connsiteX28" fmla="*/ 128588 w 614378"/>
                <a:gd name="connsiteY28" fmla="*/ 831571 h 955396"/>
                <a:gd name="connsiteX29" fmla="*/ 142876 w 614378"/>
                <a:gd name="connsiteY29" fmla="*/ 864908 h 955396"/>
                <a:gd name="connsiteX30" fmla="*/ 157163 w 614378"/>
                <a:gd name="connsiteY30" fmla="*/ 893483 h 955396"/>
                <a:gd name="connsiteX31" fmla="*/ 171451 w 614378"/>
                <a:gd name="connsiteY31" fmla="*/ 903008 h 955396"/>
                <a:gd name="connsiteX32" fmla="*/ 200026 w 614378"/>
                <a:gd name="connsiteY32" fmla="*/ 922058 h 955396"/>
                <a:gd name="connsiteX33" fmla="*/ 242888 w 614378"/>
                <a:gd name="connsiteY33" fmla="*/ 912533 h 955396"/>
                <a:gd name="connsiteX34" fmla="*/ 290513 w 614378"/>
                <a:gd name="connsiteY34" fmla="*/ 898246 h 955396"/>
                <a:gd name="connsiteX35" fmla="*/ 338138 w 614378"/>
                <a:gd name="connsiteY35" fmla="*/ 869671 h 955396"/>
                <a:gd name="connsiteX36" fmla="*/ 352426 w 614378"/>
                <a:gd name="connsiteY36" fmla="*/ 874433 h 955396"/>
                <a:gd name="connsiteX37" fmla="*/ 361951 w 614378"/>
                <a:gd name="connsiteY37" fmla="*/ 888721 h 955396"/>
                <a:gd name="connsiteX38" fmla="*/ 390526 w 614378"/>
                <a:gd name="connsiteY38" fmla="*/ 917296 h 955396"/>
                <a:gd name="connsiteX39" fmla="*/ 404813 w 614378"/>
                <a:gd name="connsiteY39" fmla="*/ 931583 h 955396"/>
                <a:gd name="connsiteX40" fmla="*/ 442913 w 614378"/>
                <a:gd name="connsiteY40" fmla="*/ 926821 h 955396"/>
                <a:gd name="connsiteX41" fmla="*/ 457201 w 614378"/>
                <a:gd name="connsiteY41" fmla="*/ 922058 h 955396"/>
                <a:gd name="connsiteX42" fmla="*/ 509588 w 614378"/>
                <a:gd name="connsiteY42" fmla="*/ 950633 h 955396"/>
                <a:gd name="connsiteX43" fmla="*/ 523876 w 614378"/>
                <a:gd name="connsiteY43" fmla="*/ 955396 h 955396"/>
                <a:gd name="connsiteX44" fmla="*/ 514351 w 614378"/>
                <a:gd name="connsiteY44" fmla="*/ 941108 h 955396"/>
                <a:gd name="connsiteX45" fmla="*/ 509588 w 614378"/>
                <a:gd name="connsiteY45" fmla="*/ 926821 h 955396"/>
                <a:gd name="connsiteX46" fmla="*/ 495301 w 614378"/>
                <a:gd name="connsiteY46" fmla="*/ 912533 h 955396"/>
                <a:gd name="connsiteX47" fmla="*/ 485776 w 614378"/>
                <a:gd name="connsiteY47" fmla="*/ 898246 h 955396"/>
                <a:gd name="connsiteX48" fmla="*/ 481013 w 614378"/>
                <a:gd name="connsiteY48" fmla="*/ 831571 h 955396"/>
                <a:gd name="connsiteX49" fmla="*/ 476251 w 614378"/>
                <a:gd name="connsiteY49" fmla="*/ 817283 h 955396"/>
                <a:gd name="connsiteX50" fmla="*/ 471488 w 614378"/>
                <a:gd name="connsiteY50" fmla="*/ 793471 h 955396"/>
                <a:gd name="connsiteX51" fmla="*/ 442913 w 614378"/>
                <a:gd name="connsiteY51" fmla="*/ 774421 h 955396"/>
                <a:gd name="connsiteX52" fmla="*/ 428626 w 614378"/>
                <a:gd name="connsiteY52" fmla="*/ 764896 h 955396"/>
                <a:gd name="connsiteX53" fmla="*/ 423863 w 614378"/>
                <a:gd name="connsiteY53" fmla="*/ 750608 h 955396"/>
                <a:gd name="connsiteX54" fmla="*/ 414338 w 614378"/>
                <a:gd name="connsiteY54" fmla="*/ 736321 h 955396"/>
                <a:gd name="connsiteX55" fmla="*/ 428626 w 614378"/>
                <a:gd name="connsiteY55" fmla="*/ 717271 h 955396"/>
                <a:gd name="connsiteX56" fmla="*/ 504826 w 614378"/>
                <a:gd name="connsiteY56" fmla="*/ 712508 h 955396"/>
                <a:gd name="connsiteX57" fmla="*/ 571501 w 614378"/>
                <a:gd name="connsiteY57" fmla="*/ 707746 h 955396"/>
                <a:gd name="connsiteX58" fmla="*/ 600076 w 614378"/>
                <a:gd name="connsiteY58" fmla="*/ 693458 h 955396"/>
                <a:gd name="connsiteX59" fmla="*/ 609601 w 614378"/>
                <a:gd name="connsiteY59" fmla="*/ 679171 h 955396"/>
                <a:gd name="connsiteX60" fmla="*/ 614363 w 614378"/>
                <a:gd name="connsiteY60" fmla="*/ 664883 h 955396"/>
                <a:gd name="connsiteX61" fmla="*/ 600076 w 614378"/>
                <a:gd name="connsiteY61" fmla="*/ 607733 h 955396"/>
                <a:gd name="connsiteX62" fmla="*/ 585788 w 614378"/>
                <a:gd name="connsiteY62" fmla="*/ 598208 h 955396"/>
                <a:gd name="connsiteX63" fmla="*/ 557213 w 614378"/>
                <a:gd name="connsiteY63" fmla="*/ 569633 h 955396"/>
                <a:gd name="connsiteX64" fmla="*/ 547688 w 614378"/>
                <a:gd name="connsiteY64" fmla="*/ 498196 h 955396"/>
                <a:gd name="connsiteX65" fmla="*/ 528638 w 614378"/>
                <a:gd name="connsiteY65" fmla="*/ 455333 h 955396"/>
                <a:gd name="connsiteX66" fmla="*/ 514351 w 614378"/>
                <a:gd name="connsiteY66" fmla="*/ 441046 h 955396"/>
                <a:gd name="connsiteX67" fmla="*/ 495301 w 614378"/>
                <a:gd name="connsiteY67" fmla="*/ 412471 h 955396"/>
                <a:gd name="connsiteX68" fmla="*/ 419101 w 614378"/>
                <a:gd name="connsiteY68" fmla="*/ 407708 h 955396"/>
                <a:gd name="connsiteX69" fmla="*/ 414338 w 614378"/>
                <a:gd name="connsiteY69" fmla="*/ 331508 h 955396"/>
                <a:gd name="connsiteX70" fmla="*/ 404813 w 614378"/>
                <a:gd name="connsiteY70" fmla="*/ 302933 h 955396"/>
                <a:gd name="connsiteX71" fmla="*/ 395288 w 614378"/>
                <a:gd name="connsiteY71" fmla="*/ 269596 h 955396"/>
                <a:gd name="connsiteX72" fmla="*/ 381001 w 614378"/>
                <a:gd name="connsiteY72" fmla="*/ 221971 h 955396"/>
                <a:gd name="connsiteX73" fmla="*/ 366713 w 614378"/>
                <a:gd name="connsiteY73" fmla="*/ 212446 h 955396"/>
                <a:gd name="connsiteX74" fmla="*/ 366713 w 614378"/>
                <a:gd name="connsiteY74" fmla="*/ 183871 h 955396"/>
                <a:gd name="connsiteX75" fmla="*/ 385763 w 614378"/>
                <a:gd name="connsiteY75" fmla="*/ 179108 h 955396"/>
                <a:gd name="connsiteX76" fmla="*/ 428626 w 614378"/>
                <a:gd name="connsiteY76" fmla="*/ 160058 h 955396"/>
                <a:gd name="connsiteX77" fmla="*/ 452438 w 614378"/>
                <a:gd name="connsiteY77" fmla="*/ 74333 h 955396"/>
                <a:gd name="connsiteX78" fmla="*/ 452438 w 614378"/>
                <a:gd name="connsiteY78" fmla="*/ 36233 h 955396"/>
                <a:gd name="connsiteX79" fmla="*/ 461963 w 614378"/>
                <a:gd name="connsiteY79" fmla="*/ 15746 h 955396"/>
                <a:gd name="connsiteX80" fmla="*/ 387351 w 614378"/>
                <a:gd name="connsiteY80" fmla="*/ 112 h 955396"/>
                <a:gd name="connsiteX81" fmla="*/ 342901 w 614378"/>
                <a:gd name="connsiteY81" fmla="*/ 9727 h 955396"/>
                <a:gd name="connsiteX82" fmla="*/ 304801 w 614378"/>
                <a:gd name="connsiteY82" fmla="*/ 30303 h 955396"/>
                <a:gd name="connsiteX83" fmla="*/ 277813 w 614378"/>
                <a:gd name="connsiteY83" fmla="*/ 28687 h 955396"/>
                <a:gd name="connsiteX84" fmla="*/ 261938 w 614378"/>
                <a:gd name="connsiteY84" fmla="*/ 55283 h 955396"/>
                <a:gd name="connsiteX85" fmla="*/ 247651 w 614378"/>
                <a:gd name="connsiteY85" fmla="*/ 45758 h 955396"/>
                <a:gd name="connsiteX86" fmla="*/ 238126 w 614378"/>
                <a:gd name="connsiteY86" fmla="*/ 31471 h 955396"/>
                <a:gd name="connsiteX87" fmla="*/ 209551 w 614378"/>
                <a:gd name="connsiteY87" fmla="*/ 17183 h 955396"/>
                <a:gd name="connsiteX88" fmla="*/ 195263 w 614378"/>
                <a:gd name="connsiteY88" fmla="*/ 7658 h 955396"/>
                <a:gd name="connsiteX89" fmla="*/ 152401 w 614378"/>
                <a:gd name="connsiteY89" fmla="*/ 7658 h 955396"/>
                <a:gd name="connsiteX0" fmla="*/ 152401 w 614378"/>
                <a:gd name="connsiteY0" fmla="*/ 7658 h 955396"/>
                <a:gd name="connsiteX1" fmla="*/ 157163 w 614378"/>
                <a:gd name="connsiteY1" fmla="*/ 50521 h 955396"/>
                <a:gd name="connsiteX2" fmla="*/ 166688 w 614378"/>
                <a:gd name="connsiteY2" fmla="*/ 64808 h 955396"/>
                <a:gd name="connsiteX3" fmla="*/ 171451 w 614378"/>
                <a:gd name="connsiteY3" fmla="*/ 79096 h 955396"/>
                <a:gd name="connsiteX4" fmla="*/ 166688 w 614378"/>
                <a:gd name="connsiteY4" fmla="*/ 117196 h 955396"/>
                <a:gd name="connsiteX5" fmla="*/ 152401 w 614378"/>
                <a:gd name="connsiteY5" fmla="*/ 145771 h 955396"/>
                <a:gd name="connsiteX6" fmla="*/ 147638 w 614378"/>
                <a:gd name="connsiteY6" fmla="*/ 160058 h 955396"/>
                <a:gd name="connsiteX7" fmla="*/ 142876 w 614378"/>
                <a:gd name="connsiteY7" fmla="*/ 226733 h 955396"/>
                <a:gd name="connsiteX8" fmla="*/ 133351 w 614378"/>
                <a:gd name="connsiteY8" fmla="*/ 255308 h 955396"/>
                <a:gd name="connsiteX9" fmla="*/ 123826 w 614378"/>
                <a:gd name="connsiteY9" fmla="*/ 317221 h 955396"/>
                <a:gd name="connsiteX10" fmla="*/ 119063 w 614378"/>
                <a:gd name="connsiteY10" fmla="*/ 331508 h 955396"/>
                <a:gd name="connsiteX11" fmla="*/ 90488 w 614378"/>
                <a:gd name="connsiteY11" fmla="*/ 345796 h 955396"/>
                <a:gd name="connsiteX12" fmla="*/ 57151 w 614378"/>
                <a:gd name="connsiteY12" fmla="*/ 360083 h 955396"/>
                <a:gd name="connsiteX13" fmla="*/ 38101 w 614378"/>
                <a:gd name="connsiteY13" fmla="*/ 409416 h 955396"/>
                <a:gd name="connsiteX14" fmla="*/ 23813 w 614378"/>
                <a:gd name="connsiteY14" fmla="*/ 426758 h 955396"/>
                <a:gd name="connsiteX15" fmla="*/ 1 w 614378"/>
                <a:gd name="connsiteY15" fmla="*/ 450571 h 955396"/>
                <a:gd name="connsiteX16" fmla="*/ 9526 w 614378"/>
                <a:gd name="connsiteY16" fmla="*/ 483908 h 955396"/>
                <a:gd name="connsiteX17" fmla="*/ 23813 w 614378"/>
                <a:gd name="connsiteY17" fmla="*/ 493433 h 955396"/>
                <a:gd name="connsiteX18" fmla="*/ 33338 w 614378"/>
                <a:gd name="connsiteY18" fmla="*/ 507721 h 955396"/>
                <a:gd name="connsiteX19" fmla="*/ 47626 w 614378"/>
                <a:gd name="connsiteY19" fmla="*/ 517246 h 955396"/>
                <a:gd name="connsiteX20" fmla="*/ 30163 w 614378"/>
                <a:gd name="connsiteY20" fmla="*/ 534678 h 955396"/>
                <a:gd name="connsiteX21" fmla="*/ 57151 w 614378"/>
                <a:gd name="connsiteY21" fmla="*/ 588683 h 955396"/>
                <a:gd name="connsiteX22" fmla="*/ 39688 w 614378"/>
                <a:gd name="connsiteY22" fmla="*/ 609261 h 955396"/>
                <a:gd name="connsiteX23" fmla="*/ 76201 w 614378"/>
                <a:gd name="connsiteY23" fmla="*/ 664883 h 955396"/>
                <a:gd name="connsiteX24" fmla="*/ 85726 w 614378"/>
                <a:gd name="connsiteY24" fmla="*/ 702983 h 955396"/>
                <a:gd name="connsiteX25" fmla="*/ 95251 w 614378"/>
                <a:gd name="connsiteY25" fmla="*/ 717271 h 955396"/>
                <a:gd name="connsiteX26" fmla="*/ 109538 w 614378"/>
                <a:gd name="connsiteY26" fmla="*/ 764896 h 955396"/>
                <a:gd name="connsiteX27" fmla="*/ 119063 w 614378"/>
                <a:gd name="connsiteY27" fmla="*/ 783946 h 955396"/>
                <a:gd name="connsiteX28" fmla="*/ 128588 w 614378"/>
                <a:gd name="connsiteY28" fmla="*/ 831571 h 955396"/>
                <a:gd name="connsiteX29" fmla="*/ 142876 w 614378"/>
                <a:gd name="connsiteY29" fmla="*/ 864908 h 955396"/>
                <a:gd name="connsiteX30" fmla="*/ 157163 w 614378"/>
                <a:gd name="connsiteY30" fmla="*/ 893483 h 955396"/>
                <a:gd name="connsiteX31" fmla="*/ 171451 w 614378"/>
                <a:gd name="connsiteY31" fmla="*/ 903008 h 955396"/>
                <a:gd name="connsiteX32" fmla="*/ 200026 w 614378"/>
                <a:gd name="connsiteY32" fmla="*/ 922058 h 955396"/>
                <a:gd name="connsiteX33" fmla="*/ 242888 w 614378"/>
                <a:gd name="connsiteY33" fmla="*/ 912533 h 955396"/>
                <a:gd name="connsiteX34" fmla="*/ 290513 w 614378"/>
                <a:gd name="connsiteY34" fmla="*/ 898246 h 955396"/>
                <a:gd name="connsiteX35" fmla="*/ 338138 w 614378"/>
                <a:gd name="connsiteY35" fmla="*/ 869671 h 955396"/>
                <a:gd name="connsiteX36" fmla="*/ 352426 w 614378"/>
                <a:gd name="connsiteY36" fmla="*/ 874433 h 955396"/>
                <a:gd name="connsiteX37" fmla="*/ 361951 w 614378"/>
                <a:gd name="connsiteY37" fmla="*/ 888721 h 955396"/>
                <a:gd name="connsiteX38" fmla="*/ 390526 w 614378"/>
                <a:gd name="connsiteY38" fmla="*/ 917296 h 955396"/>
                <a:gd name="connsiteX39" fmla="*/ 404813 w 614378"/>
                <a:gd name="connsiteY39" fmla="*/ 931583 h 955396"/>
                <a:gd name="connsiteX40" fmla="*/ 442913 w 614378"/>
                <a:gd name="connsiteY40" fmla="*/ 926821 h 955396"/>
                <a:gd name="connsiteX41" fmla="*/ 457201 w 614378"/>
                <a:gd name="connsiteY41" fmla="*/ 922058 h 955396"/>
                <a:gd name="connsiteX42" fmla="*/ 509588 w 614378"/>
                <a:gd name="connsiteY42" fmla="*/ 950633 h 955396"/>
                <a:gd name="connsiteX43" fmla="*/ 523876 w 614378"/>
                <a:gd name="connsiteY43" fmla="*/ 955396 h 955396"/>
                <a:gd name="connsiteX44" fmla="*/ 514351 w 614378"/>
                <a:gd name="connsiteY44" fmla="*/ 941108 h 955396"/>
                <a:gd name="connsiteX45" fmla="*/ 509588 w 614378"/>
                <a:gd name="connsiteY45" fmla="*/ 926821 h 955396"/>
                <a:gd name="connsiteX46" fmla="*/ 495301 w 614378"/>
                <a:gd name="connsiteY46" fmla="*/ 912533 h 955396"/>
                <a:gd name="connsiteX47" fmla="*/ 485776 w 614378"/>
                <a:gd name="connsiteY47" fmla="*/ 898246 h 955396"/>
                <a:gd name="connsiteX48" fmla="*/ 481013 w 614378"/>
                <a:gd name="connsiteY48" fmla="*/ 831571 h 955396"/>
                <a:gd name="connsiteX49" fmla="*/ 476251 w 614378"/>
                <a:gd name="connsiteY49" fmla="*/ 817283 h 955396"/>
                <a:gd name="connsiteX50" fmla="*/ 471488 w 614378"/>
                <a:gd name="connsiteY50" fmla="*/ 793471 h 955396"/>
                <a:gd name="connsiteX51" fmla="*/ 442913 w 614378"/>
                <a:gd name="connsiteY51" fmla="*/ 774421 h 955396"/>
                <a:gd name="connsiteX52" fmla="*/ 428626 w 614378"/>
                <a:gd name="connsiteY52" fmla="*/ 764896 h 955396"/>
                <a:gd name="connsiteX53" fmla="*/ 423863 w 614378"/>
                <a:gd name="connsiteY53" fmla="*/ 750608 h 955396"/>
                <a:gd name="connsiteX54" fmla="*/ 414338 w 614378"/>
                <a:gd name="connsiteY54" fmla="*/ 736321 h 955396"/>
                <a:gd name="connsiteX55" fmla="*/ 428626 w 614378"/>
                <a:gd name="connsiteY55" fmla="*/ 717271 h 955396"/>
                <a:gd name="connsiteX56" fmla="*/ 504826 w 614378"/>
                <a:gd name="connsiteY56" fmla="*/ 712508 h 955396"/>
                <a:gd name="connsiteX57" fmla="*/ 571501 w 614378"/>
                <a:gd name="connsiteY57" fmla="*/ 707746 h 955396"/>
                <a:gd name="connsiteX58" fmla="*/ 600076 w 614378"/>
                <a:gd name="connsiteY58" fmla="*/ 693458 h 955396"/>
                <a:gd name="connsiteX59" fmla="*/ 609601 w 614378"/>
                <a:gd name="connsiteY59" fmla="*/ 679171 h 955396"/>
                <a:gd name="connsiteX60" fmla="*/ 614363 w 614378"/>
                <a:gd name="connsiteY60" fmla="*/ 664883 h 955396"/>
                <a:gd name="connsiteX61" fmla="*/ 600076 w 614378"/>
                <a:gd name="connsiteY61" fmla="*/ 607733 h 955396"/>
                <a:gd name="connsiteX62" fmla="*/ 585788 w 614378"/>
                <a:gd name="connsiteY62" fmla="*/ 598208 h 955396"/>
                <a:gd name="connsiteX63" fmla="*/ 557213 w 614378"/>
                <a:gd name="connsiteY63" fmla="*/ 569633 h 955396"/>
                <a:gd name="connsiteX64" fmla="*/ 547688 w 614378"/>
                <a:gd name="connsiteY64" fmla="*/ 498196 h 955396"/>
                <a:gd name="connsiteX65" fmla="*/ 528638 w 614378"/>
                <a:gd name="connsiteY65" fmla="*/ 455333 h 955396"/>
                <a:gd name="connsiteX66" fmla="*/ 514351 w 614378"/>
                <a:gd name="connsiteY66" fmla="*/ 441046 h 955396"/>
                <a:gd name="connsiteX67" fmla="*/ 495301 w 614378"/>
                <a:gd name="connsiteY67" fmla="*/ 412471 h 955396"/>
                <a:gd name="connsiteX68" fmla="*/ 419101 w 614378"/>
                <a:gd name="connsiteY68" fmla="*/ 407708 h 955396"/>
                <a:gd name="connsiteX69" fmla="*/ 414338 w 614378"/>
                <a:gd name="connsiteY69" fmla="*/ 331508 h 955396"/>
                <a:gd name="connsiteX70" fmla="*/ 404813 w 614378"/>
                <a:gd name="connsiteY70" fmla="*/ 302933 h 955396"/>
                <a:gd name="connsiteX71" fmla="*/ 395288 w 614378"/>
                <a:gd name="connsiteY71" fmla="*/ 269596 h 955396"/>
                <a:gd name="connsiteX72" fmla="*/ 381001 w 614378"/>
                <a:gd name="connsiteY72" fmla="*/ 221971 h 955396"/>
                <a:gd name="connsiteX73" fmla="*/ 366713 w 614378"/>
                <a:gd name="connsiteY73" fmla="*/ 212446 h 955396"/>
                <a:gd name="connsiteX74" fmla="*/ 366713 w 614378"/>
                <a:gd name="connsiteY74" fmla="*/ 183871 h 955396"/>
                <a:gd name="connsiteX75" fmla="*/ 385763 w 614378"/>
                <a:gd name="connsiteY75" fmla="*/ 179108 h 955396"/>
                <a:gd name="connsiteX76" fmla="*/ 428626 w 614378"/>
                <a:gd name="connsiteY76" fmla="*/ 160058 h 955396"/>
                <a:gd name="connsiteX77" fmla="*/ 481013 w 614378"/>
                <a:gd name="connsiteY77" fmla="*/ 77478 h 955396"/>
                <a:gd name="connsiteX78" fmla="*/ 452438 w 614378"/>
                <a:gd name="connsiteY78" fmla="*/ 36233 h 955396"/>
                <a:gd name="connsiteX79" fmla="*/ 461963 w 614378"/>
                <a:gd name="connsiteY79" fmla="*/ 15746 h 955396"/>
                <a:gd name="connsiteX80" fmla="*/ 387351 w 614378"/>
                <a:gd name="connsiteY80" fmla="*/ 112 h 955396"/>
                <a:gd name="connsiteX81" fmla="*/ 342901 w 614378"/>
                <a:gd name="connsiteY81" fmla="*/ 9727 h 955396"/>
                <a:gd name="connsiteX82" fmla="*/ 304801 w 614378"/>
                <a:gd name="connsiteY82" fmla="*/ 30303 h 955396"/>
                <a:gd name="connsiteX83" fmla="*/ 277813 w 614378"/>
                <a:gd name="connsiteY83" fmla="*/ 28687 h 955396"/>
                <a:gd name="connsiteX84" fmla="*/ 261938 w 614378"/>
                <a:gd name="connsiteY84" fmla="*/ 55283 h 955396"/>
                <a:gd name="connsiteX85" fmla="*/ 247651 w 614378"/>
                <a:gd name="connsiteY85" fmla="*/ 45758 h 955396"/>
                <a:gd name="connsiteX86" fmla="*/ 238126 w 614378"/>
                <a:gd name="connsiteY86" fmla="*/ 31471 h 955396"/>
                <a:gd name="connsiteX87" fmla="*/ 209551 w 614378"/>
                <a:gd name="connsiteY87" fmla="*/ 17183 h 955396"/>
                <a:gd name="connsiteX88" fmla="*/ 195263 w 614378"/>
                <a:gd name="connsiteY88" fmla="*/ 7658 h 955396"/>
                <a:gd name="connsiteX89" fmla="*/ 152401 w 614378"/>
                <a:gd name="connsiteY89" fmla="*/ 7658 h 955396"/>
                <a:gd name="connsiteX0" fmla="*/ 152401 w 614378"/>
                <a:gd name="connsiteY0" fmla="*/ 8730 h 956468"/>
                <a:gd name="connsiteX1" fmla="*/ 157163 w 614378"/>
                <a:gd name="connsiteY1" fmla="*/ 51593 h 956468"/>
                <a:gd name="connsiteX2" fmla="*/ 166688 w 614378"/>
                <a:gd name="connsiteY2" fmla="*/ 65880 h 956468"/>
                <a:gd name="connsiteX3" fmla="*/ 171451 w 614378"/>
                <a:gd name="connsiteY3" fmla="*/ 80168 h 956468"/>
                <a:gd name="connsiteX4" fmla="*/ 166688 w 614378"/>
                <a:gd name="connsiteY4" fmla="*/ 118268 h 956468"/>
                <a:gd name="connsiteX5" fmla="*/ 152401 w 614378"/>
                <a:gd name="connsiteY5" fmla="*/ 146843 h 956468"/>
                <a:gd name="connsiteX6" fmla="*/ 147638 w 614378"/>
                <a:gd name="connsiteY6" fmla="*/ 161130 h 956468"/>
                <a:gd name="connsiteX7" fmla="*/ 142876 w 614378"/>
                <a:gd name="connsiteY7" fmla="*/ 227805 h 956468"/>
                <a:gd name="connsiteX8" fmla="*/ 133351 w 614378"/>
                <a:gd name="connsiteY8" fmla="*/ 256380 h 956468"/>
                <a:gd name="connsiteX9" fmla="*/ 123826 w 614378"/>
                <a:gd name="connsiteY9" fmla="*/ 318293 h 956468"/>
                <a:gd name="connsiteX10" fmla="*/ 119063 w 614378"/>
                <a:gd name="connsiteY10" fmla="*/ 332580 h 956468"/>
                <a:gd name="connsiteX11" fmla="*/ 90488 w 614378"/>
                <a:gd name="connsiteY11" fmla="*/ 346868 h 956468"/>
                <a:gd name="connsiteX12" fmla="*/ 57151 w 614378"/>
                <a:gd name="connsiteY12" fmla="*/ 361155 h 956468"/>
                <a:gd name="connsiteX13" fmla="*/ 38101 w 614378"/>
                <a:gd name="connsiteY13" fmla="*/ 410488 h 956468"/>
                <a:gd name="connsiteX14" fmla="*/ 23813 w 614378"/>
                <a:gd name="connsiteY14" fmla="*/ 427830 h 956468"/>
                <a:gd name="connsiteX15" fmla="*/ 1 w 614378"/>
                <a:gd name="connsiteY15" fmla="*/ 451643 h 956468"/>
                <a:gd name="connsiteX16" fmla="*/ 9526 w 614378"/>
                <a:gd name="connsiteY16" fmla="*/ 484980 h 956468"/>
                <a:gd name="connsiteX17" fmla="*/ 23813 w 614378"/>
                <a:gd name="connsiteY17" fmla="*/ 494505 h 956468"/>
                <a:gd name="connsiteX18" fmla="*/ 33338 w 614378"/>
                <a:gd name="connsiteY18" fmla="*/ 508793 h 956468"/>
                <a:gd name="connsiteX19" fmla="*/ 47626 w 614378"/>
                <a:gd name="connsiteY19" fmla="*/ 518318 h 956468"/>
                <a:gd name="connsiteX20" fmla="*/ 30163 w 614378"/>
                <a:gd name="connsiteY20" fmla="*/ 535750 h 956468"/>
                <a:gd name="connsiteX21" fmla="*/ 57151 w 614378"/>
                <a:gd name="connsiteY21" fmla="*/ 589755 h 956468"/>
                <a:gd name="connsiteX22" fmla="*/ 39688 w 614378"/>
                <a:gd name="connsiteY22" fmla="*/ 610333 h 956468"/>
                <a:gd name="connsiteX23" fmla="*/ 76201 w 614378"/>
                <a:gd name="connsiteY23" fmla="*/ 665955 h 956468"/>
                <a:gd name="connsiteX24" fmla="*/ 85726 w 614378"/>
                <a:gd name="connsiteY24" fmla="*/ 704055 h 956468"/>
                <a:gd name="connsiteX25" fmla="*/ 95251 w 614378"/>
                <a:gd name="connsiteY25" fmla="*/ 718343 h 956468"/>
                <a:gd name="connsiteX26" fmla="*/ 109538 w 614378"/>
                <a:gd name="connsiteY26" fmla="*/ 765968 h 956468"/>
                <a:gd name="connsiteX27" fmla="*/ 119063 w 614378"/>
                <a:gd name="connsiteY27" fmla="*/ 785018 h 956468"/>
                <a:gd name="connsiteX28" fmla="*/ 128588 w 614378"/>
                <a:gd name="connsiteY28" fmla="*/ 832643 h 956468"/>
                <a:gd name="connsiteX29" fmla="*/ 142876 w 614378"/>
                <a:gd name="connsiteY29" fmla="*/ 865980 h 956468"/>
                <a:gd name="connsiteX30" fmla="*/ 157163 w 614378"/>
                <a:gd name="connsiteY30" fmla="*/ 894555 h 956468"/>
                <a:gd name="connsiteX31" fmla="*/ 171451 w 614378"/>
                <a:gd name="connsiteY31" fmla="*/ 904080 h 956468"/>
                <a:gd name="connsiteX32" fmla="*/ 200026 w 614378"/>
                <a:gd name="connsiteY32" fmla="*/ 923130 h 956468"/>
                <a:gd name="connsiteX33" fmla="*/ 242888 w 614378"/>
                <a:gd name="connsiteY33" fmla="*/ 913605 h 956468"/>
                <a:gd name="connsiteX34" fmla="*/ 290513 w 614378"/>
                <a:gd name="connsiteY34" fmla="*/ 899318 h 956468"/>
                <a:gd name="connsiteX35" fmla="*/ 338138 w 614378"/>
                <a:gd name="connsiteY35" fmla="*/ 870743 h 956468"/>
                <a:gd name="connsiteX36" fmla="*/ 352426 w 614378"/>
                <a:gd name="connsiteY36" fmla="*/ 875505 h 956468"/>
                <a:gd name="connsiteX37" fmla="*/ 361951 w 614378"/>
                <a:gd name="connsiteY37" fmla="*/ 889793 h 956468"/>
                <a:gd name="connsiteX38" fmla="*/ 390526 w 614378"/>
                <a:gd name="connsiteY38" fmla="*/ 918368 h 956468"/>
                <a:gd name="connsiteX39" fmla="*/ 404813 w 614378"/>
                <a:gd name="connsiteY39" fmla="*/ 932655 h 956468"/>
                <a:gd name="connsiteX40" fmla="*/ 442913 w 614378"/>
                <a:gd name="connsiteY40" fmla="*/ 927893 h 956468"/>
                <a:gd name="connsiteX41" fmla="*/ 457201 w 614378"/>
                <a:gd name="connsiteY41" fmla="*/ 923130 h 956468"/>
                <a:gd name="connsiteX42" fmla="*/ 509588 w 614378"/>
                <a:gd name="connsiteY42" fmla="*/ 951705 h 956468"/>
                <a:gd name="connsiteX43" fmla="*/ 523876 w 614378"/>
                <a:gd name="connsiteY43" fmla="*/ 956468 h 956468"/>
                <a:gd name="connsiteX44" fmla="*/ 514351 w 614378"/>
                <a:gd name="connsiteY44" fmla="*/ 942180 h 956468"/>
                <a:gd name="connsiteX45" fmla="*/ 509588 w 614378"/>
                <a:gd name="connsiteY45" fmla="*/ 927893 h 956468"/>
                <a:gd name="connsiteX46" fmla="*/ 495301 w 614378"/>
                <a:gd name="connsiteY46" fmla="*/ 913605 h 956468"/>
                <a:gd name="connsiteX47" fmla="*/ 485776 w 614378"/>
                <a:gd name="connsiteY47" fmla="*/ 899318 h 956468"/>
                <a:gd name="connsiteX48" fmla="*/ 481013 w 614378"/>
                <a:gd name="connsiteY48" fmla="*/ 832643 h 956468"/>
                <a:gd name="connsiteX49" fmla="*/ 476251 w 614378"/>
                <a:gd name="connsiteY49" fmla="*/ 818355 h 956468"/>
                <a:gd name="connsiteX50" fmla="*/ 471488 w 614378"/>
                <a:gd name="connsiteY50" fmla="*/ 794543 h 956468"/>
                <a:gd name="connsiteX51" fmla="*/ 442913 w 614378"/>
                <a:gd name="connsiteY51" fmla="*/ 775493 h 956468"/>
                <a:gd name="connsiteX52" fmla="*/ 428626 w 614378"/>
                <a:gd name="connsiteY52" fmla="*/ 765968 h 956468"/>
                <a:gd name="connsiteX53" fmla="*/ 423863 w 614378"/>
                <a:gd name="connsiteY53" fmla="*/ 751680 h 956468"/>
                <a:gd name="connsiteX54" fmla="*/ 414338 w 614378"/>
                <a:gd name="connsiteY54" fmla="*/ 737393 h 956468"/>
                <a:gd name="connsiteX55" fmla="*/ 428626 w 614378"/>
                <a:gd name="connsiteY55" fmla="*/ 718343 h 956468"/>
                <a:gd name="connsiteX56" fmla="*/ 504826 w 614378"/>
                <a:gd name="connsiteY56" fmla="*/ 713580 h 956468"/>
                <a:gd name="connsiteX57" fmla="*/ 571501 w 614378"/>
                <a:gd name="connsiteY57" fmla="*/ 708818 h 956468"/>
                <a:gd name="connsiteX58" fmla="*/ 600076 w 614378"/>
                <a:gd name="connsiteY58" fmla="*/ 694530 h 956468"/>
                <a:gd name="connsiteX59" fmla="*/ 609601 w 614378"/>
                <a:gd name="connsiteY59" fmla="*/ 680243 h 956468"/>
                <a:gd name="connsiteX60" fmla="*/ 614363 w 614378"/>
                <a:gd name="connsiteY60" fmla="*/ 665955 h 956468"/>
                <a:gd name="connsiteX61" fmla="*/ 600076 w 614378"/>
                <a:gd name="connsiteY61" fmla="*/ 608805 h 956468"/>
                <a:gd name="connsiteX62" fmla="*/ 585788 w 614378"/>
                <a:gd name="connsiteY62" fmla="*/ 599280 h 956468"/>
                <a:gd name="connsiteX63" fmla="*/ 557213 w 614378"/>
                <a:gd name="connsiteY63" fmla="*/ 570705 h 956468"/>
                <a:gd name="connsiteX64" fmla="*/ 547688 w 614378"/>
                <a:gd name="connsiteY64" fmla="*/ 499268 h 956468"/>
                <a:gd name="connsiteX65" fmla="*/ 528638 w 614378"/>
                <a:gd name="connsiteY65" fmla="*/ 456405 h 956468"/>
                <a:gd name="connsiteX66" fmla="*/ 514351 w 614378"/>
                <a:gd name="connsiteY66" fmla="*/ 442118 h 956468"/>
                <a:gd name="connsiteX67" fmla="*/ 495301 w 614378"/>
                <a:gd name="connsiteY67" fmla="*/ 413543 h 956468"/>
                <a:gd name="connsiteX68" fmla="*/ 419101 w 614378"/>
                <a:gd name="connsiteY68" fmla="*/ 408780 h 956468"/>
                <a:gd name="connsiteX69" fmla="*/ 414338 w 614378"/>
                <a:gd name="connsiteY69" fmla="*/ 332580 h 956468"/>
                <a:gd name="connsiteX70" fmla="*/ 404813 w 614378"/>
                <a:gd name="connsiteY70" fmla="*/ 304005 h 956468"/>
                <a:gd name="connsiteX71" fmla="*/ 395288 w 614378"/>
                <a:gd name="connsiteY71" fmla="*/ 270668 h 956468"/>
                <a:gd name="connsiteX72" fmla="*/ 381001 w 614378"/>
                <a:gd name="connsiteY72" fmla="*/ 223043 h 956468"/>
                <a:gd name="connsiteX73" fmla="*/ 366713 w 614378"/>
                <a:gd name="connsiteY73" fmla="*/ 213518 h 956468"/>
                <a:gd name="connsiteX74" fmla="*/ 366713 w 614378"/>
                <a:gd name="connsiteY74" fmla="*/ 184943 h 956468"/>
                <a:gd name="connsiteX75" fmla="*/ 385763 w 614378"/>
                <a:gd name="connsiteY75" fmla="*/ 180180 h 956468"/>
                <a:gd name="connsiteX76" fmla="*/ 428626 w 614378"/>
                <a:gd name="connsiteY76" fmla="*/ 161130 h 956468"/>
                <a:gd name="connsiteX77" fmla="*/ 481013 w 614378"/>
                <a:gd name="connsiteY77" fmla="*/ 78550 h 956468"/>
                <a:gd name="connsiteX78" fmla="*/ 452438 w 614378"/>
                <a:gd name="connsiteY78" fmla="*/ 37305 h 956468"/>
                <a:gd name="connsiteX79" fmla="*/ 387351 w 614378"/>
                <a:gd name="connsiteY79" fmla="*/ 1184 h 956468"/>
                <a:gd name="connsiteX80" fmla="*/ 342901 w 614378"/>
                <a:gd name="connsiteY80" fmla="*/ 10799 h 956468"/>
                <a:gd name="connsiteX81" fmla="*/ 304801 w 614378"/>
                <a:gd name="connsiteY81" fmla="*/ 31375 h 956468"/>
                <a:gd name="connsiteX82" fmla="*/ 277813 w 614378"/>
                <a:gd name="connsiteY82" fmla="*/ 29759 h 956468"/>
                <a:gd name="connsiteX83" fmla="*/ 261938 w 614378"/>
                <a:gd name="connsiteY83" fmla="*/ 56355 h 956468"/>
                <a:gd name="connsiteX84" fmla="*/ 247651 w 614378"/>
                <a:gd name="connsiteY84" fmla="*/ 46830 h 956468"/>
                <a:gd name="connsiteX85" fmla="*/ 238126 w 614378"/>
                <a:gd name="connsiteY85" fmla="*/ 32543 h 956468"/>
                <a:gd name="connsiteX86" fmla="*/ 209551 w 614378"/>
                <a:gd name="connsiteY86" fmla="*/ 18255 h 956468"/>
                <a:gd name="connsiteX87" fmla="*/ 195263 w 614378"/>
                <a:gd name="connsiteY87" fmla="*/ 8730 h 956468"/>
                <a:gd name="connsiteX88" fmla="*/ 152401 w 614378"/>
                <a:gd name="connsiteY88" fmla="*/ 8730 h 956468"/>
                <a:gd name="connsiteX0" fmla="*/ 152401 w 614378"/>
                <a:gd name="connsiteY0" fmla="*/ 8730 h 956468"/>
                <a:gd name="connsiteX1" fmla="*/ 157163 w 614378"/>
                <a:gd name="connsiteY1" fmla="*/ 51593 h 956468"/>
                <a:gd name="connsiteX2" fmla="*/ 166688 w 614378"/>
                <a:gd name="connsiteY2" fmla="*/ 65880 h 956468"/>
                <a:gd name="connsiteX3" fmla="*/ 171451 w 614378"/>
                <a:gd name="connsiteY3" fmla="*/ 80168 h 956468"/>
                <a:gd name="connsiteX4" fmla="*/ 166688 w 614378"/>
                <a:gd name="connsiteY4" fmla="*/ 118268 h 956468"/>
                <a:gd name="connsiteX5" fmla="*/ 152401 w 614378"/>
                <a:gd name="connsiteY5" fmla="*/ 146843 h 956468"/>
                <a:gd name="connsiteX6" fmla="*/ 147638 w 614378"/>
                <a:gd name="connsiteY6" fmla="*/ 161130 h 956468"/>
                <a:gd name="connsiteX7" fmla="*/ 142876 w 614378"/>
                <a:gd name="connsiteY7" fmla="*/ 227805 h 956468"/>
                <a:gd name="connsiteX8" fmla="*/ 133351 w 614378"/>
                <a:gd name="connsiteY8" fmla="*/ 256380 h 956468"/>
                <a:gd name="connsiteX9" fmla="*/ 123826 w 614378"/>
                <a:gd name="connsiteY9" fmla="*/ 318293 h 956468"/>
                <a:gd name="connsiteX10" fmla="*/ 119063 w 614378"/>
                <a:gd name="connsiteY10" fmla="*/ 332580 h 956468"/>
                <a:gd name="connsiteX11" fmla="*/ 90488 w 614378"/>
                <a:gd name="connsiteY11" fmla="*/ 346868 h 956468"/>
                <a:gd name="connsiteX12" fmla="*/ 57151 w 614378"/>
                <a:gd name="connsiteY12" fmla="*/ 361155 h 956468"/>
                <a:gd name="connsiteX13" fmla="*/ 38101 w 614378"/>
                <a:gd name="connsiteY13" fmla="*/ 410488 h 956468"/>
                <a:gd name="connsiteX14" fmla="*/ 23813 w 614378"/>
                <a:gd name="connsiteY14" fmla="*/ 427830 h 956468"/>
                <a:gd name="connsiteX15" fmla="*/ 1 w 614378"/>
                <a:gd name="connsiteY15" fmla="*/ 451643 h 956468"/>
                <a:gd name="connsiteX16" fmla="*/ 9526 w 614378"/>
                <a:gd name="connsiteY16" fmla="*/ 484980 h 956468"/>
                <a:gd name="connsiteX17" fmla="*/ 23813 w 614378"/>
                <a:gd name="connsiteY17" fmla="*/ 494505 h 956468"/>
                <a:gd name="connsiteX18" fmla="*/ 33338 w 614378"/>
                <a:gd name="connsiteY18" fmla="*/ 508793 h 956468"/>
                <a:gd name="connsiteX19" fmla="*/ 47626 w 614378"/>
                <a:gd name="connsiteY19" fmla="*/ 518318 h 956468"/>
                <a:gd name="connsiteX20" fmla="*/ 30163 w 614378"/>
                <a:gd name="connsiteY20" fmla="*/ 535750 h 956468"/>
                <a:gd name="connsiteX21" fmla="*/ 57151 w 614378"/>
                <a:gd name="connsiteY21" fmla="*/ 589755 h 956468"/>
                <a:gd name="connsiteX22" fmla="*/ 39688 w 614378"/>
                <a:gd name="connsiteY22" fmla="*/ 610333 h 956468"/>
                <a:gd name="connsiteX23" fmla="*/ 76201 w 614378"/>
                <a:gd name="connsiteY23" fmla="*/ 665955 h 956468"/>
                <a:gd name="connsiteX24" fmla="*/ 85726 w 614378"/>
                <a:gd name="connsiteY24" fmla="*/ 704055 h 956468"/>
                <a:gd name="connsiteX25" fmla="*/ 95251 w 614378"/>
                <a:gd name="connsiteY25" fmla="*/ 718343 h 956468"/>
                <a:gd name="connsiteX26" fmla="*/ 109538 w 614378"/>
                <a:gd name="connsiteY26" fmla="*/ 765968 h 956468"/>
                <a:gd name="connsiteX27" fmla="*/ 119063 w 614378"/>
                <a:gd name="connsiteY27" fmla="*/ 785018 h 956468"/>
                <a:gd name="connsiteX28" fmla="*/ 128588 w 614378"/>
                <a:gd name="connsiteY28" fmla="*/ 832643 h 956468"/>
                <a:gd name="connsiteX29" fmla="*/ 142876 w 614378"/>
                <a:gd name="connsiteY29" fmla="*/ 865980 h 956468"/>
                <a:gd name="connsiteX30" fmla="*/ 157163 w 614378"/>
                <a:gd name="connsiteY30" fmla="*/ 894555 h 956468"/>
                <a:gd name="connsiteX31" fmla="*/ 171451 w 614378"/>
                <a:gd name="connsiteY31" fmla="*/ 904080 h 956468"/>
                <a:gd name="connsiteX32" fmla="*/ 200026 w 614378"/>
                <a:gd name="connsiteY32" fmla="*/ 923130 h 956468"/>
                <a:gd name="connsiteX33" fmla="*/ 242888 w 614378"/>
                <a:gd name="connsiteY33" fmla="*/ 913605 h 956468"/>
                <a:gd name="connsiteX34" fmla="*/ 290513 w 614378"/>
                <a:gd name="connsiteY34" fmla="*/ 899318 h 956468"/>
                <a:gd name="connsiteX35" fmla="*/ 338138 w 614378"/>
                <a:gd name="connsiteY35" fmla="*/ 870743 h 956468"/>
                <a:gd name="connsiteX36" fmla="*/ 352426 w 614378"/>
                <a:gd name="connsiteY36" fmla="*/ 875505 h 956468"/>
                <a:gd name="connsiteX37" fmla="*/ 361951 w 614378"/>
                <a:gd name="connsiteY37" fmla="*/ 889793 h 956468"/>
                <a:gd name="connsiteX38" fmla="*/ 390526 w 614378"/>
                <a:gd name="connsiteY38" fmla="*/ 918368 h 956468"/>
                <a:gd name="connsiteX39" fmla="*/ 404813 w 614378"/>
                <a:gd name="connsiteY39" fmla="*/ 932655 h 956468"/>
                <a:gd name="connsiteX40" fmla="*/ 442913 w 614378"/>
                <a:gd name="connsiteY40" fmla="*/ 927893 h 956468"/>
                <a:gd name="connsiteX41" fmla="*/ 457201 w 614378"/>
                <a:gd name="connsiteY41" fmla="*/ 923130 h 956468"/>
                <a:gd name="connsiteX42" fmla="*/ 509588 w 614378"/>
                <a:gd name="connsiteY42" fmla="*/ 951705 h 956468"/>
                <a:gd name="connsiteX43" fmla="*/ 523876 w 614378"/>
                <a:gd name="connsiteY43" fmla="*/ 956468 h 956468"/>
                <a:gd name="connsiteX44" fmla="*/ 514351 w 614378"/>
                <a:gd name="connsiteY44" fmla="*/ 942180 h 956468"/>
                <a:gd name="connsiteX45" fmla="*/ 509588 w 614378"/>
                <a:gd name="connsiteY45" fmla="*/ 927893 h 956468"/>
                <a:gd name="connsiteX46" fmla="*/ 495301 w 614378"/>
                <a:gd name="connsiteY46" fmla="*/ 913605 h 956468"/>
                <a:gd name="connsiteX47" fmla="*/ 485776 w 614378"/>
                <a:gd name="connsiteY47" fmla="*/ 899318 h 956468"/>
                <a:gd name="connsiteX48" fmla="*/ 481013 w 614378"/>
                <a:gd name="connsiteY48" fmla="*/ 832643 h 956468"/>
                <a:gd name="connsiteX49" fmla="*/ 476251 w 614378"/>
                <a:gd name="connsiteY49" fmla="*/ 818355 h 956468"/>
                <a:gd name="connsiteX50" fmla="*/ 471488 w 614378"/>
                <a:gd name="connsiteY50" fmla="*/ 794543 h 956468"/>
                <a:gd name="connsiteX51" fmla="*/ 442913 w 614378"/>
                <a:gd name="connsiteY51" fmla="*/ 775493 h 956468"/>
                <a:gd name="connsiteX52" fmla="*/ 428626 w 614378"/>
                <a:gd name="connsiteY52" fmla="*/ 765968 h 956468"/>
                <a:gd name="connsiteX53" fmla="*/ 423863 w 614378"/>
                <a:gd name="connsiteY53" fmla="*/ 751680 h 956468"/>
                <a:gd name="connsiteX54" fmla="*/ 414338 w 614378"/>
                <a:gd name="connsiteY54" fmla="*/ 737393 h 956468"/>
                <a:gd name="connsiteX55" fmla="*/ 428626 w 614378"/>
                <a:gd name="connsiteY55" fmla="*/ 718343 h 956468"/>
                <a:gd name="connsiteX56" fmla="*/ 504826 w 614378"/>
                <a:gd name="connsiteY56" fmla="*/ 713580 h 956468"/>
                <a:gd name="connsiteX57" fmla="*/ 571501 w 614378"/>
                <a:gd name="connsiteY57" fmla="*/ 708818 h 956468"/>
                <a:gd name="connsiteX58" fmla="*/ 600076 w 614378"/>
                <a:gd name="connsiteY58" fmla="*/ 694530 h 956468"/>
                <a:gd name="connsiteX59" fmla="*/ 609601 w 614378"/>
                <a:gd name="connsiteY59" fmla="*/ 680243 h 956468"/>
                <a:gd name="connsiteX60" fmla="*/ 614363 w 614378"/>
                <a:gd name="connsiteY60" fmla="*/ 665955 h 956468"/>
                <a:gd name="connsiteX61" fmla="*/ 600076 w 614378"/>
                <a:gd name="connsiteY61" fmla="*/ 608805 h 956468"/>
                <a:gd name="connsiteX62" fmla="*/ 585788 w 614378"/>
                <a:gd name="connsiteY62" fmla="*/ 599280 h 956468"/>
                <a:gd name="connsiteX63" fmla="*/ 557213 w 614378"/>
                <a:gd name="connsiteY63" fmla="*/ 570705 h 956468"/>
                <a:gd name="connsiteX64" fmla="*/ 547688 w 614378"/>
                <a:gd name="connsiteY64" fmla="*/ 499268 h 956468"/>
                <a:gd name="connsiteX65" fmla="*/ 528638 w 614378"/>
                <a:gd name="connsiteY65" fmla="*/ 456405 h 956468"/>
                <a:gd name="connsiteX66" fmla="*/ 514351 w 614378"/>
                <a:gd name="connsiteY66" fmla="*/ 442118 h 956468"/>
                <a:gd name="connsiteX67" fmla="*/ 495301 w 614378"/>
                <a:gd name="connsiteY67" fmla="*/ 413543 h 956468"/>
                <a:gd name="connsiteX68" fmla="*/ 419101 w 614378"/>
                <a:gd name="connsiteY68" fmla="*/ 408780 h 956468"/>
                <a:gd name="connsiteX69" fmla="*/ 414338 w 614378"/>
                <a:gd name="connsiteY69" fmla="*/ 332580 h 956468"/>
                <a:gd name="connsiteX70" fmla="*/ 404813 w 614378"/>
                <a:gd name="connsiteY70" fmla="*/ 304005 h 956468"/>
                <a:gd name="connsiteX71" fmla="*/ 395288 w 614378"/>
                <a:gd name="connsiteY71" fmla="*/ 270668 h 956468"/>
                <a:gd name="connsiteX72" fmla="*/ 381001 w 614378"/>
                <a:gd name="connsiteY72" fmla="*/ 223043 h 956468"/>
                <a:gd name="connsiteX73" fmla="*/ 366713 w 614378"/>
                <a:gd name="connsiteY73" fmla="*/ 213518 h 956468"/>
                <a:gd name="connsiteX74" fmla="*/ 366713 w 614378"/>
                <a:gd name="connsiteY74" fmla="*/ 184943 h 956468"/>
                <a:gd name="connsiteX75" fmla="*/ 385763 w 614378"/>
                <a:gd name="connsiteY75" fmla="*/ 180180 h 956468"/>
                <a:gd name="connsiteX76" fmla="*/ 428626 w 614378"/>
                <a:gd name="connsiteY76" fmla="*/ 161130 h 956468"/>
                <a:gd name="connsiteX77" fmla="*/ 481013 w 614378"/>
                <a:gd name="connsiteY77" fmla="*/ 78550 h 956468"/>
                <a:gd name="connsiteX78" fmla="*/ 452438 w 614378"/>
                <a:gd name="connsiteY78" fmla="*/ 31015 h 956468"/>
                <a:gd name="connsiteX79" fmla="*/ 387351 w 614378"/>
                <a:gd name="connsiteY79" fmla="*/ 1184 h 956468"/>
                <a:gd name="connsiteX80" fmla="*/ 342901 w 614378"/>
                <a:gd name="connsiteY80" fmla="*/ 10799 h 956468"/>
                <a:gd name="connsiteX81" fmla="*/ 304801 w 614378"/>
                <a:gd name="connsiteY81" fmla="*/ 31375 h 956468"/>
                <a:gd name="connsiteX82" fmla="*/ 277813 w 614378"/>
                <a:gd name="connsiteY82" fmla="*/ 29759 h 956468"/>
                <a:gd name="connsiteX83" fmla="*/ 261938 w 614378"/>
                <a:gd name="connsiteY83" fmla="*/ 56355 h 956468"/>
                <a:gd name="connsiteX84" fmla="*/ 247651 w 614378"/>
                <a:gd name="connsiteY84" fmla="*/ 46830 h 956468"/>
                <a:gd name="connsiteX85" fmla="*/ 238126 w 614378"/>
                <a:gd name="connsiteY85" fmla="*/ 32543 h 956468"/>
                <a:gd name="connsiteX86" fmla="*/ 209551 w 614378"/>
                <a:gd name="connsiteY86" fmla="*/ 18255 h 956468"/>
                <a:gd name="connsiteX87" fmla="*/ 195263 w 614378"/>
                <a:gd name="connsiteY87" fmla="*/ 8730 h 956468"/>
                <a:gd name="connsiteX88" fmla="*/ 152401 w 614378"/>
                <a:gd name="connsiteY88" fmla="*/ 8730 h 956468"/>
                <a:gd name="connsiteX0" fmla="*/ 152401 w 614378"/>
                <a:gd name="connsiteY0" fmla="*/ 8730 h 956468"/>
                <a:gd name="connsiteX1" fmla="*/ 157163 w 614378"/>
                <a:gd name="connsiteY1" fmla="*/ 51593 h 956468"/>
                <a:gd name="connsiteX2" fmla="*/ 166688 w 614378"/>
                <a:gd name="connsiteY2" fmla="*/ 65880 h 956468"/>
                <a:gd name="connsiteX3" fmla="*/ 171451 w 614378"/>
                <a:gd name="connsiteY3" fmla="*/ 80168 h 956468"/>
                <a:gd name="connsiteX4" fmla="*/ 166688 w 614378"/>
                <a:gd name="connsiteY4" fmla="*/ 118268 h 956468"/>
                <a:gd name="connsiteX5" fmla="*/ 152401 w 614378"/>
                <a:gd name="connsiteY5" fmla="*/ 146843 h 956468"/>
                <a:gd name="connsiteX6" fmla="*/ 147638 w 614378"/>
                <a:gd name="connsiteY6" fmla="*/ 161130 h 956468"/>
                <a:gd name="connsiteX7" fmla="*/ 142876 w 614378"/>
                <a:gd name="connsiteY7" fmla="*/ 227805 h 956468"/>
                <a:gd name="connsiteX8" fmla="*/ 133351 w 614378"/>
                <a:gd name="connsiteY8" fmla="*/ 256380 h 956468"/>
                <a:gd name="connsiteX9" fmla="*/ 123826 w 614378"/>
                <a:gd name="connsiteY9" fmla="*/ 318293 h 956468"/>
                <a:gd name="connsiteX10" fmla="*/ 119063 w 614378"/>
                <a:gd name="connsiteY10" fmla="*/ 332580 h 956468"/>
                <a:gd name="connsiteX11" fmla="*/ 90488 w 614378"/>
                <a:gd name="connsiteY11" fmla="*/ 346868 h 956468"/>
                <a:gd name="connsiteX12" fmla="*/ 57151 w 614378"/>
                <a:gd name="connsiteY12" fmla="*/ 361155 h 956468"/>
                <a:gd name="connsiteX13" fmla="*/ 38101 w 614378"/>
                <a:gd name="connsiteY13" fmla="*/ 410488 h 956468"/>
                <a:gd name="connsiteX14" fmla="*/ 23813 w 614378"/>
                <a:gd name="connsiteY14" fmla="*/ 427830 h 956468"/>
                <a:gd name="connsiteX15" fmla="*/ 1 w 614378"/>
                <a:gd name="connsiteY15" fmla="*/ 451643 h 956468"/>
                <a:gd name="connsiteX16" fmla="*/ 9526 w 614378"/>
                <a:gd name="connsiteY16" fmla="*/ 484980 h 956468"/>
                <a:gd name="connsiteX17" fmla="*/ 23813 w 614378"/>
                <a:gd name="connsiteY17" fmla="*/ 494505 h 956468"/>
                <a:gd name="connsiteX18" fmla="*/ 33338 w 614378"/>
                <a:gd name="connsiteY18" fmla="*/ 508793 h 956468"/>
                <a:gd name="connsiteX19" fmla="*/ 47626 w 614378"/>
                <a:gd name="connsiteY19" fmla="*/ 518318 h 956468"/>
                <a:gd name="connsiteX20" fmla="*/ 30163 w 614378"/>
                <a:gd name="connsiteY20" fmla="*/ 535750 h 956468"/>
                <a:gd name="connsiteX21" fmla="*/ 57151 w 614378"/>
                <a:gd name="connsiteY21" fmla="*/ 589755 h 956468"/>
                <a:gd name="connsiteX22" fmla="*/ 39688 w 614378"/>
                <a:gd name="connsiteY22" fmla="*/ 610333 h 956468"/>
                <a:gd name="connsiteX23" fmla="*/ 76201 w 614378"/>
                <a:gd name="connsiteY23" fmla="*/ 665955 h 956468"/>
                <a:gd name="connsiteX24" fmla="*/ 85726 w 614378"/>
                <a:gd name="connsiteY24" fmla="*/ 704055 h 956468"/>
                <a:gd name="connsiteX25" fmla="*/ 95251 w 614378"/>
                <a:gd name="connsiteY25" fmla="*/ 718343 h 956468"/>
                <a:gd name="connsiteX26" fmla="*/ 109538 w 614378"/>
                <a:gd name="connsiteY26" fmla="*/ 765968 h 956468"/>
                <a:gd name="connsiteX27" fmla="*/ 119063 w 614378"/>
                <a:gd name="connsiteY27" fmla="*/ 785018 h 956468"/>
                <a:gd name="connsiteX28" fmla="*/ 128588 w 614378"/>
                <a:gd name="connsiteY28" fmla="*/ 832643 h 956468"/>
                <a:gd name="connsiteX29" fmla="*/ 142876 w 614378"/>
                <a:gd name="connsiteY29" fmla="*/ 865980 h 956468"/>
                <a:gd name="connsiteX30" fmla="*/ 157163 w 614378"/>
                <a:gd name="connsiteY30" fmla="*/ 894555 h 956468"/>
                <a:gd name="connsiteX31" fmla="*/ 171451 w 614378"/>
                <a:gd name="connsiteY31" fmla="*/ 904080 h 956468"/>
                <a:gd name="connsiteX32" fmla="*/ 200026 w 614378"/>
                <a:gd name="connsiteY32" fmla="*/ 923130 h 956468"/>
                <a:gd name="connsiteX33" fmla="*/ 242888 w 614378"/>
                <a:gd name="connsiteY33" fmla="*/ 913605 h 956468"/>
                <a:gd name="connsiteX34" fmla="*/ 290513 w 614378"/>
                <a:gd name="connsiteY34" fmla="*/ 899318 h 956468"/>
                <a:gd name="connsiteX35" fmla="*/ 338138 w 614378"/>
                <a:gd name="connsiteY35" fmla="*/ 870743 h 956468"/>
                <a:gd name="connsiteX36" fmla="*/ 352426 w 614378"/>
                <a:gd name="connsiteY36" fmla="*/ 875505 h 956468"/>
                <a:gd name="connsiteX37" fmla="*/ 361951 w 614378"/>
                <a:gd name="connsiteY37" fmla="*/ 889793 h 956468"/>
                <a:gd name="connsiteX38" fmla="*/ 390526 w 614378"/>
                <a:gd name="connsiteY38" fmla="*/ 918368 h 956468"/>
                <a:gd name="connsiteX39" fmla="*/ 404813 w 614378"/>
                <a:gd name="connsiteY39" fmla="*/ 932655 h 956468"/>
                <a:gd name="connsiteX40" fmla="*/ 442913 w 614378"/>
                <a:gd name="connsiteY40" fmla="*/ 927893 h 956468"/>
                <a:gd name="connsiteX41" fmla="*/ 457201 w 614378"/>
                <a:gd name="connsiteY41" fmla="*/ 923130 h 956468"/>
                <a:gd name="connsiteX42" fmla="*/ 509588 w 614378"/>
                <a:gd name="connsiteY42" fmla="*/ 951705 h 956468"/>
                <a:gd name="connsiteX43" fmla="*/ 523876 w 614378"/>
                <a:gd name="connsiteY43" fmla="*/ 956468 h 956468"/>
                <a:gd name="connsiteX44" fmla="*/ 514351 w 614378"/>
                <a:gd name="connsiteY44" fmla="*/ 942180 h 956468"/>
                <a:gd name="connsiteX45" fmla="*/ 509588 w 614378"/>
                <a:gd name="connsiteY45" fmla="*/ 927893 h 956468"/>
                <a:gd name="connsiteX46" fmla="*/ 495301 w 614378"/>
                <a:gd name="connsiteY46" fmla="*/ 913605 h 956468"/>
                <a:gd name="connsiteX47" fmla="*/ 485776 w 614378"/>
                <a:gd name="connsiteY47" fmla="*/ 899318 h 956468"/>
                <a:gd name="connsiteX48" fmla="*/ 481013 w 614378"/>
                <a:gd name="connsiteY48" fmla="*/ 832643 h 956468"/>
                <a:gd name="connsiteX49" fmla="*/ 476251 w 614378"/>
                <a:gd name="connsiteY49" fmla="*/ 818355 h 956468"/>
                <a:gd name="connsiteX50" fmla="*/ 471488 w 614378"/>
                <a:gd name="connsiteY50" fmla="*/ 794543 h 956468"/>
                <a:gd name="connsiteX51" fmla="*/ 442913 w 614378"/>
                <a:gd name="connsiteY51" fmla="*/ 775493 h 956468"/>
                <a:gd name="connsiteX52" fmla="*/ 428626 w 614378"/>
                <a:gd name="connsiteY52" fmla="*/ 765968 h 956468"/>
                <a:gd name="connsiteX53" fmla="*/ 423863 w 614378"/>
                <a:gd name="connsiteY53" fmla="*/ 751680 h 956468"/>
                <a:gd name="connsiteX54" fmla="*/ 414338 w 614378"/>
                <a:gd name="connsiteY54" fmla="*/ 737393 h 956468"/>
                <a:gd name="connsiteX55" fmla="*/ 428626 w 614378"/>
                <a:gd name="connsiteY55" fmla="*/ 718343 h 956468"/>
                <a:gd name="connsiteX56" fmla="*/ 504826 w 614378"/>
                <a:gd name="connsiteY56" fmla="*/ 713580 h 956468"/>
                <a:gd name="connsiteX57" fmla="*/ 571501 w 614378"/>
                <a:gd name="connsiteY57" fmla="*/ 708818 h 956468"/>
                <a:gd name="connsiteX58" fmla="*/ 600076 w 614378"/>
                <a:gd name="connsiteY58" fmla="*/ 694530 h 956468"/>
                <a:gd name="connsiteX59" fmla="*/ 609601 w 614378"/>
                <a:gd name="connsiteY59" fmla="*/ 680243 h 956468"/>
                <a:gd name="connsiteX60" fmla="*/ 614363 w 614378"/>
                <a:gd name="connsiteY60" fmla="*/ 665955 h 956468"/>
                <a:gd name="connsiteX61" fmla="*/ 600076 w 614378"/>
                <a:gd name="connsiteY61" fmla="*/ 608805 h 956468"/>
                <a:gd name="connsiteX62" fmla="*/ 585788 w 614378"/>
                <a:gd name="connsiteY62" fmla="*/ 599280 h 956468"/>
                <a:gd name="connsiteX63" fmla="*/ 557213 w 614378"/>
                <a:gd name="connsiteY63" fmla="*/ 570705 h 956468"/>
                <a:gd name="connsiteX64" fmla="*/ 547688 w 614378"/>
                <a:gd name="connsiteY64" fmla="*/ 499268 h 956468"/>
                <a:gd name="connsiteX65" fmla="*/ 528638 w 614378"/>
                <a:gd name="connsiteY65" fmla="*/ 456405 h 956468"/>
                <a:gd name="connsiteX66" fmla="*/ 514351 w 614378"/>
                <a:gd name="connsiteY66" fmla="*/ 442118 h 956468"/>
                <a:gd name="connsiteX67" fmla="*/ 495301 w 614378"/>
                <a:gd name="connsiteY67" fmla="*/ 413543 h 956468"/>
                <a:gd name="connsiteX68" fmla="*/ 419101 w 614378"/>
                <a:gd name="connsiteY68" fmla="*/ 408780 h 956468"/>
                <a:gd name="connsiteX69" fmla="*/ 414338 w 614378"/>
                <a:gd name="connsiteY69" fmla="*/ 332580 h 956468"/>
                <a:gd name="connsiteX70" fmla="*/ 404813 w 614378"/>
                <a:gd name="connsiteY70" fmla="*/ 304005 h 956468"/>
                <a:gd name="connsiteX71" fmla="*/ 395288 w 614378"/>
                <a:gd name="connsiteY71" fmla="*/ 270668 h 956468"/>
                <a:gd name="connsiteX72" fmla="*/ 381001 w 614378"/>
                <a:gd name="connsiteY72" fmla="*/ 223043 h 956468"/>
                <a:gd name="connsiteX73" fmla="*/ 366713 w 614378"/>
                <a:gd name="connsiteY73" fmla="*/ 213518 h 956468"/>
                <a:gd name="connsiteX74" fmla="*/ 366713 w 614378"/>
                <a:gd name="connsiteY74" fmla="*/ 184943 h 956468"/>
                <a:gd name="connsiteX75" fmla="*/ 385763 w 614378"/>
                <a:gd name="connsiteY75" fmla="*/ 180180 h 956468"/>
                <a:gd name="connsiteX76" fmla="*/ 428626 w 614378"/>
                <a:gd name="connsiteY76" fmla="*/ 161130 h 956468"/>
                <a:gd name="connsiteX77" fmla="*/ 481013 w 614378"/>
                <a:gd name="connsiteY77" fmla="*/ 78550 h 956468"/>
                <a:gd name="connsiteX78" fmla="*/ 458788 w 614378"/>
                <a:gd name="connsiteY78" fmla="*/ 21580 h 956468"/>
                <a:gd name="connsiteX79" fmla="*/ 387351 w 614378"/>
                <a:gd name="connsiteY79" fmla="*/ 1184 h 956468"/>
                <a:gd name="connsiteX80" fmla="*/ 342901 w 614378"/>
                <a:gd name="connsiteY80" fmla="*/ 10799 h 956468"/>
                <a:gd name="connsiteX81" fmla="*/ 304801 w 614378"/>
                <a:gd name="connsiteY81" fmla="*/ 31375 h 956468"/>
                <a:gd name="connsiteX82" fmla="*/ 277813 w 614378"/>
                <a:gd name="connsiteY82" fmla="*/ 29759 h 956468"/>
                <a:gd name="connsiteX83" fmla="*/ 261938 w 614378"/>
                <a:gd name="connsiteY83" fmla="*/ 56355 h 956468"/>
                <a:gd name="connsiteX84" fmla="*/ 247651 w 614378"/>
                <a:gd name="connsiteY84" fmla="*/ 46830 h 956468"/>
                <a:gd name="connsiteX85" fmla="*/ 238126 w 614378"/>
                <a:gd name="connsiteY85" fmla="*/ 32543 h 956468"/>
                <a:gd name="connsiteX86" fmla="*/ 209551 w 614378"/>
                <a:gd name="connsiteY86" fmla="*/ 18255 h 956468"/>
                <a:gd name="connsiteX87" fmla="*/ 195263 w 614378"/>
                <a:gd name="connsiteY87" fmla="*/ 8730 h 956468"/>
                <a:gd name="connsiteX88" fmla="*/ 152401 w 614378"/>
                <a:gd name="connsiteY88" fmla="*/ 8730 h 956468"/>
                <a:gd name="connsiteX0" fmla="*/ 152401 w 614378"/>
                <a:gd name="connsiteY0" fmla="*/ 8730 h 956468"/>
                <a:gd name="connsiteX1" fmla="*/ 157163 w 614378"/>
                <a:gd name="connsiteY1" fmla="*/ 51593 h 956468"/>
                <a:gd name="connsiteX2" fmla="*/ 166688 w 614378"/>
                <a:gd name="connsiteY2" fmla="*/ 65880 h 956468"/>
                <a:gd name="connsiteX3" fmla="*/ 171451 w 614378"/>
                <a:gd name="connsiteY3" fmla="*/ 80168 h 956468"/>
                <a:gd name="connsiteX4" fmla="*/ 166688 w 614378"/>
                <a:gd name="connsiteY4" fmla="*/ 118268 h 956468"/>
                <a:gd name="connsiteX5" fmla="*/ 152401 w 614378"/>
                <a:gd name="connsiteY5" fmla="*/ 146843 h 956468"/>
                <a:gd name="connsiteX6" fmla="*/ 147638 w 614378"/>
                <a:gd name="connsiteY6" fmla="*/ 161130 h 956468"/>
                <a:gd name="connsiteX7" fmla="*/ 142876 w 614378"/>
                <a:gd name="connsiteY7" fmla="*/ 227805 h 956468"/>
                <a:gd name="connsiteX8" fmla="*/ 133351 w 614378"/>
                <a:gd name="connsiteY8" fmla="*/ 256380 h 956468"/>
                <a:gd name="connsiteX9" fmla="*/ 123826 w 614378"/>
                <a:gd name="connsiteY9" fmla="*/ 318293 h 956468"/>
                <a:gd name="connsiteX10" fmla="*/ 119063 w 614378"/>
                <a:gd name="connsiteY10" fmla="*/ 332580 h 956468"/>
                <a:gd name="connsiteX11" fmla="*/ 90488 w 614378"/>
                <a:gd name="connsiteY11" fmla="*/ 346868 h 956468"/>
                <a:gd name="connsiteX12" fmla="*/ 57151 w 614378"/>
                <a:gd name="connsiteY12" fmla="*/ 361155 h 956468"/>
                <a:gd name="connsiteX13" fmla="*/ 38101 w 614378"/>
                <a:gd name="connsiteY13" fmla="*/ 410488 h 956468"/>
                <a:gd name="connsiteX14" fmla="*/ 23813 w 614378"/>
                <a:gd name="connsiteY14" fmla="*/ 427830 h 956468"/>
                <a:gd name="connsiteX15" fmla="*/ 1 w 614378"/>
                <a:gd name="connsiteY15" fmla="*/ 451643 h 956468"/>
                <a:gd name="connsiteX16" fmla="*/ 9526 w 614378"/>
                <a:gd name="connsiteY16" fmla="*/ 484980 h 956468"/>
                <a:gd name="connsiteX17" fmla="*/ 23813 w 614378"/>
                <a:gd name="connsiteY17" fmla="*/ 494505 h 956468"/>
                <a:gd name="connsiteX18" fmla="*/ 33338 w 614378"/>
                <a:gd name="connsiteY18" fmla="*/ 508793 h 956468"/>
                <a:gd name="connsiteX19" fmla="*/ 47626 w 614378"/>
                <a:gd name="connsiteY19" fmla="*/ 518318 h 956468"/>
                <a:gd name="connsiteX20" fmla="*/ 30163 w 614378"/>
                <a:gd name="connsiteY20" fmla="*/ 535750 h 956468"/>
                <a:gd name="connsiteX21" fmla="*/ 57151 w 614378"/>
                <a:gd name="connsiteY21" fmla="*/ 589755 h 956468"/>
                <a:gd name="connsiteX22" fmla="*/ 39688 w 614378"/>
                <a:gd name="connsiteY22" fmla="*/ 610333 h 956468"/>
                <a:gd name="connsiteX23" fmla="*/ 76201 w 614378"/>
                <a:gd name="connsiteY23" fmla="*/ 665955 h 956468"/>
                <a:gd name="connsiteX24" fmla="*/ 85726 w 614378"/>
                <a:gd name="connsiteY24" fmla="*/ 704055 h 956468"/>
                <a:gd name="connsiteX25" fmla="*/ 95251 w 614378"/>
                <a:gd name="connsiteY25" fmla="*/ 718343 h 956468"/>
                <a:gd name="connsiteX26" fmla="*/ 109538 w 614378"/>
                <a:gd name="connsiteY26" fmla="*/ 765968 h 956468"/>
                <a:gd name="connsiteX27" fmla="*/ 119063 w 614378"/>
                <a:gd name="connsiteY27" fmla="*/ 785018 h 956468"/>
                <a:gd name="connsiteX28" fmla="*/ 128588 w 614378"/>
                <a:gd name="connsiteY28" fmla="*/ 832643 h 956468"/>
                <a:gd name="connsiteX29" fmla="*/ 142876 w 614378"/>
                <a:gd name="connsiteY29" fmla="*/ 865980 h 956468"/>
                <a:gd name="connsiteX30" fmla="*/ 157163 w 614378"/>
                <a:gd name="connsiteY30" fmla="*/ 894555 h 956468"/>
                <a:gd name="connsiteX31" fmla="*/ 171451 w 614378"/>
                <a:gd name="connsiteY31" fmla="*/ 904080 h 956468"/>
                <a:gd name="connsiteX32" fmla="*/ 200026 w 614378"/>
                <a:gd name="connsiteY32" fmla="*/ 923130 h 956468"/>
                <a:gd name="connsiteX33" fmla="*/ 242888 w 614378"/>
                <a:gd name="connsiteY33" fmla="*/ 913605 h 956468"/>
                <a:gd name="connsiteX34" fmla="*/ 290513 w 614378"/>
                <a:gd name="connsiteY34" fmla="*/ 899318 h 956468"/>
                <a:gd name="connsiteX35" fmla="*/ 338138 w 614378"/>
                <a:gd name="connsiteY35" fmla="*/ 870743 h 956468"/>
                <a:gd name="connsiteX36" fmla="*/ 352426 w 614378"/>
                <a:gd name="connsiteY36" fmla="*/ 875505 h 956468"/>
                <a:gd name="connsiteX37" fmla="*/ 361951 w 614378"/>
                <a:gd name="connsiteY37" fmla="*/ 889793 h 956468"/>
                <a:gd name="connsiteX38" fmla="*/ 390526 w 614378"/>
                <a:gd name="connsiteY38" fmla="*/ 918368 h 956468"/>
                <a:gd name="connsiteX39" fmla="*/ 404813 w 614378"/>
                <a:gd name="connsiteY39" fmla="*/ 932655 h 956468"/>
                <a:gd name="connsiteX40" fmla="*/ 442913 w 614378"/>
                <a:gd name="connsiteY40" fmla="*/ 927893 h 956468"/>
                <a:gd name="connsiteX41" fmla="*/ 457201 w 614378"/>
                <a:gd name="connsiteY41" fmla="*/ 923130 h 956468"/>
                <a:gd name="connsiteX42" fmla="*/ 509588 w 614378"/>
                <a:gd name="connsiteY42" fmla="*/ 951705 h 956468"/>
                <a:gd name="connsiteX43" fmla="*/ 523876 w 614378"/>
                <a:gd name="connsiteY43" fmla="*/ 956468 h 956468"/>
                <a:gd name="connsiteX44" fmla="*/ 514351 w 614378"/>
                <a:gd name="connsiteY44" fmla="*/ 942180 h 956468"/>
                <a:gd name="connsiteX45" fmla="*/ 509588 w 614378"/>
                <a:gd name="connsiteY45" fmla="*/ 927893 h 956468"/>
                <a:gd name="connsiteX46" fmla="*/ 495301 w 614378"/>
                <a:gd name="connsiteY46" fmla="*/ 913605 h 956468"/>
                <a:gd name="connsiteX47" fmla="*/ 485776 w 614378"/>
                <a:gd name="connsiteY47" fmla="*/ 899318 h 956468"/>
                <a:gd name="connsiteX48" fmla="*/ 481013 w 614378"/>
                <a:gd name="connsiteY48" fmla="*/ 832643 h 956468"/>
                <a:gd name="connsiteX49" fmla="*/ 476251 w 614378"/>
                <a:gd name="connsiteY49" fmla="*/ 818355 h 956468"/>
                <a:gd name="connsiteX50" fmla="*/ 471488 w 614378"/>
                <a:gd name="connsiteY50" fmla="*/ 794543 h 956468"/>
                <a:gd name="connsiteX51" fmla="*/ 442913 w 614378"/>
                <a:gd name="connsiteY51" fmla="*/ 775493 h 956468"/>
                <a:gd name="connsiteX52" fmla="*/ 428626 w 614378"/>
                <a:gd name="connsiteY52" fmla="*/ 765968 h 956468"/>
                <a:gd name="connsiteX53" fmla="*/ 423863 w 614378"/>
                <a:gd name="connsiteY53" fmla="*/ 751680 h 956468"/>
                <a:gd name="connsiteX54" fmla="*/ 414338 w 614378"/>
                <a:gd name="connsiteY54" fmla="*/ 737393 h 956468"/>
                <a:gd name="connsiteX55" fmla="*/ 428626 w 614378"/>
                <a:gd name="connsiteY55" fmla="*/ 718343 h 956468"/>
                <a:gd name="connsiteX56" fmla="*/ 504826 w 614378"/>
                <a:gd name="connsiteY56" fmla="*/ 713580 h 956468"/>
                <a:gd name="connsiteX57" fmla="*/ 571501 w 614378"/>
                <a:gd name="connsiteY57" fmla="*/ 708818 h 956468"/>
                <a:gd name="connsiteX58" fmla="*/ 600076 w 614378"/>
                <a:gd name="connsiteY58" fmla="*/ 694530 h 956468"/>
                <a:gd name="connsiteX59" fmla="*/ 609601 w 614378"/>
                <a:gd name="connsiteY59" fmla="*/ 680243 h 956468"/>
                <a:gd name="connsiteX60" fmla="*/ 614363 w 614378"/>
                <a:gd name="connsiteY60" fmla="*/ 665955 h 956468"/>
                <a:gd name="connsiteX61" fmla="*/ 600076 w 614378"/>
                <a:gd name="connsiteY61" fmla="*/ 608805 h 956468"/>
                <a:gd name="connsiteX62" fmla="*/ 585788 w 614378"/>
                <a:gd name="connsiteY62" fmla="*/ 599280 h 956468"/>
                <a:gd name="connsiteX63" fmla="*/ 557213 w 614378"/>
                <a:gd name="connsiteY63" fmla="*/ 570705 h 956468"/>
                <a:gd name="connsiteX64" fmla="*/ 547688 w 614378"/>
                <a:gd name="connsiteY64" fmla="*/ 499268 h 956468"/>
                <a:gd name="connsiteX65" fmla="*/ 528638 w 614378"/>
                <a:gd name="connsiteY65" fmla="*/ 456405 h 956468"/>
                <a:gd name="connsiteX66" fmla="*/ 514351 w 614378"/>
                <a:gd name="connsiteY66" fmla="*/ 442118 h 956468"/>
                <a:gd name="connsiteX67" fmla="*/ 495301 w 614378"/>
                <a:gd name="connsiteY67" fmla="*/ 413543 h 956468"/>
                <a:gd name="connsiteX68" fmla="*/ 419101 w 614378"/>
                <a:gd name="connsiteY68" fmla="*/ 408780 h 956468"/>
                <a:gd name="connsiteX69" fmla="*/ 414338 w 614378"/>
                <a:gd name="connsiteY69" fmla="*/ 332580 h 956468"/>
                <a:gd name="connsiteX70" fmla="*/ 404813 w 614378"/>
                <a:gd name="connsiteY70" fmla="*/ 304005 h 956468"/>
                <a:gd name="connsiteX71" fmla="*/ 395288 w 614378"/>
                <a:gd name="connsiteY71" fmla="*/ 270668 h 956468"/>
                <a:gd name="connsiteX72" fmla="*/ 381001 w 614378"/>
                <a:gd name="connsiteY72" fmla="*/ 223043 h 956468"/>
                <a:gd name="connsiteX73" fmla="*/ 366713 w 614378"/>
                <a:gd name="connsiteY73" fmla="*/ 213518 h 956468"/>
                <a:gd name="connsiteX74" fmla="*/ 366713 w 614378"/>
                <a:gd name="connsiteY74" fmla="*/ 184943 h 956468"/>
                <a:gd name="connsiteX75" fmla="*/ 385763 w 614378"/>
                <a:gd name="connsiteY75" fmla="*/ 180180 h 956468"/>
                <a:gd name="connsiteX76" fmla="*/ 428626 w 614378"/>
                <a:gd name="connsiteY76" fmla="*/ 161130 h 956468"/>
                <a:gd name="connsiteX77" fmla="*/ 481013 w 614378"/>
                <a:gd name="connsiteY77" fmla="*/ 78550 h 956468"/>
                <a:gd name="connsiteX78" fmla="*/ 458788 w 614378"/>
                <a:gd name="connsiteY78" fmla="*/ 12145 h 956468"/>
                <a:gd name="connsiteX79" fmla="*/ 387351 w 614378"/>
                <a:gd name="connsiteY79" fmla="*/ 1184 h 956468"/>
                <a:gd name="connsiteX80" fmla="*/ 342901 w 614378"/>
                <a:gd name="connsiteY80" fmla="*/ 10799 h 956468"/>
                <a:gd name="connsiteX81" fmla="*/ 304801 w 614378"/>
                <a:gd name="connsiteY81" fmla="*/ 31375 h 956468"/>
                <a:gd name="connsiteX82" fmla="*/ 277813 w 614378"/>
                <a:gd name="connsiteY82" fmla="*/ 29759 h 956468"/>
                <a:gd name="connsiteX83" fmla="*/ 261938 w 614378"/>
                <a:gd name="connsiteY83" fmla="*/ 56355 h 956468"/>
                <a:gd name="connsiteX84" fmla="*/ 247651 w 614378"/>
                <a:gd name="connsiteY84" fmla="*/ 46830 h 956468"/>
                <a:gd name="connsiteX85" fmla="*/ 238126 w 614378"/>
                <a:gd name="connsiteY85" fmla="*/ 32543 h 956468"/>
                <a:gd name="connsiteX86" fmla="*/ 209551 w 614378"/>
                <a:gd name="connsiteY86" fmla="*/ 18255 h 956468"/>
                <a:gd name="connsiteX87" fmla="*/ 195263 w 614378"/>
                <a:gd name="connsiteY87" fmla="*/ 8730 h 956468"/>
                <a:gd name="connsiteX88" fmla="*/ 152401 w 614378"/>
                <a:gd name="connsiteY88" fmla="*/ 8730 h 956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614378" h="956468">
                  <a:moveTo>
                    <a:pt x="152401" y="8730"/>
                  </a:moveTo>
                  <a:cubicBezTo>
                    <a:pt x="146051" y="15874"/>
                    <a:pt x="153677" y="37647"/>
                    <a:pt x="157163" y="51593"/>
                  </a:cubicBezTo>
                  <a:cubicBezTo>
                    <a:pt x="158551" y="57146"/>
                    <a:pt x="164128" y="60761"/>
                    <a:pt x="166688" y="65880"/>
                  </a:cubicBezTo>
                  <a:cubicBezTo>
                    <a:pt x="168933" y="70370"/>
                    <a:pt x="169863" y="75405"/>
                    <a:pt x="171451" y="80168"/>
                  </a:cubicBezTo>
                  <a:cubicBezTo>
                    <a:pt x="169863" y="92868"/>
                    <a:pt x="168978" y="105676"/>
                    <a:pt x="166688" y="118268"/>
                  </a:cubicBezTo>
                  <a:cubicBezTo>
                    <a:pt x="163268" y="137078"/>
                    <a:pt x="161116" y="129413"/>
                    <a:pt x="152401" y="146843"/>
                  </a:cubicBezTo>
                  <a:cubicBezTo>
                    <a:pt x="150156" y="151333"/>
                    <a:pt x="149226" y="156368"/>
                    <a:pt x="147638" y="161130"/>
                  </a:cubicBezTo>
                  <a:cubicBezTo>
                    <a:pt x="146051" y="183355"/>
                    <a:pt x="146181" y="205770"/>
                    <a:pt x="142876" y="227805"/>
                  </a:cubicBezTo>
                  <a:cubicBezTo>
                    <a:pt x="141387" y="237734"/>
                    <a:pt x="133351" y="256380"/>
                    <a:pt x="133351" y="256380"/>
                  </a:cubicBezTo>
                  <a:cubicBezTo>
                    <a:pt x="131834" y="266998"/>
                    <a:pt x="126466" y="306412"/>
                    <a:pt x="123826" y="318293"/>
                  </a:cubicBezTo>
                  <a:cubicBezTo>
                    <a:pt x="122737" y="323193"/>
                    <a:pt x="122199" y="328660"/>
                    <a:pt x="119063" y="332580"/>
                  </a:cubicBezTo>
                  <a:cubicBezTo>
                    <a:pt x="109964" y="343954"/>
                    <a:pt x="101992" y="341116"/>
                    <a:pt x="90488" y="346868"/>
                  </a:cubicBezTo>
                  <a:cubicBezTo>
                    <a:pt x="57601" y="363312"/>
                    <a:pt x="96796" y="351245"/>
                    <a:pt x="57151" y="361155"/>
                  </a:cubicBezTo>
                  <a:cubicBezTo>
                    <a:pt x="53881" y="393847"/>
                    <a:pt x="62755" y="394052"/>
                    <a:pt x="38101" y="410488"/>
                  </a:cubicBezTo>
                  <a:cubicBezTo>
                    <a:pt x="33924" y="413273"/>
                    <a:pt x="28576" y="426243"/>
                    <a:pt x="23813" y="427830"/>
                  </a:cubicBezTo>
                  <a:cubicBezTo>
                    <a:pt x="15791" y="433178"/>
                    <a:pt x="1672" y="439945"/>
                    <a:pt x="1" y="451643"/>
                  </a:cubicBezTo>
                  <a:cubicBezTo>
                    <a:pt x="-103" y="452371"/>
                    <a:pt x="7359" y="482271"/>
                    <a:pt x="9526" y="484980"/>
                  </a:cubicBezTo>
                  <a:cubicBezTo>
                    <a:pt x="13102" y="489449"/>
                    <a:pt x="19051" y="491330"/>
                    <a:pt x="23813" y="494505"/>
                  </a:cubicBezTo>
                  <a:cubicBezTo>
                    <a:pt x="26988" y="499268"/>
                    <a:pt x="29291" y="504746"/>
                    <a:pt x="33338" y="508793"/>
                  </a:cubicBezTo>
                  <a:cubicBezTo>
                    <a:pt x="37385" y="512840"/>
                    <a:pt x="48155" y="513825"/>
                    <a:pt x="47626" y="518318"/>
                  </a:cubicBezTo>
                  <a:cubicBezTo>
                    <a:pt x="47097" y="522811"/>
                    <a:pt x="28576" y="530988"/>
                    <a:pt x="30163" y="535750"/>
                  </a:cubicBezTo>
                  <a:cubicBezTo>
                    <a:pt x="31751" y="554800"/>
                    <a:pt x="55564" y="577325"/>
                    <a:pt x="57151" y="589755"/>
                  </a:cubicBezTo>
                  <a:cubicBezTo>
                    <a:pt x="58738" y="602185"/>
                    <a:pt x="38790" y="605394"/>
                    <a:pt x="39688" y="610333"/>
                  </a:cubicBezTo>
                  <a:cubicBezTo>
                    <a:pt x="50362" y="669043"/>
                    <a:pt x="58682" y="622159"/>
                    <a:pt x="76201" y="665955"/>
                  </a:cubicBezTo>
                  <a:cubicBezTo>
                    <a:pt x="78013" y="675018"/>
                    <a:pt x="80842" y="694288"/>
                    <a:pt x="85726" y="704055"/>
                  </a:cubicBezTo>
                  <a:cubicBezTo>
                    <a:pt x="88286" y="709175"/>
                    <a:pt x="92076" y="713580"/>
                    <a:pt x="95251" y="718343"/>
                  </a:cubicBezTo>
                  <a:cubicBezTo>
                    <a:pt x="98669" y="732017"/>
                    <a:pt x="103739" y="754371"/>
                    <a:pt x="109538" y="765968"/>
                  </a:cubicBezTo>
                  <a:cubicBezTo>
                    <a:pt x="112713" y="772318"/>
                    <a:pt x="116570" y="778371"/>
                    <a:pt x="119063" y="785018"/>
                  </a:cubicBezTo>
                  <a:cubicBezTo>
                    <a:pt x="124241" y="798826"/>
                    <a:pt x="125593" y="819165"/>
                    <a:pt x="128588" y="832643"/>
                  </a:cubicBezTo>
                  <a:cubicBezTo>
                    <a:pt x="132024" y="848104"/>
                    <a:pt x="136158" y="850305"/>
                    <a:pt x="142876" y="865980"/>
                  </a:cubicBezTo>
                  <a:cubicBezTo>
                    <a:pt x="148686" y="879538"/>
                    <a:pt x="145721" y="883114"/>
                    <a:pt x="157163" y="894555"/>
                  </a:cubicBezTo>
                  <a:cubicBezTo>
                    <a:pt x="161211" y="898602"/>
                    <a:pt x="167054" y="900416"/>
                    <a:pt x="171451" y="904080"/>
                  </a:cubicBezTo>
                  <a:cubicBezTo>
                    <a:pt x="195234" y="923900"/>
                    <a:pt x="174916" y="914761"/>
                    <a:pt x="200026" y="923130"/>
                  </a:cubicBezTo>
                  <a:cubicBezTo>
                    <a:pt x="213631" y="920409"/>
                    <a:pt x="229429" y="917643"/>
                    <a:pt x="242888" y="913605"/>
                  </a:cubicBezTo>
                  <a:cubicBezTo>
                    <a:pt x="300838" y="896219"/>
                    <a:pt x="246621" y="910290"/>
                    <a:pt x="290513" y="899318"/>
                  </a:cubicBezTo>
                  <a:cubicBezTo>
                    <a:pt x="324995" y="876330"/>
                    <a:pt x="308849" y="885388"/>
                    <a:pt x="338138" y="870743"/>
                  </a:cubicBezTo>
                  <a:cubicBezTo>
                    <a:pt x="342901" y="872330"/>
                    <a:pt x="348506" y="872369"/>
                    <a:pt x="352426" y="875505"/>
                  </a:cubicBezTo>
                  <a:cubicBezTo>
                    <a:pt x="356896" y="879081"/>
                    <a:pt x="358148" y="885515"/>
                    <a:pt x="361951" y="889793"/>
                  </a:cubicBezTo>
                  <a:cubicBezTo>
                    <a:pt x="370900" y="899861"/>
                    <a:pt x="381001" y="908843"/>
                    <a:pt x="390526" y="918368"/>
                  </a:cubicBezTo>
                  <a:lnTo>
                    <a:pt x="404813" y="932655"/>
                  </a:lnTo>
                  <a:cubicBezTo>
                    <a:pt x="417513" y="931068"/>
                    <a:pt x="430321" y="930183"/>
                    <a:pt x="442913" y="927893"/>
                  </a:cubicBezTo>
                  <a:cubicBezTo>
                    <a:pt x="447852" y="926995"/>
                    <a:pt x="452358" y="921809"/>
                    <a:pt x="457201" y="923130"/>
                  </a:cubicBezTo>
                  <a:cubicBezTo>
                    <a:pt x="504684" y="936079"/>
                    <a:pt x="481768" y="937795"/>
                    <a:pt x="509588" y="951705"/>
                  </a:cubicBezTo>
                  <a:cubicBezTo>
                    <a:pt x="514078" y="953950"/>
                    <a:pt x="519113" y="954880"/>
                    <a:pt x="523876" y="956468"/>
                  </a:cubicBezTo>
                  <a:cubicBezTo>
                    <a:pt x="520701" y="951705"/>
                    <a:pt x="516911" y="947300"/>
                    <a:pt x="514351" y="942180"/>
                  </a:cubicBezTo>
                  <a:cubicBezTo>
                    <a:pt x="512106" y="937690"/>
                    <a:pt x="512373" y="932070"/>
                    <a:pt x="509588" y="927893"/>
                  </a:cubicBezTo>
                  <a:cubicBezTo>
                    <a:pt x="505852" y="922289"/>
                    <a:pt x="499613" y="918779"/>
                    <a:pt x="495301" y="913605"/>
                  </a:cubicBezTo>
                  <a:cubicBezTo>
                    <a:pt x="491637" y="909208"/>
                    <a:pt x="488951" y="904080"/>
                    <a:pt x="485776" y="899318"/>
                  </a:cubicBezTo>
                  <a:cubicBezTo>
                    <a:pt x="484188" y="877093"/>
                    <a:pt x="483616" y="854772"/>
                    <a:pt x="481013" y="832643"/>
                  </a:cubicBezTo>
                  <a:cubicBezTo>
                    <a:pt x="480426" y="827657"/>
                    <a:pt x="477469" y="823225"/>
                    <a:pt x="476251" y="818355"/>
                  </a:cubicBezTo>
                  <a:cubicBezTo>
                    <a:pt x="474288" y="810502"/>
                    <a:pt x="475108" y="801783"/>
                    <a:pt x="471488" y="794543"/>
                  </a:cubicBezTo>
                  <a:cubicBezTo>
                    <a:pt x="464352" y="780272"/>
                    <a:pt x="455614" y="779726"/>
                    <a:pt x="442913" y="775493"/>
                  </a:cubicBezTo>
                  <a:cubicBezTo>
                    <a:pt x="438151" y="772318"/>
                    <a:pt x="432202" y="770437"/>
                    <a:pt x="428626" y="765968"/>
                  </a:cubicBezTo>
                  <a:cubicBezTo>
                    <a:pt x="425490" y="762048"/>
                    <a:pt x="426108" y="756170"/>
                    <a:pt x="423863" y="751680"/>
                  </a:cubicBezTo>
                  <a:cubicBezTo>
                    <a:pt x="421303" y="746561"/>
                    <a:pt x="417513" y="742155"/>
                    <a:pt x="414338" y="737393"/>
                  </a:cubicBezTo>
                  <a:cubicBezTo>
                    <a:pt x="419101" y="731043"/>
                    <a:pt x="420950" y="720363"/>
                    <a:pt x="428626" y="718343"/>
                  </a:cubicBezTo>
                  <a:cubicBezTo>
                    <a:pt x="453238" y="711866"/>
                    <a:pt x="479433" y="715273"/>
                    <a:pt x="504826" y="713580"/>
                  </a:cubicBezTo>
                  <a:lnTo>
                    <a:pt x="571501" y="708818"/>
                  </a:lnTo>
                  <a:cubicBezTo>
                    <a:pt x="583120" y="704944"/>
                    <a:pt x="590844" y="703761"/>
                    <a:pt x="600076" y="694530"/>
                  </a:cubicBezTo>
                  <a:cubicBezTo>
                    <a:pt x="604123" y="690483"/>
                    <a:pt x="606426" y="685005"/>
                    <a:pt x="609601" y="680243"/>
                  </a:cubicBezTo>
                  <a:cubicBezTo>
                    <a:pt x="611188" y="675480"/>
                    <a:pt x="614363" y="670975"/>
                    <a:pt x="614363" y="665955"/>
                  </a:cubicBezTo>
                  <a:cubicBezTo>
                    <a:pt x="614363" y="644774"/>
                    <a:pt x="615427" y="624156"/>
                    <a:pt x="600076" y="608805"/>
                  </a:cubicBezTo>
                  <a:cubicBezTo>
                    <a:pt x="596029" y="604758"/>
                    <a:pt x="590066" y="603083"/>
                    <a:pt x="585788" y="599280"/>
                  </a:cubicBezTo>
                  <a:cubicBezTo>
                    <a:pt x="575720" y="590331"/>
                    <a:pt x="557213" y="570705"/>
                    <a:pt x="557213" y="570705"/>
                  </a:cubicBezTo>
                  <a:cubicBezTo>
                    <a:pt x="543686" y="530121"/>
                    <a:pt x="563227" y="592501"/>
                    <a:pt x="547688" y="499268"/>
                  </a:cubicBezTo>
                  <a:cubicBezTo>
                    <a:pt x="545092" y="483694"/>
                    <a:pt x="538750" y="468540"/>
                    <a:pt x="528638" y="456405"/>
                  </a:cubicBezTo>
                  <a:cubicBezTo>
                    <a:pt x="524326" y="451231"/>
                    <a:pt x="518486" y="447434"/>
                    <a:pt x="514351" y="442118"/>
                  </a:cubicBezTo>
                  <a:cubicBezTo>
                    <a:pt x="507323" y="433082"/>
                    <a:pt x="506726" y="414257"/>
                    <a:pt x="495301" y="413543"/>
                  </a:cubicBezTo>
                  <a:lnTo>
                    <a:pt x="419101" y="408780"/>
                  </a:lnTo>
                  <a:cubicBezTo>
                    <a:pt x="417513" y="383380"/>
                    <a:pt x="417777" y="357796"/>
                    <a:pt x="414338" y="332580"/>
                  </a:cubicBezTo>
                  <a:cubicBezTo>
                    <a:pt x="412981" y="322632"/>
                    <a:pt x="407248" y="313746"/>
                    <a:pt x="404813" y="304005"/>
                  </a:cubicBezTo>
                  <a:cubicBezTo>
                    <a:pt x="389926" y="244451"/>
                    <a:pt x="408953" y="318494"/>
                    <a:pt x="395288" y="270668"/>
                  </a:cubicBezTo>
                  <a:cubicBezTo>
                    <a:pt x="393045" y="262817"/>
                    <a:pt x="384997" y="225707"/>
                    <a:pt x="381001" y="223043"/>
                  </a:cubicBezTo>
                  <a:lnTo>
                    <a:pt x="366713" y="213518"/>
                  </a:lnTo>
                  <a:cubicBezTo>
                    <a:pt x="364040" y="205498"/>
                    <a:pt x="356688" y="192963"/>
                    <a:pt x="366713" y="184943"/>
                  </a:cubicBezTo>
                  <a:cubicBezTo>
                    <a:pt x="371824" y="180854"/>
                    <a:pt x="379494" y="182061"/>
                    <a:pt x="385763" y="180180"/>
                  </a:cubicBezTo>
                  <a:cubicBezTo>
                    <a:pt x="416678" y="170905"/>
                    <a:pt x="407746" y="175050"/>
                    <a:pt x="428626" y="161130"/>
                  </a:cubicBezTo>
                  <a:cubicBezTo>
                    <a:pt x="439738" y="143668"/>
                    <a:pt x="477044" y="99187"/>
                    <a:pt x="481013" y="78550"/>
                  </a:cubicBezTo>
                  <a:cubicBezTo>
                    <a:pt x="471488" y="64802"/>
                    <a:pt x="474398" y="25039"/>
                    <a:pt x="458788" y="12145"/>
                  </a:cubicBezTo>
                  <a:cubicBezTo>
                    <a:pt x="443178" y="-749"/>
                    <a:pt x="405607" y="5602"/>
                    <a:pt x="387351" y="1184"/>
                  </a:cubicBezTo>
                  <a:cubicBezTo>
                    <a:pt x="369095" y="-3234"/>
                    <a:pt x="356659" y="5767"/>
                    <a:pt x="342901" y="10799"/>
                  </a:cubicBezTo>
                  <a:cubicBezTo>
                    <a:pt x="329143" y="15831"/>
                    <a:pt x="333592" y="24178"/>
                    <a:pt x="304801" y="31375"/>
                  </a:cubicBezTo>
                  <a:cubicBezTo>
                    <a:pt x="296863" y="29788"/>
                    <a:pt x="284957" y="25596"/>
                    <a:pt x="277813" y="29759"/>
                  </a:cubicBezTo>
                  <a:cubicBezTo>
                    <a:pt x="270669" y="33922"/>
                    <a:pt x="266965" y="53510"/>
                    <a:pt x="261938" y="56355"/>
                  </a:cubicBezTo>
                  <a:cubicBezTo>
                    <a:pt x="256911" y="59200"/>
                    <a:pt x="252413" y="50005"/>
                    <a:pt x="247651" y="46830"/>
                  </a:cubicBezTo>
                  <a:cubicBezTo>
                    <a:pt x="244476" y="42068"/>
                    <a:pt x="242173" y="36590"/>
                    <a:pt x="238126" y="32543"/>
                  </a:cubicBezTo>
                  <a:cubicBezTo>
                    <a:pt x="224478" y="18896"/>
                    <a:pt x="225043" y="26001"/>
                    <a:pt x="209551" y="18255"/>
                  </a:cubicBezTo>
                  <a:cubicBezTo>
                    <a:pt x="204431" y="15695"/>
                    <a:pt x="200524" y="10985"/>
                    <a:pt x="195263" y="8730"/>
                  </a:cubicBezTo>
                  <a:cubicBezTo>
                    <a:pt x="179659" y="2043"/>
                    <a:pt x="158751" y="1586"/>
                    <a:pt x="152401" y="8730"/>
                  </a:cubicBez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DBD899D-B264-43BF-9E4F-ADAE5BD8169C}"/>
                </a:ext>
              </a:extLst>
            </p:cNvPr>
            <p:cNvSpPr txBox="1"/>
            <p:nvPr/>
          </p:nvSpPr>
          <p:spPr>
            <a:xfrm>
              <a:off x="6879773" y="1799770"/>
              <a:ext cx="13062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ময়মনসিংহ</a:t>
              </a:r>
              <a:endParaRPr lang="en-US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7BC5734-6A8B-4AA6-B984-4973FE952800}"/>
              </a:ext>
            </a:extLst>
          </p:cNvPr>
          <p:cNvGrpSpPr/>
          <p:nvPr/>
        </p:nvGrpSpPr>
        <p:grpSpPr>
          <a:xfrm>
            <a:off x="6357260" y="402790"/>
            <a:ext cx="957942" cy="1026783"/>
            <a:chOff x="6357260" y="402790"/>
            <a:chExt cx="957942" cy="1026783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931D410-27BC-4746-ACDB-FB05AB877E61}"/>
                </a:ext>
              </a:extLst>
            </p:cNvPr>
            <p:cNvSpPr/>
            <p:nvPr/>
          </p:nvSpPr>
          <p:spPr>
            <a:xfrm>
              <a:off x="6376985" y="402790"/>
              <a:ext cx="700701" cy="1026783"/>
            </a:xfrm>
            <a:custGeom>
              <a:avLst/>
              <a:gdLst>
                <a:gd name="connsiteX0" fmla="*/ 25068 w 378196"/>
                <a:gd name="connsiteY0" fmla="*/ 19050 h 472961"/>
                <a:gd name="connsiteX1" fmla="*/ 1255 w 378196"/>
                <a:gd name="connsiteY1" fmla="*/ 23813 h 472961"/>
                <a:gd name="connsiteX2" fmla="*/ 6018 w 378196"/>
                <a:gd name="connsiteY2" fmla="*/ 42863 h 472961"/>
                <a:gd name="connsiteX3" fmla="*/ 20305 w 378196"/>
                <a:gd name="connsiteY3" fmla="*/ 71438 h 472961"/>
                <a:gd name="connsiteX4" fmla="*/ 25068 w 378196"/>
                <a:gd name="connsiteY4" fmla="*/ 90488 h 472961"/>
                <a:gd name="connsiteX5" fmla="*/ 34593 w 378196"/>
                <a:gd name="connsiteY5" fmla="*/ 109538 h 472961"/>
                <a:gd name="connsiteX6" fmla="*/ 39355 w 378196"/>
                <a:gd name="connsiteY6" fmla="*/ 123825 h 472961"/>
                <a:gd name="connsiteX7" fmla="*/ 58405 w 378196"/>
                <a:gd name="connsiteY7" fmla="*/ 190500 h 472961"/>
                <a:gd name="connsiteX8" fmla="*/ 72693 w 378196"/>
                <a:gd name="connsiteY8" fmla="*/ 200025 h 472961"/>
                <a:gd name="connsiteX9" fmla="*/ 77455 w 378196"/>
                <a:gd name="connsiteY9" fmla="*/ 214313 h 472961"/>
                <a:gd name="connsiteX10" fmla="*/ 67930 w 378196"/>
                <a:gd name="connsiteY10" fmla="*/ 261938 h 472961"/>
                <a:gd name="connsiteX11" fmla="*/ 72693 w 378196"/>
                <a:gd name="connsiteY11" fmla="*/ 352425 h 472961"/>
                <a:gd name="connsiteX12" fmla="*/ 86980 w 378196"/>
                <a:gd name="connsiteY12" fmla="*/ 366713 h 472961"/>
                <a:gd name="connsiteX13" fmla="*/ 91743 w 378196"/>
                <a:gd name="connsiteY13" fmla="*/ 381000 h 472961"/>
                <a:gd name="connsiteX14" fmla="*/ 106030 w 378196"/>
                <a:gd name="connsiteY14" fmla="*/ 395288 h 472961"/>
                <a:gd name="connsiteX15" fmla="*/ 225093 w 378196"/>
                <a:gd name="connsiteY15" fmla="*/ 409575 h 472961"/>
                <a:gd name="connsiteX16" fmla="*/ 239380 w 378196"/>
                <a:gd name="connsiteY16" fmla="*/ 414338 h 472961"/>
                <a:gd name="connsiteX17" fmla="*/ 272718 w 378196"/>
                <a:gd name="connsiteY17" fmla="*/ 423863 h 472961"/>
                <a:gd name="connsiteX18" fmla="*/ 287005 w 378196"/>
                <a:gd name="connsiteY18" fmla="*/ 433388 h 472961"/>
                <a:gd name="connsiteX19" fmla="*/ 334630 w 378196"/>
                <a:gd name="connsiteY19" fmla="*/ 457200 h 472961"/>
                <a:gd name="connsiteX20" fmla="*/ 344155 w 378196"/>
                <a:gd name="connsiteY20" fmla="*/ 419100 h 472961"/>
                <a:gd name="connsiteX21" fmla="*/ 339393 w 378196"/>
                <a:gd name="connsiteY21" fmla="*/ 395288 h 472961"/>
                <a:gd name="connsiteX22" fmla="*/ 339393 w 378196"/>
                <a:gd name="connsiteY22" fmla="*/ 338138 h 472961"/>
                <a:gd name="connsiteX23" fmla="*/ 353680 w 378196"/>
                <a:gd name="connsiteY23" fmla="*/ 328613 h 472961"/>
                <a:gd name="connsiteX24" fmla="*/ 363205 w 378196"/>
                <a:gd name="connsiteY24" fmla="*/ 314325 h 472961"/>
                <a:gd name="connsiteX25" fmla="*/ 363205 w 378196"/>
                <a:gd name="connsiteY25" fmla="*/ 261938 h 472961"/>
                <a:gd name="connsiteX26" fmla="*/ 367968 w 378196"/>
                <a:gd name="connsiteY26" fmla="*/ 214313 h 472961"/>
                <a:gd name="connsiteX27" fmla="*/ 377493 w 378196"/>
                <a:gd name="connsiteY27" fmla="*/ 180975 h 472961"/>
                <a:gd name="connsiteX28" fmla="*/ 372730 w 378196"/>
                <a:gd name="connsiteY28" fmla="*/ 128588 h 472961"/>
                <a:gd name="connsiteX29" fmla="*/ 339393 w 378196"/>
                <a:gd name="connsiteY29" fmla="*/ 123825 h 472961"/>
                <a:gd name="connsiteX30" fmla="*/ 296530 w 378196"/>
                <a:gd name="connsiteY30" fmla="*/ 104775 h 472961"/>
                <a:gd name="connsiteX31" fmla="*/ 277480 w 378196"/>
                <a:gd name="connsiteY31" fmla="*/ 76200 h 472961"/>
                <a:gd name="connsiteX32" fmla="*/ 263193 w 378196"/>
                <a:gd name="connsiteY32" fmla="*/ 66675 h 472961"/>
                <a:gd name="connsiteX33" fmla="*/ 206043 w 378196"/>
                <a:gd name="connsiteY33" fmla="*/ 57150 h 472961"/>
                <a:gd name="connsiteX34" fmla="*/ 191755 w 378196"/>
                <a:gd name="connsiteY34" fmla="*/ 52388 h 472961"/>
                <a:gd name="connsiteX35" fmla="*/ 167943 w 378196"/>
                <a:gd name="connsiteY35" fmla="*/ 23813 h 472961"/>
                <a:gd name="connsiteX36" fmla="*/ 153655 w 378196"/>
                <a:gd name="connsiteY36" fmla="*/ 14288 h 472961"/>
                <a:gd name="connsiteX37" fmla="*/ 125080 w 378196"/>
                <a:gd name="connsiteY37" fmla="*/ 4763 h 472961"/>
                <a:gd name="connsiteX38" fmla="*/ 110793 w 378196"/>
                <a:gd name="connsiteY38" fmla="*/ 0 h 472961"/>
                <a:gd name="connsiteX39" fmla="*/ 63168 w 378196"/>
                <a:gd name="connsiteY39" fmla="*/ 4763 h 472961"/>
                <a:gd name="connsiteX40" fmla="*/ 48880 w 378196"/>
                <a:gd name="connsiteY40" fmla="*/ 9525 h 472961"/>
                <a:gd name="connsiteX41" fmla="*/ 29830 w 378196"/>
                <a:gd name="connsiteY41" fmla="*/ 14288 h 472961"/>
                <a:gd name="connsiteX42" fmla="*/ 25068 w 378196"/>
                <a:gd name="connsiteY42" fmla="*/ 19050 h 472961"/>
                <a:gd name="connsiteX0" fmla="*/ 25068 w 378196"/>
                <a:gd name="connsiteY0" fmla="*/ 19050 h 472961"/>
                <a:gd name="connsiteX1" fmla="*/ 1255 w 378196"/>
                <a:gd name="connsiteY1" fmla="*/ 23813 h 472961"/>
                <a:gd name="connsiteX2" fmla="*/ 6018 w 378196"/>
                <a:gd name="connsiteY2" fmla="*/ 42863 h 472961"/>
                <a:gd name="connsiteX3" fmla="*/ 20305 w 378196"/>
                <a:gd name="connsiteY3" fmla="*/ 71438 h 472961"/>
                <a:gd name="connsiteX4" fmla="*/ 25068 w 378196"/>
                <a:gd name="connsiteY4" fmla="*/ 90488 h 472961"/>
                <a:gd name="connsiteX5" fmla="*/ 34593 w 378196"/>
                <a:gd name="connsiteY5" fmla="*/ 109538 h 472961"/>
                <a:gd name="connsiteX6" fmla="*/ 39355 w 378196"/>
                <a:gd name="connsiteY6" fmla="*/ 123825 h 472961"/>
                <a:gd name="connsiteX7" fmla="*/ 58405 w 378196"/>
                <a:gd name="connsiteY7" fmla="*/ 190500 h 472961"/>
                <a:gd name="connsiteX8" fmla="*/ 72693 w 378196"/>
                <a:gd name="connsiteY8" fmla="*/ 200025 h 472961"/>
                <a:gd name="connsiteX9" fmla="*/ 77455 w 378196"/>
                <a:gd name="connsiteY9" fmla="*/ 214313 h 472961"/>
                <a:gd name="connsiteX10" fmla="*/ 67930 w 378196"/>
                <a:gd name="connsiteY10" fmla="*/ 261938 h 472961"/>
                <a:gd name="connsiteX11" fmla="*/ 72693 w 378196"/>
                <a:gd name="connsiteY11" fmla="*/ 352425 h 472961"/>
                <a:gd name="connsiteX12" fmla="*/ 86980 w 378196"/>
                <a:gd name="connsiteY12" fmla="*/ 366713 h 472961"/>
                <a:gd name="connsiteX13" fmla="*/ 91743 w 378196"/>
                <a:gd name="connsiteY13" fmla="*/ 381000 h 472961"/>
                <a:gd name="connsiteX14" fmla="*/ 106030 w 378196"/>
                <a:gd name="connsiteY14" fmla="*/ 395288 h 472961"/>
                <a:gd name="connsiteX15" fmla="*/ 225093 w 378196"/>
                <a:gd name="connsiteY15" fmla="*/ 409575 h 472961"/>
                <a:gd name="connsiteX16" fmla="*/ 239380 w 378196"/>
                <a:gd name="connsiteY16" fmla="*/ 414338 h 472961"/>
                <a:gd name="connsiteX17" fmla="*/ 272718 w 378196"/>
                <a:gd name="connsiteY17" fmla="*/ 423863 h 472961"/>
                <a:gd name="connsiteX18" fmla="*/ 287005 w 378196"/>
                <a:gd name="connsiteY18" fmla="*/ 433388 h 472961"/>
                <a:gd name="connsiteX19" fmla="*/ 334630 w 378196"/>
                <a:gd name="connsiteY19" fmla="*/ 457200 h 472961"/>
                <a:gd name="connsiteX20" fmla="*/ 344155 w 378196"/>
                <a:gd name="connsiteY20" fmla="*/ 419100 h 472961"/>
                <a:gd name="connsiteX21" fmla="*/ 339393 w 378196"/>
                <a:gd name="connsiteY21" fmla="*/ 395288 h 472961"/>
                <a:gd name="connsiteX22" fmla="*/ 339393 w 378196"/>
                <a:gd name="connsiteY22" fmla="*/ 338138 h 472961"/>
                <a:gd name="connsiteX23" fmla="*/ 353680 w 378196"/>
                <a:gd name="connsiteY23" fmla="*/ 328613 h 472961"/>
                <a:gd name="connsiteX24" fmla="*/ 363205 w 378196"/>
                <a:gd name="connsiteY24" fmla="*/ 314325 h 472961"/>
                <a:gd name="connsiteX25" fmla="*/ 363205 w 378196"/>
                <a:gd name="connsiteY25" fmla="*/ 261938 h 472961"/>
                <a:gd name="connsiteX26" fmla="*/ 374318 w 378196"/>
                <a:gd name="connsiteY26" fmla="*/ 252413 h 472961"/>
                <a:gd name="connsiteX27" fmla="*/ 377493 w 378196"/>
                <a:gd name="connsiteY27" fmla="*/ 180975 h 472961"/>
                <a:gd name="connsiteX28" fmla="*/ 372730 w 378196"/>
                <a:gd name="connsiteY28" fmla="*/ 128588 h 472961"/>
                <a:gd name="connsiteX29" fmla="*/ 339393 w 378196"/>
                <a:gd name="connsiteY29" fmla="*/ 123825 h 472961"/>
                <a:gd name="connsiteX30" fmla="*/ 296530 w 378196"/>
                <a:gd name="connsiteY30" fmla="*/ 104775 h 472961"/>
                <a:gd name="connsiteX31" fmla="*/ 277480 w 378196"/>
                <a:gd name="connsiteY31" fmla="*/ 76200 h 472961"/>
                <a:gd name="connsiteX32" fmla="*/ 263193 w 378196"/>
                <a:gd name="connsiteY32" fmla="*/ 66675 h 472961"/>
                <a:gd name="connsiteX33" fmla="*/ 206043 w 378196"/>
                <a:gd name="connsiteY33" fmla="*/ 57150 h 472961"/>
                <a:gd name="connsiteX34" fmla="*/ 191755 w 378196"/>
                <a:gd name="connsiteY34" fmla="*/ 52388 h 472961"/>
                <a:gd name="connsiteX35" fmla="*/ 167943 w 378196"/>
                <a:gd name="connsiteY35" fmla="*/ 23813 h 472961"/>
                <a:gd name="connsiteX36" fmla="*/ 153655 w 378196"/>
                <a:gd name="connsiteY36" fmla="*/ 14288 h 472961"/>
                <a:gd name="connsiteX37" fmla="*/ 125080 w 378196"/>
                <a:gd name="connsiteY37" fmla="*/ 4763 h 472961"/>
                <a:gd name="connsiteX38" fmla="*/ 110793 w 378196"/>
                <a:gd name="connsiteY38" fmla="*/ 0 h 472961"/>
                <a:gd name="connsiteX39" fmla="*/ 63168 w 378196"/>
                <a:gd name="connsiteY39" fmla="*/ 4763 h 472961"/>
                <a:gd name="connsiteX40" fmla="*/ 48880 w 378196"/>
                <a:gd name="connsiteY40" fmla="*/ 9525 h 472961"/>
                <a:gd name="connsiteX41" fmla="*/ 29830 w 378196"/>
                <a:gd name="connsiteY41" fmla="*/ 14288 h 472961"/>
                <a:gd name="connsiteX42" fmla="*/ 25068 w 378196"/>
                <a:gd name="connsiteY42" fmla="*/ 19050 h 472961"/>
                <a:gd name="connsiteX0" fmla="*/ 25068 w 378196"/>
                <a:gd name="connsiteY0" fmla="*/ 19050 h 472961"/>
                <a:gd name="connsiteX1" fmla="*/ 1255 w 378196"/>
                <a:gd name="connsiteY1" fmla="*/ 23813 h 472961"/>
                <a:gd name="connsiteX2" fmla="*/ 6018 w 378196"/>
                <a:gd name="connsiteY2" fmla="*/ 42863 h 472961"/>
                <a:gd name="connsiteX3" fmla="*/ 20305 w 378196"/>
                <a:gd name="connsiteY3" fmla="*/ 71438 h 472961"/>
                <a:gd name="connsiteX4" fmla="*/ 25068 w 378196"/>
                <a:gd name="connsiteY4" fmla="*/ 90488 h 472961"/>
                <a:gd name="connsiteX5" fmla="*/ 34593 w 378196"/>
                <a:gd name="connsiteY5" fmla="*/ 109538 h 472961"/>
                <a:gd name="connsiteX6" fmla="*/ 39355 w 378196"/>
                <a:gd name="connsiteY6" fmla="*/ 123825 h 472961"/>
                <a:gd name="connsiteX7" fmla="*/ 58405 w 378196"/>
                <a:gd name="connsiteY7" fmla="*/ 190500 h 472961"/>
                <a:gd name="connsiteX8" fmla="*/ 72693 w 378196"/>
                <a:gd name="connsiteY8" fmla="*/ 200025 h 472961"/>
                <a:gd name="connsiteX9" fmla="*/ 77455 w 378196"/>
                <a:gd name="connsiteY9" fmla="*/ 214313 h 472961"/>
                <a:gd name="connsiteX10" fmla="*/ 67930 w 378196"/>
                <a:gd name="connsiteY10" fmla="*/ 261938 h 472961"/>
                <a:gd name="connsiteX11" fmla="*/ 72693 w 378196"/>
                <a:gd name="connsiteY11" fmla="*/ 352425 h 472961"/>
                <a:gd name="connsiteX12" fmla="*/ 86980 w 378196"/>
                <a:gd name="connsiteY12" fmla="*/ 366713 h 472961"/>
                <a:gd name="connsiteX13" fmla="*/ 91743 w 378196"/>
                <a:gd name="connsiteY13" fmla="*/ 381000 h 472961"/>
                <a:gd name="connsiteX14" fmla="*/ 106030 w 378196"/>
                <a:gd name="connsiteY14" fmla="*/ 395288 h 472961"/>
                <a:gd name="connsiteX15" fmla="*/ 225093 w 378196"/>
                <a:gd name="connsiteY15" fmla="*/ 409575 h 472961"/>
                <a:gd name="connsiteX16" fmla="*/ 239380 w 378196"/>
                <a:gd name="connsiteY16" fmla="*/ 414338 h 472961"/>
                <a:gd name="connsiteX17" fmla="*/ 272718 w 378196"/>
                <a:gd name="connsiteY17" fmla="*/ 423863 h 472961"/>
                <a:gd name="connsiteX18" fmla="*/ 287005 w 378196"/>
                <a:gd name="connsiteY18" fmla="*/ 433388 h 472961"/>
                <a:gd name="connsiteX19" fmla="*/ 334630 w 378196"/>
                <a:gd name="connsiteY19" fmla="*/ 457200 h 472961"/>
                <a:gd name="connsiteX20" fmla="*/ 344155 w 378196"/>
                <a:gd name="connsiteY20" fmla="*/ 419100 h 472961"/>
                <a:gd name="connsiteX21" fmla="*/ 339393 w 378196"/>
                <a:gd name="connsiteY21" fmla="*/ 395288 h 472961"/>
                <a:gd name="connsiteX22" fmla="*/ 339393 w 378196"/>
                <a:gd name="connsiteY22" fmla="*/ 338138 h 472961"/>
                <a:gd name="connsiteX23" fmla="*/ 353680 w 378196"/>
                <a:gd name="connsiteY23" fmla="*/ 328613 h 472961"/>
                <a:gd name="connsiteX24" fmla="*/ 363205 w 378196"/>
                <a:gd name="connsiteY24" fmla="*/ 314325 h 472961"/>
                <a:gd name="connsiteX25" fmla="*/ 363205 w 378196"/>
                <a:gd name="connsiteY25" fmla="*/ 261938 h 472961"/>
                <a:gd name="connsiteX26" fmla="*/ 377493 w 378196"/>
                <a:gd name="connsiteY26" fmla="*/ 180975 h 472961"/>
                <a:gd name="connsiteX27" fmla="*/ 372730 w 378196"/>
                <a:gd name="connsiteY27" fmla="*/ 128588 h 472961"/>
                <a:gd name="connsiteX28" fmla="*/ 339393 w 378196"/>
                <a:gd name="connsiteY28" fmla="*/ 123825 h 472961"/>
                <a:gd name="connsiteX29" fmla="*/ 296530 w 378196"/>
                <a:gd name="connsiteY29" fmla="*/ 104775 h 472961"/>
                <a:gd name="connsiteX30" fmla="*/ 277480 w 378196"/>
                <a:gd name="connsiteY30" fmla="*/ 76200 h 472961"/>
                <a:gd name="connsiteX31" fmla="*/ 263193 w 378196"/>
                <a:gd name="connsiteY31" fmla="*/ 66675 h 472961"/>
                <a:gd name="connsiteX32" fmla="*/ 206043 w 378196"/>
                <a:gd name="connsiteY32" fmla="*/ 57150 h 472961"/>
                <a:gd name="connsiteX33" fmla="*/ 191755 w 378196"/>
                <a:gd name="connsiteY33" fmla="*/ 52388 h 472961"/>
                <a:gd name="connsiteX34" fmla="*/ 167943 w 378196"/>
                <a:gd name="connsiteY34" fmla="*/ 23813 h 472961"/>
                <a:gd name="connsiteX35" fmla="*/ 153655 w 378196"/>
                <a:gd name="connsiteY35" fmla="*/ 14288 h 472961"/>
                <a:gd name="connsiteX36" fmla="*/ 125080 w 378196"/>
                <a:gd name="connsiteY36" fmla="*/ 4763 h 472961"/>
                <a:gd name="connsiteX37" fmla="*/ 110793 w 378196"/>
                <a:gd name="connsiteY37" fmla="*/ 0 h 472961"/>
                <a:gd name="connsiteX38" fmla="*/ 63168 w 378196"/>
                <a:gd name="connsiteY38" fmla="*/ 4763 h 472961"/>
                <a:gd name="connsiteX39" fmla="*/ 48880 w 378196"/>
                <a:gd name="connsiteY39" fmla="*/ 9525 h 472961"/>
                <a:gd name="connsiteX40" fmla="*/ 29830 w 378196"/>
                <a:gd name="connsiteY40" fmla="*/ 14288 h 472961"/>
                <a:gd name="connsiteX41" fmla="*/ 25068 w 378196"/>
                <a:gd name="connsiteY41" fmla="*/ 19050 h 472961"/>
                <a:gd name="connsiteX0" fmla="*/ 25068 w 378196"/>
                <a:gd name="connsiteY0" fmla="*/ 19050 h 472961"/>
                <a:gd name="connsiteX1" fmla="*/ 1255 w 378196"/>
                <a:gd name="connsiteY1" fmla="*/ 23813 h 472961"/>
                <a:gd name="connsiteX2" fmla="*/ 6018 w 378196"/>
                <a:gd name="connsiteY2" fmla="*/ 42863 h 472961"/>
                <a:gd name="connsiteX3" fmla="*/ 20305 w 378196"/>
                <a:gd name="connsiteY3" fmla="*/ 71438 h 472961"/>
                <a:gd name="connsiteX4" fmla="*/ 25068 w 378196"/>
                <a:gd name="connsiteY4" fmla="*/ 90488 h 472961"/>
                <a:gd name="connsiteX5" fmla="*/ 34593 w 378196"/>
                <a:gd name="connsiteY5" fmla="*/ 109538 h 472961"/>
                <a:gd name="connsiteX6" fmla="*/ 39355 w 378196"/>
                <a:gd name="connsiteY6" fmla="*/ 123825 h 472961"/>
                <a:gd name="connsiteX7" fmla="*/ 58405 w 378196"/>
                <a:gd name="connsiteY7" fmla="*/ 190500 h 472961"/>
                <a:gd name="connsiteX8" fmla="*/ 72693 w 378196"/>
                <a:gd name="connsiteY8" fmla="*/ 200025 h 472961"/>
                <a:gd name="connsiteX9" fmla="*/ 77455 w 378196"/>
                <a:gd name="connsiteY9" fmla="*/ 214313 h 472961"/>
                <a:gd name="connsiteX10" fmla="*/ 67930 w 378196"/>
                <a:gd name="connsiteY10" fmla="*/ 261938 h 472961"/>
                <a:gd name="connsiteX11" fmla="*/ 72693 w 378196"/>
                <a:gd name="connsiteY11" fmla="*/ 352425 h 472961"/>
                <a:gd name="connsiteX12" fmla="*/ 86980 w 378196"/>
                <a:gd name="connsiteY12" fmla="*/ 366713 h 472961"/>
                <a:gd name="connsiteX13" fmla="*/ 91743 w 378196"/>
                <a:gd name="connsiteY13" fmla="*/ 381000 h 472961"/>
                <a:gd name="connsiteX14" fmla="*/ 106030 w 378196"/>
                <a:gd name="connsiteY14" fmla="*/ 395288 h 472961"/>
                <a:gd name="connsiteX15" fmla="*/ 225093 w 378196"/>
                <a:gd name="connsiteY15" fmla="*/ 409575 h 472961"/>
                <a:gd name="connsiteX16" fmla="*/ 239380 w 378196"/>
                <a:gd name="connsiteY16" fmla="*/ 414338 h 472961"/>
                <a:gd name="connsiteX17" fmla="*/ 272718 w 378196"/>
                <a:gd name="connsiteY17" fmla="*/ 423863 h 472961"/>
                <a:gd name="connsiteX18" fmla="*/ 287005 w 378196"/>
                <a:gd name="connsiteY18" fmla="*/ 433388 h 472961"/>
                <a:gd name="connsiteX19" fmla="*/ 334630 w 378196"/>
                <a:gd name="connsiteY19" fmla="*/ 457200 h 472961"/>
                <a:gd name="connsiteX20" fmla="*/ 344155 w 378196"/>
                <a:gd name="connsiteY20" fmla="*/ 419100 h 472961"/>
                <a:gd name="connsiteX21" fmla="*/ 339393 w 378196"/>
                <a:gd name="connsiteY21" fmla="*/ 395288 h 472961"/>
                <a:gd name="connsiteX22" fmla="*/ 339393 w 378196"/>
                <a:gd name="connsiteY22" fmla="*/ 338138 h 472961"/>
                <a:gd name="connsiteX23" fmla="*/ 363205 w 378196"/>
                <a:gd name="connsiteY23" fmla="*/ 314325 h 472961"/>
                <a:gd name="connsiteX24" fmla="*/ 363205 w 378196"/>
                <a:gd name="connsiteY24" fmla="*/ 261938 h 472961"/>
                <a:gd name="connsiteX25" fmla="*/ 377493 w 378196"/>
                <a:gd name="connsiteY25" fmla="*/ 180975 h 472961"/>
                <a:gd name="connsiteX26" fmla="*/ 372730 w 378196"/>
                <a:gd name="connsiteY26" fmla="*/ 128588 h 472961"/>
                <a:gd name="connsiteX27" fmla="*/ 339393 w 378196"/>
                <a:gd name="connsiteY27" fmla="*/ 123825 h 472961"/>
                <a:gd name="connsiteX28" fmla="*/ 296530 w 378196"/>
                <a:gd name="connsiteY28" fmla="*/ 104775 h 472961"/>
                <a:gd name="connsiteX29" fmla="*/ 277480 w 378196"/>
                <a:gd name="connsiteY29" fmla="*/ 76200 h 472961"/>
                <a:gd name="connsiteX30" fmla="*/ 263193 w 378196"/>
                <a:gd name="connsiteY30" fmla="*/ 66675 h 472961"/>
                <a:gd name="connsiteX31" fmla="*/ 206043 w 378196"/>
                <a:gd name="connsiteY31" fmla="*/ 57150 h 472961"/>
                <a:gd name="connsiteX32" fmla="*/ 191755 w 378196"/>
                <a:gd name="connsiteY32" fmla="*/ 52388 h 472961"/>
                <a:gd name="connsiteX33" fmla="*/ 167943 w 378196"/>
                <a:gd name="connsiteY33" fmla="*/ 23813 h 472961"/>
                <a:gd name="connsiteX34" fmla="*/ 153655 w 378196"/>
                <a:gd name="connsiteY34" fmla="*/ 14288 h 472961"/>
                <a:gd name="connsiteX35" fmla="*/ 125080 w 378196"/>
                <a:gd name="connsiteY35" fmla="*/ 4763 h 472961"/>
                <a:gd name="connsiteX36" fmla="*/ 110793 w 378196"/>
                <a:gd name="connsiteY36" fmla="*/ 0 h 472961"/>
                <a:gd name="connsiteX37" fmla="*/ 63168 w 378196"/>
                <a:gd name="connsiteY37" fmla="*/ 4763 h 472961"/>
                <a:gd name="connsiteX38" fmla="*/ 48880 w 378196"/>
                <a:gd name="connsiteY38" fmla="*/ 9525 h 472961"/>
                <a:gd name="connsiteX39" fmla="*/ 29830 w 378196"/>
                <a:gd name="connsiteY39" fmla="*/ 14288 h 472961"/>
                <a:gd name="connsiteX40" fmla="*/ 25068 w 378196"/>
                <a:gd name="connsiteY40" fmla="*/ 19050 h 472961"/>
                <a:gd name="connsiteX0" fmla="*/ 25068 w 378196"/>
                <a:gd name="connsiteY0" fmla="*/ 19050 h 472961"/>
                <a:gd name="connsiteX1" fmla="*/ 1255 w 378196"/>
                <a:gd name="connsiteY1" fmla="*/ 23813 h 472961"/>
                <a:gd name="connsiteX2" fmla="*/ 6018 w 378196"/>
                <a:gd name="connsiteY2" fmla="*/ 42863 h 472961"/>
                <a:gd name="connsiteX3" fmla="*/ 20305 w 378196"/>
                <a:gd name="connsiteY3" fmla="*/ 71438 h 472961"/>
                <a:gd name="connsiteX4" fmla="*/ 25068 w 378196"/>
                <a:gd name="connsiteY4" fmla="*/ 90488 h 472961"/>
                <a:gd name="connsiteX5" fmla="*/ 34593 w 378196"/>
                <a:gd name="connsiteY5" fmla="*/ 109538 h 472961"/>
                <a:gd name="connsiteX6" fmla="*/ 39355 w 378196"/>
                <a:gd name="connsiteY6" fmla="*/ 123825 h 472961"/>
                <a:gd name="connsiteX7" fmla="*/ 58405 w 378196"/>
                <a:gd name="connsiteY7" fmla="*/ 190500 h 472961"/>
                <a:gd name="connsiteX8" fmla="*/ 72693 w 378196"/>
                <a:gd name="connsiteY8" fmla="*/ 200025 h 472961"/>
                <a:gd name="connsiteX9" fmla="*/ 77455 w 378196"/>
                <a:gd name="connsiteY9" fmla="*/ 214313 h 472961"/>
                <a:gd name="connsiteX10" fmla="*/ 67930 w 378196"/>
                <a:gd name="connsiteY10" fmla="*/ 261938 h 472961"/>
                <a:gd name="connsiteX11" fmla="*/ 72693 w 378196"/>
                <a:gd name="connsiteY11" fmla="*/ 352425 h 472961"/>
                <a:gd name="connsiteX12" fmla="*/ 86980 w 378196"/>
                <a:gd name="connsiteY12" fmla="*/ 366713 h 472961"/>
                <a:gd name="connsiteX13" fmla="*/ 91743 w 378196"/>
                <a:gd name="connsiteY13" fmla="*/ 381000 h 472961"/>
                <a:gd name="connsiteX14" fmla="*/ 106030 w 378196"/>
                <a:gd name="connsiteY14" fmla="*/ 395288 h 472961"/>
                <a:gd name="connsiteX15" fmla="*/ 225093 w 378196"/>
                <a:gd name="connsiteY15" fmla="*/ 409575 h 472961"/>
                <a:gd name="connsiteX16" fmla="*/ 239380 w 378196"/>
                <a:gd name="connsiteY16" fmla="*/ 414338 h 472961"/>
                <a:gd name="connsiteX17" fmla="*/ 272718 w 378196"/>
                <a:gd name="connsiteY17" fmla="*/ 423863 h 472961"/>
                <a:gd name="connsiteX18" fmla="*/ 287005 w 378196"/>
                <a:gd name="connsiteY18" fmla="*/ 433388 h 472961"/>
                <a:gd name="connsiteX19" fmla="*/ 334630 w 378196"/>
                <a:gd name="connsiteY19" fmla="*/ 457200 h 472961"/>
                <a:gd name="connsiteX20" fmla="*/ 344155 w 378196"/>
                <a:gd name="connsiteY20" fmla="*/ 419100 h 472961"/>
                <a:gd name="connsiteX21" fmla="*/ 339393 w 378196"/>
                <a:gd name="connsiteY21" fmla="*/ 395288 h 472961"/>
                <a:gd name="connsiteX22" fmla="*/ 371143 w 378196"/>
                <a:gd name="connsiteY22" fmla="*/ 338138 h 472961"/>
                <a:gd name="connsiteX23" fmla="*/ 363205 w 378196"/>
                <a:gd name="connsiteY23" fmla="*/ 314325 h 472961"/>
                <a:gd name="connsiteX24" fmla="*/ 363205 w 378196"/>
                <a:gd name="connsiteY24" fmla="*/ 261938 h 472961"/>
                <a:gd name="connsiteX25" fmla="*/ 377493 w 378196"/>
                <a:gd name="connsiteY25" fmla="*/ 180975 h 472961"/>
                <a:gd name="connsiteX26" fmla="*/ 372730 w 378196"/>
                <a:gd name="connsiteY26" fmla="*/ 128588 h 472961"/>
                <a:gd name="connsiteX27" fmla="*/ 339393 w 378196"/>
                <a:gd name="connsiteY27" fmla="*/ 123825 h 472961"/>
                <a:gd name="connsiteX28" fmla="*/ 296530 w 378196"/>
                <a:gd name="connsiteY28" fmla="*/ 104775 h 472961"/>
                <a:gd name="connsiteX29" fmla="*/ 277480 w 378196"/>
                <a:gd name="connsiteY29" fmla="*/ 76200 h 472961"/>
                <a:gd name="connsiteX30" fmla="*/ 263193 w 378196"/>
                <a:gd name="connsiteY30" fmla="*/ 66675 h 472961"/>
                <a:gd name="connsiteX31" fmla="*/ 206043 w 378196"/>
                <a:gd name="connsiteY31" fmla="*/ 57150 h 472961"/>
                <a:gd name="connsiteX32" fmla="*/ 191755 w 378196"/>
                <a:gd name="connsiteY32" fmla="*/ 52388 h 472961"/>
                <a:gd name="connsiteX33" fmla="*/ 167943 w 378196"/>
                <a:gd name="connsiteY33" fmla="*/ 23813 h 472961"/>
                <a:gd name="connsiteX34" fmla="*/ 153655 w 378196"/>
                <a:gd name="connsiteY34" fmla="*/ 14288 h 472961"/>
                <a:gd name="connsiteX35" fmla="*/ 125080 w 378196"/>
                <a:gd name="connsiteY35" fmla="*/ 4763 h 472961"/>
                <a:gd name="connsiteX36" fmla="*/ 110793 w 378196"/>
                <a:gd name="connsiteY36" fmla="*/ 0 h 472961"/>
                <a:gd name="connsiteX37" fmla="*/ 63168 w 378196"/>
                <a:gd name="connsiteY37" fmla="*/ 4763 h 472961"/>
                <a:gd name="connsiteX38" fmla="*/ 48880 w 378196"/>
                <a:gd name="connsiteY38" fmla="*/ 9525 h 472961"/>
                <a:gd name="connsiteX39" fmla="*/ 29830 w 378196"/>
                <a:gd name="connsiteY39" fmla="*/ 14288 h 472961"/>
                <a:gd name="connsiteX40" fmla="*/ 25068 w 378196"/>
                <a:gd name="connsiteY40" fmla="*/ 19050 h 472961"/>
                <a:gd name="connsiteX0" fmla="*/ 25068 w 382669"/>
                <a:gd name="connsiteY0" fmla="*/ 19050 h 472961"/>
                <a:gd name="connsiteX1" fmla="*/ 1255 w 382669"/>
                <a:gd name="connsiteY1" fmla="*/ 23813 h 472961"/>
                <a:gd name="connsiteX2" fmla="*/ 6018 w 382669"/>
                <a:gd name="connsiteY2" fmla="*/ 42863 h 472961"/>
                <a:gd name="connsiteX3" fmla="*/ 20305 w 382669"/>
                <a:gd name="connsiteY3" fmla="*/ 71438 h 472961"/>
                <a:gd name="connsiteX4" fmla="*/ 25068 w 382669"/>
                <a:gd name="connsiteY4" fmla="*/ 90488 h 472961"/>
                <a:gd name="connsiteX5" fmla="*/ 34593 w 382669"/>
                <a:gd name="connsiteY5" fmla="*/ 109538 h 472961"/>
                <a:gd name="connsiteX6" fmla="*/ 39355 w 382669"/>
                <a:gd name="connsiteY6" fmla="*/ 123825 h 472961"/>
                <a:gd name="connsiteX7" fmla="*/ 58405 w 382669"/>
                <a:gd name="connsiteY7" fmla="*/ 190500 h 472961"/>
                <a:gd name="connsiteX8" fmla="*/ 72693 w 382669"/>
                <a:gd name="connsiteY8" fmla="*/ 200025 h 472961"/>
                <a:gd name="connsiteX9" fmla="*/ 77455 w 382669"/>
                <a:gd name="connsiteY9" fmla="*/ 214313 h 472961"/>
                <a:gd name="connsiteX10" fmla="*/ 67930 w 382669"/>
                <a:gd name="connsiteY10" fmla="*/ 261938 h 472961"/>
                <a:gd name="connsiteX11" fmla="*/ 72693 w 382669"/>
                <a:gd name="connsiteY11" fmla="*/ 352425 h 472961"/>
                <a:gd name="connsiteX12" fmla="*/ 86980 w 382669"/>
                <a:gd name="connsiteY12" fmla="*/ 366713 h 472961"/>
                <a:gd name="connsiteX13" fmla="*/ 91743 w 382669"/>
                <a:gd name="connsiteY13" fmla="*/ 381000 h 472961"/>
                <a:gd name="connsiteX14" fmla="*/ 106030 w 382669"/>
                <a:gd name="connsiteY14" fmla="*/ 395288 h 472961"/>
                <a:gd name="connsiteX15" fmla="*/ 225093 w 382669"/>
                <a:gd name="connsiteY15" fmla="*/ 409575 h 472961"/>
                <a:gd name="connsiteX16" fmla="*/ 239380 w 382669"/>
                <a:gd name="connsiteY16" fmla="*/ 414338 h 472961"/>
                <a:gd name="connsiteX17" fmla="*/ 272718 w 382669"/>
                <a:gd name="connsiteY17" fmla="*/ 423863 h 472961"/>
                <a:gd name="connsiteX18" fmla="*/ 287005 w 382669"/>
                <a:gd name="connsiteY18" fmla="*/ 433388 h 472961"/>
                <a:gd name="connsiteX19" fmla="*/ 334630 w 382669"/>
                <a:gd name="connsiteY19" fmla="*/ 457200 h 472961"/>
                <a:gd name="connsiteX20" fmla="*/ 344155 w 382669"/>
                <a:gd name="connsiteY20" fmla="*/ 419100 h 472961"/>
                <a:gd name="connsiteX21" fmla="*/ 339393 w 382669"/>
                <a:gd name="connsiteY21" fmla="*/ 395288 h 472961"/>
                <a:gd name="connsiteX22" fmla="*/ 371143 w 382669"/>
                <a:gd name="connsiteY22" fmla="*/ 338138 h 472961"/>
                <a:gd name="connsiteX23" fmla="*/ 363205 w 382669"/>
                <a:gd name="connsiteY23" fmla="*/ 314325 h 472961"/>
                <a:gd name="connsiteX24" fmla="*/ 382255 w 382669"/>
                <a:gd name="connsiteY24" fmla="*/ 252413 h 472961"/>
                <a:gd name="connsiteX25" fmla="*/ 377493 w 382669"/>
                <a:gd name="connsiteY25" fmla="*/ 180975 h 472961"/>
                <a:gd name="connsiteX26" fmla="*/ 372730 w 382669"/>
                <a:gd name="connsiteY26" fmla="*/ 128588 h 472961"/>
                <a:gd name="connsiteX27" fmla="*/ 339393 w 382669"/>
                <a:gd name="connsiteY27" fmla="*/ 123825 h 472961"/>
                <a:gd name="connsiteX28" fmla="*/ 296530 w 382669"/>
                <a:gd name="connsiteY28" fmla="*/ 104775 h 472961"/>
                <a:gd name="connsiteX29" fmla="*/ 277480 w 382669"/>
                <a:gd name="connsiteY29" fmla="*/ 76200 h 472961"/>
                <a:gd name="connsiteX30" fmla="*/ 263193 w 382669"/>
                <a:gd name="connsiteY30" fmla="*/ 66675 h 472961"/>
                <a:gd name="connsiteX31" fmla="*/ 206043 w 382669"/>
                <a:gd name="connsiteY31" fmla="*/ 57150 h 472961"/>
                <a:gd name="connsiteX32" fmla="*/ 191755 w 382669"/>
                <a:gd name="connsiteY32" fmla="*/ 52388 h 472961"/>
                <a:gd name="connsiteX33" fmla="*/ 167943 w 382669"/>
                <a:gd name="connsiteY33" fmla="*/ 23813 h 472961"/>
                <a:gd name="connsiteX34" fmla="*/ 153655 w 382669"/>
                <a:gd name="connsiteY34" fmla="*/ 14288 h 472961"/>
                <a:gd name="connsiteX35" fmla="*/ 125080 w 382669"/>
                <a:gd name="connsiteY35" fmla="*/ 4763 h 472961"/>
                <a:gd name="connsiteX36" fmla="*/ 110793 w 382669"/>
                <a:gd name="connsiteY36" fmla="*/ 0 h 472961"/>
                <a:gd name="connsiteX37" fmla="*/ 63168 w 382669"/>
                <a:gd name="connsiteY37" fmla="*/ 4763 h 472961"/>
                <a:gd name="connsiteX38" fmla="*/ 48880 w 382669"/>
                <a:gd name="connsiteY38" fmla="*/ 9525 h 472961"/>
                <a:gd name="connsiteX39" fmla="*/ 29830 w 382669"/>
                <a:gd name="connsiteY39" fmla="*/ 14288 h 472961"/>
                <a:gd name="connsiteX40" fmla="*/ 25068 w 382669"/>
                <a:gd name="connsiteY40" fmla="*/ 19050 h 472961"/>
                <a:gd name="connsiteX0" fmla="*/ 25068 w 396543"/>
                <a:gd name="connsiteY0" fmla="*/ 19050 h 472961"/>
                <a:gd name="connsiteX1" fmla="*/ 1255 w 396543"/>
                <a:gd name="connsiteY1" fmla="*/ 23813 h 472961"/>
                <a:gd name="connsiteX2" fmla="*/ 6018 w 396543"/>
                <a:gd name="connsiteY2" fmla="*/ 42863 h 472961"/>
                <a:gd name="connsiteX3" fmla="*/ 20305 w 396543"/>
                <a:gd name="connsiteY3" fmla="*/ 71438 h 472961"/>
                <a:gd name="connsiteX4" fmla="*/ 25068 w 396543"/>
                <a:gd name="connsiteY4" fmla="*/ 90488 h 472961"/>
                <a:gd name="connsiteX5" fmla="*/ 34593 w 396543"/>
                <a:gd name="connsiteY5" fmla="*/ 109538 h 472961"/>
                <a:gd name="connsiteX6" fmla="*/ 39355 w 396543"/>
                <a:gd name="connsiteY6" fmla="*/ 123825 h 472961"/>
                <a:gd name="connsiteX7" fmla="*/ 58405 w 396543"/>
                <a:gd name="connsiteY7" fmla="*/ 190500 h 472961"/>
                <a:gd name="connsiteX8" fmla="*/ 72693 w 396543"/>
                <a:gd name="connsiteY8" fmla="*/ 200025 h 472961"/>
                <a:gd name="connsiteX9" fmla="*/ 77455 w 396543"/>
                <a:gd name="connsiteY9" fmla="*/ 214313 h 472961"/>
                <a:gd name="connsiteX10" fmla="*/ 67930 w 396543"/>
                <a:gd name="connsiteY10" fmla="*/ 261938 h 472961"/>
                <a:gd name="connsiteX11" fmla="*/ 72693 w 396543"/>
                <a:gd name="connsiteY11" fmla="*/ 352425 h 472961"/>
                <a:gd name="connsiteX12" fmla="*/ 86980 w 396543"/>
                <a:gd name="connsiteY12" fmla="*/ 366713 h 472961"/>
                <a:gd name="connsiteX13" fmla="*/ 91743 w 396543"/>
                <a:gd name="connsiteY13" fmla="*/ 381000 h 472961"/>
                <a:gd name="connsiteX14" fmla="*/ 106030 w 396543"/>
                <a:gd name="connsiteY14" fmla="*/ 395288 h 472961"/>
                <a:gd name="connsiteX15" fmla="*/ 225093 w 396543"/>
                <a:gd name="connsiteY15" fmla="*/ 409575 h 472961"/>
                <a:gd name="connsiteX16" fmla="*/ 239380 w 396543"/>
                <a:gd name="connsiteY16" fmla="*/ 414338 h 472961"/>
                <a:gd name="connsiteX17" fmla="*/ 272718 w 396543"/>
                <a:gd name="connsiteY17" fmla="*/ 423863 h 472961"/>
                <a:gd name="connsiteX18" fmla="*/ 287005 w 396543"/>
                <a:gd name="connsiteY18" fmla="*/ 433388 h 472961"/>
                <a:gd name="connsiteX19" fmla="*/ 334630 w 396543"/>
                <a:gd name="connsiteY19" fmla="*/ 457200 h 472961"/>
                <a:gd name="connsiteX20" fmla="*/ 344155 w 396543"/>
                <a:gd name="connsiteY20" fmla="*/ 419100 h 472961"/>
                <a:gd name="connsiteX21" fmla="*/ 339393 w 396543"/>
                <a:gd name="connsiteY21" fmla="*/ 395288 h 472961"/>
                <a:gd name="connsiteX22" fmla="*/ 371143 w 396543"/>
                <a:gd name="connsiteY22" fmla="*/ 338138 h 472961"/>
                <a:gd name="connsiteX23" fmla="*/ 363205 w 396543"/>
                <a:gd name="connsiteY23" fmla="*/ 314325 h 472961"/>
                <a:gd name="connsiteX24" fmla="*/ 382255 w 396543"/>
                <a:gd name="connsiteY24" fmla="*/ 252413 h 472961"/>
                <a:gd name="connsiteX25" fmla="*/ 396543 w 396543"/>
                <a:gd name="connsiteY25" fmla="*/ 180975 h 472961"/>
                <a:gd name="connsiteX26" fmla="*/ 372730 w 396543"/>
                <a:gd name="connsiteY26" fmla="*/ 128588 h 472961"/>
                <a:gd name="connsiteX27" fmla="*/ 339393 w 396543"/>
                <a:gd name="connsiteY27" fmla="*/ 123825 h 472961"/>
                <a:gd name="connsiteX28" fmla="*/ 296530 w 396543"/>
                <a:gd name="connsiteY28" fmla="*/ 104775 h 472961"/>
                <a:gd name="connsiteX29" fmla="*/ 277480 w 396543"/>
                <a:gd name="connsiteY29" fmla="*/ 76200 h 472961"/>
                <a:gd name="connsiteX30" fmla="*/ 263193 w 396543"/>
                <a:gd name="connsiteY30" fmla="*/ 66675 h 472961"/>
                <a:gd name="connsiteX31" fmla="*/ 206043 w 396543"/>
                <a:gd name="connsiteY31" fmla="*/ 57150 h 472961"/>
                <a:gd name="connsiteX32" fmla="*/ 191755 w 396543"/>
                <a:gd name="connsiteY32" fmla="*/ 52388 h 472961"/>
                <a:gd name="connsiteX33" fmla="*/ 167943 w 396543"/>
                <a:gd name="connsiteY33" fmla="*/ 23813 h 472961"/>
                <a:gd name="connsiteX34" fmla="*/ 153655 w 396543"/>
                <a:gd name="connsiteY34" fmla="*/ 14288 h 472961"/>
                <a:gd name="connsiteX35" fmla="*/ 125080 w 396543"/>
                <a:gd name="connsiteY35" fmla="*/ 4763 h 472961"/>
                <a:gd name="connsiteX36" fmla="*/ 110793 w 396543"/>
                <a:gd name="connsiteY36" fmla="*/ 0 h 472961"/>
                <a:gd name="connsiteX37" fmla="*/ 63168 w 396543"/>
                <a:gd name="connsiteY37" fmla="*/ 4763 h 472961"/>
                <a:gd name="connsiteX38" fmla="*/ 48880 w 396543"/>
                <a:gd name="connsiteY38" fmla="*/ 9525 h 472961"/>
                <a:gd name="connsiteX39" fmla="*/ 29830 w 396543"/>
                <a:gd name="connsiteY39" fmla="*/ 14288 h 472961"/>
                <a:gd name="connsiteX40" fmla="*/ 25068 w 396543"/>
                <a:gd name="connsiteY40" fmla="*/ 19050 h 472961"/>
                <a:gd name="connsiteX0" fmla="*/ 25068 w 396543"/>
                <a:gd name="connsiteY0" fmla="*/ 19050 h 472961"/>
                <a:gd name="connsiteX1" fmla="*/ 1255 w 396543"/>
                <a:gd name="connsiteY1" fmla="*/ 23813 h 472961"/>
                <a:gd name="connsiteX2" fmla="*/ 6018 w 396543"/>
                <a:gd name="connsiteY2" fmla="*/ 42863 h 472961"/>
                <a:gd name="connsiteX3" fmla="*/ 20305 w 396543"/>
                <a:gd name="connsiteY3" fmla="*/ 71438 h 472961"/>
                <a:gd name="connsiteX4" fmla="*/ 25068 w 396543"/>
                <a:gd name="connsiteY4" fmla="*/ 90488 h 472961"/>
                <a:gd name="connsiteX5" fmla="*/ 34593 w 396543"/>
                <a:gd name="connsiteY5" fmla="*/ 109538 h 472961"/>
                <a:gd name="connsiteX6" fmla="*/ 39355 w 396543"/>
                <a:gd name="connsiteY6" fmla="*/ 123825 h 472961"/>
                <a:gd name="connsiteX7" fmla="*/ 58405 w 396543"/>
                <a:gd name="connsiteY7" fmla="*/ 190500 h 472961"/>
                <a:gd name="connsiteX8" fmla="*/ 72693 w 396543"/>
                <a:gd name="connsiteY8" fmla="*/ 200025 h 472961"/>
                <a:gd name="connsiteX9" fmla="*/ 77455 w 396543"/>
                <a:gd name="connsiteY9" fmla="*/ 214313 h 472961"/>
                <a:gd name="connsiteX10" fmla="*/ 67930 w 396543"/>
                <a:gd name="connsiteY10" fmla="*/ 261938 h 472961"/>
                <a:gd name="connsiteX11" fmla="*/ 72693 w 396543"/>
                <a:gd name="connsiteY11" fmla="*/ 352425 h 472961"/>
                <a:gd name="connsiteX12" fmla="*/ 86980 w 396543"/>
                <a:gd name="connsiteY12" fmla="*/ 366713 h 472961"/>
                <a:gd name="connsiteX13" fmla="*/ 91743 w 396543"/>
                <a:gd name="connsiteY13" fmla="*/ 381000 h 472961"/>
                <a:gd name="connsiteX14" fmla="*/ 106030 w 396543"/>
                <a:gd name="connsiteY14" fmla="*/ 395288 h 472961"/>
                <a:gd name="connsiteX15" fmla="*/ 225093 w 396543"/>
                <a:gd name="connsiteY15" fmla="*/ 409575 h 472961"/>
                <a:gd name="connsiteX16" fmla="*/ 239380 w 396543"/>
                <a:gd name="connsiteY16" fmla="*/ 414338 h 472961"/>
                <a:gd name="connsiteX17" fmla="*/ 272718 w 396543"/>
                <a:gd name="connsiteY17" fmla="*/ 423863 h 472961"/>
                <a:gd name="connsiteX18" fmla="*/ 287005 w 396543"/>
                <a:gd name="connsiteY18" fmla="*/ 433388 h 472961"/>
                <a:gd name="connsiteX19" fmla="*/ 334630 w 396543"/>
                <a:gd name="connsiteY19" fmla="*/ 457200 h 472961"/>
                <a:gd name="connsiteX20" fmla="*/ 344155 w 396543"/>
                <a:gd name="connsiteY20" fmla="*/ 419100 h 472961"/>
                <a:gd name="connsiteX21" fmla="*/ 339393 w 396543"/>
                <a:gd name="connsiteY21" fmla="*/ 395288 h 472961"/>
                <a:gd name="connsiteX22" fmla="*/ 371143 w 396543"/>
                <a:gd name="connsiteY22" fmla="*/ 338138 h 472961"/>
                <a:gd name="connsiteX23" fmla="*/ 363205 w 396543"/>
                <a:gd name="connsiteY23" fmla="*/ 314325 h 472961"/>
                <a:gd name="connsiteX24" fmla="*/ 382255 w 396543"/>
                <a:gd name="connsiteY24" fmla="*/ 252413 h 472961"/>
                <a:gd name="connsiteX25" fmla="*/ 396543 w 396543"/>
                <a:gd name="connsiteY25" fmla="*/ 180975 h 472961"/>
                <a:gd name="connsiteX26" fmla="*/ 372730 w 396543"/>
                <a:gd name="connsiteY26" fmla="*/ 128588 h 472961"/>
                <a:gd name="connsiteX27" fmla="*/ 339393 w 396543"/>
                <a:gd name="connsiteY27" fmla="*/ 107950 h 472961"/>
                <a:gd name="connsiteX28" fmla="*/ 296530 w 396543"/>
                <a:gd name="connsiteY28" fmla="*/ 104775 h 472961"/>
                <a:gd name="connsiteX29" fmla="*/ 277480 w 396543"/>
                <a:gd name="connsiteY29" fmla="*/ 76200 h 472961"/>
                <a:gd name="connsiteX30" fmla="*/ 263193 w 396543"/>
                <a:gd name="connsiteY30" fmla="*/ 66675 h 472961"/>
                <a:gd name="connsiteX31" fmla="*/ 206043 w 396543"/>
                <a:gd name="connsiteY31" fmla="*/ 57150 h 472961"/>
                <a:gd name="connsiteX32" fmla="*/ 191755 w 396543"/>
                <a:gd name="connsiteY32" fmla="*/ 52388 h 472961"/>
                <a:gd name="connsiteX33" fmla="*/ 167943 w 396543"/>
                <a:gd name="connsiteY33" fmla="*/ 23813 h 472961"/>
                <a:gd name="connsiteX34" fmla="*/ 153655 w 396543"/>
                <a:gd name="connsiteY34" fmla="*/ 14288 h 472961"/>
                <a:gd name="connsiteX35" fmla="*/ 125080 w 396543"/>
                <a:gd name="connsiteY35" fmla="*/ 4763 h 472961"/>
                <a:gd name="connsiteX36" fmla="*/ 110793 w 396543"/>
                <a:gd name="connsiteY36" fmla="*/ 0 h 472961"/>
                <a:gd name="connsiteX37" fmla="*/ 63168 w 396543"/>
                <a:gd name="connsiteY37" fmla="*/ 4763 h 472961"/>
                <a:gd name="connsiteX38" fmla="*/ 48880 w 396543"/>
                <a:gd name="connsiteY38" fmla="*/ 9525 h 472961"/>
                <a:gd name="connsiteX39" fmla="*/ 29830 w 396543"/>
                <a:gd name="connsiteY39" fmla="*/ 14288 h 472961"/>
                <a:gd name="connsiteX40" fmla="*/ 25068 w 396543"/>
                <a:gd name="connsiteY40" fmla="*/ 19050 h 472961"/>
                <a:gd name="connsiteX0" fmla="*/ 25068 w 387018"/>
                <a:gd name="connsiteY0" fmla="*/ 19050 h 472961"/>
                <a:gd name="connsiteX1" fmla="*/ 1255 w 387018"/>
                <a:gd name="connsiteY1" fmla="*/ 23813 h 472961"/>
                <a:gd name="connsiteX2" fmla="*/ 6018 w 387018"/>
                <a:gd name="connsiteY2" fmla="*/ 42863 h 472961"/>
                <a:gd name="connsiteX3" fmla="*/ 20305 w 387018"/>
                <a:gd name="connsiteY3" fmla="*/ 71438 h 472961"/>
                <a:gd name="connsiteX4" fmla="*/ 25068 w 387018"/>
                <a:gd name="connsiteY4" fmla="*/ 90488 h 472961"/>
                <a:gd name="connsiteX5" fmla="*/ 34593 w 387018"/>
                <a:gd name="connsiteY5" fmla="*/ 109538 h 472961"/>
                <a:gd name="connsiteX6" fmla="*/ 39355 w 387018"/>
                <a:gd name="connsiteY6" fmla="*/ 123825 h 472961"/>
                <a:gd name="connsiteX7" fmla="*/ 58405 w 387018"/>
                <a:gd name="connsiteY7" fmla="*/ 190500 h 472961"/>
                <a:gd name="connsiteX8" fmla="*/ 72693 w 387018"/>
                <a:gd name="connsiteY8" fmla="*/ 200025 h 472961"/>
                <a:gd name="connsiteX9" fmla="*/ 77455 w 387018"/>
                <a:gd name="connsiteY9" fmla="*/ 214313 h 472961"/>
                <a:gd name="connsiteX10" fmla="*/ 67930 w 387018"/>
                <a:gd name="connsiteY10" fmla="*/ 261938 h 472961"/>
                <a:gd name="connsiteX11" fmla="*/ 72693 w 387018"/>
                <a:gd name="connsiteY11" fmla="*/ 352425 h 472961"/>
                <a:gd name="connsiteX12" fmla="*/ 86980 w 387018"/>
                <a:gd name="connsiteY12" fmla="*/ 366713 h 472961"/>
                <a:gd name="connsiteX13" fmla="*/ 91743 w 387018"/>
                <a:gd name="connsiteY13" fmla="*/ 381000 h 472961"/>
                <a:gd name="connsiteX14" fmla="*/ 106030 w 387018"/>
                <a:gd name="connsiteY14" fmla="*/ 395288 h 472961"/>
                <a:gd name="connsiteX15" fmla="*/ 225093 w 387018"/>
                <a:gd name="connsiteY15" fmla="*/ 409575 h 472961"/>
                <a:gd name="connsiteX16" fmla="*/ 239380 w 387018"/>
                <a:gd name="connsiteY16" fmla="*/ 414338 h 472961"/>
                <a:gd name="connsiteX17" fmla="*/ 272718 w 387018"/>
                <a:gd name="connsiteY17" fmla="*/ 423863 h 472961"/>
                <a:gd name="connsiteX18" fmla="*/ 287005 w 387018"/>
                <a:gd name="connsiteY18" fmla="*/ 433388 h 472961"/>
                <a:gd name="connsiteX19" fmla="*/ 334630 w 387018"/>
                <a:gd name="connsiteY19" fmla="*/ 457200 h 472961"/>
                <a:gd name="connsiteX20" fmla="*/ 344155 w 387018"/>
                <a:gd name="connsiteY20" fmla="*/ 419100 h 472961"/>
                <a:gd name="connsiteX21" fmla="*/ 339393 w 387018"/>
                <a:gd name="connsiteY21" fmla="*/ 395288 h 472961"/>
                <a:gd name="connsiteX22" fmla="*/ 371143 w 387018"/>
                <a:gd name="connsiteY22" fmla="*/ 338138 h 472961"/>
                <a:gd name="connsiteX23" fmla="*/ 363205 w 387018"/>
                <a:gd name="connsiteY23" fmla="*/ 314325 h 472961"/>
                <a:gd name="connsiteX24" fmla="*/ 382255 w 387018"/>
                <a:gd name="connsiteY24" fmla="*/ 252413 h 472961"/>
                <a:gd name="connsiteX25" fmla="*/ 387018 w 387018"/>
                <a:gd name="connsiteY25" fmla="*/ 193675 h 472961"/>
                <a:gd name="connsiteX26" fmla="*/ 372730 w 387018"/>
                <a:gd name="connsiteY26" fmla="*/ 128588 h 472961"/>
                <a:gd name="connsiteX27" fmla="*/ 339393 w 387018"/>
                <a:gd name="connsiteY27" fmla="*/ 107950 h 472961"/>
                <a:gd name="connsiteX28" fmla="*/ 296530 w 387018"/>
                <a:gd name="connsiteY28" fmla="*/ 104775 h 472961"/>
                <a:gd name="connsiteX29" fmla="*/ 277480 w 387018"/>
                <a:gd name="connsiteY29" fmla="*/ 76200 h 472961"/>
                <a:gd name="connsiteX30" fmla="*/ 263193 w 387018"/>
                <a:gd name="connsiteY30" fmla="*/ 66675 h 472961"/>
                <a:gd name="connsiteX31" fmla="*/ 206043 w 387018"/>
                <a:gd name="connsiteY31" fmla="*/ 57150 h 472961"/>
                <a:gd name="connsiteX32" fmla="*/ 191755 w 387018"/>
                <a:gd name="connsiteY32" fmla="*/ 52388 h 472961"/>
                <a:gd name="connsiteX33" fmla="*/ 167943 w 387018"/>
                <a:gd name="connsiteY33" fmla="*/ 23813 h 472961"/>
                <a:gd name="connsiteX34" fmla="*/ 153655 w 387018"/>
                <a:gd name="connsiteY34" fmla="*/ 14288 h 472961"/>
                <a:gd name="connsiteX35" fmla="*/ 125080 w 387018"/>
                <a:gd name="connsiteY35" fmla="*/ 4763 h 472961"/>
                <a:gd name="connsiteX36" fmla="*/ 110793 w 387018"/>
                <a:gd name="connsiteY36" fmla="*/ 0 h 472961"/>
                <a:gd name="connsiteX37" fmla="*/ 63168 w 387018"/>
                <a:gd name="connsiteY37" fmla="*/ 4763 h 472961"/>
                <a:gd name="connsiteX38" fmla="*/ 48880 w 387018"/>
                <a:gd name="connsiteY38" fmla="*/ 9525 h 472961"/>
                <a:gd name="connsiteX39" fmla="*/ 29830 w 387018"/>
                <a:gd name="connsiteY39" fmla="*/ 14288 h 472961"/>
                <a:gd name="connsiteX40" fmla="*/ 25068 w 387018"/>
                <a:gd name="connsiteY40" fmla="*/ 19050 h 472961"/>
                <a:gd name="connsiteX0" fmla="*/ 24036 w 385986"/>
                <a:gd name="connsiteY0" fmla="*/ 19050 h 472961"/>
                <a:gd name="connsiteX1" fmla="*/ 223 w 385986"/>
                <a:gd name="connsiteY1" fmla="*/ 23813 h 472961"/>
                <a:gd name="connsiteX2" fmla="*/ 39911 w 385986"/>
                <a:gd name="connsiteY2" fmla="*/ 36513 h 472961"/>
                <a:gd name="connsiteX3" fmla="*/ 19273 w 385986"/>
                <a:gd name="connsiteY3" fmla="*/ 71438 h 472961"/>
                <a:gd name="connsiteX4" fmla="*/ 24036 w 385986"/>
                <a:gd name="connsiteY4" fmla="*/ 90488 h 472961"/>
                <a:gd name="connsiteX5" fmla="*/ 33561 w 385986"/>
                <a:gd name="connsiteY5" fmla="*/ 109538 h 472961"/>
                <a:gd name="connsiteX6" fmla="*/ 38323 w 385986"/>
                <a:gd name="connsiteY6" fmla="*/ 123825 h 472961"/>
                <a:gd name="connsiteX7" fmla="*/ 57373 w 385986"/>
                <a:gd name="connsiteY7" fmla="*/ 190500 h 472961"/>
                <a:gd name="connsiteX8" fmla="*/ 71661 w 385986"/>
                <a:gd name="connsiteY8" fmla="*/ 200025 h 472961"/>
                <a:gd name="connsiteX9" fmla="*/ 76423 w 385986"/>
                <a:gd name="connsiteY9" fmla="*/ 214313 h 472961"/>
                <a:gd name="connsiteX10" fmla="*/ 66898 w 385986"/>
                <a:gd name="connsiteY10" fmla="*/ 261938 h 472961"/>
                <a:gd name="connsiteX11" fmla="*/ 71661 w 385986"/>
                <a:gd name="connsiteY11" fmla="*/ 352425 h 472961"/>
                <a:gd name="connsiteX12" fmla="*/ 85948 w 385986"/>
                <a:gd name="connsiteY12" fmla="*/ 366713 h 472961"/>
                <a:gd name="connsiteX13" fmla="*/ 90711 w 385986"/>
                <a:gd name="connsiteY13" fmla="*/ 381000 h 472961"/>
                <a:gd name="connsiteX14" fmla="*/ 104998 w 385986"/>
                <a:gd name="connsiteY14" fmla="*/ 395288 h 472961"/>
                <a:gd name="connsiteX15" fmla="*/ 224061 w 385986"/>
                <a:gd name="connsiteY15" fmla="*/ 409575 h 472961"/>
                <a:gd name="connsiteX16" fmla="*/ 238348 w 385986"/>
                <a:gd name="connsiteY16" fmla="*/ 414338 h 472961"/>
                <a:gd name="connsiteX17" fmla="*/ 271686 w 385986"/>
                <a:gd name="connsiteY17" fmla="*/ 423863 h 472961"/>
                <a:gd name="connsiteX18" fmla="*/ 285973 w 385986"/>
                <a:gd name="connsiteY18" fmla="*/ 433388 h 472961"/>
                <a:gd name="connsiteX19" fmla="*/ 333598 w 385986"/>
                <a:gd name="connsiteY19" fmla="*/ 457200 h 472961"/>
                <a:gd name="connsiteX20" fmla="*/ 343123 w 385986"/>
                <a:gd name="connsiteY20" fmla="*/ 419100 h 472961"/>
                <a:gd name="connsiteX21" fmla="*/ 338361 w 385986"/>
                <a:gd name="connsiteY21" fmla="*/ 395288 h 472961"/>
                <a:gd name="connsiteX22" fmla="*/ 370111 w 385986"/>
                <a:gd name="connsiteY22" fmla="*/ 338138 h 472961"/>
                <a:gd name="connsiteX23" fmla="*/ 362173 w 385986"/>
                <a:gd name="connsiteY23" fmla="*/ 314325 h 472961"/>
                <a:gd name="connsiteX24" fmla="*/ 381223 w 385986"/>
                <a:gd name="connsiteY24" fmla="*/ 252413 h 472961"/>
                <a:gd name="connsiteX25" fmla="*/ 385986 w 385986"/>
                <a:gd name="connsiteY25" fmla="*/ 193675 h 472961"/>
                <a:gd name="connsiteX26" fmla="*/ 371698 w 385986"/>
                <a:gd name="connsiteY26" fmla="*/ 128588 h 472961"/>
                <a:gd name="connsiteX27" fmla="*/ 338361 w 385986"/>
                <a:gd name="connsiteY27" fmla="*/ 107950 h 472961"/>
                <a:gd name="connsiteX28" fmla="*/ 295498 w 385986"/>
                <a:gd name="connsiteY28" fmla="*/ 104775 h 472961"/>
                <a:gd name="connsiteX29" fmla="*/ 276448 w 385986"/>
                <a:gd name="connsiteY29" fmla="*/ 76200 h 472961"/>
                <a:gd name="connsiteX30" fmla="*/ 262161 w 385986"/>
                <a:gd name="connsiteY30" fmla="*/ 66675 h 472961"/>
                <a:gd name="connsiteX31" fmla="*/ 205011 w 385986"/>
                <a:gd name="connsiteY31" fmla="*/ 57150 h 472961"/>
                <a:gd name="connsiteX32" fmla="*/ 190723 w 385986"/>
                <a:gd name="connsiteY32" fmla="*/ 52388 h 472961"/>
                <a:gd name="connsiteX33" fmla="*/ 166911 w 385986"/>
                <a:gd name="connsiteY33" fmla="*/ 23813 h 472961"/>
                <a:gd name="connsiteX34" fmla="*/ 152623 w 385986"/>
                <a:gd name="connsiteY34" fmla="*/ 14288 h 472961"/>
                <a:gd name="connsiteX35" fmla="*/ 124048 w 385986"/>
                <a:gd name="connsiteY35" fmla="*/ 4763 h 472961"/>
                <a:gd name="connsiteX36" fmla="*/ 109761 w 385986"/>
                <a:gd name="connsiteY36" fmla="*/ 0 h 472961"/>
                <a:gd name="connsiteX37" fmla="*/ 62136 w 385986"/>
                <a:gd name="connsiteY37" fmla="*/ 4763 h 472961"/>
                <a:gd name="connsiteX38" fmla="*/ 47848 w 385986"/>
                <a:gd name="connsiteY38" fmla="*/ 9525 h 472961"/>
                <a:gd name="connsiteX39" fmla="*/ 28798 w 385986"/>
                <a:gd name="connsiteY39" fmla="*/ 14288 h 472961"/>
                <a:gd name="connsiteX40" fmla="*/ 24036 w 385986"/>
                <a:gd name="connsiteY40" fmla="*/ 19050 h 472961"/>
                <a:gd name="connsiteX0" fmla="*/ 28683 w 385871"/>
                <a:gd name="connsiteY0" fmla="*/ 14288 h 472961"/>
                <a:gd name="connsiteX1" fmla="*/ 108 w 385871"/>
                <a:gd name="connsiteY1" fmla="*/ 23813 h 472961"/>
                <a:gd name="connsiteX2" fmla="*/ 39796 w 385871"/>
                <a:gd name="connsiteY2" fmla="*/ 36513 h 472961"/>
                <a:gd name="connsiteX3" fmla="*/ 19158 w 385871"/>
                <a:gd name="connsiteY3" fmla="*/ 71438 h 472961"/>
                <a:gd name="connsiteX4" fmla="*/ 23921 w 385871"/>
                <a:gd name="connsiteY4" fmla="*/ 90488 h 472961"/>
                <a:gd name="connsiteX5" fmla="*/ 33446 w 385871"/>
                <a:gd name="connsiteY5" fmla="*/ 109538 h 472961"/>
                <a:gd name="connsiteX6" fmla="*/ 38208 w 385871"/>
                <a:gd name="connsiteY6" fmla="*/ 123825 h 472961"/>
                <a:gd name="connsiteX7" fmla="*/ 57258 w 385871"/>
                <a:gd name="connsiteY7" fmla="*/ 190500 h 472961"/>
                <a:gd name="connsiteX8" fmla="*/ 71546 w 385871"/>
                <a:gd name="connsiteY8" fmla="*/ 200025 h 472961"/>
                <a:gd name="connsiteX9" fmla="*/ 76308 w 385871"/>
                <a:gd name="connsiteY9" fmla="*/ 214313 h 472961"/>
                <a:gd name="connsiteX10" fmla="*/ 66783 w 385871"/>
                <a:gd name="connsiteY10" fmla="*/ 261938 h 472961"/>
                <a:gd name="connsiteX11" fmla="*/ 71546 w 385871"/>
                <a:gd name="connsiteY11" fmla="*/ 352425 h 472961"/>
                <a:gd name="connsiteX12" fmla="*/ 85833 w 385871"/>
                <a:gd name="connsiteY12" fmla="*/ 366713 h 472961"/>
                <a:gd name="connsiteX13" fmla="*/ 90596 w 385871"/>
                <a:gd name="connsiteY13" fmla="*/ 381000 h 472961"/>
                <a:gd name="connsiteX14" fmla="*/ 104883 w 385871"/>
                <a:gd name="connsiteY14" fmla="*/ 395288 h 472961"/>
                <a:gd name="connsiteX15" fmla="*/ 223946 w 385871"/>
                <a:gd name="connsiteY15" fmla="*/ 409575 h 472961"/>
                <a:gd name="connsiteX16" fmla="*/ 238233 w 385871"/>
                <a:gd name="connsiteY16" fmla="*/ 414338 h 472961"/>
                <a:gd name="connsiteX17" fmla="*/ 271571 w 385871"/>
                <a:gd name="connsiteY17" fmla="*/ 423863 h 472961"/>
                <a:gd name="connsiteX18" fmla="*/ 285858 w 385871"/>
                <a:gd name="connsiteY18" fmla="*/ 433388 h 472961"/>
                <a:gd name="connsiteX19" fmla="*/ 333483 w 385871"/>
                <a:gd name="connsiteY19" fmla="*/ 457200 h 472961"/>
                <a:gd name="connsiteX20" fmla="*/ 343008 w 385871"/>
                <a:gd name="connsiteY20" fmla="*/ 419100 h 472961"/>
                <a:gd name="connsiteX21" fmla="*/ 338246 w 385871"/>
                <a:gd name="connsiteY21" fmla="*/ 395288 h 472961"/>
                <a:gd name="connsiteX22" fmla="*/ 369996 w 385871"/>
                <a:gd name="connsiteY22" fmla="*/ 338138 h 472961"/>
                <a:gd name="connsiteX23" fmla="*/ 362058 w 385871"/>
                <a:gd name="connsiteY23" fmla="*/ 314325 h 472961"/>
                <a:gd name="connsiteX24" fmla="*/ 381108 w 385871"/>
                <a:gd name="connsiteY24" fmla="*/ 252413 h 472961"/>
                <a:gd name="connsiteX25" fmla="*/ 385871 w 385871"/>
                <a:gd name="connsiteY25" fmla="*/ 193675 h 472961"/>
                <a:gd name="connsiteX26" fmla="*/ 371583 w 385871"/>
                <a:gd name="connsiteY26" fmla="*/ 128588 h 472961"/>
                <a:gd name="connsiteX27" fmla="*/ 338246 w 385871"/>
                <a:gd name="connsiteY27" fmla="*/ 107950 h 472961"/>
                <a:gd name="connsiteX28" fmla="*/ 295383 w 385871"/>
                <a:gd name="connsiteY28" fmla="*/ 104775 h 472961"/>
                <a:gd name="connsiteX29" fmla="*/ 276333 w 385871"/>
                <a:gd name="connsiteY29" fmla="*/ 76200 h 472961"/>
                <a:gd name="connsiteX30" fmla="*/ 262046 w 385871"/>
                <a:gd name="connsiteY30" fmla="*/ 66675 h 472961"/>
                <a:gd name="connsiteX31" fmla="*/ 204896 w 385871"/>
                <a:gd name="connsiteY31" fmla="*/ 57150 h 472961"/>
                <a:gd name="connsiteX32" fmla="*/ 190608 w 385871"/>
                <a:gd name="connsiteY32" fmla="*/ 52388 h 472961"/>
                <a:gd name="connsiteX33" fmla="*/ 166796 w 385871"/>
                <a:gd name="connsiteY33" fmla="*/ 23813 h 472961"/>
                <a:gd name="connsiteX34" fmla="*/ 152508 w 385871"/>
                <a:gd name="connsiteY34" fmla="*/ 14288 h 472961"/>
                <a:gd name="connsiteX35" fmla="*/ 123933 w 385871"/>
                <a:gd name="connsiteY35" fmla="*/ 4763 h 472961"/>
                <a:gd name="connsiteX36" fmla="*/ 109646 w 385871"/>
                <a:gd name="connsiteY36" fmla="*/ 0 h 472961"/>
                <a:gd name="connsiteX37" fmla="*/ 62021 w 385871"/>
                <a:gd name="connsiteY37" fmla="*/ 4763 h 472961"/>
                <a:gd name="connsiteX38" fmla="*/ 47733 w 385871"/>
                <a:gd name="connsiteY38" fmla="*/ 9525 h 472961"/>
                <a:gd name="connsiteX39" fmla="*/ 28683 w 385871"/>
                <a:gd name="connsiteY39" fmla="*/ 14288 h 472961"/>
                <a:gd name="connsiteX0" fmla="*/ 47658 w 385796"/>
                <a:gd name="connsiteY0" fmla="*/ 9525 h 472961"/>
                <a:gd name="connsiteX1" fmla="*/ 33 w 385796"/>
                <a:gd name="connsiteY1" fmla="*/ 23813 h 472961"/>
                <a:gd name="connsiteX2" fmla="*/ 39721 w 385796"/>
                <a:gd name="connsiteY2" fmla="*/ 36513 h 472961"/>
                <a:gd name="connsiteX3" fmla="*/ 19083 w 385796"/>
                <a:gd name="connsiteY3" fmla="*/ 71438 h 472961"/>
                <a:gd name="connsiteX4" fmla="*/ 23846 w 385796"/>
                <a:gd name="connsiteY4" fmla="*/ 90488 h 472961"/>
                <a:gd name="connsiteX5" fmla="*/ 33371 w 385796"/>
                <a:gd name="connsiteY5" fmla="*/ 109538 h 472961"/>
                <a:gd name="connsiteX6" fmla="*/ 38133 w 385796"/>
                <a:gd name="connsiteY6" fmla="*/ 123825 h 472961"/>
                <a:gd name="connsiteX7" fmla="*/ 57183 w 385796"/>
                <a:gd name="connsiteY7" fmla="*/ 190500 h 472961"/>
                <a:gd name="connsiteX8" fmla="*/ 71471 w 385796"/>
                <a:gd name="connsiteY8" fmla="*/ 200025 h 472961"/>
                <a:gd name="connsiteX9" fmla="*/ 76233 w 385796"/>
                <a:gd name="connsiteY9" fmla="*/ 214313 h 472961"/>
                <a:gd name="connsiteX10" fmla="*/ 66708 w 385796"/>
                <a:gd name="connsiteY10" fmla="*/ 261938 h 472961"/>
                <a:gd name="connsiteX11" fmla="*/ 71471 w 385796"/>
                <a:gd name="connsiteY11" fmla="*/ 352425 h 472961"/>
                <a:gd name="connsiteX12" fmla="*/ 85758 w 385796"/>
                <a:gd name="connsiteY12" fmla="*/ 366713 h 472961"/>
                <a:gd name="connsiteX13" fmla="*/ 90521 w 385796"/>
                <a:gd name="connsiteY13" fmla="*/ 381000 h 472961"/>
                <a:gd name="connsiteX14" fmla="*/ 104808 w 385796"/>
                <a:gd name="connsiteY14" fmla="*/ 395288 h 472961"/>
                <a:gd name="connsiteX15" fmla="*/ 223871 w 385796"/>
                <a:gd name="connsiteY15" fmla="*/ 409575 h 472961"/>
                <a:gd name="connsiteX16" fmla="*/ 238158 w 385796"/>
                <a:gd name="connsiteY16" fmla="*/ 414338 h 472961"/>
                <a:gd name="connsiteX17" fmla="*/ 271496 w 385796"/>
                <a:gd name="connsiteY17" fmla="*/ 423863 h 472961"/>
                <a:gd name="connsiteX18" fmla="*/ 285783 w 385796"/>
                <a:gd name="connsiteY18" fmla="*/ 433388 h 472961"/>
                <a:gd name="connsiteX19" fmla="*/ 333408 w 385796"/>
                <a:gd name="connsiteY19" fmla="*/ 457200 h 472961"/>
                <a:gd name="connsiteX20" fmla="*/ 342933 w 385796"/>
                <a:gd name="connsiteY20" fmla="*/ 419100 h 472961"/>
                <a:gd name="connsiteX21" fmla="*/ 338171 w 385796"/>
                <a:gd name="connsiteY21" fmla="*/ 395288 h 472961"/>
                <a:gd name="connsiteX22" fmla="*/ 369921 w 385796"/>
                <a:gd name="connsiteY22" fmla="*/ 338138 h 472961"/>
                <a:gd name="connsiteX23" fmla="*/ 361983 w 385796"/>
                <a:gd name="connsiteY23" fmla="*/ 314325 h 472961"/>
                <a:gd name="connsiteX24" fmla="*/ 381033 w 385796"/>
                <a:gd name="connsiteY24" fmla="*/ 252413 h 472961"/>
                <a:gd name="connsiteX25" fmla="*/ 385796 w 385796"/>
                <a:gd name="connsiteY25" fmla="*/ 193675 h 472961"/>
                <a:gd name="connsiteX26" fmla="*/ 371508 w 385796"/>
                <a:gd name="connsiteY26" fmla="*/ 128588 h 472961"/>
                <a:gd name="connsiteX27" fmla="*/ 338171 w 385796"/>
                <a:gd name="connsiteY27" fmla="*/ 107950 h 472961"/>
                <a:gd name="connsiteX28" fmla="*/ 295308 w 385796"/>
                <a:gd name="connsiteY28" fmla="*/ 104775 h 472961"/>
                <a:gd name="connsiteX29" fmla="*/ 276258 w 385796"/>
                <a:gd name="connsiteY29" fmla="*/ 76200 h 472961"/>
                <a:gd name="connsiteX30" fmla="*/ 261971 w 385796"/>
                <a:gd name="connsiteY30" fmla="*/ 66675 h 472961"/>
                <a:gd name="connsiteX31" fmla="*/ 204821 w 385796"/>
                <a:gd name="connsiteY31" fmla="*/ 57150 h 472961"/>
                <a:gd name="connsiteX32" fmla="*/ 190533 w 385796"/>
                <a:gd name="connsiteY32" fmla="*/ 52388 h 472961"/>
                <a:gd name="connsiteX33" fmla="*/ 166721 w 385796"/>
                <a:gd name="connsiteY33" fmla="*/ 23813 h 472961"/>
                <a:gd name="connsiteX34" fmla="*/ 152433 w 385796"/>
                <a:gd name="connsiteY34" fmla="*/ 14288 h 472961"/>
                <a:gd name="connsiteX35" fmla="*/ 123858 w 385796"/>
                <a:gd name="connsiteY35" fmla="*/ 4763 h 472961"/>
                <a:gd name="connsiteX36" fmla="*/ 109571 w 385796"/>
                <a:gd name="connsiteY36" fmla="*/ 0 h 472961"/>
                <a:gd name="connsiteX37" fmla="*/ 61946 w 385796"/>
                <a:gd name="connsiteY37" fmla="*/ 4763 h 472961"/>
                <a:gd name="connsiteX38" fmla="*/ 47658 w 385796"/>
                <a:gd name="connsiteY38" fmla="*/ 9525 h 472961"/>
                <a:gd name="connsiteX0" fmla="*/ 31002 w 369140"/>
                <a:gd name="connsiteY0" fmla="*/ 9525 h 472961"/>
                <a:gd name="connsiteX1" fmla="*/ 23065 w 369140"/>
                <a:gd name="connsiteY1" fmla="*/ 36513 h 472961"/>
                <a:gd name="connsiteX2" fmla="*/ 2427 w 369140"/>
                <a:gd name="connsiteY2" fmla="*/ 71438 h 472961"/>
                <a:gd name="connsiteX3" fmla="*/ 7190 w 369140"/>
                <a:gd name="connsiteY3" fmla="*/ 90488 h 472961"/>
                <a:gd name="connsiteX4" fmla="*/ 16715 w 369140"/>
                <a:gd name="connsiteY4" fmla="*/ 109538 h 472961"/>
                <a:gd name="connsiteX5" fmla="*/ 21477 w 369140"/>
                <a:gd name="connsiteY5" fmla="*/ 123825 h 472961"/>
                <a:gd name="connsiteX6" fmla="*/ 40527 w 369140"/>
                <a:gd name="connsiteY6" fmla="*/ 190500 h 472961"/>
                <a:gd name="connsiteX7" fmla="*/ 54815 w 369140"/>
                <a:gd name="connsiteY7" fmla="*/ 200025 h 472961"/>
                <a:gd name="connsiteX8" fmla="*/ 59577 w 369140"/>
                <a:gd name="connsiteY8" fmla="*/ 214313 h 472961"/>
                <a:gd name="connsiteX9" fmla="*/ 50052 w 369140"/>
                <a:gd name="connsiteY9" fmla="*/ 261938 h 472961"/>
                <a:gd name="connsiteX10" fmla="*/ 54815 w 369140"/>
                <a:gd name="connsiteY10" fmla="*/ 352425 h 472961"/>
                <a:gd name="connsiteX11" fmla="*/ 69102 w 369140"/>
                <a:gd name="connsiteY11" fmla="*/ 366713 h 472961"/>
                <a:gd name="connsiteX12" fmla="*/ 73865 w 369140"/>
                <a:gd name="connsiteY12" fmla="*/ 381000 h 472961"/>
                <a:gd name="connsiteX13" fmla="*/ 88152 w 369140"/>
                <a:gd name="connsiteY13" fmla="*/ 395288 h 472961"/>
                <a:gd name="connsiteX14" fmla="*/ 207215 w 369140"/>
                <a:gd name="connsiteY14" fmla="*/ 409575 h 472961"/>
                <a:gd name="connsiteX15" fmla="*/ 221502 w 369140"/>
                <a:gd name="connsiteY15" fmla="*/ 414338 h 472961"/>
                <a:gd name="connsiteX16" fmla="*/ 254840 w 369140"/>
                <a:gd name="connsiteY16" fmla="*/ 423863 h 472961"/>
                <a:gd name="connsiteX17" fmla="*/ 269127 w 369140"/>
                <a:gd name="connsiteY17" fmla="*/ 433388 h 472961"/>
                <a:gd name="connsiteX18" fmla="*/ 316752 w 369140"/>
                <a:gd name="connsiteY18" fmla="*/ 457200 h 472961"/>
                <a:gd name="connsiteX19" fmla="*/ 326277 w 369140"/>
                <a:gd name="connsiteY19" fmla="*/ 419100 h 472961"/>
                <a:gd name="connsiteX20" fmla="*/ 321515 w 369140"/>
                <a:gd name="connsiteY20" fmla="*/ 395288 h 472961"/>
                <a:gd name="connsiteX21" fmla="*/ 353265 w 369140"/>
                <a:gd name="connsiteY21" fmla="*/ 338138 h 472961"/>
                <a:gd name="connsiteX22" fmla="*/ 345327 w 369140"/>
                <a:gd name="connsiteY22" fmla="*/ 314325 h 472961"/>
                <a:gd name="connsiteX23" fmla="*/ 364377 w 369140"/>
                <a:gd name="connsiteY23" fmla="*/ 252413 h 472961"/>
                <a:gd name="connsiteX24" fmla="*/ 369140 w 369140"/>
                <a:gd name="connsiteY24" fmla="*/ 193675 h 472961"/>
                <a:gd name="connsiteX25" fmla="*/ 354852 w 369140"/>
                <a:gd name="connsiteY25" fmla="*/ 128588 h 472961"/>
                <a:gd name="connsiteX26" fmla="*/ 321515 w 369140"/>
                <a:gd name="connsiteY26" fmla="*/ 107950 h 472961"/>
                <a:gd name="connsiteX27" fmla="*/ 278652 w 369140"/>
                <a:gd name="connsiteY27" fmla="*/ 104775 h 472961"/>
                <a:gd name="connsiteX28" fmla="*/ 259602 w 369140"/>
                <a:gd name="connsiteY28" fmla="*/ 76200 h 472961"/>
                <a:gd name="connsiteX29" fmla="*/ 245315 w 369140"/>
                <a:gd name="connsiteY29" fmla="*/ 66675 h 472961"/>
                <a:gd name="connsiteX30" fmla="*/ 188165 w 369140"/>
                <a:gd name="connsiteY30" fmla="*/ 57150 h 472961"/>
                <a:gd name="connsiteX31" fmla="*/ 173877 w 369140"/>
                <a:gd name="connsiteY31" fmla="*/ 52388 h 472961"/>
                <a:gd name="connsiteX32" fmla="*/ 150065 w 369140"/>
                <a:gd name="connsiteY32" fmla="*/ 23813 h 472961"/>
                <a:gd name="connsiteX33" fmla="*/ 135777 w 369140"/>
                <a:gd name="connsiteY33" fmla="*/ 14288 h 472961"/>
                <a:gd name="connsiteX34" fmla="*/ 107202 w 369140"/>
                <a:gd name="connsiteY34" fmla="*/ 4763 h 472961"/>
                <a:gd name="connsiteX35" fmla="*/ 92915 w 369140"/>
                <a:gd name="connsiteY35" fmla="*/ 0 h 472961"/>
                <a:gd name="connsiteX36" fmla="*/ 45290 w 369140"/>
                <a:gd name="connsiteY36" fmla="*/ 4763 h 472961"/>
                <a:gd name="connsiteX37" fmla="*/ 31002 w 369140"/>
                <a:gd name="connsiteY37" fmla="*/ 9525 h 472961"/>
                <a:gd name="connsiteX0" fmla="*/ 31002 w 369140"/>
                <a:gd name="connsiteY0" fmla="*/ 9525 h 472961"/>
                <a:gd name="connsiteX1" fmla="*/ 23065 w 369140"/>
                <a:gd name="connsiteY1" fmla="*/ 36513 h 472961"/>
                <a:gd name="connsiteX2" fmla="*/ 2427 w 369140"/>
                <a:gd name="connsiteY2" fmla="*/ 71438 h 472961"/>
                <a:gd name="connsiteX3" fmla="*/ 16715 w 369140"/>
                <a:gd name="connsiteY3" fmla="*/ 109538 h 472961"/>
                <a:gd name="connsiteX4" fmla="*/ 21477 w 369140"/>
                <a:gd name="connsiteY4" fmla="*/ 123825 h 472961"/>
                <a:gd name="connsiteX5" fmla="*/ 40527 w 369140"/>
                <a:gd name="connsiteY5" fmla="*/ 190500 h 472961"/>
                <a:gd name="connsiteX6" fmla="*/ 54815 w 369140"/>
                <a:gd name="connsiteY6" fmla="*/ 200025 h 472961"/>
                <a:gd name="connsiteX7" fmla="*/ 59577 w 369140"/>
                <a:gd name="connsiteY7" fmla="*/ 214313 h 472961"/>
                <a:gd name="connsiteX8" fmla="*/ 50052 w 369140"/>
                <a:gd name="connsiteY8" fmla="*/ 261938 h 472961"/>
                <a:gd name="connsiteX9" fmla="*/ 54815 w 369140"/>
                <a:gd name="connsiteY9" fmla="*/ 352425 h 472961"/>
                <a:gd name="connsiteX10" fmla="*/ 69102 w 369140"/>
                <a:gd name="connsiteY10" fmla="*/ 366713 h 472961"/>
                <a:gd name="connsiteX11" fmla="*/ 73865 w 369140"/>
                <a:gd name="connsiteY11" fmla="*/ 381000 h 472961"/>
                <a:gd name="connsiteX12" fmla="*/ 88152 w 369140"/>
                <a:gd name="connsiteY12" fmla="*/ 395288 h 472961"/>
                <a:gd name="connsiteX13" fmla="*/ 207215 w 369140"/>
                <a:gd name="connsiteY13" fmla="*/ 409575 h 472961"/>
                <a:gd name="connsiteX14" fmla="*/ 221502 w 369140"/>
                <a:gd name="connsiteY14" fmla="*/ 414338 h 472961"/>
                <a:gd name="connsiteX15" fmla="*/ 254840 w 369140"/>
                <a:gd name="connsiteY15" fmla="*/ 423863 h 472961"/>
                <a:gd name="connsiteX16" fmla="*/ 269127 w 369140"/>
                <a:gd name="connsiteY16" fmla="*/ 433388 h 472961"/>
                <a:gd name="connsiteX17" fmla="*/ 316752 w 369140"/>
                <a:gd name="connsiteY17" fmla="*/ 457200 h 472961"/>
                <a:gd name="connsiteX18" fmla="*/ 326277 w 369140"/>
                <a:gd name="connsiteY18" fmla="*/ 419100 h 472961"/>
                <a:gd name="connsiteX19" fmla="*/ 321515 w 369140"/>
                <a:gd name="connsiteY19" fmla="*/ 395288 h 472961"/>
                <a:gd name="connsiteX20" fmla="*/ 353265 w 369140"/>
                <a:gd name="connsiteY20" fmla="*/ 338138 h 472961"/>
                <a:gd name="connsiteX21" fmla="*/ 345327 w 369140"/>
                <a:gd name="connsiteY21" fmla="*/ 314325 h 472961"/>
                <a:gd name="connsiteX22" fmla="*/ 364377 w 369140"/>
                <a:gd name="connsiteY22" fmla="*/ 252413 h 472961"/>
                <a:gd name="connsiteX23" fmla="*/ 369140 w 369140"/>
                <a:gd name="connsiteY23" fmla="*/ 193675 h 472961"/>
                <a:gd name="connsiteX24" fmla="*/ 354852 w 369140"/>
                <a:gd name="connsiteY24" fmla="*/ 128588 h 472961"/>
                <a:gd name="connsiteX25" fmla="*/ 321515 w 369140"/>
                <a:gd name="connsiteY25" fmla="*/ 107950 h 472961"/>
                <a:gd name="connsiteX26" fmla="*/ 278652 w 369140"/>
                <a:gd name="connsiteY26" fmla="*/ 104775 h 472961"/>
                <a:gd name="connsiteX27" fmla="*/ 259602 w 369140"/>
                <a:gd name="connsiteY27" fmla="*/ 76200 h 472961"/>
                <a:gd name="connsiteX28" fmla="*/ 245315 w 369140"/>
                <a:gd name="connsiteY28" fmla="*/ 66675 h 472961"/>
                <a:gd name="connsiteX29" fmla="*/ 188165 w 369140"/>
                <a:gd name="connsiteY29" fmla="*/ 57150 h 472961"/>
                <a:gd name="connsiteX30" fmla="*/ 173877 w 369140"/>
                <a:gd name="connsiteY30" fmla="*/ 52388 h 472961"/>
                <a:gd name="connsiteX31" fmla="*/ 150065 w 369140"/>
                <a:gd name="connsiteY31" fmla="*/ 23813 h 472961"/>
                <a:gd name="connsiteX32" fmla="*/ 135777 w 369140"/>
                <a:gd name="connsiteY32" fmla="*/ 14288 h 472961"/>
                <a:gd name="connsiteX33" fmla="*/ 107202 w 369140"/>
                <a:gd name="connsiteY33" fmla="*/ 4763 h 472961"/>
                <a:gd name="connsiteX34" fmla="*/ 92915 w 369140"/>
                <a:gd name="connsiteY34" fmla="*/ 0 h 472961"/>
                <a:gd name="connsiteX35" fmla="*/ 45290 w 369140"/>
                <a:gd name="connsiteY35" fmla="*/ 4763 h 472961"/>
                <a:gd name="connsiteX36" fmla="*/ 31002 w 369140"/>
                <a:gd name="connsiteY36" fmla="*/ 9525 h 472961"/>
                <a:gd name="connsiteX0" fmla="*/ 14302 w 352440"/>
                <a:gd name="connsiteY0" fmla="*/ 9525 h 472961"/>
                <a:gd name="connsiteX1" fmla="*/ 6365 w 352440"/>
                <a:gd name="connsiteY1" fmla="*/ 36513 h 472961"/>
                <a:gd name="connsiteX2" fmla="*/ 15 w 352440"/>
                <a:gd name="connsiteY2" fmla="*/ 109538 h 472961"/>
                <a:gd name="connsiteX3" fmla="*/ 4777 w 352440"/>
                <a:gd name="connsiteY3" fmla="*/ 123825 h 472961"/>
                <a:gd name="connsiteX4" fmla="*/ 23827 w 352440"/>
                <a:gd name="connsiteY4" fmla="*/ 190500 h 472961"/>
                <a:gd name="connsiteX5" fmla="*/ 38115 w 352440"/>
                <a:gd name="connsiteY5" fmla="*/ 200025 h 472961"/>
                <a:gd name="connsiteX6" fmla="*/ 42877 w 352440"/>
                <a:gd name="connsiteY6" fmla="*/ 214313 h 472961"/>
                <a:gd name="connsiteX7" fmla="*/ 33352 w 352440"/>
                <a:gd name="connsiteY7" fmla="*/ 261938 h 472961"/>
                <a:gd name="connsiteX8" fmla="*/ 38115 w 352440"/>
                <a:gd name="connsiteY8" fmla="*/ 352425 h 472961"/>
                <a:gd name="connsiteX9" fmla="*/ 52402 w 352440"/>
                <a:gd name="connsiteY9" fmla="*/ 366713 h 472961"/>
                <a:gd name="connsiteX10" fmla="*/ 57165 w 352440"/>
                <a:gd name="connsiteY10" fmla="*/ 381000 h 472961"/>
                <a:gd name="connsiteX11" fmla="*/ 71452 w 352440"/>
                <a:gd name="connsiteY11" fmla="*/ 395288 h 472961"/>
                <a:gd name="connsiteX12" fmla="*/ 190515 w 352440"/>
                <a:gd name="connsiteY12" fmla="*/ 409575 h 472961"/>
                <a:gd name="connsiteX13" fmla="*/ 204802 w 352440"/>
                <a:gd name="connsiteY13" fmla="*/ 414338 h 472961"/>
                <a:gd name="connsiteX14" fmla="*/ 238140 w 352440"/>
                <a:gd name="connsiteY14" fmla="*/ 423863 h 472961"/>
                <a:gd name="connsiteX15" fmla="*/ 252427 w 352440"/>
                <a:gd name="connsiteY15" fmla="*/ 433388 h 472961"/>
                <a:gd name="connsiteX16" fmla="*/ 300052 w 352440"/>
                <a:gd name="connsiteY16" fmla="*/ 457200 h 472961"/>
                <a:gd name="connsiteX17" fmla="*/ 309577 w 352440"/>
                <a:gd name="connsiteY17" fmla="*/ 419100 h 472961"/>
                <a:gd name="connsiteX18" fmla="*/ 304815 w 352440"/>
                <a:gd name="connsiteY18" fmla="*/ 395288 h 472961"/>
                <a:gd name="connsiteX19" fmla="*/ 336565 w 352440"/>
                <a:gd name="connsiteY19" fmla="*/ 338138 h 472961"/>
                <a:gd name="connsiteX20" fmla="*/ 328627 w 352440"/>
                <a:gd name="connsiteY20" fmla="*/ 314325 h 472961"/>
                <a:gd name="connsiteX21" fmla="*/ 347677 w 352440"/>
                <a:gd name="connsiteY21" fmla="*/ 252413 h 472961"/>
                <a:gd name="connsiteX22" fmla="*/ 352440 w 352440"/>
                <a:gd name="connsiteY22" fmla="*/ 193675 h 472961"/>
                <a:gd name="connsiteX23" fmla="*/ 338152 w 352440"/>
                <a:gd name="connsiteY23" fmla="*/ 128588 h 472961"/>
                <a:gd name="connsiteX24" fmla="*/ 304815 w 352440"/>
                <a:gd name="connsiteY24" fmla="*/ 107950 h 472961"/>
                <a:gd name="connsiteX25" fmla="*/ 261952 w 352440"/>
                <a:gd name="connsiteY25" fmla="*/ 104775 h 472961"/>
                <a:gd name="connsiteX26" fmla="*/ 242902 w 352440"/>
                <a:gd name="connsiteY26" fmla="*/ 76200 h 472961"/>
                <a:gd name="connsiteX27" fmla="*/ 228615 w 352440"/>
                <a:gd name="connsiteY27" fmla="*/ 66675 h 472961"/>
                <a:gd name="connsiteX28" fmla="*/ 171465 w 352440"/>
                <a:gd name="connsiteY28" fmla="*/ 57150 h 472961"/>
                <a:gd name="connsiteX29" fmla="*/ 157177 w 352440"/>
                <a:gd name="connsiteY29" fmla="*/ 52388 h 472961"/>
                <a:gd name="connsiteX30" fmla="*/ 133365 w 352440"/>
                <a:gd name="connsiteY30" fmla="*/ 23813 h 472961"/>
                <a:gd name="connsiteX31" fmla="*/ 119077 w 352440"/>
                <a:gd name="connsiteY31" fmla="*/ 14288 h 472961"/>
                <a:gd name="connsiteX32" fmla="*/ 90502 w 352440"/>
                <a:gd name="connsiteY32" fmla="*/ 4763 h 472961"/>
                <a:gd name="connsiteX33" fmla="*/ 76215 w 352440"/>
                <a:gd name="connsiteY33" fmla="*/ 0 h 472961"/>
                <a:gd name="connsiteX34" fmla="*/ 28590 w 352440"/>
                <a:gd name="connsiteY34" fmla="*/ 4763 h 472961"/>
                <a:gd name="connsiteX35" fmla="*/ 14302 w 352440"/>
                <a:gd name="connsiteY35" fmla="*/ 9525 h 472961"/>
                <a:gd name="connsiteX0" fmla="*/ 14302 w 352440"/>
                <a:gd name="connsiteY0" fmla="*/ 9525 h 472961"/>
                <a:gd name="connsiteX1" fmla="*/ 6365 w 352440"/>
                <a:gd name="connsiteY1" fmla="*/ 36513 h 472961"/>
                <a:gd name="connsiteX2" fmla="*/ 15 w 352440"/>
                <a:gd name="connsiteY2" fmla="*/ 109538 h 472961"/>
                <a:gd name="connsiteX3" fmla="*/ 4777 w 352440"/>
                <a:gd name="connsiteY3" fmla="*/ 123825 h 472961"/>
                <a:gd name="connsiteX4" fmla="*/ 23827 w 352440"/>
                <a:gd name="connsiteY4" fmla="*/ 190500 h 472961"/>
                <a:gd name="connsiteX5" fmla="*/ 38115 w 352440"/>
                <a:gd name="connsiteY5" fmla="*/ 200025 h 472961"/>
                <a:gd name="connsiteX6" fmla="*/ 33352 w 352440"/>
                <a:gd name="connsiteY6" fmla="*/ 261938 h 472961"/>
                <a:gd name="connsiteX7" fmla="*/ 38115 w 352440"/>
                <a:gd name="connsiteY7" fmla="*/ 352425 h 472961"/>
                <a:gd name="connsiteX8" fmla="*/ 52402 w 352440"/>
                <a:gd name="connsiteY8" fmla="*/ 366713 h 472961"/>
                <a:gd name="connsiteX9" fmla="*/ 57165 w 352440"/>
                <a:gd name="connsiteY9" fmla="*/ 381000 h 472961"/>
                <a:gd name="connsiteX10" fmla="*/ 71452 w 352440"/>
                <a:gd name="connsiteY10" fmla="*/ 395288 h 472961"/>
                <a:gd name="connsiteX11" fmla="*/ 190515 w 352440"/>
                <a:gd name="connsiteY11" fmla="*/ 409575 h 472961"/>
                <a:gd name="connsiteX12" fmla="*/ 204802 w 352440"/>
                <a:gd name="connsiteY12" fmla="*/ 414338 h 472961"/>
                <a:gd name="connsiteX13" fmla="*/ 238140 w 352440"/>
                <a:gd name="connsiteY13" fmla="*/ 423863 h 472961"/>
                <a:gd name="connsiteX14" fmla="*/ 252427 w 352440"/>
                <a:gd name="connsiteY14" fmla="*/ 433388 h 472961"/>
                <a:gd name="connsiteX15" fmla="*/ 300052 w 352440"/>
                <a:gd name="connsiteY15" fmla="*/ 457200 h 472961"/>
                <a:gd name="connsiteX16" fmla="*/ 309577 w 352440"/>
                <a:gd name="connsiteY16" fmla="*/ 419100 h 472961"/>
                <a:gd name="connsiteX17" fmla="*/ 304815 w 352440"/>
                <a:gd name="connsiteY17" fmla="*/ 395288 h 472961"/>
                <a:gd name="connsiteX18" fmla="*/ 336565 w 352440"/>
                <a:gd name="connsiteY18" fmla="*/ 338138 h 472961"/>
                <a:gd name="connsiteX19" fmla="*/ 328627 w 352440"/>
                <a:gd name="connsiteY19" fmla="*/ 314325 h 472961"/>
                <a:gd name="connsiteX20" fmla="*/ 347677 w 352440"/>
                <a:gd name="connsiteY20" fmla="*/ 252413 h 472961"/>
                <a:gd name="connsiteX21" fmla="*/ 352440 w 352440"/>
                <a:gd name="connsiteY21" fmla="*/ 193675 h 472961"/>
                <a:gd name="connsiteX22" fmla="*/ 338152 w 352440"/>
                <a:gd name="connsiteY22" fmla="*/ 128588 h 472961"/>
                <a:gd name="connsiteX23" fmla="*/ 304815 w 352440"/>
                <a:gd name="connsiteY23" fmla="*/ 107950 h 472961"/>
                <a:gd name="connsiteX24" fmla="*/ 261952 w 352440"/>
                <a:gd name="connsiteY24" fmla="*/ 104775 h 472961"/>
                <a:gd name="connsiteX25" fmla="*/ 242902 w 352440"/>
                <a:gd name="connsiteY25" fmla="*/ 76200 h 472961"/>
                <a:gd name="connsiteX26" fmla="*/ 228615 w 352440"/>
                <a:gd name="connsiteY26" fmla="*/ 66675 h 472961"/>
                <a:gd name="connsiteX27" fmla="*/ 171465 w 352440"/>
                <a:gd name="connsiteY27" fmla="*/ 57150 h 472961"/>
                <a:gd name="connsiteX28" fmla="*/ 157177 w 352440"/>
                <a:gd name="connsiteY28" fmla="*/ 52388 h 472961"/>
                <a:gd name="connsiteX29" fmla="*/ 133365 w 352440"/>
                <a:gd name="connsiteY29" fmla="*/ 23813 h 472961"/>
                <a:gd name="connsiteX30" fmla="*/ 119077 w 352440"/>
                <a:gd name="connsiteY30" fmla="*/ 14288 h 472961"/>
                <a:gd name="connsiteX31" fmla="*/ 90502 w 352440"/>
                <a:gd name="connsiteY31" fmla="*/ 4763 h 472961"/>
                <a:gd name="connsiteX32" fmla="*/ 76215 w 352440"/>
                <a:gd name="connsiteY32" fmla="*/ 0 h 472961"/>
                <a:gd name="connsiteX33" fmla="*/ 28590 w 352440"/>
                <a:gd name="connsiteY33" fmla="*/ 4763 h 472961"/>
                <a:gd name="connsiteX34" fmla="*/ 14302 w 352440"/>
                <a:gd name="connsiteY34" fmla="*/ 9525 h 472961"/>
                <a:gd name="connsiteX0" fmla="*/ 14302 w 352440"/>
                <a:gd name="connsiteY0" fmla="*/ 9525 h 472961"/>
                <a:gd name="connsiteX1" fmla="*/ 6365 w 352440"/>
                <a:gd name="connsiteY1" fmla="*/ 36513 h 472961"/>
                <a:gd name="connsiteX2" fmla="*/ 15 w 352440"/>
                <a:gd name="connsiteY2" fmla="*/ 109538 h 472961"/>
                <a:gd name="connsiteX3" fmla="*/ 4777 w 352440"/>
                <a:gd name="connsiteY3" fmla="*/ 123825 h 472961"/>
                <a:gd name="connsiteX4" fmla="*/ 30177 w 352440"/>
                <a:gd name="connsiteY4" fmla="*/ 177800 h 472961"/>
                <a:gd name="connsiteX5" fmla="*/ 38115 w 352440"/>
                <a:gd name="connsiteY5" fmla="*/ 200025 h 472961"/>
                <a:gd name="connsiteX6" fmla="*/ 33352 w 352440"/>
                <a:gd name="connsiteY6" fmla="*/ 261938 h 472961"/>
                <a:gd name="connsiteX7" fmla="*/ 38115 w 352440"/>
                <a:gd name="connsiteY7" fmla="*/ 352425 h 472961"/>
                <a:gd name="connsiteX8" fmla="*/ 52402 w 352440"/>
                <a:gd name="connsiteY8" fmla="*/ 366713 h 472961"/>
                <a:gd name="connsiteX9" fmla="*/ 57165 w 352440"/>
                <a:gd name="connsiteY9" fmla="*/ 381000 h 472961"/>
                <a:gd name="connsiteX10" fmla="*/ 71452 w 352440"/>
                <a:gd name="connsiteY10" fmla="*/ 395288 h 472961"/>
                <a:gd name="connsiteX11" fmla="*/ 190515 w 352440"/>
                <a:gd name="connsiteY11" fmla="*/ 409575 h 472961"/>
                <a:gd name="connsiteX12" fmla="*/ 204802 w 352440"/>
                <a:gd name="connsiteY12" fmla="*/ 414338 h 472961"/>
                <a:gd name="connsiteX13" fmla="*/ 238140 w 352440"/>
                <a:gd name="connsiteY13" fmla="*/ 423863 h 472961"/>
                <a:gd name="connsiteX14" fmla="*/ 252427 w 352440"/>
                <a:gd name="connsiteY14" fmla="*/ 433388 h 472961"/>
                <a:gd name="connsiteX15" fmla="*/ 300052 w 352440"/>
                <a:gd name="connsiteY15" fmla="*/ 457200 h 472961"/>
                <a:gd name="connsiteX16" fmla="*/ 309577 w 352440"/>
                <a:gd name="connsiteY16" fmla="*/ 419100 h 472961"/>
                <a:gd name="connsiteX17" fmla="*/ 304815 w 352440"/>
                <a:gd name="connsiteY17" fmla="*/ 395288 h 472961"/>
                <a:gd name="connsiteX18" fmla="*/ 336565 w 352440"/>
                <a:gd name="connsiteY18" fmla="*/ 338138 h 472961"/>
                <a:gd name="connsiteX19" fmla="*/ 328627 w 352440"/>
                <a:gd name="connsiteY19" fmla="*/ 314325 h 472961"/>
                <a:gd name="connsiteX20" fmla="*/ 347677 w 352440"/>
                <a:gd name="connsiteY20" fmla="*/ 252413 h 472961"/>
                <a:gd name="connsiteX21" fmla="*/ 352440 w 352440"/>
                <a:gd name="connsiteY21" fmla="*/ 193675 h 472961"/>
                <a:gd name="connsiteX22" fmla="*/ 338152 w 352440"/>
                <a:gd name="connsiteY22" fmla="*/ 128588 h 472961"/>
                <a:gd name="connsiteX23" fmla="*/ 304815 w 352440"/>
                <a:gd name="connsiteY23" fmla="*/ 107950 h 472961"/>
                <a:gd name="connsiteX24" fmla="*/ 261952 w 352440"/>
                <a:gd name="connsiteY24" fmla="*/ 104775 h 472961"/>
                <a:gd name="connsiteX25" fmla="*/ 242902 w 352440"/>
                <a:gd name="connsiteY25" fmla="*/ 76200 h 472961"/>
                <a:gd name="connsiteX26" fmla="*/ 228615 w 352440"/>
                <a:gd name="connsiteY26" fmla="*/ 66675 h 472961"/>
                <a:gd name="connsiteX27" fmla="*/ 171465 w 352440"/>
                <a:gd name="connsiteY27" fmla="*/ 57150 h 472961"/>
                <a:gd name="connsiteX28" fmla="*/ 157177 w 352440"/>
                <a:gd name="connsiteY28" fmla="*/ 52388 h 472961"/>
                <a:gd name="connsiteX29" fmla="*/ 133365 w 352440"/>
                <a:gd name="connsiteY29" fmla="*/ 23813 h 472961"/>
                <a:gd name="connsiteX30" fmla="*/ 119077 w 352440"/>
                <a:gd name="connsiteY30" fmla="*/ 14288 h 472961"/>
                <a:gd name="connsiteX31" fmla="*/ 90502 w 352440"/>
                <a:gd name="connsiteY31" fmla="*/ 4763 h 472961"/>
                <a:gd name="connsiteX32" fmla="*/ 76215 w 352440"/>
                <a:gd name="connsiteY32" fmla="*/ 0 h 472961"/>
                <a:gd name="connsiteX33" fmla="*/ 28590 w 352440"/>
                <a:gd name="connsiteY33" fmla="*/ 4763 h 472961"/>
                <a:gd name="connsiteX34" fmla="*/ 14302 w 352440"/>
                <a:gd name="connsiteY34" fmla="*/ 9525 h 472961"/>
                <a:gd name="connsiteX0" fmla="*/ 14302 w 352440"/>
                <a:gd name="connsiteY0" fmla="*/ 9525 h 472961"/>
                <a:gd name="connsiteX1" fmla="*/ 6365 w 352440"/>
                <a:gd name="connsiteY1" fmla="*/ 36513 h 472961"/>
                <a:gd name="connsiteX2" fmla="*/ 15 w 352440"/>
                <a:gd name="connsiteY2" fmla="*/ 109538 h 472961"/>
                <a:gd name="connsiteX3" fmla="*/ 4777 w 352440"/>
                <a:gd name="connsiteY3" fmla="*/ 123825 h 472961"/>
                <a:gd name="connsiteX4" fmla="*/ 30177 w 352440"/>
                <a:gd name="connsiteY4" fmla="*/ 177800 h 472961"/>
                <a:gd name="connsiteX5" fmla="*/ 34940 w 352440"/>
                <a:gd name="connsiteY5" fmla="*/ 219075 h 472961"/>
                <a:gd name="connsiteX6" fmla="*/ 33352 w 352440"/>
                <a:gd name="connsiteY6" fmla="*/ 261938 h 472961"/>
                <a:gd name="connsiteX7" fmla="*/ 38115 w 352440"/>
                <a:gd name="connsiteY7" fmla="*/ 352425 h 472961"/>
                <a:gd name="connsiteX8" fmla="*/ 52402 w 352440"/>
                <a:gd name="connsiteY8" fmla="*/ 366713 h 472961"/>
                <a:gd name="connsiteX9" fmla="*/ 57165 w 352440"/>
                <a:gd name="connsiteY9" fmla="*/ 381000 h 472961"/>
                <a:gd name="connsiteX10" fmla="*/ 71452 w 352440"/>
                <a:gd name="connsiteY10" fmla="*/ 395288 h 472961"/>
                <a:gd name="connsiteX11" fmla="*/ 190515 w 352440"/>
                <a:gd name="connsiteY11" fmla="*/ 409575 h 472961"/>
                <a:gd name="connsiteX12" fmla="*/ 204802 w 352440"/>
                <a:gd name="connsiteY12" fmla="*/ 414338 h 472961"/>
                <a:gd name="connsiteX13" fmla="*/ 238140 w 352440"/>
                <a:gd name="connsiteY13" fmla="*/ 423863 h 472961"/>
                <a:gd name="connsiteX14" fmla="*/ 252427 w 352440"/>
                <a:gd name="connsiteY14" fmla="*/ 433388 h 472961"/>
                <a:gd name="connsiteX15" fmla="*/ 300052 w 352440"/>
                <a:gd name="connsiteY15" fmla="*/ 457200 h 472961"/>
                <a:gd name="connsiteX16" fmla="*/ 309577 w 352440"/>
                <a:gd name="connsiteY16" fmla="*/ 419100 h 472961"/>
                <a:gd name="connsiteX17" fmla="*/ 304815 w 352440"/>
                <a:gd name="connsiteY17" fmla="*/ 395288 h 472961"/>
                <a:gd name="connsiteX18" fmla="*/ 336565 w 352440"/>
                <a:gd name="connsiteY18" fmla="*/ 338138 h 472961"/>
                <a:gd name="connsiteX19" fmla="*/ 328627 w 352440"/>
                <a:gd name="connsiteY19" fmla="*/ 314325 h 472961"/>
                <a:gd name="connsiteX20" fmla="*/ 347677 w 352440"/>
                <a:gd name="connsiteY20" fmla="*/ 252413 h 472961"/>
                <a:gd name="connsiteX21" fmla="*/ 352440 w 352440"/>
                <a:gd name="connsiteY21" fmla="*/ 193675 h 472961"/>
                <a:gd name="connsiteX22" fmla="*/ 338152 w 352440"/>
                <a:gd name="connsiteY22" fmla="*/ 128588 h 472961"/>
                <a:gd name="connsiteX23" fmla="*/ 304815 w 352440"/>
                <a:gd name="connsiteY23" fmla="*/ 107950 h 472961"/>
                <a:gd name="connsiteX24" fmla="*/ 261952 w 352440"/>
                <a:gd name="connsiteY24" fmla="*/ 104775 h 472961"/>
                <a:gd name="connsiteX25" fmla="*/ 242902 w 352440"/>
                <a:gd name="connsiteY25" fmla="*/ 76200 h 472961"/>
                <a:gd name="connsiteX26" fmla="*/ 228615 w 352440"/>
                <a:gd name="connsiteY26" fmla="*/ 66675 h 472961"/>
                <a:gd name="connsiteX27" fmla="*/ 171465 w 352440"/>
                <a:gd name="connsiteY27" fmla="*/ 57150 h 472961"/>
                <a:gd name="connsiteX28" fmla="*/ 157177 w 352440"/>
                <a:gd name="connsiteY28" fmla="*/ 52388 h 472961"/>
                <a:gd name="connsiteX29" fmla="*/ 133365 w 352440"/>
                <a:gd name="connsiteY29" fmla="*/ 23813 h 472961"/>
                <a:gd name="connsiteX30" fmla="*/ 119077 w 352440"/>
                <a:gd name="connsiteY30" fmla="*/ 14288 h 472961"/>
                <a:gd name="connsiteX31" fmla="*/ 90502 w 352440"/>
                <a:gd name="connsiteY31" fmla="*/ 4763 h 472961"/>
                <a:gd name="connsiteX32" fmla="*/ 76215 w 352440"/>
                <a:gd name="connsiteY32" fmla="*/ 0 h 472961"/>
                <a:gd name="connsiteX33" fmla="*/ 28590 w 352440"/>
                <a:gd name="connsiteY33" fmla="*/ 4763 h 472961"/>
                <a:gd name="connsiteX34" fmla="*/ 14302 w 352440"/>
                <a:gd name="connsiteY34" fmla="*/ 9525 h 472961"/>
                <a:gd name="connsiteX0" fmla="*/ 14302 w 352440"/>
                <a:gd name="connsiteY0" fmla="*/ 9525 h 472961"/>
                <a:gd name="connsiteX1" fmla="*/ 6365 w 352440"/>
                <a:gd name="connsiteY1" fmla="*/ 36513 h 472961"/>
                <a:gd name="connsiteX2" fmla="*/ 15 w 352440"/>
                <a:gd name="connsiteY2" fmla="*/ 109538 h 472961"/>
                <a:gd name="connsiteX3" fmla="*/ 4777 w 352440"/>
                <a:gd name="connsiteY3" fmla="*/ 123825 h 472961"/>
                <a:gd name="connsiteX4" fmla="*/ 30177 w 352440"/>
                <a:gd name="connsiteY4" fmla="*/ 177800 h 472961"/>
                <a:gd name="connsiteX5" fmla="*/ 34940 w 352440"/>
                <a:gd name="connsiteY5" fmla="*/ 219075 h 472961"/>
                <a:gd name="connsiteX6" fmla="*/ 33352 w 352440"/>
                <a:gd name="connsiteY6" fmla="*/ 261938 h 472961"/>
                <a:gd name="connsiteX7" fmla="*/ 38115 w 352440"/>
                <a:gd name="connsiteY7" fmla="*/ 352425 h 472961"/>
                <a:gd name="connsiteX8" fmla="*/ 52402 w 352440"/>
                <a:gd name="connsiteY8" fmla="*/ 366713 h 472961"/>
                <a:gd name="connsiteX9" fmla="*/ 57165 w 352440"/>
                <a:gd name="connsiteY9" fmla="*/ 381000 h 472961"/>
                <a:gd name="connsiteX10" fmla="*/ 71452 w 352440"/>
                <a:gd name="connsiteY10" fmla="*/ 395288 h 472961"/>
                <a:gd name="connsiteX11" fmla="*/ 134951 w 352440"/>
                <a:gd name="connsiteY11" fmla="*/ 393700 h 472961"/>
                <a:gd name="connsiteX12" fmla="*/ 190515 w 352440"/>
                <a:gd name="connsiteY12" fmla="*/ 409575 h 472961"/>
                <a:gd name="connsiteX13" fmla="*/ 204802 w 352440"/>
                <a:gd name="connsiteY13" fmla="*/ 414338 h 472961"/>
                <a:gd name="connsiteX14" fmla="*/ 238140 w 352440"/>
                <a:gd name="connsiteY14" fmla="*/ 423863 h 472961"/>
                <a:gd name="connsiteX15" fmla="*/ 252427 w 352440"/>
                <a:gd name="connsiteY15" fmla="*/ 433388 h 472961"/>
                <a:gd name="connsiteX16" fmla="*/ 300052 w 352440"/>
                <a:gd name="connsiteY16" fmla="*/ 457200 h 472961"/>
                <a:gd name="connsiteX17" fmla="*/ 309577 w 352440"/>
                <a:gd name="connsiteY17" fmla="*/ 419100 h 472961"/>
                <a:gd name="connsiteX18" fmla="*/ 304815 w 352440"/>
                <a:gd name="connsiteY18" fmla="*/ 395288 h 472961"/>
                <a:gd name="connsiteX19" fmla="*/ 336565 w 352440"/>
                <a:gd name="connsiteY19" fmla="*/ 338138 h 472961"/>
                <a:gd name="connsiteX20" fmla="*/ 328627 w 352440"/>
                <a:gd name="connsiteY20" fmla="*/ 314325 h 472961"/>
                <a:gd name="connsiteX21" fmla="*/ 347677 w 352440"/>
                <a:gd name="connsiteY21" fmla="*/ 252413 h 472961"/>
                <a:gd name="connsiteX22" fmla="*/ 352440 w 352440"/>
                <a:gd name="connsiteY22" fmla="*/ 193675 h 472961"/>
                <a:gd name="connsiteX23" fmla="*/ 338152 w 352440"/>
                <a:gd name="connsiteY23" fmla="*/ 128588 h 472961"/>
                <a:gd name="connsiteX24" fmla="*/ 304815 w 352440"/>
                <a:gd name="connsiteY24" fmla="*/ 107950 h 472961"/>
                <a:gd name="connsiteX25" fmla="*/ 261952 w 352440"/>
                <a:gd name="connsiteY25" fmla="*/ 104775 h 472961"/>
                <a:gd name="connsiteX26" fmla="*/ 242902 w 352440"/>
                <a:gd name="connsiteY26" fmla="*/ 76200 h 472961"/>
                <a:gd name="connsiteX27" fmla="*/ 228615 w 352440"/>
                <a:gd name="connsiteY27" fmla="*/ 66675 h 472961"/>
                <a:gd name="connsiteX28" fmla="*/ 171465 w 352440"/>
                <a:gd name="connsiteY28" fmla="*/ 57150 h 472961"/>
                <a:gd name="connsiteX29" fmla="*/ 157177 w 352440"/>
                <a:gd name="connsiteY29" fmla="*/ 52388 h 472961"/>
                <a:gd name="connsiteX30" fmla="*/ 133365 w 352440"/>
                <a:gd name="connsiteY30" fmla="*/ 23813 h 472961"/>
                <a:gd name="connsiteX31" fmla="*/ 119077 w 352440"/>
                <a:gd name="connsiteY31" fmla="*/ 14288 h 472961"/>
                <a:gd name="connsiteX32" fmla="*/ 90502 w 352440"/>
                <a:gd name="connsiteY32" fmla="*/ 4763 h 472961"/>
                <a:gd name="connsiteX33" fmla="*/ 76215 w 352440"/>
                <a:gd name="connsiteY33" fmla="*/ 0 h 472961"/>
                <a:gd name="connsiteX34" fmla="*/ 28590 w 352440"/>
                <a:gd name="connsiteY34" fmla="*/ 4763 h 472961"/>
                <a:gd name="connsiteX35" fmla="*/ 14302 w 352440"/>
                <a:gd name="connsiteY35" fmla="*/ 9525 h 472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52440" h="472961">
                  <a:moveTo>
                    <a:pt x="14302" y="9525"/>
                  </a:moveTo>
                  <a:cubicBezTo>
                    <a:pt x="10598" y="14817"/>
                    <a:pt x="8746" y="19844"/>
                    <a:pt x="6365" y="36513"/>
                  </a:cubicBezTo>
                  <a:cubicBezTo>
                    <a:pt x="3984" y="53182"/>
                    <a:pt x="280" y="94986"/>
                    <a:pt x="15" y="109538"/>
                  </a:cubicBezTo>
                  <a:cubicBezTo>
                    <a:pt x="-250" y="124090"/>
                    <a:pt x="3190" y="119063"/>
                    <a:pt x="4777" y="123825"/>
                  </a:cubicBezTo>
                  <a:cubicBezTo>
                    <a:pt x="11790" y="214989"/>
                    <a:pt x="25150" y="161925"/>
                    <a:pt x="30177" y="177800"/>
                  </a:cubicBezTo>
                  <a:cubicBezTo>
                    <a:pt x="35204" y="193675"/>
                    <a:pt x="30177" y="215900"/>
                    <a:pt x="34940" y="219075"/>
                  </a:cubicBezTo>
                  <a:cubicBezTo>
                    <a:pt x="36527" y="230981"/>
                    <a:pt x="33352" y="236538"/>
                    <a:pt x="33352" y="261938"/>
                  </a:cubicBezTo>
                  <a:cubicBezTo>
                    <a:pt x="30066" y="314522"/>
                    <a:pt x="14061" y="323559"/>
                    <a:pt x="38115" y="352425"/>
                  </a:cubicBezTo>
                  <a:cubicBezTo>
                    <a:pt x="42427" y="357599"/>
                    <a:pt x="47640" y="361950"/>
                    <a:pt x="52402" y="366713"/>
                  </a:cubicBezTo>
                  <a:cubicBezTo>
                    <a:pt x="53990" y="371475"/>
                    <a:pt x="54380" y="376823"/>
                    <a:pt x="57165" y="381000"/>
                  </a:cubicBezTo>
                  <a:cubicBezTo>
                    <a:pt x="60901" y="386604"/>
                    <a:pt x="58488" y="393171"/>
                    <a:pt x="71452" y="395288"/>
                  </a:cubicBezTo>
                  <a:cubicBezTo>
                    <a:pt x="84416" y="397405"/>
                    <a:pt x="115107" y="391319"/>
                    <a:pt x="134951" y="393700"/>
                  </a:cubicBezTo>
                  <a:cubicBezTo>
                    <a:pt x="154795" y="396081"/>
                    <a:pt x="178344" y="408781"/>
                    <a:pt x="190515" y="409575"/>
                  </a:cubicBezTo>
                  <a:cubicBezTo>
                    <a:pt x="195277" y="411163"/>
                    <a:pt x="199975" y="412959"/>
                    <a:pt x="204802" y="414338"/>
                  </a:cubicBezTo>
                  <a:cubicBezTo>
                    <a:pt x="211929" y="416374"/>
                    <a:pt x="230523" y="420054"/>
                    <a:pt x="238140" y="423863"/>
                  </a:cubicBezTo>
                  <a:cubicBezTo>
                    <a:pt x="243259" y="426423"/>
                    <a:pt x="247665" y="430213"/>
                    <a:pt x="252427" y="433388"/>
                  </a:cubicBezTo>
                  <a:cubicBezTo>
                    <a:pt x="255899" y="454216"/>
                    <a:pt x="253033" y="495671"/>
                    <a:pt x="300052" y="457200"/>
                  </a:cubicBezTo>
                  <a:cubicBezTo>
                    <a:pt x="310184" y="448910"/>
                    <a:pt x="309577" y="419100"/>
                    <a:pt x="309577" y="419100"/>
                  </a:cubicBezTo>
                  <a:cubicBezTo>
                    <a:pt x="307990" y="411163"/>
                    <a:pt x="300317" y="408782"/>
                    <a:pt x="304815" y="395288"/>
                  </a:cubicBezTo>
                  <a:cubicBezTo>
                    <a:pt x="309313" y="381794"/>
                    <a:pt x="332596" y="351632"/>
                    <a:pt x="336565" y="338138"/>
                  </a:cubicBezTo>
                  <a:cubicBezTo>
                    <a:pt x="340534" y="324644"/>
                    <a:pt x="326775" y="328613"/>
                    <a:pt x="328627" y="314325"/>
                  </a:cubicBezTo>
                  <a:cubicBezTo>
                    <a:pt x="330479" y="300038"/>
                    <a:pt x="351074" y="276186"/>
                    <a:pt x="347677" y="252413"/>
                  </a:cubicBezTo>
                  <a:cubicBezTo>
                    <a:pt x="350058" y="230188"/>
                    <a:pt x="350853" y="215900"/>
                    <a:pt x="352440" y="193675"/>
                  </a:cubicBezTo>
                  <a:cubicBezTo>
                    <a:pt x="350852" y="176213"/>
                    <a:pt x="346089" y="142875"/>
                    <a:pt x="338152" y="128588"/>
                  </a:cubicBezTo>
                  <a:cubicBezTo>
                    <a:pt x="330215" y="114301"/>
                    <a:pt x="315753" y="110474"/>
                    <a:pt x="304815" y="107950"/>
                  </a:cubicBezTo>
                  <a:cubicBezTo>
                    <a:pt x="278811" y="101949"/>
                    <a:pt x="280033" y="116828"/>
                    <a:pt x="261952" y="104775"/>
                  </a:cubicBezTo>
                  <a:cubicBezTo>
                    <a:pt x="255602" y="95250"/>
                    <a:pt x="252427" y="82550"/>
                    <a:pt x="242902" y="76200"/>
                  </a:cubicBezTo>
                  <a:cubicBezTo>
                    <a:pt x="238140" y="73025"/>
                    <a:pt x="233974" y="68685"/>
                    <a:pt x="228615" y="66675"/>
                  </a:cubicBezTo>
                  <a:cubicBezTo>
                    <a:pt x="220049" y="63463"/>
                    <a:pt x="176408" y="57856"/>
                    <a:pt x="171465" y="57150"/>
                  </a:cubicBezTo>
                  <a:cubicBezTo>
                    <a:pt x="166702" y="55563"/>
                    <a:pt x="161354" y="55173"/>
                    <a:pt x="157177" y="52388"/>
                  </a:cubicBezTo>
                  <a:cubicBezTo>
                    <a:pt x="133774" y="36786"/>
                    <a:pt x="150934" y="41381"/>
                    <a:pt x="133365" y="23813"/>
                  </a:cubicBezTo>
                  <a:cubicBezTo>
                    <a:pt x="129317" y="19766"/>
                    <a:pt x="124308" y="16613"/>
                    <a:pt x="119077" y="14288"/>
                  </a:cubicBezTo>
                  <a:cubicBezTo>
                    <a:pt x="109902" y="10210"/>
                    <a:pt x="100027" y="7938"/>
                    <a:pt x="90502" y="4763"/>
                  </a:cubicBezTo>
                  <a:lnTo>
                    <a:pt x="76215" y="0"/>
                  </a:lnTo>
                  <a:cubicBezTo>
                    <a:pt x="60340" y="1588"/>
                    <a:pt x="44359" y="2337"/>
                    <a:pt x="28590" y="4763"/>
                  </a:cubicBezTo>
                  <a:cubicBezTo>
                    <a:pt x="23628" y="5526"/>
                    <a:pt x="19129" y="8146"/>
                    <a:pt x="14302" y="9525"/>
                  </a:cubicBezTo>
                  <a:close/>
                </a:path>
              </a:pathLst>
            </a:cu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68718EA-6308-42F6-85D5-0F0E63634073}"/>
                </a:ext>
              </a:extLst>
            </p:cNvPr>
            <p:cNvSpPr txBox="1"/>
            <p:nvPr/>
          </p:nvSpPr>
          <p:spPr>
            <a:xfrm>
              <a:off x="6357260" y="624113"/>
              <a:ext cx="957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শেরপুর</a:t>
              </a:r>
              <a:endParaRPr lang="en-US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F68D0F6-0D57-4CDB-90FE-124075EDAC65}"/>
              </a:ext>
            </a:extLst>
          </p:cNvPr>
          <p:cNvGrpSpPr/>
          <p:nvPr/>
        </p:nvGrpSpPr>
        <p:grpSpPr>
          <a:xfrm>
            <a:off x="7484832" y="644041"/>
            <a:ext cx="1543052" cy="1435939"/>
            <a:chOff x="7484832" y="644041"/>
            <a:chExt cx="1543052" cy="1435939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8675ABB-4708-4C19-AD80-CF6C6D92BBC7}"/>
                </a:ext>
              </a:extLst>
            </p:cNvPr>
            <p:cNvSpPr/>
            <p:nvPr/>
          </p:nvSpPr>
          <p:spPr>
            <a:xfrm>
              <a:off x="7484832" y="644041"/>
              <a:ext cx="1243531" cy="1435939"/>
            </a:xfrm>
            <a:custGeom>
              <a:avLst/>
              <a:gdLst>
                <a:gd name="connsiteX0" fmla="*/ 90487 w 614362"/>
                <a:gd name="connsiteY0" fmla="*/ 0 h 643965"/>
                <a:gd name="connsiteX1" fmla="*/ 104775 w 614362"/>
                <a:gd name="connsiteY1" fmla="*/ 23813 h 643965"/>
                <a:gd name="connsiteX2" fmla="*/ 104775 w 614362"/>
                <a:gd name="connsiteY2" fmla="*/ 95250 h 643965"/>
                <a:gd name="connsiteX3" fmla="*/ 90487 w 614362"/>
                <a:gd name="connsiteY3" fmla="*/ 104775 h 643965"/>
                <a:gd name="connsiteX4" fmla="*/ 76200 w 614362"/>
                <a:gd name="connsiteY4" fmla="*/ 147638 h 643965"/>
                <a:gd name="connsiteX5" fmla="*/ 61912 w 614362"/>
                <a:gd name="connsiteY5" fmla="*/ 161925 h 643965"/>
                <a:gd name="connsiteX6" fmla="*/ 47625 w 614362"/>
                <a:gd name="connsiteY6" fmla="*/ 171450 h 643965"/>
                <a:gd name="connsiteX7" fmla="*/ 0 w 614362"/>
                <a:gd name="connsiteY7" fmla="*/ 180975 h 643965"/>
                <a:gd name="connsiteX8" fmla="*/ 4762 w 614362"/>
                <a:gd name="connsiteY8" fmla="*/ 200025 h 643965"/>
                <a:gd name="connsiteX9" fmla="*/ 28575 w 614362"/>
                <a:gd name="connsiteY9" fmla="*/ 242888 h 643965"/>
                <a:gd name="connsiteX10" fmla="*/ 33337 w 614362"/>
                <a:gd name="connsiteY10" fmla="*/ 261938 h 643965"/>
                <a:gd name="connsiteX11" fmla="*/ 42862 w 614362"/>
                <a:gd name="connsiteY11" fmla="*/ 290513 h 643965"/>
                <a:gd name="connsiteX12" fmla="*/ 47625 w 614362"/>
                <a:gd name="connsiteY12" fmla="*/ 333375 h 643965"/>
                <a:gd name="connsiteX13" fmla="*/ 57150 w 614362"/>
                <a:gd name="connsiteY13" fmla="*/ 352425 h 643965"/>
                <a:gd name="connsiteX14" fmla="*/ 61912 w 614362"/>
                <a:gd name="connsiteY14" fmla="*/ 385763 h 643965"/>
                <a:gd name="connsiteX15" fmla="*/ 66675 w 614362"/>
                <a:gd name="connsiteY15" fmla="*/ 404813 h 643965"/>
                <a:gd name="connsiteX16" fmla="*/ 95250 w 614362"/>
                <a:gd name="connsiteY16" fmla="*/ 400050 h 643965"/>
                <a:gd name="connsiteX17" fmla="*/ 142875 w 614362"/>
                <a:gd name="connsiteY17" fmla="*/ 409575 h 643965"/>
                <a:gd name="connsiteX18" fmla="*/ 157162 w 614362"/>
                <a:gd name="connsiteY18" fmla="*/ 423863 h 643965"/>
                <a:gd name="connsiteX19" fmla="*/ 180975 w 614362"/>
                <a:gd name="connsiteY19" fmla="*/ 457200 h 643965"/>
                <a:gd name="connsiteX20" fmla="*/ 185737 w 614362"/>
                <a:gd name="connsiteY20" fmla="*/ 495300 h 643965"/>
                <a:gd name="connsiteX21" fmla="*/ 190500 w 614362"/>
                <a:gd name="connsiteY21" fmla="*/ 509588 h 643965"/>
                <a:gd name="connsiteX22" fmla="*/ 200025 w 614362"/>
                <a:gd name="connsiteY22" fmla="*/ 552450 h 643965"/>
                <a:gd name="connsiteX23" fmla="*/ 223837 w 614362"/>
                <a:gd name="connsiteY23" fmla="*/ 585788 h 643965"/>
                <a:gd name="connsiteX24" fmla="*/ 228600 w 614362"/>
                <a:gd name="connsiteY24" fmla="*/ 600075 h 643965"/>
                <a:gd name="connsiteX25" fmla="*/ 242887 w 614362"/>
                <a:gd name="connsiteY25" fmla="*/ 609600 h 643965"/>
                <a:gd name="connsiteX26" fmla="*/ 257175 w 614362"/>
                <a:gd name="connsiteY26" fmla="*/ 623888 h 643965"/>
                <a:gd name="connsiteX27" fmla="*/ 261937 w 614362"/>
                <a:gd name="connsiteY27" fmla="*/ 642938 h 643965"/>
                <a:gd name="connsiteX28" fmla="*/ 276225 w 614362"/>
                <a:gd name="connsiteY28" fmla="*/ 638175 h 643965"/>
                <a:gd name="connsiteX29" fmla="*/ 280987 w 614362"/>
                <a:gd name="connsiteY29" fmla="*/ 623888 h 643965"/>
                <a:gd name="connsiteX30" fmla="*/ 295275 w 614362"/>
                <a:gd name="connsiteY30" fmla="*/ 619125 h 643965"/>
                <a:gd name="connsiteX31" fmla="*/ 309562 w 614362"/>
                <a:gd name="connsiteY31" fmla="*/ 609600 h 643965"/>
                <a:gd name="connsiteX32" fmla="*/ 371475 w 614362"/>
                <a:gd name="connsiteY32" fmla="*/ 604838 h 643965"/>
                <a:gd name="connsiteX33" fmla="*/ 419100 w 614362"/>
                <a:gd name="connsiteY33" fmla="*/ 600075 h 643965"/>
                <a:gd name="connsiteX34" fmla="*/ 433387 w 614362"/>
                <a:gd name="connsiteY34" fmla="*/ 590550 h 643965"/>
                <a:gd name="connsiteX35" fmla="*/ 452437 w 614362"/>
                <a:gd name="connsiteY35" fmla="*/ 585788 h 643965"/>
                <a:gd name="connsiteX36" fmla="*/ 514350 w 614362"/>
                <a:gd name="connsiteY36" fmla="*/ 576263 h 643965"/>
                <a:gd name="connsiteX37" fmla="*/ 604837 w 614362"/>
                <a:gd name="connsiteY37" fmla="*/ 576263 h 643965"/>
                <a:gd name="connsiteX38" fmla="*/ 609600 w 614362"/>
                <a:gd name="connsiteY38" fmla="*/ 557213 h 643965"/>
                <a:gd name="connsiteX39" fmla="*/ 614362 w 614362"/>
                <a:gd name="connsiteY39" fmla="*/ 542925 h 643965"/>
                <a:gd name="connsiteX40" fmla="*/ 609600 w 614362"/>
                <a:gd name="connsiteY40" fmla="*/ 504825 h 643965"/>
                <a:gd name="connsiteX41" fmla="*/ 595312 w 614362"/>
                <a:gd name="connsiteY41" fmla="*/ 500063 h 643965"/>
                <a:gd name="connsiteX42" fmla="*/ 571500 w 614362"/>
                <a:gd name="connsiteY42" fmla="*/ 495300 h 643965"/>
                <a:gd name="connsiteX43" fmla="*/ 557212 w 614362"/>
                <a:gd name="connsiteY43" fmla="*/ 447675 h 643965"/>
                <a:gd name="connsiteX44" fmla="*/ 561975 w 614362"/>
                <a:gd name="connsiteY44" fmla="*/ 409575 h 643965"/>
                <a:gd name="connsiteX45" fmla="*/ 566737 w 614362"/>
                <a:gd name="connsiteY45" fmla="*/ 395288 h 643965"/>
                <a:gd name="connsiteX46" fmla="*/ 571500 w 614362"/>
                <a:gd name="connsiteY46" fmla="*/ 376238 h 643965"/>
                <a:gd name="connsiteX47" fmla="*/ 566737 w 614362"/>
                <a:gd name="connsiteY47" fmla="*/ 338138 h 643965"/>
                <a:gd name="connsiteX48" fmla="*/ 509587 w 614362"/>
                <a:gd name="connsiteY48" fmla="*/ 328613 h 643965"/>
                <a:gd name="connsiteX49" fmla="*/ 485775 w 614362"/>
                <a:gd name="connsiteY49" fmla="*/ 323850 h 643965"/>
                <a:gd name="connsiteX50" fmla="*/ 442912 w 614362"/>
                <a:gd name="connsiteY50" fmla="*/ 295275 h 643965"/>
                <a:gd name="connsiteX51" fmla="*/ 428625 w 614362"/>
                <a:gd name="connsiteY51" fmla="*/ 285750 h 643965"/>
                <a:gd name="connsiteX52" fmla="*/ 381000 w 614362"/>
                <a:gd name="connsiteY52" fmla="*/ 280988 h 643965"/>
                <a:gd name="connsiteX53" fmla="*/ 376237 w 614362"/>
                <a:gd name="connsiteY53" fmla="*/ 266700 h 643965"/>
                <a:gd name="connsiteX54" fmla="*/ 376237 w 614362"/>
                <a:gd name="connsiteY54" fmla="*/ 47625 h 643965"/>
                <a:gd name="connsiteX55" fmla="*/ 309562 w 614362"/>
                <a:gd name="connsiteY55" fmla="*/ 38100 h 643965"/>
                <a:gd name="connsiteX56" fmla="*/ 271462 w 614362"/>
                <a:gd name="connsiteY56" fmla="*/ 28575 h 643965"/>
                <a:gd name="connsiteX57" fmla="*/ 228600 w 614362"/>
                <a:gd name="connsiteY57" fmla="*/ 14288 h 643965"/>
                <a:gd name="connsiteX58" fmla="*/ 214312 w 614362"/>
                <a:gd name="connsiteY58" fmla="*/ 9525 h 643965"/>
                <a:gd name="connsiteX59" fmla="*/ 90487 w 614362"/>
                <a:gd name="connsiteY59" fmla="*/ 0 h 643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14362" h="643965">
                  <a:moveTo>
                    <a:pt x="90487" y="0"/>
                  </a:moveTo>
                  <a:cubicBezTo>
                    <a:pt x="95250" y="7938"/>
                    <a:pt x="101337" y="15218"/>
                    <a:pt x="104775" y="23813"/>
                  </a:cubicBezTo>
                  <a:cubicBezTo>
                    <a:pt x="112657" y="43519"/>
                    <a:pt x="110359" y="78499"/>
                    <a:pt x="104775" y="95250"/>
                  </a:cubicBezTo>
                  <a:cubicBezTo>
                    <a:pt x="102965" y="100680"/>
                    <a:pt x="95250" y="101600"/>
                    <a:pt x="90487" y="104775"/>
                  </a:cubicBezTo>
                  <a:cubicBezTo>
                    <a:pt x="58699" y="152459"/>
                    <a:pt x="110425" y="70632"/>
                    <a:pt x="76200" y="147638"/>
                  </a:cubicBezTo>
                  <a:cubicBezTo>
                    <a:pt x="73465" y="153793"/>
                    <a:pt x="67086" y="157613"/>
                    <a:pt x="61912" y="161925"/>
                  </a:cubicBezTo>
                  <a:cubicBezTo>
                    <a:pt x="57515" y="165589"/>
                    <a:pt x="52744" y="168890"/>
                    <a:pt x="47625" y="171450"/>
                  </a:cubicBezTo>
                  <a:cubicBezTo>
                    <a:pt x="34324" y="178101"/>
                    <a:pt x="12290" y="179219"/>
                    <a:pt x="0" y="180975"/>
                  </a:cubicBezTo>
                  <a:cubicBezTo>
                    <a:pt x="1587" y="187325"/>
                    <a:pt x="1835" y="194171"/>
                    <a:pt x="4762" y="200025"/>
                  </a:cubicBezTo>
                  <a:cubicBezTo>
                    <a:pt x="27500" y="245503"/>
                    <a:pt x="19795" y="212159"/>
                    <a:pt x="28575" y="242888"/>
                  </a:cubicBezTo>
                  <a:cubicBezTo>
                    <a:pt x="30373" y="249182"/>
                    <a:pt x="31456" y="255669"/>
                    <a:pt x="33337" y="261938"/>
                  </a:cubicBezTo>
                  <a:cubicBezTo>
                    <a:pt x="36222" y="271555"/>
                    <a:pt x="42862" y="290513"/>
                    <a:pt x="42862" y="290513"/>
                  </a:cubicBezTo>
                  <a:cubicBezTo>
                    <a:pt x="44450" y="304800"/>
                    <a:pt x="44392" y="319368"/>
                    <a:pt x="47625" y="333375"/>
                  </a:cubicBezTo>
                  <a:cubicBezTo>
                    <a:pt x="49221" y="340293"/>
                    <a:pt x="55282" y="345576"/>
                    <a:pt x="57150" y="352425"/>
                  </a:cubicBezTo>
                  <a:cubicBezTo>
                    <a:pt x="60103" y="363255"/>
                    <a:pt x="59904" y="374719"/>
                    <a:pt x="61912" y="385763"/>
                  </a:cubicBezTo>
                  <a:cubicBezTo>
                    <a:pt x="63083" y="392203"/>
                    <a:pt x="65087" y="398463"/>
                    <a:pt x="66675" y="404813"/>
                  </a:cubicBezTo>
                  <a:cubicBezTo>
                    <a:pt x="76200" y="403225"/>
                    <a:pt x="85594" y="400050"/>
                    <a:pt x="95250" y="400050"/>
                  </a:cubicBezTo>
                  <a:cubicBezTo>
                    <a:pt x="117135" y="400050"/>
                    <a:pt x="125282" y="403711"/>
                    <a:pt x="142875" y="409575"/>
                  </a:cubicBezTo>
                  <a:cubicBezTo>
                    <a:pt x="147637" y="414338"/>
                    <a:pt x="153891" y="417975"/>
                    <a:pt x="157162" y="423863"/>
                  </a:cubicBezTo>
                  <a:cubicBezTo>
                    <a:pt x="177366" y="460231"/>
                    <a:pt x="152616" y="447748"/>
                    <a:pt x="180975" y="457200"/>
                  </a:cubicBezTo>
                  <a:cubicBezTo>
                    <a:pt x="182562" y="469900"/>
                    <a:pt x="183447" y="482708"/>
                    <a:pt x="185737" y="495300"/>
                  </a:cubicBezTo>
                  <a:cubicBezTo>
                    <a:pt x="186635" y="500239"/>
                    <a:pt x="189411" y="504687"/>
                    <a:pt x="190500" y="509588"/>
                  </a:cubicBezTo>
                  <a:cubicBezTo>
                    <a:pt x="192303" y="517703"/>
                    <a:pt x="194175" y="542213"/>
                    <a:pt x="200025" y="552450"/>
                  </a:cubicBezTo>
                  <a:cubicBezTo>
                    <a:pt x="208657" y="567556"/>
                    <a:pt x="216464" y="571042"/>
                    <a:pt x="223837" y="585788"/>
                  </a:cubicBezTo>
                  <a:cubicBezTo>
                    <a:pt x="226082" y="590278"/>
                    <a:pt x="225464" y="596155"/>
                    <a:pt x="228600" y="600075"/>
                  </a:cubicBezTo>
                  <a:cubicBezTo>
                    <a:pt x="232176" y="604544"/>
                    <a:pt x="238490" y="605936"/>
                    <a:pt x="242887" y="609600"/>
                  </a:cubicBezTo>
                  <a:cubicBezTo>
                    <a:pt x="248061" y="613912"/>
                    <a:pt x="252412" y="619125"/>
                    <a:pt x="257175" y="623888"/>
                  </a:cubicBezTo>
                  <a:cubicBezTo>
                    <a:pt x="258762" y="630238"/>
                    <a:pt x="256701" y="639011"/>
                    <a:pt x="261937" y="642938"/>
                  </a:cubicBezTo>
                  <a:cubicBezTo>
                    <a:pt x="265953" y="645950"/>
                    <a:pt x="272675" y="641725"/>
                    <a:pt x="276225" y="638175"/>
                  </a:cubicBezTo>
                  <a:cubicBezTo>
                    <a:pt x="279775" y="634625"/>
                    <a:pt x="277437" y="627438"/>
                    <a:pt x="280987" y="623888"/>
                  </a:cubicBezTo>
                  <a:cubicBezTo>
                    <a:pt x="284537" y="620338"/>
                    <a:pt x="290785" y="621370"/>
                    <a:pt x="295275" y="619125"/>
                  </a:cubicBezTo>
                  <a:cubicBezTo>
                    <a:pt x="300394" y="616565"/>
                    <a:pt x="303936" y="610655"/>
                    <a:pt x="309562" y="609600"/>
                  </a:cubicBezTo>
                  <a:cubicBezTo>
                    <a:pt x="329906" y="605786"/>
                    <a:pt x="350854" y="606631"/>
                    <a:pt x="371475" y="604838"/>
                  </a:cubicBezTo>
                  <a:cubicBezTo>
                    <a:pt x="387369" y="603456"/>
                    <a:pt x="403225" y="601663"/>
                    <a:pt x="419100" y="600075"/>
                  </a:cubicBezTo>
                  <a:cubicBezTo>
                    <a:pt x="423862" y="596900"/>
                    <a:pt x="428126" y="592805"/>
                    <a:pt x="433387" y="590550"/>
                  </a:cubicBezTo>
                  <a:cubicBezTo>
                    <a:pt x="439403" y="587972"/>
                    <a:pt x="446143" y="587586"/>
                    <a:pt x="452437" y="585788"/>
                  </a:cubicBezTo>
                  <a:cubicBezTo>
                    <a:pt x="489409" y="575225"/>
                    <a:pt x="437741" y="583923"/>
                    <a:pt x="514350" y="576263"/>
                  </a:cubicBezTo>
                  <a:cubicBezTo>
                    <a:pt x="546675" y="582728"/>
                    <a:pt x="566797" y="588943"/>
                    <a:pt x="604837" y="576263"/>
                  </a:cubicBezTo>
                  <a:cubicBezTo>
                    <a:pt x="611047" y="574193"/>
                    <a:pt x="607802" y="563507"/>
                    <a:pt x="609600" y="557213"/>
                  </a:cubicBezTo>
                  <a:cubicBezTo>
                    <a:pt x="610979" y="552386"/>
                    <a:pt x="612775" y="547688"/>
                    <a:pt x="614362" y="542925"/>
                  </a:cubicBezTo>
                  <a:cubicBezTo>
                    <a:pt x="612775" y="530225"/>
                    <a:pt x="614798" y="516521"/>
                    <a:pt x="609600" y="504825"/>
                  </a:cubicBezTo>
                  <a:cubicBezTo>
                    <a:pt x="607561" y="500237"/>
                    <a:pt x="600182" y="501281"/>
                    <a:pt x="595312" y="500063"/>
                  </a:cubicBezTo>
                  <a:cubicBezTo>
                    <a:pt x="587459" y="498100"/>
                    <a:pt x="579437" y="496888"/>
                    <a:pt x="571500" y="495300"/>
                  </a:cubicBezTo>
                  <a:cubicBezTo>
                    <a:pt x="559905" y="460515"/>
                    <a:pt x="564410" y="476465"/>
                    <a:pt x="557212" y="447675"/>
                  </a:cubicBezTo>
                  <a:cubicBezTo>
                    <a:pt x="558800" y="434975"/>
                    <a:pt x="559685" y="422167"/>
                    <a:pt x="561975" y="409575"/>
                  </a:cubicBezTo>
                  <a:cubicBezTo>
                    <a:pt x="562873" y="404636"/>
                    <a:pt x="565358" y="400115"/>
                    <a:pt x="566737" y="395288"/>
                  </a:cubicBezTo>
                  <a:cubicBezTo>
                    <a:pt x="568535" y="388994"/>
                    <a:pt x="569912" y="382588"/>
                    <a:pt x="571500" y="376238"/>
                  </a:cubicBezTo>
                  <a:cubicBezTo>
                    <a:pt x="569912" y="363538"/>
                    <a:pt x="576882" y="345942"/>
                    <a:pt x="566737" y="338138"/>
                  </a:cubicBezTo>
                  <a:cubicBezTo>
                    <a:pt x="551429" y="326363"/>
                    <a:pt x="528525" y="332401"/>
                    <a:pt x="509587" y="328613"/>
                  </a:cubicBezTo>
                  <a:lnTo>
                    <a:pt x="485775" y="323850"/>
                  </a:lnTo>
                  <a:lnTo>
                    <a:pt x="442912" y="295275"/>
                  </a:lnTo>
                  <a:cubicBezTo>
                    <a:pt x="438150" y="292100"/>
                    <a:pt x="434320" y="286319"/>
                    <a:pt x="428625" y="285750"/>
                  </a:cubicBezTo>
                  <a:lnTo>
                    <a:pt x="381000" y="280988"/>
                  </a:lnTo>
                  <a:cubicBezTo>
                    <a:pt x="379412" y="276225"/>
                    <a:pt x="376824" y="271686"/>
                    <a:pt x="376237" y="266700"/>
                  </a:cubicBezTo>
                  <a:cubicBezTo>
                    <a:pt x="366716" y="185768"/>
                    <a:pt x="373376" y="139178"/>
                    <a:pt x="376237" y="47625"/>
                  </a:cubicBezTo>
                  <a:cubicBezTo>
                    <a:pt x="339041" y="35227"/>
                    <a:pt x="388863" y="50622"/>
                    <a:pt x="309562" y="38100"/>
                  </a:cubicBezTo>
                  <a:cubicBezTo>
                    <a:pt x="296631" y="36058"/>
                    <a:pt x="283881" y="32715"/>
                    <a:pt x="271462" y="28575"/>
                  </a:cubicBezTo>
                  <a:lnTo>
                    <a:pt x="228600" y="14288"/>
                  </a:lnTo>
                  <a:lnTo>
                    <a:pt x="214312" y="9525"/>
                  </a:lnTo>
                  <a:lnTo>
                    <a:pt x="90487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90085DD-EDD8-4910-9C30-C3D32365B6B3}"/>
                </a:ext>
              </a:extLst>
            </p:cNvPr>
            <p:cNvSpPr txBox="1"/>
            <p:nvPr/>
          </p:nvSpPr>
          <p:spPr>
            <a:xfrm>
              <a:off x="7721601" y="1335313"/>
              <a:ext cx="13062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নেত্রকোনা</a:t>
              </a:r>
              <a:endParaRPr lang="en-US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B0831E6-0965-44C4-9FD7-5E9BD7115C30}"/>
              </a:ext>
            </a:extLst>
          </p:cNvPr>
          <p:cNvGrpSpPr/>
          <p:nvPr/>
        </p:nvGrpSpPr>
        <p:grpSpPr>
          <a:xfrm>
            <a:off x="6102424" y="1599914"/>
            <a:ext cx="1314374" cy="1718541"/>
            <a:chOff x="6102424" y="1599914"/>
            <a:chExt cx="1314374" cy="1718541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7C4AA5D-090D-4165-ABBB-032DB8BB11E2}"/>
                </a:ext>
              </a:extLst>
            </p:cNvPr>
            <p:cNvSpPr/>
            <p:nvPr/>
          </p:nvSpPr>
          <p:spPr>
            <a:xfrm>
              <a:off x="6102424" y="1599914"/>
              <a:ext cx="965790" cy="1718541"/>
            </a:xfrm>
            <a:custGeom>
              <a:avLst/>
              <a:gdLst>
                <a:gd name="connsiteX0" fmla="*/ 314325 w 485775"/>
                <a:gd name="connsiteY0" fmla="*/ 1425 h 792000"/>
                <a:gd name="connsiteX1" fmla="*/ 257175 w 485775"/>
                <a:gd name="connsiteY1" fmla="*/ 20475 h 792000"/>
                <a:gd name="connsiteX2" fmla="*/ 247650 w 485775"/>
                <a:gd name="connsiteY2" fmla="*/ 34763 h 792000"/>
                <a:gd name="connsiteX3" fmla="*/ 200025 w 485775"/>
                <a:gd name="connsiteY3" fmla="*/ 30000 h 792000"/>
                <a:gd name="connsiteX4" fmla="*/ 161925 w 485775"/>
                <a:gd name="connsiteY4" fmla="*/ 25238 h 792000"/>
                <a:gd name="connsiteX5" fmla="*/ 147638 w 485775"/>
                <a:gd name="connsiteY5" fmla="*/ 34763 h 792000"/>
                <a:gd name="connsiteX6" fmla="*/ 133350 w 485775"/>
                <a:gd name="connsiteY6" fmla="*/ 96675 h 792000"/>
                <a:gd name="connsiteX7" fmla="*/ 123825 w 485775"/>
                <a:gd name="connsiteY7" fmla="*/ 110963 h 792000"/>
                <a:gd name="connsiteX8" fmla="*/ 114300 w 485775"/>
                <a:gd name="connsiteY8" fmla="*/ 130013 h 792000"/>
                <a:gd name="connsiteX9" fmla="*/ 95250 w 485775"/>
                <a:gd name="connsiteY9" fmla="*/ 158588 h 792000"/>
                <a:gd name="connsiteX10" fmla="*/ 90488 w 485775"/>
                <a:gd name="connsiteY10" fmla="*/ 172875 h 792000"/>
                <a:gd name="connsiteX11" fmla="*/ 76200 w 485775"/>
                <a:gd name="connsiteY11" fmla="*/ 182400 h 792000"/>
                <a:gd name="connsiteX12" fmla="*/ 38100 w 485775"/>
                <a:gd name="connsiteY12" fmla="*/ 191925 h 792000"/>
                <a:gd name="connsiteX13" fmla="*/ 23813 w 485775"/>
                <a:gd name="connsiteY13" fmla="*/ 206213 h 792000"/>
                <a:gd name="connsiteX14" fmla="*/ 14288 w 485775"/>
                <a:gd name="connsiteY14" fmla="*/ 239550 h 792000"/>
                <a:gd name="connsiteX15" fmla="*/ 9525 w 485775"/>
                <a:gd name="connsiteY15" fmla="*/ 306225 h 792000"/>
                <a:gd name="connsiteX16" fmla="*/ 4763 w 485775"/>
                <a:gd name="connsiteY16" fmla="*/ 320513 h 792000"/>
                <a:gd name="connsiteX17" fmla="*/ 0 w 485775"/>
                <a:gd name="connsiteY17" fmla="*/ 372900 h 792000"/>
                <a:gd name="connsiteX18" fmla="*/ 4763 w 485775"/>
                <a:gd name="connsiteY18" fmla="*/ 406238 h 792000"/>
                <a:gd name="connsiteX19" fmla="*/ 19050 w 485775"/>
                <a:gd name="connsiteY19" fmla="*/ 425288 h 792000"/>
                <a:gd name="connsiteX20" fmla="*/ 28575 w 485775"/>
                <a:gd name="connsiteY20" fmla="*/ 439575 h 792000"/>
                <a:gd name="connsiteX21" fmla="*/ 33338 w 485775"/>
                <a:gd name="connsiteY21" fmla="*/ 491963 h 792000"/>
                <a:gd name="connsiteX22" fmla="*/ 38100 w 485775"/>
                <a:gd name="connsiteY22" fmla="*/ 506250 h 792000"/>
                <a:gd name="connsiteX23" fmla="*/ 42863 w 485775"/>
                <a:gd name="connsiteY23" fmla="*/ 577688 h 792000"/>
                <a:gd name="connsiteX24" fmla="*/ 52388 w 485775"/>
                <a:gd name="connsiteY24" fmla="*/ 625313 h 792000"/>
                <a:gd name="connsiteX25" fmla="*/ 61913 w 485775"/>
                <a:gd name="connsiteY25" fmla="*/ 639600 h 792000"/>
                <a:gd name="connsiteX26" fmla="*/ 71438 w 485775"/>
                <a:gd name="connsiteY26" fmla="*/ 725325 h 792000"/>
                <a:gd name="connsiteX27" fmla="*/ 76200 w 485775"/>
                <a:gd name="connsiteY27" fmla="*/ 782475 h 792000"/>
                <a:gd name="connsiteX28" fmla="*/ 90488 w 485775"/>
                <a:gd name="connsiteY28" fmla="*/ 792000 h 792000"/>
                <a:gd name="connsiteX29" fmla="*/ 114300 w 485775"/>
                <a:gd name="connsiteY29" fmla="*/ 787238 h 792000"/>
                <a:gd name="connsiteX30" fmla="*/ 133350 w 485775"/>
                <a:gd name="connsiteY30" fmla="*/ 777713 h 792000"/>
                <a:gd name="connsiteX31" fmla="*/ 147638 w 485775"/>
                <a:gd name="connsiteY31" fmla="*/ 772950 h 792000"/>
                <a:gd name="connsiteX32" fmla="*/ 152400 w 485775"/>
                <a:gd name="connsiteY32" fmla="*/ 758663 h 792000"/>
                <a:gd name="connsiteX33" fmla="*/ 228600 w 485775"/>
                <a:gd name="connsiteY33" fmla="*/ 739613 h 792000"/>
                <a:gd name="connsiteX34" fmla="*/ 257175 w 485775"/>
                <a:gd name="connsiteY34" fmla="*/ 720563 h 792000"/>
                <a:gd name="connsiteX35" fmla="*/ 319088 w 485775"/>
                <a:gd name="connsiteY35" fmla="*/ 711038 h 792000"/>
                <a:gd name="connsiteX36" fmla="*/ 333375 w 485775"/>
                <a:gd name="connsiteY36" fmla="*/ 706275 h 792000"/>
                <a:gd name="connsiteX37" fmla="*/ 371475 w 485775"/>
                <a:gd name="connsiteY37" fmla="*/ 696750 h 792000"/>
                <a:gd name="connsiteX38" fmla="*/ 376238 w 485775"/>
                <a:gd name="connsiteY38" fmla="*/ 677700 h 792000"/>
                <a:gd name="connsiteX39" fmla="*/ 404813 w 485775"/>
                <a:gd name="connsiteY39" fmla="*/ 668175 h 792000"/>
                <a:gd name="connsiteX40" fmla="*/ 419100 w 485775"/>
                <a:gd name="connsiteY40" fmla="*/ 658650 h 792000"/>
                <a:gd name="connsiteX41" fmla="*/ 423863 w 485775"/>
                <a:gd name="connsiteY41" fmla="*/ 644363 h 792000"/>
                <a:gd name="connsiteX42" fmla="*/ 452438 w 485775"/>
                <a:gd name="connsiteY42" fmla="*/ 620550 h 792000"/>
                <a:gd name="connsiteX43" fmla="*/ 447675 w 485775"/>
                <a:gd name="connsiteY43" fmla="*/ 591975 h 792000"/>
                <a:gd name="connsiteX44" fmla="*/ 452438 w 485775"/>
                <a:gd name="connsiteY44" fmla="*/ 572925 h 792000"/>
                <a:gd name="connsiteX45" fmla="*/ 485775 w 485775"/>
                <a:gd name="connsiteY45" fmla="*/ 525300 h 792000"/>
                <a:gd name="connsiteX46" fmla="*/ 481013 w 485775"/>
                <a:gd name="connsiteY46" fmla="*/ 477675 h 792000"/>
                <a:gd name="connsiteX47" fmla="*/ 461963 w 485775"/>
                <a:gd name="connsiteY47" fmla="*/ 449100 h 792000"/>
                <a:gd name="connsiteX48" fmla="*/ 452438 w 485775"/>
                <a:gd name="connsiteY48" fmla="*/ 420525 h 792000"/>
                <a:gd name="connsiteX49" fmla="*/ 447675 w 485775"/>
                <a:gd name="connsiteY49" fmla="*/ 406238 h 792000"/>
                <a:gd name="connsiteX50" fmla="*/ 438150 w 485775"/>
                <a:gd name="connsiteY50" fmla="*/ 391950 h 792000"/>
                <a:gd name="connsiteX51" fmla="*/ 433388 w 485775"/>
                <a:gd name="connsiteY51" fmla="*/ 363375 h 792000"/>
                <a:gd name="connsiteX52" fmla="*/ 423863 w 485775"/>
                <a:gd name="connsiteY52" fmla="*/ 330038 h 792000"/>
                <a:gd name="connsiteX53" fmla="*/ 419100 w 485775"/>
                <a:gd name="connsiteY53" fmla="*/ 310988 h 792000"/>
                <a:gd name="connsiteX54" fmla="*/ 409575 w 485775"/>
                <a:gd name="connsiteY54" fmla="*/ 296700 h 792000"/>
                <a:gd name="connsiteX55" fmla="*/ 404813 w 485775"/>
                <a:gd name="connsiteY55" fmla="*/ 282413 h 792000"/>
                <a:gd name="connsiteX56" fmla="*/ 385763 w 485775"/>
                <a:gd name="connsiteY56" fmla="*/ 253838 h 792000"/>
                <a:gd name="connsiteX57" fmla="*/ 371475 w 485775"/>
                <a:gd name="connsiteY57" fmla="*/ 210975 h 792000"/>
                <a:gd name="connsiteX58" fmla="*/ 366713 w 485775"/>
                <a:gd name="connsiteY58" fmla="*/ 196688 h 792000"/>
                <a:gd name="connsiteX59" fmla="*/ 357188 w 485775"/>
                <a:gd name="connsiteY59" fmla="*/ 149063 h 792000"/>
                <a:gd name="connsiteX60" fmla="*/ 352425 w 485775"/>
                <a:gd name="connsiteY60" fmla="*/ 125250 h 792000"/>
                <a:gd name="connsiteX61" fmla="*/ 338138 w 485775"/>
                <a:gd name="connsiteY61" fmla="*/ 39525 h 792000"/>
                <a:gd name="connsiteX62" fmla="*/ 333375 w 485775"/>
                <a:gd name="connsiteY62" fmla="*/ 25238 h 792000"/>
                <a:gd name="connsiteX63" fmla="*/ 328613 w 485775"/>
                <a:gd name="connsiteY63" fmla="*/ 6188 h 792000"/>
                <a:gd name="connsiteX64" fmla="*/ 314325 w 485775"/>
                <a:gd name="connsiteY64" fmla="*/ 1425 h 792000"/>
                <a:gd name="connsiteX0" fmla="*/ 314325 w 485775"/>
                <a:gd name="connsiteY0" fmla="*/ 1425 h 792000"/>
                <a:gd name="connsiteX1" fmla="*/ 257175 w 485775"/>
                <a:gd name="connsiteY1" fmla="*/ 20475 h 792000"/>
                <a:gd name="connsiteX2" fmla="*/ 247650 w 485775"/>
                <a:gd name="connsiteY2" fmla="*/ 34763 h 792000"/>
                <a:gd name="connsiteX3" fmla="*/ 200025 w 485775"/>
                <a:gd name="connsiteY3" fmla="*/ 30000 h 792000"/>
                <a:gd name="connsiteX4" fmla="*/ 161925 w 485775"/>
                <a:gd name="connsiteY4" fmla="*/ 25238 h 792000"/>
                <a:gd name="connsiteX5" fmla="*/ 147638 w 485775"/>
                <a:gd name="connsiteY5" fmla="*/ 34763 h 792000"/>
                <a:gd name="connsiteX6" fmla="*/ 133350 w 485775"/>
                <a:gd name="connsiteY6" fmla="*/ 96675 h 792000"/>
                <a:gd name="connsiteX7" fmla="*/ 123825 w 485775"/>
                <a:gd name="connsiteY7" fmla="*/ 110963 h 792000"/>
                <a:gd name="connsiteX8" fmla="*/ 114300 w 485775"/>
                <a:gd name="connsiteY8" fmla="*/ 130013 h 792000"/>
                <a:gd name="connsiteX9" fmla="*/ 95250 w 485775"/>
                <a:gd name="connsiteY9" fmla="*/ 158588 h 792000"/>
                <a:gd name="connsiteX10" fmla="*/ 90488 w 485775"/>
                <a:gd name="connsiteY10" fmla="*/ 172875 h 792000"/>
                <a:gd name="connsiteX11" fmla="*/ 76200 w 485775"/>
                <a:gd name="connsiteY11" fmla="*/ 182400 h 792000"/>
                <a:gd name="connsiteX12" fmla="*/ 38100 w 485775"/>
                <a:gd name="connsiteY12" fmla="*/ 191925 h 792000"/>
                <a:gd name="connsiteX13" fmla="*/ 23813 w 485775"/>
                <a:gd name="connsiteY13" fmla="*/ 206213 h 792000"/>
                <a:gd name="connsiteX14" fmla="*/ 14288 w 485775"/>
                <a:gd name="connsiteY14" fmla="*/ 239550 h 792000"/>
                <a:gd name="connsiteX15" fmla="*/ 9525 w 485775"/>
                <a:gd name="connsiteY15" fmla="*/ 306225 h 792000"/>
                <a:gd name="connsiteX16" fmla="*/ 4763 w 485775"/>
                <a:gd name="connsiteY16" fmla="*/ 320513 h 792000"/>
                <a:gd name="connsiteX17" fmla="*/ 0 w 485775"/>
                <a:gd name="connsiteY17" fmla="*/ 372900 h 792000"/>
                <a:gd name="connsiteX18" fmla="*/ 4763 w 485775"/>
                <a:gd name="connsiteY18" fmla="*/ 406238 h 792000"/>
                <a:gd name="connsiteX19" fmla="*/ 19050 w 485775"/>
                <a:gd name="connsiteY19" fmla="*/ 425288 h 792000"/>
                <a:gd name="connsiteX20" fmla="*/ 28575 w 485775"/>
                <a:gd name="connsiteY20" fmla="*/ 439575 h 792000"/>
                <a:gd name="connsiteX21" fmla="*/ 33338 w 485775"/>
                <a:gd name="connsiteY21" fmla="*/ 491963 h 792000"/>
                <a:gd name="connsiteX22" fmla="*/ 38100 w 485775"/>
                <a:gd name="connsiteY22" fmla="*/ 506250 h 792000"/>
                <a:gd name="connsiteX23" fmla="*/ 42863 w 485775"/>
                <a:gd name="connsiteY23" fmla="*/ 577688 h 792000"/>
                <a:gd name="connsiteX24" fmla="*/ 52388 w 485775"/>
                <a:gd name="connsiteY24" fmla="*/ 625313 h 792000"/>
                <a:gd name="connsiteX25" fmla="*/ 61913 w 485775"/>
                <a:gd name="connsiteY25" fmla="*/ 639600 h 792000"/>
                <a:gd name="connsiteX26" fmla="*/ 71438 w 485775"/>
                <a:gd name="connsiteY26" fmla="*/ 725325 h 792000"/>
                <a:gd name="connsiteX27" fmla="*/ 76200 w 485775"/>
                <a:gd name="connsiteY27" fmla="*/ 782475 h 792000"/>
                <a:gd name="connsiteX28" fmla="*/ 90488 w 485775"/>
                <a:gd name="connsiteY28" fmla="*/ 792000 h 792000"/>
                <a:gd name="connsiteX29" fmla="*/ 114300 w 485775"/>
                <a:gd name="connsiteY29" fmla="*/ 787238 h 792000"/>
                <a:gd name="connsiteX30" fmla="*/ 133350 w 485775"/>
                <a:gd name="connsiteY30" fmla="*/ 777713 h 792000"/>
                <a:gd name="connsiteX31" fmla="*/ 147638 w 485775"/>
                <a:gd name="connsiteY31" fmla="*/ 772950 h 792000"/>
                <a:gd name="connsiteX32" fmla="*/ 171450 w 485775"/>
                <a:gd name="connsiteY32" fmla="*/ 772950 h 792000"/>
                <a:gd name="connsiteX33" fmla="*/ 228600 w 485775"/>
                <a:gd name="connsiteY33" fmla="*/ 739613 h 792000"/>
                <a:gd name="connsiteX34" fmla="*/ 257175 w 485775"/>
                <a:gd name="connsiteY34" fmla="*/ 720563 h 792000"/>
                <a:gd name="connsiteX35" fmla="*/ 319088 w 485775"/>
                <a:gd name="connsiteY35" fmla="*/ 711038 h 792000"/>
                <a:gd name="connsiteX36" fmla="*/ 333375 w 485775"/>
                <a:gd name="connsiteY36" fmla="*/ 706275 h 792000"/>
                <a:gd name="connsiteX37" fmla="*/ 371475 w 485775"/>
                <a:gd name="connsiteY37" fmla="*/ 696750 h 792000"/>
                <a:gd name="connsiteX38" fmla="*/ 376238 w 485775"/>
                <a:gd name="connsiteY38" fmla="*/ 677700 h 792000"/>
                <a:gd name="connsiteX39" fmla="*/ 404813 w 485775"/>
                <a:gd name="connsiteY39" fmla="*/ 668175 h 792000"/>
                <a:gd name="connsiteX40" fmla="*/ 419100 w 485775"/>
                <a:gd name="connsiteY40" fmla="*/ 658650 h 792000"/>
                <a:gd name="connsiteX41" fmla="*/ 423863 w 485775"/>
                <a:gd name="connsiteY41" fmla="*/ 644363 h 792000"/>
                <a:gd name="connsiteX42" fmla="*/ 452438 w 485775"/>
                <a:gd name="connsiteY42" fmla="*/ 620550 h 792000"/>
                <a:gd name="connsiteX43" fmla="*/ 447675 w 485775"/>
                <a:gd name="connsiteY43" fmla="*/ 591975 h 792000"/>
                <a:gd name="connsiteX44" fmla="*/ 452438 w 485775"/>
                <a:gd name="connsiteY44" fmla="*/ 572925 h 792000"/>
                <a:gd name="connsiteX45" fmla="*/ 485775 w 485775"/>
                <a:gd name="connsiteY45" fmla="*/ 525300 h 792000"/>
                <a:gd name="connsiteX46" fmla="*/ 481013 w 485775"/>
                <a:gd name="connsiteY46" fmla="*/ 477675 h 792000"/>
                <a:gd name="connsiteX47" fmla="*/ 461963 w 485775"/>
                <a:gd name="connsiteY47" fmla="*/ 449100 h 792000"/>
                <a:gd name="connsiteX48" fmla="*/ 452438 w 485775"/>
                <a:gd name="connsiteY48" fmla="*/ 420525 h 792000"/>
                <a:gd name="connsiteX49" fmla="*/ 447675 w 485775"/>
                <a:gd name="connsiteY49" fmla="*/ 406238 h 792000"/>
                <a:gd name="connsiteX50" fmla="*/ 438150 w 485775"/>
                <a:gd name="connsiteY50" fmla="*/ 391950 h 792000"/>
                <a:gd name="connsiteX51" fmla="*/ 433388 w 485775"/>
                <a:gd name="connsiteY51" fmla="*/ 363375 h 792000"/>
                <a:gd name="connsiteX52" fmla="*/ 423863 w 485775"/>
                <a:gd name="connsiteY52" fmla="*/ 330038 h 792000"/>
                <a:gd name="connsiteX53" fmla="*/ 419100 w 485775"/>
                <a:gd name="connsiteY53" fmla="*/ 310988 h 792000"/>
                <a:gd name="connsiteX54" fmla="*/ 409575 w 485775"/>
                <a:gd name="connsiteY54" fmla="*/ 296700 h 792000"/>
                <a:gd name="connsiteX55" fmla="*/ 404813 w 485775"/>
                <a:gd name="connsiteY55" fmla="*/ 282413 h 792000"/>
                <a:gd name="connsiteX56" fmla="*/ 385763 w 485775"/>
                <a:gd name="connsiteY56" fmla="*/ 253838 h 792000"/>
                <a:gd name="connsiteX57" fmla="*/ 371475 w 485775"/>
                <a:gd name="connsiteY57" fmla="*/ 210975 h 792000"/>
                <a:gd name="connsiteX58" fmla="*/ 366713 w 485775"/>
                <a:gd name="connsiteY58" fmla="*/ 196688 h 792000"/>
                <a:gd name="connsiteX59" fmla="*/ 357188 w 485775"/>
                <a:gd name="connsiteY59" fmla="*/ 149063 h 792000"/>
                <a:gd name="connsiteX60" fmla="*/ 352425 w 485775"/>
                <a:gd name="connsiteY60" fmla="*/ 125250 h 792000"/>
                <a:gd name="connsiteX61" fmla="*/ 338138 w 485775"/>
                <a:gd name="connsiteY61" fmla="*/ 39525 h 792000"/>
                <a:gd name="connsiteX62" fmla="*/ 333375 w 485775"/>
                <a:gd name="connsiteY62" fmla="*/ 25238 h 792000"/>
                <a:gd name="connsiteX63" fmla="*/ 328613 w 485775"/>
                <a:gd name="connsiteY63" fmla="*/ 6188 h 792000"/>
                <a:gd name="connsiteX64" fmla="*/ 314325 w 485775"/>
                <a:gd name="connsiteY64" fmla="*/ 1425 h 792000"/>
                <a:gd name="connsiteX0" fmla="*/ 314325 w 485775"/>
                <a:gd name="connsiteY0" fmla="*/ 1425 h 792000"/>
                <a:gd name="connsiteX1" fmla="*/ 257175 w 485775"/>
                <a:gd name="connsiteY1" fmla="*/ 20475 h 792000"/>
                <a:gd name="connsiteX2" fmla="*/ 247650 w 485775"/>
                <a:gd name="connsiteY2" fmla="*/ 34763 h 792000"/>
                <a:gd name="connsiteX3" fmla="*/ 200025 w 485775"/>
                <a:gd name="connsiteY3" fmla="*/ 30000 h 792000"/>
                <a:gd name="connsiteX4" fmla="*/ 161925 w 485775"/>
                <a:gd name="connsiteY4" fmla="*/ 25238 h 792000"/>
                <a:gd name="connsiteX5" fmla="*/ 147638 w 485775"/>
                <a:gd name="connsiteY5" fmla="*/ 34763 h 792000"/>
                <a:gd name="connsiteX6" fmla="*/ 133350 w 485775"/>
                <a:gd name="connsiteY6" fmla="*/ 96675 h 792000"/>
                <a:gd name="connsiteX7" fmla="*/ 123825 w 485775"/>
                <a:gd name="connsiteY7" fmla="*/ 110963 h 792000"/>
                <a:gd name="connsiteX8" fmla="*/ 114300 w 485775"/>
                <a:gd name="connsiteY8" fmla="*/ 130013 h 792000"/>
                <a:gd name="connsiteX9" fmla="*/ 95250 w 485775"/>
                <a:gd name="connsiteY9" fmla="*/ 158588 h 792000"/>
                <a:gd name="connsiteX10" fmla="*/ 90488 w 485775"/>
                <a:gd name="connsiteY10" fmla="*/ 172875 h 792000"/>
                <a:gd name="connsiteX11" fmla="*/ 76200 w 485775"/>
                <a:gd name="connsiteY11" fmla="*/ 182400 h 792000"/>
                <a:gd name="connsiteX12" fmla="*/ 38100 w 485775"/>
                <a:gd name="connsiteY12" fmla="*/ 191925 h 792000"/>
                <a:gd name="connsiteX13" fmla="*/ 23813 w 485775"/>
                <a:gd name="connsiteY13" fmla="*/ 206213 h 792000"/>
                <a:gd name="connsiteX14" fmla="*/ 14288 w 485775"/>
                <a:gd name="connsiteY14" fmla="*/ 239550 h 792000"/>
                <a:gd name="connsiteX15" fmla="*/ 9525 w 485775"/>
                <a:gd name="connsiteY15" fmla="*/ 306225 h 792000"/>
                <a:gd name="connsiteX16" fmla="*/ 4763 w 485775"/>
                <a:gd name="connsiteY16" fmla="*/ 320513 h 792000"/>
                <a:gd name="connsiteX17" fmla="*/ 0 w 485775"/>
                <a:gd name="connsiteY17" fmla="*/ 372900 h 792000"/>
                <a:gd name="connsiteX18" fmla="*/ 4763 w 485775"/>
                <a:gd name="connsiteY18" fmla="*/ 406238 h 792000"/>
                <a:gd name="connsiteX19" fmla="*/ 19050 w 485775"/>
                <a:gd name="connsiteY19" fmla="*/ 425288 h 792000"/>
                <a:gd name="connsiteX20" fmla="*/ 28575 w 485775"/>
                <a:gd name="connsiteY20" fmla="*/ 439575 h 792000"/>
                <a:gd name="connsiteX21" fmla="*/ 33338 w 485775"/>
                <a:gd name="connsiteY21" fmla="*/ 491963 h 792000"/>
                <a:gd name="connsiteX22" fmla="*/ 38100 w 485775"/>
                <a:gd name="connsiteY22" fmla="*/ 506250 h 792000"/>
                <a:gd name="connsiteX23" fmla="*/ 42863 w 485775"/>
                <a:gd name="connsiteY23" fmla="*/ 577688 h 792000"/>
                <a:gd name="connsiteX24" fmla="*/ 52388 w 485775"/>
                <a:gd name="connsiteY24" fmla="*/ 625313 h 792000"/>
                <a:gd name="connsiteX25" fmla="*/ 61913 w 485775"/>
                <a:gd name="connsiteY25" fmla="*/ 639600 h 792000"/>
                <a:gd name="connsiteX26" fmla="*/ 71438 w 485775"/>
                <a:gd name="connsiteY26" fmla="*/ 725325 h 792000"/>
                <a:gd name="connsiteX27" fmla="*/ 76200 w 485775"/>
                <a:gd name="connsiteY27" fmla="*/ 782475 h 792000"/>
                <a:gd name="connsiteX28" fmla="*/ 90488 w 485775"/>
                <a:gd name="connsiteY28" fmla="*/ 792000 h 792000"/>
                <a:gd name="connsiteX29" fmla="*/ 114300 w 485775"/>
                <a:gd name="connsiteY29" fmla="*/ 787238 h 792000"/>
                <a:gd name="connsiteX30" fmla="*/ 133350 w 485775"/>
                <a:gd name="connsiteY30" fmla="*/ 777713 h 792000"/>
                <a:gd name="connsiteX31" fmla="*/ 147638 w 485775"/>
                <a:gd name="connsiteY31" fmla="*/ 772950 h 792000"/>
                <a:gd name="connsiteX32" fmla="*/ 228600 w 485775"/>
                <a:gd name="connsiteY32" fmla="*/ 739613 h 792000"/>
                <a:gd name="connsiteX33" fmla="*/ 257175 w 485775"/>
                <a:gd name="connsiteY33" fmla="*/ 720563 h 792000"/>
                <a:gd name="connsiteX34" fmla="*/ 319088 w 485775"/>
                <a:gd name="connsiteY34" fmla="*/ 711038 h 792000"/>
                <a:gd name="connsiteX35" fmla="*/ 333375 w 485775"/>
                <a:gd name="connsiteY35" fmla="*/ 706275 h 792000"/>
                <a:gd name="connsiteX36" fmla="*/ 371475 w 485775"/>
                <a:gd name="connsiteY36" fmla="*/ 696750 h 792000"/>
                <a:gd name="connsiteX37" fmla="*/ 376238 w 485775"/>
                <a:gd name="connsiteY37" fmla="*/ 677700 h 792000"/>
                <a:gd name="connsiteX38" fmla="*/ 404813 w 485775"/>
                <a:gd name="connsiteY38" fmla="*/ 668175 h 792000"/>
                <a:gd name="connsiteX39" fmla="*/ 419100 w 485775"/>
                <a:gd name="connsiteY39" fmla="*/ 658650 h 792000"/>
                <a:gd name="connsiteX40" fmla="*/ 423863 w 485775"/>
                <a:gd name="connsiteY40" fmla="*/ 644363 h 792000"/>
                <a:gd name="connsiteX41" fmla="*/ 452438 w 485775"/>
                <a:gd name="connsiteY41" fmla="*/ 620550 h 792000"/>
                <a:gd name="connsiteX42" fmla="*/ 447675 w 485775"/>
                <a:gd name="connsiteY42" fmla="*/ 591975 h 792000"/>
                <a:gd name="connsiteX43" fmla="*/ 452438 w 485775"/>
                <a:gd name="connsiteY43" fmla="*/ 572925 h 792000"/>
                <a:gd name="connsiteX44" fmla="*/ 485775 w 485775"/>
                <a:gd name="connsiteY44" fmla="*/ 525300 h 792000"/>
                <a:gd name="connsiteX45" fmla="*/ 481013 w 485775"/>
                <a:gd name="connsiteY45" fmla="*/ 477675 h 792000"/>
                <a:gd name="connsiteX46" fmla="*/ 461963 w 485775"/>
                <a:gd name="connsiteY46" fmla="*/ 449100 h 792000"/>
                <a:gd name="connsiteX47" fmla="*/ 452438 w 485775"/>
                <a:gd name="connsiteY47" fmla="*/ 420525 h 792000"/>
                <a:gd name="connsiteX48" fmla="*/ 447675 w 485775"/>
                <a:gd name="connsiteY48" fmla="*/ 406238 h 792000"/>
                <a:gd name="connsiteX49" fmla="*/ 438150 w 485775"/>
                <a:gd name="connsiteY49" fmla="*/ 391950 h 792000"/>
                <a:gd name="connsiteX50" fmla="*/ 433388 w 485775"/>
                <a:gd name="connsiteY50" fmla="*/ 363375 h 792000"/>
                <a:gd name="connsiteX51" fmla="*/ 423863 w 485775"/>
                <a:gd name="connsiteY51" fmla="*/ 330038 h 792000"/>
                <a:gd name="connsiteX52" fmla="*/ 419100 w 485775"/>
                <a:gd name="connsiteY52" fmla="*/ 310988 h 792000"/>
                <a:gd name="connsiteX53" fmla="*/ 409575 w 485775"/>
                <a:gd name="connsiteY53" fmla="*/ 296700 h 792000"/>
                <a:gd name="connsiteX54" fmla="*/ 404813 w 485775"/>
                <a:gd name="connsiteY54" fmla="*/ 282413 h 792000"/>
                <a:gd name="connsiteX55" fmla="*/ 385763 w 485775"/>
                <a:gd name="connsiteY55" fmla="*/ 253838 h 792000"/>
                <a:gd name="connsiteX56" fmla="*/ 371475 w 485775"/>
                <a:gd name="connsiteY56" fmla="*/ 210975 h 792000"/>
                <a:gd name="connsiteX57" fmla="*/ 366713 w 485775"/>
                <a:gd name="connsiteY57" fmla="*/ 196688 h 792000"/>
                <a:gd name="connsiteX58" fmla="*/ 357188 w 485775"/>
                <a:gd name="connsiteY58" fmla="*/ 149063 h 792000"/>
                <a:gd name="connsiteX59" fmla="*/ 352425 w 485775"/>
                <a:gd name="connsiteY59" fmla="*/ 125250 h 792000"/>
                <a:gd name="connsiteX60" fmla="*/ 338138 w 485775"/>
                <a:gd name="connsiteY60" fmla="*/ 39525 h 792000"/>
                <a:gd name="connsiteX61" fmla="*/ 333375 w 485775"/>
                <a:gd name="connsiteY61" fmla="*/ 25238 h 792000"/>
                <a:gd name="connsiteX62" fmla="*/ 328613 w 485775"/>
                <a:gd name="connsiteY62" fmla="*/ 6188 h 792000"/>
                <a:gd name="connsiteX63" fmla="*/ 314325 w 485775"/>
                <a:gd name="connsiteY63" fmla="*/ 1425 h 792000"/>
                <a:gd name="connsiteX0" fmla="*/ 314325 w 485775"/>
                <a:gd name="connsiteY0" fmla="*/ 1425 h 792000"/>
                <a:gd name="connsiteX1" fmla="*/ 257175 w 485775"/>
                <a:gd name="connsiteY1" fmla="*/ 20475 h 792000"/>
                <a:gd name="connsiteX2" fmla="*/ 247650 w 485775"/>
                <a:gd name="connsiteY2" fmla="*/ 34763 h 792000"/>
                <a:gd name="connsiteX3" fmla="*/ 200025 w 485775"/>
                <a:gd name="connsiteY3" fmla="*/ 30000 h 792000"/>
                <a:gd name="connsiteX4" fmla="*/ 161925 w 485775"/>
                <a:gd name="connsiteY4" fmla="*/ 25238 h 792000"/>
                <a:gd name="connsiteX5" fmla="*/ 147638 w 485775"/>
                <a:gd name="connsiteY5" fmla="*/ 34763 h 792000"/>
                <a:gd name="connsiteX6" fmla="*/ 133350 w 485775"/>
                <a:gd name="connsiteY6" fmla="*/ 96675 h 792000"/>
                <a:gd name="connsiteX7" fmla="*/ 123825 w 485775"/>
                <a:gd name="connsiteY7" fmla="*/ 110963 h 792000"/>
                <a:gd name="connsiteX8" fmla="*/ 114300 w 485775"/>
                <a:gd name="connsiteY8" fmla="*/ 130013 h 792000"/>
                <a:gd name="connsiteX9" fmla="*/ 95250 w 485775"/>
                <a:gd name="connsiteY9" fmla="*/ 158588 h 792000"/>
                <a:gd name="connsiteX10" fmla="*/ 90488 w 485775"/>
                <a:gd name="connsiteY10" fmla="*/ 172875 h 792000"/>
                <a:gd name="connsiteX11" fmla="*/ 76200 w 485775"/>
                <a:gd name="connsiteY11" fmla="*/ 182400 h 792000"/>
                <a:gd name="connsiteX12" fmla="*/ 38100 w 485775"/>
                <a:gd name="connsiteY12" fmla="*/ 191925 h 792000"/>
                <a:gd name="connsiteX13" fmla="*/ 23813 w 485775"/>
                <a:gd name="connsiteY13" fmla="*/ 206213 h 792000"/>
                <a:gd name="connsiteX14" fmla="*/ 14288 w 485775"/>
                <a:gd name="connsiteY14" fmla="*/ 239550 h 792000"/>
                <a:gd name="connsiteX15" fmla="*/ 9525 w 485775"/>
                <a:gd name="connsiteY15" fmla="*/ 306225 h 792000"/>
                <a:gd name="connsiteX16" fmla="*/ 4763 w 485775"/>
                <a:gd name="connsiteY16" fmla="*/ 320513 h 792000"/>
                <a:gd name="connsiteX17" fmla="*/ 0 w 485775"/>
                <a:gd name="connsiteY17" fmla="*/ 372900 h 792000"/>
                <a:gd name="connsiteX18" fmla="*/ 4763 w 485775"/>
                <a:gd name="connsiteY18" fmla="*/ 406238 h 792000"/>
                <a:gd name="connsiteX19" fmla="*/ 19050 w 485775"/>
                <a:gd name="connsiteY19" fmla="*/ 425288 h 792000"/>
                <a:gd name="connsiteX20" fmla="*/ 28575 w 485775"/>
                <a:gd name="connsiteY20" fmla="*/ 439575 h 792000"/>
                <a:gd name="connsiteX21" fmla="*/ 33338 w 485775"/>
                <a:gd name="connsiteY21" fmla="*/ 491963 h 792000"/>
                <a:gd name="connsiteX22" fmla="*/ 38100 w 485775"/>
                <a:gd name="connsiteY22" fmla="*/ 506250 h 792000"/>
                <a:gd name="connsiteX23" fmla="*/ 42863 w 485775"/>
                <a:gd name="connsiteY23" fmla="*/ 577688 h 792000"/>
                <a:gd name="connsiteX24" fmla="*/ 52388 w 485775"/>
                <a:gd name="connsiteY24" fmla="*/ 625313 h 792000"/>
                <a:gd name="connsiteX25" fmla="*/ 61913 w 485775"/>
                <a:gd name="connsiteY25" fmla="*/ 639600 h 792000"/>
                <a:gd name="connsiteX26" fmla="*/ 71438 w 485775"/>
                <a:gd name="connsiteY26" fmla="*/ 725325 h 792000"/>
                <a:gd name="connsiteX27" fmla="*/ 76200 w 485775"/>
                <a:gd name="connsiteY27" fmla="*/ 782475 h 792000"/>
                <a:gd name="connsiteX28" fmla="*/ 90488 w 485775"/>
                <a:gd name="connsiteY28" fmla="*/ 792000 h 792000"/>
                <a:gd name="connsiteX29" fmla="*/ 114300 w 485775"/>
                <a:gd name="connsiteY29" fmla="*/ 787238 h 792000"/>
                <a:gd name="connsiteX30" fmla="*/ 147638 w 485775"/>
                <a:gd name="connsiteY30" fmla="*/ 772950 h 792000"/>
                <a:gd name="connsiteX31" fmla="*/ 228600 w 485775"/>
                <a:gd name="connsiteY31" fmla="*/ 739613 h 792000"/>
                <a:gd name="connsiteX32" fmla="*/ 257175 w 485775"/>
                <a:gd name="connsiteY32" fmla="*/ 720563 h 792000"/>
                <a:gd name="connsiteX33" fmla="*/ 319088 w 485775"/>
                <a:gd name="connsiteY33" fmla="*/ 711038 h 792000"/>
                <a:gd name="connsiteX34" fmla="*/ 333375 w 485775"/>
                <a:gd name="connsiteY34" fmla="*/ 706275 h 792000"/>
                <a:gd name="connsiteX35" fmla="*/ 371475 w 485775"/>
                <a:gd name="connsiteY35" fmla="*/ 696750 h 792000"/>
                <a:gd name="connsiteX36" fmla="*/ 376238 w 485775"/>
                <a:gd name="connsiteY36" fmla="*/ 677700 h 792000"/>
                <a:gd name="connsiteX37" fmla="*/ 404813 w 485775"/>
                <a:gd name="connsiteY37" fmla="*/ 668175 h 792000"/>
                <a:gd name="connsiteX38" fmla="*/ 419100 w 485775"/>
                <a:gd name="connsiteY38" fmla="*/ 658650 h 792000"/>
                <a:gd name="connsiteX39" fmla="*/ 423863 w 485775"/>
                <a:gd name="connsiteY39" fmla="*/ 644363 h 792000"/>
                <a:gd name="connsiteX40" fmla="*/ 452438 w 485775"/>
                <a:gd name="connsiteY40" fmla="*/ 620550 h 792000"/>
                <a:gd name="connsiteX41" fmla="*/ 447675 w 485775"/>
                <a:gd name="connsiteY41" fmla="*/ 591975 h 792000"/>
                <a:gd name="connsiteX42" fmla="*/ 452438 w 485775"/>
                <a:gd name="connsiteY42" fmla="*/ 572925 h 792000"/>
                <a:gd name="connsiteX43" fmla="*/ 485775 w 485775"/>
                <a:gd name="connsiteY43" fmla="*/ 525300 h 792000"/>
                <a:gd name="connsiteX44" fmla="*/ 481013 w 485775"/>
                <a:gd name="connsiteY44" fmla="*/ 477675 h 792000"/>
                <a:gd name="connsiteX45" fmla="*/ 461963 w 485775"/>
                <a:gd name="connsiteY45" fmla="*/ 449100 h 792000"/>
                <a:gd name="connsiteX46" fmla="*/ 452438 w 485775"/>
                <a:gd name="connsiteY46" fmla="*/ 420525 h 792000"/>
                <a:gd name="connsiteX47" fmla="*/ 447675 w 485775"/>
                <a:gd name="connsiteY47" fmla="*/ 406238 h 792000"/>
                <a:gd name="connsiteX48" fmla="*/ 438150 w 485775"/>
                <a:gd name="connsiteY48" fmla="*/ 391950 h 792000"/>
                <a:gd name="connsiteX49" fmla="*/ 433388 w 485775"/>
                <a:gd name="connsiteY49" fmla="*/ 363375 h 792000"/>
                <a:gd name="connsiteX50" fmla="*/ 423863 w 485775"/>
                <a:gd name="connsiteY50" fmla="*/ 330038 h 792000"/>
                <a:gd name="connsiteX51" fmla="*/ 419100 w 485775"/>
                <a:gd name="connsiteY51" fmla="*/ 310988 h 792000"/>
                <a:gd name="connsiteX52" fmla="*/ 409575 w 485775"/>
                <a:gd name="connsiteY52" fmla="*/ 296700 h 792000"/>
                <a:gd name="connsiteX53" fmla="*/ 404813 w 485775"/>
                <a:gd name="connsiteY53" fmla="*/ 282413 h 792000"/>
                <a:gd name="connsiteX54" fmla="*/ 385763 w 485775"/>
                <a:gd name="connsiteY54" fmla="*/ 253838 h 792000"/>
                <a:gd name="connsiteX55" fmla="*/ 371475 w 485775"/>
                <a:gd name="connsiteY55" fmla="*/ 210975 h 792000"/>
                <a:gd name="connsiteX56" fmla="*/ 366713 w 485775"/>
                <a:gd name="connsiteY56" fmla="*/ 196688 h 792000"/>
                <a:gd name="connsiteX57" fmla="*/ 357188 w 485775"/>
                <a:gd name="connsiteY57" fmla="*/ 149063 h 792000"/>
                <a:gd name="connsiteX58" fmla="*/ 352425 w 485775"/>
                <a:gd name="connsiteY58" fmla="*/ 125250 h 792000"/>
                <a:gd name="connsiteX59" fmla="*/ 338138 w 485775"/>
                <a:gd name="connsiteY59" fmla="*/ 39525 h 792000"/>
                <a:gd name="connsiteX60" fmla="*/ 333375 w 485775"/>
                <a:gd name="connsiteY60" fmla="*/ 25238 h 792000"/>
                <a:gd name="connsiteX61" fmla="*/ 328613 w 485775"/>
                <a:gd name="connsiteY61" fmla="*/ 6188 h 792000"/>
                <a:gd name="connsiteX62" fmla="*/ 314325 w 485775"/>
                <a:gd name="connsiteY62" fmla="*/ 1425 h 792000"/>
                <a:gd name="connsiteX0" fmla="*/ 314325 w 485775"/>
                <a:gd name="connsiteY0" fmla="*/ 1425 h 792000"/>
                <a:gd name="connsiteX1" fmla="*/ 257175 w 485775"/>
                <a:gd name="connsiteY1" fmla="*/ 20475 h 792000"/>
                <a:gd name="connsiteX2" fmla="*/ 247650 w 485775"/>
                <a:gd name="connsiteY2" fmla="*/ 34763 h 792000"/>
                <a:gd name="connsiteX3" fmla="*/ 200025 w 485775"/>
                <a:gd name="connsiteY3" fmla="*/ 30000 h 792000"/>
                <a:gd name="connsiteX4" fmla="*/ 161925 w 485775"/>
                <a:gd name="connsiteY4" fmla="*/ 25238 h 792000"/>
                <a:gd name="connsiteX5" fmla="*/ 147638 w 485775"/>
                <a:gd name="connsiteY5" fmla="*/ 34763 h 792000"/>
                <a:gd name="connsiteX6" fmla="*/ 133350 w 485775"/>
                <a:gd name="connsiteY6" fmla="*/ 96675 h 792000"/>
                <a:gd name="connsiteX7" fmla="*/ 123825 w 485775"/>
                <a:gd name="connsiteY7" fmla="*/ 110963 h 792000"/>
                <a:gd name="connsiteX8" fmla="*/ 114300 w 485775"/>
                <a:gd name="connsiteY8" fmla="*/ 130013 h 792000"/>
                <a:gd name="connsiteX9" fmla="*/ 95250 w 485775"/>
                <a:gd name="connsiteY9" fmla="*/ 158588 h 792000"/>
                <a:gd name="connsiteX10" fmla="*/ 90488 w 485775"/>
                <a:gd name="connsiteY10" fmla="*/ 172875 h 792000"/>
                <a:gd name="connsiteX11" fmla="*/ 76200 w 485775"/>
                <a:gd name="connsiteY11" fmla="*/ 182400 h 792000"/>
                <a:gd name="connsiteX12" fmla="*/ 38100 w 485775"/>
                <a:gd name="connsiteY12" fmla="*/ 191925 h 792000"/>
                <a:gd name="connsiteX13" fmla="*/ 23813 w 485775"/>
                <a:gd name="connsiteY13" fmla="*/ 206213 h 792000"/>
                <a:gd name="connsiteX14" fmla="*/ 14288 w 485775"/>
                <a:gd name="connsiteY14" fmla="*/ 239550 h 792000"/>
                <a:gd name="connsiteX15" fmla="*/ 9525 w 485775"/>
                <a:gd name="connsiteY15" fmla="*/ 306225 h 792000"/>
                <a:gd name="connsiteX16" fmla="*/ 4763 w 485775"/>
                <a:gd name="connsiteY16" fmla="*/ 320513 h 792000"/>
                <a:gd name="connsiteX17" fmla="*/ 0 w 485775"/>
                <a:gd name="connsiteY17" fmla="*/ 372900 h 792000"/>
                <a:gd name="connsiteX18" fmla="*/ 4763 w 485775"/>
                <a:gd name="connsiteY18" fmla="*/ 406238 h 792000"/>
                <a:gd name="connsiteX19" fmla="*/ 19050 w 485775"/>
                <a:gd name="connsiteY19" fmla="*/ 425288 h 792000"/>
                <a:gd name="connsiteX20" fmla="*/ 28575 w 485775"/>
                <a:gd name="connsiteY20" fmla="*/ 439575 h 792000"/>
                <a:gd name="connsiteX21" fmla="*/ 33338 w 485775"/>
                <a:gd name="connsiteY21" fmla="*/ 491963 h 792000"/>
                <a:gd name="connsiteX22" fmla="*/ 38100 w 485775"/>
                <a:gd name="connsiteY22" fmla="*/ 506250 h 792000"/>
                <a:gd name="connsiteX23" fmla="*/ 42863 w 485775"/>
                <a:gd name="connsiteY23" fmla="*/ 577688 h 792000"/>
                <a:gd name="connsiteX24" fmla="*/ 52388 w 485775"/>
                <a:gd name="connsiteY24" fmla="*/ 625313 h 792000"/>
                <a:gd name="connsiteX25" fmla="*/ 61913 w 485775"/>
                <a:gd name="connsiteY25" fmla="*/ 639600 h 792000"/>
                <a:gd name="connsiteX26" fmla="*/ 71438 w 485775"/>
                <a:gd name="connsiteY26" fmla="*/ 725325 h 792000"/>
                <a:gd name="connsiteX27" fmla="*/ 76200 w 485775"/>
                <a:gd name="connsiteY27" fmla="*/ 782475 h 792000"/>
                <a:gd name="connsiteX28" fmla="*/ 90488 w 485775"/>
                <a:gd name="connsiteY28" fmla="*/ 792000 h 792000"/>
                <a:gd name="connsiteX29" fmla="*/ 114300 w 485775"/>
                <a:gd name="connsiteY29" fmla="*/ 787238 h 792000"/>
                <a:gd name="connsiteX30" fmla="*/ 161925 w 485775"/>
                <a:gd name="connsiteY30" fmla="*/ 780094 h 792000"/>
                <a:gd name="connsiteX31" fmla="*/ 228600 w 485775"/>
                <a:gd name="connsiteY31" fmla="*/ 739613 h 792000"/>
                <a:gd name="connsiteX32" fmla="*/ 257175 w 485775"/>
                <a:gd name="connsiteY32" fmla="*/ 720563 h 792000"/>
                <a:gd name="connsiteX33" fmla="*/ 319088 w 485775"/>
                <a:gd name="connsiteY33" fmla="*/ 711038 h 792000"/>
                <a:gd name="connsiteX34" fmla="*/ 333375 w 485775"/>
                <a:gd name="connsiteY34" fmla="*/ 706275 h 792000"/>
                <a:gd name="connsiteX35" fmla="*/ 371475 w 485775"/>
                <a:gd name="connsiteY35" fmla="*/ 696750 h 792000"/>
                <a:gd name="connsiteX36" fmla="*/ 376238 w 485775"/>
                <a:gd name="connsiteY36" fmla="*/ 677700 h 792000"/>
                <a:gd name="connsiteX37" fmla="*/ 404813 w 485775"/>
                <a:gd name="connsiteY37" fmla="*/ 668175 h 792000"/>
                <a:gd name="connsiteX38" fmla="*/ 419100 w 485775"/>
                <a:gd name="connsiteY38" fmla="*/ 658650 h 792000"/>
                <a:gd name="connsiteX39" fmla="*/ 423863 w 485775"/>
                <a:gd name="connsiteY39" fmla="*/ 644363 h 792000"/>
                <a:gd name="connsiteX40" fmla="*/ 452438 w 485775"/>
                <a:gd name="connsiteY40" fmla="*/ 620550 h 792000"/>
                <a:gd name="connsiteX41" fmla="*/ 447675 w 485775"/>
                <a:gd name="connsiteY41" fmla="*/ 591975 h 792000"/>
                <a:gd name="connsiteX42" fmla="*/ 452438 w 485775"/>
                <a:gd name="connsiteY42" fmla="*/ 572925 h 792000"/>
                <a:gd name="connsiteX43" fmla="*/ 485775 w 485775"/>
                <a:gd name="connsiteY43" fmla="*/ 525300 h 792000"/>
                <a:gd name="connsiteX44" fmla="*/ 481013 w 485775"/>
                <a:gd name="connsiteY44" fmla="*/ 477675 h 792000"/>
                <a:gd name="connsiteX45" fmla="*/ 461963 w 485775"/>
                <a:gd name="connsiteY45" fmla="*/ 449100 h 792000"/>
                <a:gd name="connsiteX46" fmla="*/ 452438 w 485775"/>
                <a:gd name="connsiteY46" fmla="*/ 420525 h 792000"/>
                <a:gd name="connsiteX47" fmla="*/ 447675 w 485775"/>
                <a:gd name="connsiteY47" fmla="*/ 406238 h 792000"/>
                <a:gd name="connsiteX48" fmla="*/ 438150 w 485775"/>
                <a:gd name="connsiteY48" fmla="*/ 391950 h 792000"/>
                <a:gd name="connsiteX49" fmla="*/ 433388 w 485775"/>
                <a:gd name="connsiteY49" fmla="*/ 363375 h 792000"/>
                <a:gd name="connsiteX50" fmla="*/ 423863 w 485775"/>
                <a:gd name="connsiteY50" fmla="*/ 330038 h 792000"/>
                <a:gd name="connsiteX51" fmla="*/ 419100 w 485775"/>
                <a:gd name="connsiteY51" fmla="*/ 310988 h 792000"/>
                <a:gd name="connsiteX52" fmla="*/ 409575 w 485775"/>
                <a:gd name="connsiteY52" fmla="*/ 296700 h 792000"/>
                <a:gd name="connsiteX53" fmla="*/ 404813 w 485775"/>
                <a:gd name="connsiteY53" fmla="*/ 282413 h 792000"/>
                <a:gd name="connsiteX54" fmla="*/ 385763 w 485775"/>
                <a:gd name="connsiteY54" fmla="*/ 253838 h 792000"/>
                <a:gd name="connsiteX55" fmla="*/ 371475 w 485775"/>
                <a:gd name="connsiteY55" fmla="*/ 210975 h 792000"/>
                <a:gd name="connsiteX56" fmla="*/ 366713 w 485775"/>
                <a:gd name="connsiteY56" fmla="*/ 196688 h 792000"/>
                <a:gd name="connsiteX57" fmla="*/ 357188 w 485775"/>
                <a:gd name="connsiteY57" fmla="*/ 149063 h 792000"/>
                <a:gd name="connsiteX58" fmla="*/ 352425 w 485775"/>
                <a:gd name="connsiteY58" fmla="*/ 125250 h 792000"/>
                <a:gd name="connsiteX59" fmla="*/ 338138 w 485775"/>
                <a:gd name="connsiteY59" fmla="*/ 39525 h 792000"/>
                <a:gd name="connsiteX60" fmla="*/ 333375 w 485775"/>
                <a:gd name="connsiteY60" fmla="*/ 25238 h 792000"/>
                <a:gd name="connsiteX61" fmla="*/ 328613 w 485775"/>
                <a:gd name="connsiteY61" fmla="*/ 6188 h 792000"/>
                <a:gd name="connsiteX62" fmla="*/ 314325 w 485775"/>
                <a:gd name="connsiteY62" fmla="*/ 1425 h 792000"/>
                <a:gd name="connsiteX0" fmla="*/ 314325 w 485775"/>
                <a:gd name="connsiteY0" fmla="*/ 1425 h 792000"/>
                <a:gd name="connsiteX1" fmla="*/ 257175 w 485775"/>
                <a:gd name="connsiteY1" fmla="*/ 20475 h 792000"/>
                <a:gd name="connsiteX2" fmla="*/ 247650 w 485775"/>
                <a:gd name="connsiteY2" fmla="*/ 34763 h 792000"/>
                <a:gd name="connsiteX3" fmla="*/ 200025 w 485775"/>
                <a:gd name="connsiteY3" fmla="*/ 30000 h 792000"/>
                <a:gd name="connsiteX4" fmla="*/ 161925 w 485775"/>
                <a:gd name="connsiteY4" fmla="*/ 25238 h 792000"/>
                <a:gd name="connsiteX5" fmla="*/ 147638 w 485775"/>
                <a:gd name="connsiteY5" fmla="*/ 34763 h 792000"/>
                <a:gd name="connsiteX6" fmla="*/ 133350 w 485775"/>
                <a:gd name="connsiteY6" fmla="*/ 96675 h 792000"/>
                <a:gd name="connsiteX7" fmla="*/ 123825 w 485775"/>
                <a:gd name="connsiteY7" fmla="*/ 110963 h 792000"/>
                <a:gd name="connsiteX8" fmla="*/ 114300 w 485775"/>
                <a:gd name="connsiteY8" fmla="*/ 130013 h 792000"/>
                <a:gd name="connsiteX9" fmla="*/ 95250 w 485775"/>
                <a:gd name="connsiteY9" fmla="*/ 158588 h 792000"/>
                <a:gd name="connsiteX10" fmla="*/ 90488 w 485775"/>
                <a:gd name="connsiteY10" fmla="*/ 172875 h 792000"/>
                <a:gd name="connsiteX11" fmla="*/ 76200 w 485775"/>
                <a:gd name="connsiteY11" fmla="*/ 182400 h 792000"/>
                <a:gd name="connsiteX12" fmla="*/ 38100 w 485775"/>
                <a:gd name="connsiteY12" fmla="*/ 191925 h 792000"/>
                <a:gd name="connsiteX13" fmla="*/ 23813 w 485775"/>
                <a:gd name="connsiteY13" fmla="*/ 206213 h 792000"/>
                <a:gd name="connsiteX14" fmla="*/ 14288 w 485775"/>
                <a:gd name="connsiteY14" fmla="*/ 239550 h 792000"/>
                <a:gd name="connsiteX15" fmla="*/ 9525 w 485775"/>
                <a:gd name="connsiteY15" fmla="*/ 306225 h 792000"/>
                <a:gd name="connsiteX16" fmla="*/ 4763 w 485775"/>
                <a:gd name="connsiteY16" fmla="*/ 320513 h 792000"/>
                <a:gd name="connsiteX17" fmla="*/ 0 w 485775"/>
                <a:gd name="connsiteY17" fmla="*/ 372900 h 792000"/>
                <a:gd name="connsiteX18" fmla="*/ 4763 w 485775"/>
                <a:gd name="connsiteY18" fmla="*/ 406238 h 792000"/>
                <a:gd name="connsiteX19" fmla="*/ 19050 w 485775"/>
                <a:gd name="connsiteY19" fmla="*/ 425288 h 792000"/>
                <a:gd name="connsiteX20" fmla="*/ 28575 w 485775"/>
                <a:gd name="connsiteY20" fmla="*/ 439575 h 792000"/>
                <a:gd name="connsiteX21" fmla="*/ 33338 w 485775"/>
                <a:gd name="connsiteY21" fmla="*/ 491963 h 792000"/>
                <a:gd name="connsiteX22" fmla="*/ 38100 w 485775"/>
                <a:gd name="connsiteY22" fmla="*/ 506250 h 792000"/>
                <a:gd name="connsiteX23" fmla="*/ 42863 w 485775"/>
                <a:gd name="connsiteY23" fmla="*/ 577688 h 792000"/>
                <a:gd name="connsiteX24" fmla="*/ 52388 w 485775"/>
                <a:gd name="connsiteY24" fmla="*/ 625313 h 792000"/>
                <a:gd name="connsiteX25" fmla="*/ 61913 w 485775"/>
                <a:gd name="connsiteY25" fmla="*/ 639600 h 792000"/>
                <a:gd name="connsiteX26" fmla="*/ 71438 w 485775"/>
                <a:gd name="connsiteY26" fmla="*/ 725325 h 792000"/>
                <a:gd name="connsiteX27" fmla="*/ 76200 w 485775"/>
                <a:gd name="connsiteY27" fmla="*/ 782475 h 792000"/>
                <a:gd name="connsiteX28" fmla="*/ 90488 w 485775"/>
                <a:gd name="connsiteY28" fmla="*/ 792000 h 792000"/>
                <a:gd name="connsiteX29" fmla="*/ 114300 w 485775"/>
                <a:gd name="connsiteY29" fmla="*/ 787238 h 792000"/>
                <a:gd name="connsiteX30" fmla="*/ 161925 w 485775"/>
                <a:gd name="connsiteY30" fmla="*/ 780094 h 792000"/>
                <a:gd name="connsiteX31" fmla="*/ 240507 w 485775"/>
                <a:gd name="connsiteY31" fmla="*/ 746756 h 792000"/>
                <a:gd name="connsiteX32" fmla="*/ 257175 w 485775"/>
                <a:gd name="connsiteY32" fmla="*/ 720563 h 792000"/>
                <a:gd name="connsiteX33" fmla="*/ 319088 w 485775"/>
                <a:gd name="connsiteY33" fmla="*/ 711038 h 792000"/>
                <a:gd name="connsiteX34" fmla="*/ 333375 w 485775"/>
                <a:gd name="connsiteY34" fmla="*/ 706275 h 792000"/>
                <a:gd name="connsiteX35" fmla="*/ 371475 w 485775"/>
                <a:gd name="connsiteY35" fmla="*/ 696750 h 792000"/>
                <a:gd name="connsiteX36" fmla="*/ 376238 w 485775"/>
                <a:gd name="connsiteY36" fmla="*/ 677700 h 792000"/>
                <a:gd name="connsiteX37" fmla="*/ 404813 w 485775"/>
                <a:gd name="connsiteY37" fmla="*/ 668175 h 792000"/>
                <a:gd name="connsiteX38" fmla="*/ 419100 w 485775"/>
                <a:gd name="connsiteY38" fmla="*/ 658650 h 792000"/>
                <a:gd name="connsiteX39" fmla="*/ 423863 w 485775"/>
                <a:gd name="connsiteY39" fmla="*/ 644363 h 792000"/>
                <a:gd name="connsiteX40" fmla="*/ 452438 w 485775"/>
                <a:gd name="connsiteY40" fmla="*/ 620550 h 792000"/>
                <a:gd name="connsiteX41" fmla="*/ 447675 w 485775"/>
                <a:gd name="connsiteY41" fmla="*/ 591975 h 792000"/>
                <a:gd name="connsiteX42" fmla="*/ 452438 w 485775"/>
                <a:gd name="connsiteY42" fmla="*/ 572925 h 792000"/>
                <a:gd name="connsiteX43" fmla="*/ 485775 w 485775"/>
                <a:gd name="connsiteY43" fmla="*/ 525300 h 792000"/>
                <a:gd name="connsiteX44" fmla="*/ 481013 w 485775"/>
                <a:gd name="connsiteY44" fmla="*/ 477675 h 792000"/>
                <a:gd name="connsiteX45" fmla="*/ 461963 w 485775"/>
                <a:gd name="connsiteY45" fmla="*/ 449100 h 792000"/>
                <a:gd name="connsiteX46" fmla="*/ 452438 w 485775"/>
                <a:gd name="connsiteY46" fmla="*/ 420525 h 792000"/>
                <a:gd name="connsiteX47" fmla="*/ 447675 w 485775"/>
                <a:gd name="connsiteY47" fmla="*/ 406238 h 792000"/>
                <a:gd name="connsiteX48" fmla="*/ 438150 w 485775"/>
                <a:gd name="connsiteY48" fmla="*/ 391950 h 792000"/>
                <a:gd name="connsiteX49" fmla="*/ 433388 w 485775"/>
                <a:gd name="connsiteY49" fmla="*/ 363375 h 792000"/>
                <a:gd name="connsiteX50" fmla="*/ 423863 w 485775"/>
                <a:gd name="connsiteY50" fmla="*/ 330038 h 792000"/>
                <a:gd name="connsiteX51" fmla="*/ 419100 w 485775"/>
                <a:gd name="connsiteY51" fmla="*/ 310988 h 792000"/>
                <a:gd name="connsiteX52" fmla="*/ 409575 w 485775"/>
                <a:gd name="connsiteY52" fmla="*/ 296700 h 792000"/>
                <a:gd name="connsiteX53" fmla="*/ 404813 w 485775"/>
                <a:gd name="connsiteY53" fmla="*/ 282413 h 792000"/>
                <a:gd name="connsiteX54" fmla="*/ 385763 w 485775"/>
                <a:gd name="connsiteY54" fmla="*/ 253838 h 792000"/>
                <a:gd name="connsiteX55" fmla="*/ 371475 w 485775"/>
                <a:gd name="connsiteY55" fmla="*/ 210975 h 792000"/>
                <a:gd name="connsiteX56" fmla="*/ 366713 w 485775"/>
                <a:gd name="connsiteY56" fmla="*/ 196688 h 792000"/>
                <a:gd name="connsiteX57" fmla="*/ 357188 w 485775"/>
                <a:gd name="connsiteY57" fmla="*/ 149063 h 792000"/>
                <a:gd name="connsiteX58" fmla="*/ 352425 w 485775"/>
                <a:gd name="connsiteY58" fmla="*/ 125250 h 792000"/>
                <a:gd name="connsiteX59" fmla="*/ 338138 w 485775"/>
                <a:gd name="connsiteY59" fmla="*/ 39525 h 792000"/>
                <a:gd name="connsiteX60" fmla="*/ 333375 w 485775"/>
                <a:gd name="connsiteY60" fmla="*/ 25238 h 792000"/>
                <a:gd name="connsiteX61" fmla="*/ 328613 w 485775"/>
                <a:gd name="connsiteY61" fmla="*/ 6188 h 792000"/>
                <a:gd name="connsiteX62" fmla="*/ 314325 w 485775"/>
                <a:gd name="connsiteY62" fmla="*/ 1425 h 792000"/>
                <a:gd name="connsiteX0" fmla="*/ 314325 w 485775"/>
                <a:gd name="connsiteY0" fmla="*/ 1425 h 792000"/>
                <a:gd name="connsiteX1" fmla="*/ 257175 w 485775"/>
                <a:gd name="connsiteY1" fmla="*/ 20475 h 792000"/>
                <a:gd name="connsiteX2" fmla="*/ 247650 w 485775"/>
                <a:gd name="connsiteY2" fmla="*/ 34763 h 792000"/>
                <a:gd name="connsiteX3" fmla="*/ 200025 w 485775"/>
                <a:gd name="connsiteY3" fmla="*/ 30000 h 792000"/>
                <a:gd name="connsiteX4" fmla="*/ 161925 w 485775"/>
                <a:gd name="connsiteY4" fmla="*/ 25238 h 792000"/>
                <a:gd name="connsiteX5" fmla="*/ 147638 w 485775"/>
                <a:gd name="connsiteY5" fmla="*/ 34763 h 792000"/>
                <a:gd name="connsiteX6" fmla="*/ 133350 w 485775"/>
                <a:gd name="connsiteY6" fmla="*/ 96675 h 792000"/>
                <a:gd name="connsiteX7" fmla="*/ 123825 w 485775"/>
                <a:gd name="connsiteY7" fmla="*/ 110963 h 792000"/>
                <a:gd name="connsiteX8" fmla="*/ 114300 w 485775"/>
                <a:gd name="connsiteY8" fmla="*/ 130013 h 792000"/>
                <a:gd name="connsiteX9" fmla="*/ 95250 w 485775"/>
                <a:gd name="connsiteY9" fmla="*/ 158588 h 792000"/>
                <a:gd name="connsiteX10" fmla="*/ 90488 w 485775"/>
                <a:gd name="connsiteY10" fmla="*/ 172875 h 792000"/>
                <a:gd name="connsiteX11" fmla="*/ 76200 w 485775"/>
                <a:gd name="connsiteY11" fmla="*/ 182400 h 792000"/>
                <a:gd name="connsiteX12" fmla="*/ 38100 w 485775"/>
                <a:gd name="connsiteY12" fmla="*/ 191925 h 792000"/>
                <a:gd name="connsiteX13" fmla="*/ 23813 w 485775"/>
                <a:gd name="connsiteY13" fmla="*/ 206213 h 792000"/>
                <a:gd name="connsiteX14" fmla="*/ 14288 w 485775"/>
                <a:gd name="connsiteY14" fmla="*/ 239550 h 792000"/>
                <a:gd name="connsiteX15" fmla="*/ 9525 w 485775"/>
                <a:gd name="connsiteY15" fmla="*/ 306225 h 792000"/>
                <a:gd name="connsiteX16" fmla="*/ 4763 w 485775"/>
                <a:gd name="connsiteY16" fmla="*/ 320513 h 792000"/>
                <a:gd name="connsiteX17" fmla="*/ 0 w 485775"/>
                <a:gd name="connsiteY17" fmla="*/ 372900 h 792000"/>
                <a:gd name="connsiteX18" fmla="*/ 4763 w 485775"/>
                <a:gd name="connsiteY18" fmla="*/ 406238 h 792000"/>
                <a:gd name="connsiteX19" fmla="*/ 19050 w 485775"/>
                <a:gd name="connsiteY19" fmla="*/ 425288 h 792000"/>
                <a:gd name="connsiteX20" fmla="*/ 28575 w 485775"/>
                <a:gd name="connsiteY20" fmla="*/ 439575 h 792000"/>
                <a:gd name="connsiteX21" fmla="*/ 33338 w 485775"/>
                <a:gd name="connsiteY21" fmla="*/ 491963 h 792000"/>
                <a:gd name="connsiteX22" fmla="*/ 38100 w 485775"/>
                <a:gd name="connsiteY22" fmla="*/ 506250 h 792000"/>
                <a:gd name="connsiteX23" fmla="*/ 42863 w 485775"/>
                <a:gd name="connsiteY23" fmla="*/ 577688 h 792000"/>
                <a:gd name="connsiteX24" fmla="*/ 52388 w 485775"/>
                <a:gd name="connsiteY24" fmla="*/ 625313 h 792000"/>
                <a:gd name="connsiteX25" fmla="*/ 61913 w 485775"/>
                <a:gd name="connsiteY25" fmla="*/ 639600 h 792000"/>
                <a:gd name="connsiteX26" fmla="*/ 71438 w 485775"/>
                <a:gd name="connsiteY26" fmla="*/ 725325 h 792000"/>
                <a:gd name="connsiteX27" fmla="*/ 76200 w 485775"/>
                <a:gd name="connsiteY27" fmla="*/ 782475 h 792000"/>
                <a:gd name="connsiteX28" fmla="*/ 90488 w 485775"/>
                <a:gd name="connsiteY28" fmla="*/ 792000 h 792000"/>
                <a:gd name="connsiteX29" fmla="*/ 114300 w 485775"/>
                <a:gd name="connsiteY29" fmla="*/ 787238 h 792000"/>
                <a:gd name="connsiteX30" fmla="*/ 161925 w 485775"/>
                <a:gd name="connsiteY30" fmla="*/ 780094 h 792000"/>
                <a:gd name="connsiteX31" fmla="*/ 240507 w 485775"/>
                <a:gd name="connsiteY31" fmla="*/ 746756 h 792000"/>
                <a:gd name="connsiteX32" fmla="*/ 283369 w 485775"/>
                <a:gd name="connsiteY32" fmla="*/ 732470 h 792000"/>
                <a:gd name="connsiteX33" fmla="*/ 319088 w 485775"/>
                <a:gd name="connsiteY33" fmla="*/ 711038 h 792000"/>
                <a:gd name="connsiteX34" fmla="*/ 333375 w 485775"/>
                <a:gd name="connsiteY34" fmla="*/ 706275 h 792000"/>
                <a:gd name="connsiteX35" fmla="*/ 371475 w 485775"/>
                <a:gd name="connsiteY35" fmla="*/ 696750 h 792000"/>
                <a:gd name="connsiteX36" fmla="*/ 376238 w 485775"/>
                <a:gd name="connsiteY36" fmla="*/ 677700 h 792000"/>
                <a:gd name="connsiteX37" fmla="*/ 404813 w 485775"/>
                <a:gd name="connsiteY37" fmla="*/ 668175 h 792000"/>
                <a:gd name="connsiteX38" fmla="*/ 419100 w 485775"/>
                <a:gd name="connsiteY38" fmla="*/ 658650 h 792000"/>
                <a:gd name="connsiteX39" fmla="*/ 423863 w 485775"/>
                <a:gd name="connsiteY39" fmla="*/ 644363 h 792000"/>
                <a:gd name="connsiteX40" fmla="*/ 452438 w 485775"/>
                <a:gd name="connsiteY40" fmla="*/ 620550 h 792000"/>
                <a:gd name="connsiteX41" fmla="*/ 447675 w 485775"/>
                <a:gd name="connsiteY41" fmla="*/ 591975 h 792000"/>
                <a:gd name="connsiteX42" fmla="*/ 452438 w 485775"/>
                <a:gd name="connsiteY42" fmla="*/ 572925 h 792000"/>
                <a:gd name="connsiteX43" fmla="*/ 485775 w 485775"/>
                <a:gd name="connsiteY43" fmla="*/ 525300 h 792000"/>
                <a:gd name="connsiteX44" fmla="*/ 481013 w 485775"/>
                <a:gd name="connsiteY44" fmla="*/ 477675 h 792000"/>
                <a:gd name="connsiteX45" fmla="*/ 461963 w 485775"/>
                <a:gd name="connsiteY45" fmla="*/ 449100 h 792000"/>
                <a:gd name="connsiteX46" fmla="*/ 452438 w 485775"/>
                <a:gd name="connsiteY46" fmla="*/ 420525 h 792000"/>
                <a:gd name="connsiteX47" fmla="*/ 447675 w 485775"/>
                <a:gd name="connsiteY47" fmla="*/ 406238 h 792000"/>
                <a:gd name="connsiteX48" fmla="*/ 438150 w 485775"/>
                <a:gd name="connsiteY48" fmla="*/ 391950 h 792000"/>
                <a:gd name="connsiteX49" fmla="*/ 433388 w 485775"/>
                <a:gd name="connsiteY49" fmla="*/ 363375 h 792000"/>
                <a:gd name="connsiteX50" fmla="*/ 423863 w 485775"/>
                <a:gd name="connsiteY50" fmla="*/ 330038 h 792000"/>
                <a:gd name="connsiteX51" fmla="*/ 419100 w 485775"/>
                <a:gd name="connsiteY51" fmla="*/ 310988 h 792000"/>
                <a:gd name="connsiteX52" fmla="*/ 409575 w 485775"/>
                <a:gd name="connsiteY52" fmla="*/ 296700 h 792000"/>
                <a:gd name="connsiteX53" fmla="*/ 404813 w 485775"/>
                <a:gd name="connsiteY53" fmla="*/ 282413 h 792000"/>
                <a:gd name="connsiteX54" fmla="*/ 385763 w 485775"/>
                <a:gd name="connsiteY54" fmla="*/ 253838 h 792000"/>
                <a:gd name="connsiteX55" fmla="*/ 371475 w 485775"/>
                <a:gd name="connsiteY55" fmla="*/ 210975 h 792000"/>
                <a:gd name="connsiteX56" fmla="*/ 366713 w 485775"/>
                <a:gd name="connsiteY56" fmla="*/ 196688 h 792000"/>
                <a:gd name="connsiteX57" fmla="*/ 357188 w 485775"/>
                <a:gd name="connsiteY57" fmla="*/ 149063 h 792000"/>
                <a:gd name="connsiteX58" fmla="*/ 352425 w 485775"/>
                <a:gd name="connsiteY58" fmla="*/ 125250 h 792000"/>
                <a:gd name="connsiteX59" fmla="*/ 338138 w 485775"/>
                <a:gd name="connsiteY59" fmla="*/ 39525 h 792000"/>
                <a:gd name="connsiteX60" fmla="*/ 333375 w 485775"/>
                <a:gd name="connsiteY60" fmla="*/ 25238 h 792000"/>
                <a:gd name="connsiteX61" fmla="*/ 328613 w 485775"/>
                <a:gd name="connsiteY61" fmla="*/ 6188 h 792000"/>
                <a:gd name="connsiteX62" fmla="*/ 314325 w 485775"/>
                <a:gd name="connsiteY62" fmla="*/ 1425 h 792000"/>
                <a:gd name="connsiteX0" fmla="*/ 314325 w 485775"/>
                <a:gd name="connsiteY0" fmla="*/ 1425 h 792000"/>
                <a:gd name="connsiteX1" fmla="*/ 257175 w 485775"/>
                <a:gd name="connsiteY1" fmla="*/ 20475 h 792000"/>
                <a:gd name="connsiteX2" fmla="*/ 247650 w 485775"/>
                <a:gd name="connsiteY2" fmla="*/ 34763 h 792000"/>
                <a:gd name="connsiteX3" fmla="*/ 200025 w 485775"/>
                <a:gd name="connsiteY3" fmla="*/ 30000 h 792000"/>
                <a:gd name="connsiteX4" fmla="*/ 161925 w 485775"/>
                <a:gd name="connsiteY4" fmla="*/ 25238 h 792000"/>
                <a:gd name="connsiteX5" fmla="*/ 147638 w 485775"/>
                <a:gd name="connsiteY5" fmla="*/ 34763 h 792000"/>
                <a:gd name="connsiteX6" fmla="*/ 133350 w 485775"/>
                <a:gd name="connsiteY6" fmla="*/ 96675 h 792000"/>
                <a:gd name="connsiteX7" fmla="*/ 123825 w 485775"/>
                <a:gd name="connsiteY7" fmla="*/ 110963 h 792000"/>
                <a:gd name="connsiteX8" fmla="*/ 114300 w 485775"/>
                <a:gd name="connsiteY8" fmla="*/ 130013 h 792000"/>
                <a:gd name="connsiteX9" fmla="*/ 95250 w 485775"/>
                <a:gd name="connsiteY9" fmla="*/ 158588 h 792000"/>
                <a:gd name="connsiteX10" fmla="*/ 90488 w 485775"/>
                <a:gd name="connsiteY10" fmla="*/ 172875 h 792000"/>
                <a:gd name="connsiteX11" fmla="*/ 76200 w 485775"/>
                <a:gd name="connsiteY11" fmla="*/ 182400 h 792000"/>
                <a:gd name="connsiteX12" fmla="*/ 38100 w 485775"/>
                <a:gd name="connsiteY12" fmla="*/ 191925 h 792000"/>
                <a:gd name="connsiteX13" fmla="*/ 23813 w 485775"/>
                <a:gd name="connsiteY13" fmla="*/ 206213 h 792000"/>
                <a:gd name="connsiteX14" fmla="*/ 14288 w 485775"/>
                <a:gd name="connsiteY14" fmla="*/ 239550 h 792000"/>
                <a:gd name="connsiteX15" fmla="*/ 9525 w 485775"/>
                <a:gd name="connsiteY15" fmla="*/ 306225 h 792000"/>
                <a:gd name="connsiteX16" fmla="*/ 4763 w 485775"/>
                <a:gd name="connsiteY16" fmla="*/ 320513 h 792000"/>
                <a:gd name="connsiteX17" fmla="*/ 0 w 485775"/>
                <a:gd name="connsiteY17" fmla="*/ 372900 h 792000"/>
                <a:gd name="connsiteX18" fmla="*/ 4763 w 485775"/>
                <a:gd name="connsiteY18" fmla="*/ 406238 h 792000"/>
                <a:gd name="connsiteX19" fmla="*/ 19050 w 485775"/>
                <a:gd name="connsiteY19" fmla="*/ 425288 h 792000"/>
                <a:gd name="connsiteX20" fmla="*/ 28575 w 485775"/>
                <a:gd name="connsiteY20" fmla="*/ 439575 h 792000"/>
                <a:gd name="connsiteX21" fmla="*/ 33338 w 485775"/>
                <a:gd name="connsiteY21" fmla="*/ 491963 h 792000"/>
                <a:gd name="connsiteX22" fmla="*/ 38100 w 485775"/>
                <a:gd name="connsiteY22" fmla="*/ 506250 h 792000"/>
                <a:gd name="connsiteX23" fmla="*/ 42863 w 485775"/>
                <a:gd name="connsiteY23" fmla="*/ 577688 h 792000"/>
                <a:gd name="connsiteX24" fmla="*/ 52388 w 485775"/>
                <a:gd name="connsiteY24" fmla="*/ 625313 h 792000"/>
                <a:gd name="connsiteX25" fmla="*/ 61913 w 485775"/>
                <a:gd name="connsiteY25" fmla="*/ 639600 h 792000"/>
                <a:gd name="connsiteX26" fmla="*/ 71438 w 485775"/>
                <a:gd name="connsiteY26" fmla="*/ 725325 h 792000"/>
                <a:gd name="connsiteX27" fmla="*/ 76200 w 485775"/>
                <a:gd name="connsiteY27" fmla="*/ 782475 h 792000"/>
                <a:gd name="connsiteX28" fmla="*/ 90488 w 485775"/>
                <a:gd name="connsiteY28" fmla="*/ 792000 h 792000"/>
                <a:gd name="connsiteX29" fmla="*/ 114300 w 485775"/>
                <a:gd name="connsiteY29" fmla="*/ 787238 h 792000"/>
                <a:gd name="connsiteX30" fmla="*/ 161925 w 485775"/>
                <a:gd name="connsiteY30" fmla="*/ 780094 h 792000"/>
                <a:gd name="connsiteX31" fmla="*/ 240507 w 485775"/>
                <a:gd name="connsiteY31" fmla="*/ 746756 h 792000"/>
                <a:gd name="connsiteX32" fmla="*/ 283369 w 485775"/>
                <a:gd name="connsiteY32" fmla="*/ 732470 h 792000"/>
                <a:gd name="connsiteX33" fmla="*/ 319088 w 485775"/>
                <a:gd name="connsiteY33" fmla="*/ 711038 h 792000"/>
                <a:gd name="connsiteX34" fmla="*/ 333375 w 485775"/>
                <a:gd name="connsiteY34" fmla="*/ 706275 h 792000"/>
                <a:gd name="connsiteX35" fmla="*/ 385763 w 485775"/>
                <a:gd name="connsiteY35" fmla="*/ 706275 h 792000"/>
                <a:gd name="connsiteX36" fmla="*/ 376238 w 485775"/>
                <a:gd name="connsiteY36" fmla="*/ 677700 h 792000"/>
                <a:gd name="connsiteX37" fmla="*/ 404813 w 485775"/>
                <a:gd name="connsiteY37" fmla="*/ 668175 h 792000"/>
                <a:gd name="connsiteX38" fmla="*/ 419100 w 485775"/>
                <a:gd name="connsiteY38" fmla="*/ 658650 h 792000"/>
                <a:gd name="connsiteX39" fmla="*/ 423863 w 485775"/>
                <a:gd name="connsiteY39" fmla="*/ 644363 h 792000"/>
                <a:gd name="connsiteX40" fmla="*/ 452438 w 485775"/>
                <a:gd name="connsiteY40" fmla="*/ 620550 h 792000"/>
                <a:gd name="connsiteX41" fmla="*/ 447675 w 485775"/>
                <a:gd name="connsiteY41" fmla="*/ 591975 h 792000"/>
                <a:gd name="connsiteX42" fmla="*/ 452438 w 485775"/>
                <a:gd name="connsiteY42" fmla="*/ 572925 h 792000"/>
                <a:gd name="connsiteX43" fmla="*/ 485775 w 485775"/>
                <a:gd name="connsiteY43" fmla="*/ 525300 h 792000"/>
                <a:gd name="connsiteX44" fmla="*/ 481013 w 485775"/>
                <a:gd name="connsiteY44" fmla="*/ 477675 h 792000"/>
                <a:gd name="connsiteX45" fmla="*/ 461963 w 485775"/>
                <a:gd name="connsiteY45" fmla="*/ 449100 h 792000"/>
                <a:gd name="connsiteX46" fmla="*/ 452438 w 485775"/>
                <a:gd name="connsiteY46" fmla="*/ 420525 h 792000"/>
                <a:gd name="connsiteX47" fmla="*/ 447675 w 485775"/>
                <a:gd name="connsiteY47" fmla="*/ 406238 h 792000"/>
                <a:gd name="connsiteX48" fmla="*/ 438150 w 485775"/>
                <a:gd name="connsiteY48" fmla="*/ 391950 h 792000"/>
                <a:gd name="connsiteX49" fmla="*/ 433388 w 485775"/>
                <a:gd name="connsiteY49" fmla="*/ 363375 h 792000"/>
                <a:gd name="connsiteX50" fmla="*/ 423863 w 485775"/>
                <a:gd name="connsiteY50" fmla="*/ 330038 h 792000"/>
                <a:gd name="connsiteX51" fmla="*/ 419100 w 485775"/>
                <a:gd name="connsiteY51" fmla="*/ 310988 h 792000"/>
                <a:gd name="connsiteX52" fmla="*/ 409575 w 485775"/>
                <a:gd name="connsiteY52" fmla="*/ 296700 h 792000"/>
                <a:gd name="connsiteX53" fmla="*/ 404813 w 485775"/>
                <a:gd name="connsiteY53" fmla="*/ 282413 h 792000"/>
                <a:gd name="connsiteX54" fmla="*/ 385763 w 485775"/>
                <a:gd name="connsiteY54" fmla="*/ 253838 h 792000"/>
                <a:gd name="connsiteX55" fmla="*/ 371475 w 485775"/>
                <a:gd name="connsiteY55" fmla="*/ 210975 h 792000"/>
                <a:gd name="connsiteX56" fmla="*/ 366713 w 485775"/>
                <a:gd name="connsiteY56" fmla="*/ 196688 h 792000"/>
                <a:gd name="connsiteX57" fmla="*/ 357188 w 485775"/>
                <a:gd name="connsiteY57" fmla="*/ 149063 h 792000"/>
                <a:gd name="connsiteX58" fmla="*/ 352425 w 485775"/>
                <a:gd name="connsiteY58" fmla="*/ 125250 h 792000"/>
                <a:gd name="connsiteX59" fmla="*/ 338138 w 485775"/>
                <a:gd name="connsiteY59" fmla="*/ 39525 h 792000"/>
                <a:gd name="connsiteX60" fmla="*/ 333375 w 485775"/>
                <a:gd name="connsiteY60" fmla="*/ 25238 h 792000"/>
                <a:gd name="connsiteX61" fmla="*/ 328613 w 485775"/>
                <a:gd name="connsiteY61" fmla="*/ 6188 h 792000"/>
                <a:gd name="connsiteX62" fmla="*/ 314325 w 485775"/>
                <a:gd name="connsiteY62" fmla="*/ 1425 h 792000"/>
                <a:gd name="connsiteX0" fmla="*/ 314325 w 485775"/>
                <a:gd name="connsiteY0" fmla="*/ 1425 h 792000"/>
                <a:gd name="connsiteX1" fmla="*/ 257175 w 485775"/>
                <a:gd name="connsiteY1" fmla="*/ 20475 h 792000"/>
                <a:gd name="connsiteX2" fmla="*/ 247650 w 485775"/>
                <a:gd name="connsiteY2" fmla="*/ 34763 h 792000"/>
                <a:gd name="connsiteX3" fmla="*/ 200025 w 485775"/>
                <a:gd name="connsiteY3" fmla="*/ 30000 h 792000"/>
                <a:gd name="connsiteX4" fmla="*/ 161925 w 485775"/>
                <a:gd name="connsiteY4" fmla="*/ 25238 h 792000"/>
                <a:gd name="connsiteX5" fmla="*/ 147638 w 485775"/>
                <a:gd name="connsiteY5" fmla="*/ 34763 h 792000"/>
                <a:gd name="connsiteX6" fmla="*/ 133350 w 485775"/>
                <a:gd name="connsiteY6" fmla="*/ 96675 h 792000"/>
                <a:gd name="connsiteX7" fmla="*/ 123825 w 485775"/>
                <a:gd name="connsiteY7" fmla="*/ 110963 h 792000"/>
                <a:gd name="connsiteX8" fmla="*/ 114300 w 485775"/>
                <a:gd name="connsiteY8" fmla="*/ 130013 h 792000"/>
                <a:gd name="connsiteX9" fmla="*/ 95250 w 485775"/>
                <a:gd name="connsiteY9" fmla="*/ 158588 h 792000"/>
                <a:gd name="connsiteX10" fmla="*/ 90488 w 485775"/>
                <a:gd name="connsiteY10" fmla="*/ 172875 h 792000"/>
                <a:gd name="connsiteX11" fmla="*/ 76200 w 485775"/>
                <a:gd name="connsiteY11" fmla="*/ 182400 h 792000"/>
                <a:gd name="connsiteX12" fmla="*/ 38100 w 485775"/>
                <a:gd name="connsiteY12" fmla="*/ 191925 h 792000"/>
                <a:gd name="connsiteX13" fmla="*/ 23813 w 485775"/>
                <a:gd name="connsiteY13" fmla="*/ 206213 h 792000"/>
                <a:gd name="connsiteX14" fmla="*/ 14288 w 485775"/>
                <a:gd name="connsiteY14" fmla="*/ 239550 h 792000"/>
                <a:gd name="connsiteX15" fmla="*/ 9525 w 485775"/>
                <a:gd name="connsiteY15" fmla="*/ 306225 h 792000"/>
                <a:gd name="connsiteX16" fmla="*/ 4763 w 485775"/>
                <a:gd name="connsiteY16" fmla="*/ 320513 h 792000"/>
                <a:gd name="connsiteX17" fmla="*/ 0 w 485775"/>
                <a:gd name="connsiteY17" fmla="*/ 372900 h 792000"/>
                <a:gd name="connsiteX18" fmla="*/ 4763 w 485775"/>
                <a:gd name="connsiteY18" fmla="*/ 406238 h 792000"/>
                <a:gd name="connsiteX19" fmla="*/ 19050 w 485775"/>
                <a:gd name="connsiteY19" fmla="*/ 425288 h 792000"/>
                <a:gd name="connsiteX20" fmla="*/ 28575 w 485775"/>
                <a:gd name="connsiteY20" fmla="*/ 439575 h 792000"/>
                <a:gd name="connsiteX21" fmla="*/ 33338 w 485775"/>
                <a:gd name="connsiteY21" fmla="*/ 491963 h 792000"/>
                <a:gd name="connsiteX22" fmla="*/ 38100 w 485775"/>
                <a:gd name="connsiteY22" fmla="*/ 506250 h 792000"/>
                <a:gd name="connsiteX23" fmla="*/ 42863 w 485775"/>
                <a:gd name="connsiteY23" fmla="*/ 577688 h 792000"/>
                <a:gd name="connsiteX24" fmla="*/ 52388 w 485775"/>
                <a:gd name="connsiteY24" fmla="*/ 625313 h 792000"/>
                <a:gd name="connsiteX25" fmla="*/ 61913 w 485775"/>
                <a:gd name="connsiteY25" fmla="*/ 639600 h 792000"/>
                <a:gd name="connsiteX26" fmla="*/ 71438 w 485775"/>
                <a:gd name="connsiteY26" fmla="*/ 725325 h 792000"/>
                <a:gd name="connsiteX27" fmla="*/ 76200 w 485775"/>
                <a:gd name="connsiteY27" fmla="*/ 782475 h 792000"/>
                <a:gd name="connsiteX28" fmla="*/ 90488 w 485775"/>
                <a:gd name="connsiteY28" fmla="*/ 792000 h 792000"/>
                <a:gd name="connsiteX29" fmla="*/ 114300 w 485775"/>
                <a:gd name="connsiteY29" fmla="*/ 787238 h 792000"/>
                <a:gd name="connsiteX30" fmla="*/ 161925 w 485775"/>
                <a:gd name="connsiteY30" fmla="*/ 780094 h 792000"/>
                <a:gd name="connsiteX31" fmla="*/ 240507 w 485775"/>
                <a:gd name="connsiteY31" fmla="*/ 746756 h 792000"/>
                <a:gd name="connsiteX32" fmla="*/ 283369 w 485775"/>
                <a:gd name="connsiteY32" fmla="*/ 732470 h 792000"/>
                <a:gd name="connsiteX33" fmla="*/ 319088 w 485775"/>
                <a:gd name="connsiteY33" fmla="*/ 711038 h 792000"/>
                <a:gd name="connsiteX34" fmla="*/ 333375 w 485775"/>
                <a:gd name="connsiteY34" fmla="*/ 706275 h 792000"/>
                <a:gd name="connsiteX35" fmla="*/ 385763 w 485775"/>
                <a:gd name="connsiteY35" fmla="*/ 706275 h 792000"/>
                <a:gd name="connsiteX36" fmla="*/ 376238 w 485775"/>
                <a:gd name="connsiteY36" fmla="*/ 677700 h 792000"/>
                <a:gd name="connsiteX37" fmla="*/ 419100 w 485775"/>
                <a:gd name="connsiteY37" fmla="*/ 658650 h 792000"/>
                <a:gd name="connsiteX38" fmla="*/ 423863 w 485775"/>
                <a:gd name="connsiteY38" fmla="*/ 644363 h 792000"/>
                <a:gd name="connsiteX39" fmla="*/ 452438 w 485775"/>
                <a:gd name="connsiteY39" fmla="*/ 620550 h 792000"/>
                <a:gd name="connsiteX40" fmla="*/ 447675 w 485775"/>
                <a:gd name="connsiteY40" fmla="*/ 591975 h 792000"/>
                <a:gd name="connsiteX41" fmla="*/ 452438 w 485775"/>
                <a:gd name="connsiteY41" fmla="*/ 572925 h 792000"/>
                <a:gd name="connsiteX42" fmla="*/ 485775 w 485775"/>
                <a:gd name="connsiteY42" fmla="*/ 525300 h 792000"/>
                <a:gd name="connsiteX43" fmla="*/ 481013 w 485775"/>
                <a:gd name="connsiteY43" fmla="*/ 477675 h 792000"/>
                <a:gd name="connsiteX44" fmla="*/ 461963 w 485775"/>
                <a:gd name="connsiteY44" fmla="*/ 449100 h 792000"/>
                <a:gd name="connsiteX45" fmla="*/ 452438 w 485775"/>
                <a:gd name="connsiteY45" fmla="*/ 420525 h 792000"/>
                <a:gd name="connsiteX46" fmla="*/ 447675 w 485775"/>
                <a:gd name="connsiteY46" fmla="*/ 406238 h 792000"/>
                <a:gd name="connsiteX47" fmla="*/ 438150 w 485775"/>
                <a:gd name="connsiteY47" fmla="*/ 391950 h 792000"/>
                <a:gd name="connsiteX48" fmla="*/ 433388 w 485775"/>
                <a:gd name="connsiteY48" fmla="*/ 363375 h 792000"/>
                <a:gd name="connsiteX49" fmla="*/ 423863 w 485775"/>
                <a:gd name="connsiteY49" fmla="*/ 330038 h 792000"/>
                <a:gd name="connsiteX50" fmla="*/ 419100 w 485775"/>
                <a:gd name="connsiteY50" fmla="*/ 310988 h 792000"/>
                <a:gd name="connsiteX51" fmla="*/ 409575 w 485775"/>
                <a:gd name="connsiteY51" fmla="*/ 296700 h 792000"/>
                <a:gd name="connsiteX52" fmla="*/ 404813 w 485775"/>
                <a:gd name="connsiteY52" fmla="*/ 282413 h 792000"/>
                <a:gd name="connsiteX53" fmla="*/ 385763 w 485775"/>
                <a:gd name="connsiteY53" fmla="*/ 253838 h 792000"/>
                <a:gd name="connsiteX54" fmla="*/ 371475 w 485775"/>
                <a:gd name="connsiteY54" fmla="*/ 210975 h 792000"/>
                <a:gd name="connsiteX55" fmla="*/ 366713 w 485775"/>
                <a:gd name="connsiteY55" fmla="*/ 196688 h 792000"/>
                <a:gd name="connsiteX56" fmla="*/ 357188 w 485775"/>
                <a:gd name="connsiteY56" fmla="*/ 149063 h 792000"/>
                <a:gd name="connsiteX57" fmla="*/ 352425 w 485775"/>
                <a:gd name="connsiteY57" fmla="*/ 125250 h 792000"/>
                <a:gd name="connsiteX58" fmla="*/ 338138 w 485775"/>
                <a:gd name="connsiteY58" fmla="*/ 39525 h 792000"/>
                <a:gd name="connsiteX59" fmla="*/ 333375 w 485775"/>
                <a:gd name="connsiteY59" fmla="*/ 25238 h 792000"/>
                <a:gd name="connsiteX60" fmla="*/ 328613 w 485775"/>
                <a:gd name="connsiteY60" fmla="*/ 6188 h 792000"/>
                <a:gd name="connsiteX61" fmla="*/ 314325 w 485775"/>
                <a:gd name="connsiteY61" fmla="*/ 1425 h 792000"/>
                <a:gd name="connsiteX0" fmla="*/ 314325 w 485775"/>
                <a:gd name="connsiteY0" fmla="*/ 1425 h 792000"/>
                <a:gd name="connsiteX1" fmla="*/ 257175 w 485775"/>
                <a:gd name="connsiteY1" fmla="*/ 20475 h 792000"/>
                <a:gd name="connsiteX2" fmla="*/ 247650 w 485775"/>
                <a:gd name="connsiteY2" fmla="*/ 34763 h 792000"/>
                <a:gd name="connsiteX3" fmla="*/ 200025 w 485775"/>
                <a:gd name="connsiteY3" fmla="*/ 30000 h 792000"/>
                <a:gd name="connsiteX4" fmla="*/ 161925 w 485775"/>
                <a:gd name="connsiteY4" fmla="*/ 25238 h 792000"/>
                <a:gd name="connsiteX5" fmla="*/ 147638 w 485775"/>
                <a:gd name="connsiteY5" fmla="*/ 34763 h 792000"/>
                <a:gd name="connsiteX6" fmla="*/ 133350 w 485775"/>
                <a:gd name="connsiteY6" fmla="*/ 96675 h 792000"/>
                <a:gd name="connsiteX7" fmla="*/ 123825 w 485775"/>
                <a:gd name="connsiteY7" fmla="*/ 110963 h 792000"/>
                <a:gd name="connsiteX8" fmla="*/ 114300 w 485775"/>
                <a:gd name="connsiteY8" fmla="*/ 130013 h 792000"/>
                <a:gd name="connsiteX9" fmla="*/ 95250 w 485775"/>
                <a:gd name="connsiteY9" fmla="*/ 158588 h 792000"/>
                <a:gd name="connsiteX10" fmla="*/ 90488 w 485775"/>
                <a:gd name="connsiteY10" fmla="*/ 172875 h 792000"/>
                <a:gd name="connsiteX11" fmla="*/ 76200 w 485775"/>
                <a:gd name="connsiteY11" fmla="*/ 182400 h 792000"/>
                <a:gd name="connsiteX12" fmla="*/ 38100 w 485775"/>
                <a:gd name="connsiteY12" fmla="*/ 191925 h 792000"/>
                <a:gd name="connsiteX13" fmla="*/ 23813 w 485775"/>
                <a:gd name="connsiteY13" fmla="*/ 206213 h 792000"/>
                <a:gd name="connsiteX14" fmla="*/ 14288 w 485775"/>
                <a:gd name="connsiteY14" fmla="*/ 239550 h 792000"/>
                <a:gd name="connsiteX15" fmla="*/ 9525 w 485775"/>
                <a:gd name="connsiteY15" fmla="*/ 306225 h 792000"/>
                <a:gd name="connsiteX16" fmla="*/ 4763 w 485775"/>
                <a:gd name="connsiteY16" fmla="*/ 320513 h 792000"/>
                <a:gd name="connsiteX17" fmla="*/ 0 w 485775"/>
                <a:gd name="connsiteY17" fmla="*/ 372900 h 792000"/>
                <a:gd name="connsiteX18" fmla="*/ 4763 w 485775"/>
                <a:gd name="connsiteY18" fmla="*/ 406238 h 792000"/>
                <a:gd name="connsiteX19" fmla="*/ 19050 w 485775"/>
                <a:gd name="connsiteY19" fmla="*/ 425288 h 792000"/>
                <a:gd name="connsiteX20" fmla="*/ 28575 w 485775"/>
                <a:gd name="connsiteY20" fmla="*/ 439575 h 792000"/>
                <a:gd name="connsiteX21" fmla="*/ 33338 w 485775"/>
                <a:gd name="connsiteY21" fmla="*/ 491963 h 792000"/>
                <a:gd name="connsiteX22" fmla="*/ 38100 w 485775"/>
                <a:gd name="connsiteY22" fmla="*/ 506250 h 792000"/>
                <a:gd name="connsiteX23" fmla="*/ 42863 w 485775"/>
                <a:gd name="connsiteY23" fmla="*/ 577688 h 792000"/>
                <a:gd name="connsiteX24" fmla="*/ 52388 w 485775"/>
                <a:gd name="connsiteY24" fmla="*/ 625313 h 792000"/>
                <a:gd name="connsiteX25" fmla="*/ 61913 w 485775"/>
                <a:gd name="connsiteY25" fmla="*/ 639600 h 792000"/>
                <a:gd name="connsiteX26" fmla="*/ 71438 w 485775"/>
                <a:gd name="connsiteY26" fmla="*/ 725325 h 792000"/>
                <a:gd name="connsiteX27" fmla="*/ 76200 w 485775"/>
                <a:gd name="connsiteY27" fmla="*/ 782475 h 792000"/>
                <a:gd name="connsiteX28" fmla="*/ 90488 w 485775"/>
                <a:gd name="connsiteY28" fmla="*/ 792000 h 792000"/>
                <a:gd name="connsiteX29" fmla="*/ 114300 w 485775"/>
                <a:gd name="connsiteY29" fmla="*/ 787238 h 792000"/>
                <a:gd name="connsiteX30" fmla="*/ 161925 w 485775"/>
                <a:gd name="connsiteY30" fmla="*/ 780094 h 792000"/>
                <a:gd name="connsiteX31" fmla="*/ 240507 w 485775"/>
                <a:gd name="connsiteY31" fmla="*/ 746756 h 792000"/>
                <a:gd name="connsiteX32" fmla="*/ 283369 w 485775"/>
                <a:gd name="connsiteY32" fmla="*/ 732470 h 792000"/>
                <a:gd name="connsiteX33" fmla="*/ 319088 w 485775"/>
                <a:gd name="connsiteY33" fmla="*/ 711038 h 792000"/>
                <a:gd name="connsiteX34" fmla="*/ 333375 w 485775"/>
                <a:gd name="connsiteY34" fmla="*/ 706275 h 792000"/>
                <a:gd name="connsiteX35" fmla="*/ 385763 w 485775"/>
                <a:gd name="connsiteY35" fmla="*/ 706275 h 792000"/>
                <a:gd name="connsiteX36" fmla="*/ 376238 w 485775"/>
                <a:gd name="connsiteY36" fmla="*/ 677700 h 792000"/>
                <a:gd name="connsiteX37" fmla="*/ 419100 w 485775"/>
                <a:gd name="connsiteY37" fmla="*/ 658650 h 792000"/>
                <a:gd name="connsiteX38" fmla="*/ 452438 w 485775"/>
                <a:gd name="connsiteY38" fmla="*/ 620550 h 792000"/>
                <a:gd name="connsiteX39" fmla="*/ 447675 w 485775"/>
                <a:gd name="connsiteY39" fmla="*/ 591975 h 792000"/>
                <a:gd name="connsiteX40" fmla="*/ 452438 w 485775"/>
                <a:gd name="connsiteY40" fmla="*/ 572925 h 792000"/>
                <a:gd name="connsiteX41" fmla="*/ 485775 w 485775"/>
                <a:gd name="connsiteY41" fmla="*/ 525300 h 792000"/>
                <a:gd name="connsiteX42" fmla="*/ 481013 w 485775"/>
                <a:gd name="connsiteY42" fmla="*/ 477675 h 792000"/>
                <a:gd name="connsiteX43" fmla="*/ 461963 w 485775"/>
                <a:gd name="connsiteY43" fmla="*/ 449100 h 792000"/>
                <a:gd name="connsiteX44" fmla="*/ 452438 w 485775"/>
                <a:gd name="connsiteY44" fmla="*/ 420525 h 792000"/>
                <a:gd name="connsiteX45" fmla="*/ 447675 w 485775"/>
                <a:gd name="connsiteY45" fmla="*/ 406238 h 792000"/>
                <a:gd name="connsiteX46" fmla="*/ 438150 w 485775"/>
                <a:gd name="connsiteY46" fmla="*/ 391950 h 792000"/>
                <a:gd name="connsiteX47" fmla="*/ 433388 w 485775"/>
                <a:gd name="connsiteY47" fmla="*/ 363375 h 792000"/>
                <a:gd name="connsiteX48" fmla="*/ 423863 w 485775"/>
                <a:gd name="connsiteY48" fmla="*/ 330038 h 792000"/>
                <a:gd name="connsiteX49" fmla="*/ 419100 w 485775"/>
                <a:gd name="connsiteY49" fmla="*/ 310988 h 792000"/>
                <a:gd name="connsiteX50" fmla="*/ 409575 w 485775"/>
                <a:gd name="connsiteY50" fmla="*/ 296700 h 792000"/>
                <a:gd name="connsiteX51" fmla="*/ 404813 w 485775"/>
                <a:gd name="connsiteY51" fmla="*/ 282413 h 792000"/>
                <a:gd name="connsiteX52" fmla="*/ 385763 w 485775"/>
                <a:gd name="connsiteY52" fmla="*/ 253838 h 792000"/>
                <a:gd name="connsiteX53" fmla="*/ 371475 w 485775"/>
                <a:gd name="connsiteY53" fmla="*/ 210975 h 792000"/>
                <a:gd name="connsiteX54" fmla="*/ 366713 w 485775"/>
                <a:gd name="connsiteY54" fmla="*/ 196688 h 792000"/>
                <a:gd name="connsiteX55" fmla="*/ 357188 w 485775"/>
                <a:gd name="connsiteY55" fmla="*/ 149063 h 792000"/>
                <a:gd name="connsiteX56" fmla="*/ 352425 w 485775"/>
                <a:gd name="connsiteY56" fmla="*/ 125250 h 792000"/>
                <a:gd name="connsiteX57" fmla="*/ 338138 w 485775"/>
                <a:gd name="connsiteY57" fmla="*/ 39525 h 792000"/>
                <a:gd name="connsiteX58" fmla="*/ 333375 w 485775"/>
                <a:gd name="connsiteY58" fmla="*/ 25238 h 792000"/>
                <a:gd name="connsiteX59" fmla="*/ 328613 w 485775"/>
                <a:gd name="connsiteY59" fmla="*/ 6188 h 792000"/>
                <a:gd name="connsiteX60" fmla="*/ 314325 w 485775"/>
                <a:gd name="connsiteY60" fmla="*/ 1425 h 792000"/>
                <a:gd name="connsiteX0" fmla="*/ 314325 w 485775"/>
                <a:gd name="connsiteY0" fmla="*/ 1425 h 792000"/>
                <a:gd name="connsiteX1" fmla="*/ 257175 w 485775"/>
                <a:gd name="connsiteY1" fmla="*/ 20475 h 792000"/>
                <a:gd name="connsiteX2" fmla="*/ 247650 w 485775"/>
                <a:gd name="connsiteY2" fmla="*/ 34763 h 792000"/>
                <a:gd name="connsiteX3" fmla="*/ 200025 w 485775"/>
                <a:gd name="connsiteY3" fmla="*/ 30000 h 792000"/>
                <a:gd name="connsiteX4" fmla="*/ 161925 w 485775"/>
                <a:gd name="connsiteY4" fmla="*/ 25238 h 792000"/>
                <a:gd name="connsiteX5" fmla="*/ 147638 w 485775"/>
                <a:gd name="connsiteY5" fmla="*/ 34763 h 792000"/>
                <a:gd name="connsiteX6" fmla="*/ 133350 w 485775"/>
                <a:gd name="connsiteY6" fmla="*/ 96675 h 792000"/>
                <a:gd name="connsiteX7" fmla="*/ 123825 w 485775"/>
                <a:gd name="connsiteY7" fmla="*/ 110963 h 792000"/>
                <a:gd name="connsiteX8" fmla="*/ 114300 w 485775"/>
                <a:gd name="connsiteY8" fmla="*/ 130013 h 792000"/>
                <a:gd name="connsiteX9" fmla="*/ 95250 w 485775"/>
                <a:gd name="connsiteY9" fmla="*/ 158588 h 792000"/>
                <a:gd name="connsiteX10" fmla="*/ 90488 w 485775"/>
                <a:gd name="connsiteY10" fmla="*/ 172875 h 792000"/>
                <a:gd name="connsiteX11" fmla="*/ 76200 w 485775"/>
                <a:gd name="connsiteY11" fmla="*/ 182400 h 792000"/>
                <a:gd name="connsiteX12" fmla="*/ 38100 w 485775"/>
                <a:gd name="connsiteY12" fmla="*/ 191925 h 792000"/>
                <a:gd name="connsiteX13" fmla="*/ 23813 w 485775"/>
                <a:gd name="connsiteY13" fmla="*/ 206213 h 792000"/>
                <a:gd name="connsiteX14" fmla="*/ 14288 w 485775"/>
                <a:gd name="connsiteY14" fmla="*/ 239550 h 792000"/>
                <a:gd name="connsiteX15" fmla="*/ 9525 w 485775"/>
                <a:gd name="connsiteY15" fmla="*/ 306225 h 792000"/>
                <a:gd name="connsiteX16" fmla="*/ 4763 w 485775"/>
                <a:gd name="connsiteY16" fmla="*/ 320513 h 792000"/>
                <a:gd name="connsiteX17" fmla="*/ 0 w 485775"/>
                <a:gd name="connsiteY17" fmla="*/ 372900 h 792000"/>
                <a:gd name="connsiteX18" fmla="*/ 4763 w 485775"/>
                <a:gd name="connsiteY18" fmla="*/ 406238 h 792000"/>
                <a:gd name="connsiteX19" fmla="*/ 19050 w 485775"/>
                <a:gd name="connsiteY19" fmla="*/ 425288 h 792000"/>
                <a:gd name="connsiteX20" fmla="*/ 28575 w 485775"/>
                <a:gd name="connsiteY20" fmla="*/ 439575 h 792000"/>
                <a:gd name="connsiteX21" fmla="*/ 33338 w 485775"/>
                <a:gd name="connsiteY21" fmla="*/ 491963 h 792000"/>
                <a:gd name="connsiteX22" fmla="*/ 38100 w 485775"/>
                <a:gd name="connsiteY22" fmla="*/ 506250 h 792000"/>
                <a:gd name="connsiteX23" fmla="*/ 42863 w 485775"/>
                <a:gd name="connsiteY23" fmla="*/ 577688 h 792000"/>
                <a:gd name="connsiteX24" fmla="*/ 52388 w 485775"/>
                <a:gd name="connsiteY24" fmla="*/ 625313 h 792000"/>
                <a:gd name="connsiteX25" fmla="*/ 61913 w 485775"/>
                <a:gd name="connsiteY25" fmla="*/ 639600 h 792000"/>
                <a:gd name="connsiteX26" fmla="*/ 71438 w 485775"/>
                <a:gd name="connsiteY26" fmla="*/ 725325 h 792000"/>
                <a:gd name="connsiteX27" fmla="*/ 76200 w 485775"/>
                <a:gd name="connsiteY27" fmla="*/ 782475 h 792000"/>
                <a:gd name="connsiteX28" fmla="*/ 90488 w 485775"/>
                <a:gd name="connsiteY28" fmla="*/ 792000 h 792000"/>
                <a:gd name="connsiteX29" fmla="*/ 114300 w 485775"/>
                <a:gd name="connsiteY29" fmla="*/ 787238 h 792000"/>
                <a:gd name="connsiteX30" fmla="*/ 161925 w 485775"/>
                <a:gd name="connsiteY30" fmla="*/ 780094 h 792000"/>
                <a:gd name="connsiteX31" fmla="*/ 240507 w 485775"/>
                <a:gd name="connsiteY31" fmla="*/ 746756 h 792000"/>
                <a:gd name="connsiteX32" fmla="*/ 283369 w 485775"/>
                <a:gd name="connsiteY32" fmla="*/ 732470 h 792000"/>
                <a:gd name="connsiteX33" fmla="*/ 319088 w 485775"/>
                <a:gd name="connsiteY33" fmla="*/ 711038 h 792000"/>
                <a:gd name="connsiteX34" fmla="*/ 333375 w 485775"/>
                <a:gd name="connsiteY34" fmla="*/ 706275 h 792000"/>
                <a:gd name="connsiteX35" fmla="*/ 385763 w 485775"/>
                <a:gd name="connsiteY35" fmla="*/ 706275 h 792000"/>
                <a:gd name="connsiteX36" fmla="*/ 402432 w 485775"/>
                <a:gd name="connsiteY36" fmla="*/ 687225 h 792000"/>
                <a:gd name="connsiteX37" fmla="*/ 419100 w 485775"/>
                <a:gd name="connsiteY37" fmla="*/ 658650 h 792000"/>
                <a:gd name="connsiteX38" fmla="*/ 452438 w 485775"/>
                <a:gd name="connsiteY38" fmla="*/ 620550 h 792000"/>
                <a:gd name="connsiteX39" fmla="*/ 447675 w 485775"/>
                <a:gd name="connsiteY39" fmla="*/ 591975 h 792000"/>
                <a:gd name="connsiteX40" fmla="*/ 452438 w 485775"/>
                <a:gd name="connsiteY40" fmla="*/ 572925 h 792000"/>
                <a:gd name="connsiteX41" fmla="*/ 485775 w 485775"/>
                <a:gd name="connsiteY41" fmla="*/ 525300 h 792000"/>
                <a:gd name="connsiteX42" fmla="*/ 481013 w 485775"/>
                <a:gd name="connsiteY42" fmla="*/ 477675 h 792000"/>
                <a:gd name="connsiteX43" fmla="*/ 461963 w 485775"/>
                <a:gd name="connsiteY43" fmla="*/ 449100 h 792000"/>
                <a:gd name="connsiteX44" fmla="*/ 452438 w 485775"/>
                <a:gd name="connsiteY44" fmla="*/ 420525 h 792000"/>
                <a:gd name="connsiteX45" fmla="*/ 447675 w 485775"/>
                <a:gd name="connsiteY45" fmla="*/ 406238 h 792000"/>
                <a:gd name="connsiteX46" fmla="*/ 438150 w 485775"/>
                <a:gd name="connsiteY46" fmla="*/ 391950 h 792000"/>
                <a:gd name="connsiteX47" fmla="*/ 433388 w 485775"/>
                <a:gd name="connsiteY47" fmla="*/ 363375 h 792000"/>
                <a:gd name="connsiteX48" fmla="*/ 423863 w 485775"/>
                <a:gd name="connsiteY48" fmla="*/ 330038 h 792000"/>
                <a:gd name="connsiteX49" fmla="*/ 419100 w 485775"/>
                <a:gd name="connsiteY49" fmla="*/ 310988 h 792000"/>
                <a:gd name="connsiteX50" fmla="*/ 409575 w 485775"/>
                <a:gd name="connsiteY50" fmla="*/ 296700 h 792000"/>
                <a:gd name="connsiteX51" fmla="*/ 404813 w 485775"/>
                <a:gd name="connsiteY51" fmla="*/ 282413 h 792000"/>
                <a:gd name="connsiteX52" fmla="*/ 385763 w 485775"/>
                <a:gd name="connsiteY52" fmla="*/ 253838 h 792000"/>
                <a:gd name="connsiteX53" fmla="*/ 371475 w 485775"/>
                <a:gd name="connsiteY53" fmla="*/ 210975 h 792000"/>
                <a:gd name="connsiteX54" fmla="*/ 366713 w 485775"/>
                <a:gd name="connsiteY54" fmla="*/ 196688 h 792000"/>
                <a:gd name="connsiteX55" fmla="*/ 357188 w 485775"/>
                <a:gd name="connsiteY55" fmla="*/ 149063 h 792000"/>
                <a:gd name="connsiteX56" fmla="*/ 352425 w 485775"/>
                <a:gd name="connsiteY56" fmla="*/ 125250 h 792000"/>
                <a:gd name="connsiteX57" fmla="*/ 338138 w 485775"/>
                <a:gd name="connsiteY57" fmla="*/ 39525 h 792000"/>
                <a:gd name="connsiteX58" fmla="*/ 333375 w 485775"/>
                <a:gd name="connsiteY58" fmla="*/ 25238 h 792000"/>
                <a:gd name="connsiteX59" fmla="*/ 328613 w 485775"/>
                <a:gd name="connsiteY59" fmla="*/ 6188 h 792000"/>
                <a:gd name="connsiteX60" fmla="*/ 314325 w 485775"/>
                <a:gd name="connsiteY60" fmla="*/ 1425 h 792000"/>
                <a:gd name="connsiteX0" fmla="*/ 314325 w 485775"/>
                <a:gd name="connsiteY0" fmla="*/ 1026 h 791601"/>
                <a:gd name="connsiteX1" fmla="*/ 257175 w 485775"/>
                <a:gd name="connsiteY1" fmla="*/ 20076 h 791601"/>
                <a:gd name="connsiteX2" fmla="*/ 242887 w 485775"/>
                <a:gd name="connsiteY2" fmla="*/ 20076 h 791601"/>
                <a:gd name="connsiteX3" fmla="*/ 200025 w 485775"/>
                <a:gd name="connsiteY3" fmla="*/ 29601 h 791601"/>
                <a:gd name="connsiteX4" fmla="*/ 161925 w 485775"/>
                <a:gd name="connsiteY4" fmla="*/ 24839 h 791601"/>
                <a:gd name="connsiteX5" fmla="*/ 147638 w 485775"/>
                <a:gd name="connsiteY5" fmla="*/ 34364 h 791601"/>
                <a:gd name="connsiteX6" fmla="*/ 133350 w 485775"/>
                <a:gd name="connsiteY6" fmla="*/ 96276 h 791601"/>
                <a:gd name="connsiteX7" fmla="*/ 123825 w 485775"/>
                <a:gd name="connsiteY7" fmla="*/ 110564 h 791601"/>
                <a:gd name="connsiteX8" fmla="*/ 114300 w 485775"/>
                <a:gd name="connsiteY8" fmla="*/ 129614 h 791601"/>
                <a:gd name="connsiteX9" fmla="*/ 95250 w 485775"/>
                <a:gd name="connsiteY9" fmla="*/ 158189 h 791601"/>
                <a:gd name="connsiteX10" fmla="*/ 90488 w 485775"/>
                <a:gd name="connsiteY10" fmla="*/ 172476 h 791601"/>
                <a:gd name="connsiteX11" fmla="*/ 76200 w 485775"/>
                <a:gd name="connsiteY11" fmla="*/ 182001 h 791601"/>
                <a:gd name="connsiteX12" fmla="*/ 38100 w 485775"/>
                <a:gd name="connsiteY12" fmla="*/ 191526 h 791601"/>
                <a:gd name="connsiteX13" fmla="*/ 23813 w 485775"/>
                <a:gd name="connsiteY13" fmla="*/ 205814 h 791601"/>
                <a:gd name="connsiteX14" fmla="*/ 14288 w 485775"/>
                <a:gd name="connsiteY14" fmla="*/ 239151 h 791601"/>
                <a:gd name="connsiteX15" fmla="*/ 9525 w 485775"/>
                <a:gd name="connsiteY15" fmla="*/ 305826 h 791601"/>
                <a:gd name="connsiteX16" fmla="*/ 4763 w 485775"/>
                <a:gd name="connsiteY16" fmla="*/ 320114 h 791601"/>
                <a:gd name="connsiteX17" fmla="*/ 0 w 485775"/>
                <a:gd name="connsiteY17" fmla="*/ 372501 h 791601"/>
                <a:gd name="connsiteX18" fmla="*/ 4763 w 485775"/>
                <a:gd name="connsiteY18" fmla="*/ 405839 h 791601"/>
                <a:gd name="connsiteX19" fmla="*/ 19050 w 485775"/>
                <a:gd name="connsiteY19" fmla="*/ 424889 h 791601"/>
                <a:gd name="connsiteX20" fmla="*/ 28575 w 485775"/>
                <a:gd name="connsiteY20" fmla="*/ 439176 h 791601"/>
                <a:gd name="connsiteX21" fmla="*/ 33338 w 485775"/>
                <a:gd name="connsiteY21" fmla="*/ 491564 h 791601"/>
                <a:gd name="connsiteX22" fmla="*/ 38100 w 485775"/>
                <a:gd name="connsiteY22" fmla="*/ 505851 h 791601"/>
                <a:gd name="connsiteX23" fmla="*/ 42863 w 485775"/>
                <a:gd name="connsiteY23" fmla="*/ 577289 h 791601"/>
                <a:gd name="connsiteX24" fmla="*/ 52388 w 485775"/>
                <a:gd name="connsiteY24" fmla="*/ 624914 h 791601"/>
                <a:gd name="connsiteX25" fmla="*/ 61913 w 485775"/>
                <a:gd name="connsiteY25" fmla="*/ 639201 h 791601"/>
                <a:gd name="connsiteX26" fmla="*/ 71438 w 485775"/>
                <a:gd name="connsiteY26" fmla="*/ 724926 h 791601"/>
                <a:gd name="connsiteX27" fmla="*/ 76200 w 485775"/>
                <a:gd name="connsiteY27" fmla="*/ 782076 h 791601"/>
                <a:gd name="connsiteX28" fmla="*/ 90488 w 485775"/>
                <a:gd name="connsiteY28" fmla="*/ 791601 h 791601"/>
                <a:gd name="connsiteX29" fmla="*/ 114300 w 485775"/>
                <a:gd name="connsiteY29" fmla="*/ 786839 h 791601"/>
                <a:gd name="connsiteX30" fmla="*/ 161925 w 485775"/>
                <a:gd name="connsiteY30" fmla="*/ 779695 h 791601"/>
                <a:gd name="connsiteX31" fmla="*/ 240507 w 485775"/>
                <a:gd name="connsiteY31" fmla="*/ 746357 h 791601"/>
                <a:gd name="connsiteX32" fmla="*/ 283369 w 485775"/>
                <a:gd name="connsiteY32" fmla="*/ 732071 h 791601"/>
                <a:gd name="connsiteX33" fmla="*/ 319088 w 485775"/>
                <a:gd name="connsiteY33" fmla="*/ 710639 h 791601"/>
                <a:gd name="connsiteX34" fmla="*/ 333375 w 485775"/>
                <a:gd name="connsiteY34" fmla="*/ 705876 h 791601"/>
                <a:gd name="connsiteX35" fmla="*/ 385763 w 485775"/>
                <a:gd name="connsiteY35" fmla="*/ 705876 h 791601"/>
                <a:gd name="connsiteX36" fmla="*/ 402432 w 485775"/>
                <a:gd name="connsiteY36" fmla="*/ 686826 h 791601"/>
                <a:gd name="connsiteX37" fmla="*/ 419100 w 485775"/>
                <a:gd name="connsiteY37" fmla="*/ 658251 h 791601"/>
                <a:gd name="connsiteX38" fmla="*/ 452438 w 485775"/>
                <a:gd name="connsiteY38" fmla="*/ 620151 h 791601"/>
                <a:gd name="connsiteX39" fmla="*/ 447675 w 485775"/>
                <a:gd name="connsiteY39" fmla="*/ 591576 h 791601"/>
                <a:gd name="connsiteX40" fmla="*/ 452438 w 485775"/>
                <a:gd name="connsiteY40" fmla="*/ 572526 h 791601"/>
                <a:gd name="connsiteX41" fmla="*/ 485775 w 485775"/>
                <a:gd name="connsiteY41" fmla="*/ 524901 h 791601"/>
                <a:gd name="connsiteX42" fmla="*/ 481013 w 485775"/>
                <a:gd name="connsiteY42" fmla="*/ 477276 h 791601"/>
                <a:gd name="connsiteX43" fmla="*/ 461963 w 485775"/>
                <a:gd name="connsiteY43" fmla="*/ 448701 h 791601"/>
                <a:gd name="connsiteX44" fmla="*/ 452438 w 485775"/>
                <a:gd name="connsiteY44" fmla="*/ 420126 h 791601"/>
                <a:gd name="connsiteX45" fmla="*/ 447675 w 485775"/>
                <a:gd name="connsiteY45" fmla="*/ 405839 h 791601"/>
                <a:gd name="connsiteX46" fmla="*/ 438150 w 485775"/>
                <a:gd name="connsiteY46" fmla="*/ 391551 h 791601"/>
                <a:gd name="connsiteX47" fmla="*/ 433388 w 485775"/>
                <a:gd name="connsiteY47" fmla="*/ 362976 h 791601"/>
                <a:gd name="connsiteX48" fmla="*/ 423863 w 485775"/>
                <a:gd name="connsiteY48" fmla="*/ 329639 h 791601"/>
                <a:gd name="connsiteX49" fmla="*/ 419100 w 485775"/>
                <a:gd name="connsiteY49" fmla="*/ 310589 h 791601"/>
                <a:gd name="connsiteX50" fmla="*/ 409575 w 485775"/>
                <a:gd name="connsiteY50" fmla="*/ 296301 h 791601"/>
                <a:gd name="connsiteX51" fmla="*/ 404813 w 485775"/>
                <a:gd name="connsiteY51" fmla="*/ 282014 h 791601"/>
                <a:gd name="connsiteX52" fmla="*/ 385763 w 485775"/>
                <a:gd name="connsiteY52" fmla="*/ 253439 h 791601"/>
                <a:gd name="connsiteX53" fmla="*/ 371475 w 485775"/>
                <a:gd name="connsiteY53" fmla="*/ 210576 h 791601"/>
                <a:gd name="connsiteX54" fmla="*/ 366713 w 485775"/>
                <a:gd name="connsiteY54" fmla="*/ 196289 h 791601"/>
                <a:gd name="connsiteX55" fmla="*/ 357188 w 485775"/>
                <a:gd name="connsiteY55" fmla="*/ 148664 h 791601"/>
                <a:gd name="connsiteX56" fmla="*/ 352425 w 485775"/>
                <a:gd name="connsiteY56" fmla="*/ 124851 h 791601"/>
                <a:gd name="connsiteX57" fmla="*/ 338138 w 485775"/>
                <a:gd name="connsiteY57" fmla="*/ 39126 h 791601"/>
                <a:gd name="connsiteX58" fmla="*/ 333375 w 485775"/>
                <a:gd name="connsiteY58" fmla="*/ 24839 h 791601"/>
                <a:gd name="connsiteX59" fmla="*/ 328613 w 485775"/>
                <a:gd name="connsiteY59" fmla="*/ 5789 h 791601"/>
                <a:gd name="connsiteX60" fmla="*/ 314325 w 485775"/>
                <a:gd name="connsiteY60" fmla="*/ 1026 h 791601"/>
                <a:gd name="connsiteX0" fmla="*/ 314325 w 485775"/>
                <a:gd name="connsiteY0" fmla="*/ 1026 h 791601"/>
                <a:gd name="connsiteX1" fmla="*/ 257175 w 485775"/>
                <a:gd name="connsiteY1" fmla="*/ 20076 h 791601"/>
                <a:gd name="connsiteX2" fmla="*/ 242887 w 485775"/>
                <a:gd name="connsiteY2" fmla="*/ 20076 h 791601"/>
                <a:gd name="connsiteX3" fmla="*/ 200025 w 485775"/>
                <a:gd name="connsiteY3" fmla="*/ 29601 h 791601"/>
                <a:gd name="connsiteX4" fmla="*/ 161925 w 485775"/>
                <a:gd name="connsiteY4" fmla="*/ 24839 h 791601"/>
                <a:gd name="connsiteX5" fmla="*/ 147638 w 485775"/>
                <a:gd name="connsiteY5" fmla="*/ 34364 h 791601"/>
                <a:gd name="connsiteX6" fmla="*/ 133350 w 485775"/>
                <a:gd name="connsiteY6" fmla="*/ 96276 h 791601"/>
                <a:gd name="connsiteX7" fmla="*/ 123825 w 485775"/>
                <a:gd name="connsiteY7" fmla="*/ 110564 h 791601"/>
                <a:gd name="connsiteX8" fmla="*/ 114300 w 485775"/>
                <a:gd name="connsiteY8" fmla="*/ 129614 h 791601"/>
                <a:gd name="connsiteX9" fmla="*/ 95250 w 485775"/>
                <a:gd name="connsiteY9" fmla="*/ 158189 h 791601"/>
                <a:gd name="connsiteX10" fmla="*/ 90488 w 485775"/>
                <a:gd name="connsiteY10" fmla="*/ 172476 h 791601"/>
                <a:gd name="connsiteX11" fmla="*/ 76200 w 485775"/>
                <a:gd name="connsiteY11" fmla="*/ 182001 h 791601"/>
                <a:gd name="connsiteX12" fmla="*/ 38100 w 485775"/>
                <a:gd name="connsiteY12" fmla="*/ 191526 h 791601"/>
                <a:gd name="connsiteX13" fmla="*/ 23813 w 485775"/>
                <a:gd name="connsiteY13" fmla="*/ 205814 h 791601"/>
                <a:gd name="connsiteX14" fmla="*/ 14288 w 485775"/>
                <a:gd name="connsiteY14" fmla="*/ 239151 h 791601"/>
                <a:gd name="connsiteX15" fmla="*/ 9525 w 485775"/>
                <a:gd name="connsiteY15" fmla="*/ 305826 h 791601"/>
                <a:gd name="connsiteX16" fmla="*/ 4763 w 485775"/>
                <a:gd name="connsiteY16" fmla="*/ 320114 h 791601"/>
                <a:gd name="connsiteX17" fmla="*/ 0 w 485775"/>
                <a:gd name="connsiteY17" fmla="*/ 372501 h 791601"/>
                <a:gd name="connsiteX18" fmla="*/ 4763 w 485775"/>
                <a:gd name="connsiteY18" fmla="*/ 405839 h 791601"/>
                <a:gd name="connsiteX19" fmla="*/ 19050 w 485775"/>
                <a:gd name="connsiteY19" fmla="*/ 424889 h 791601"/>
                <a:gd name="connsiteX20" fmla="*/ 28575 w 485775"/>
                <a:gd name="connsiteY20" fmla="*/ 439176 h 791601"/>
                <a:gd name="connsiteX21" fmla="*/ 33338 w 485775"/>
                <a:gd name="connsiteY21" fmla="*/ 491564 h 791601"/>
                <a:gd name="connsiteX22" fmla="*/ 38100 w 485775"/>
                <a:gd name="connsiteY22" fmla="*/ 505851 h 791601"/>
                <a:gd name="connsiteX23" fmla="*/ 42863 w 485775"/>
                <a:gd name="connsiteY23" fmla="*/ 577289 h 791601"/>
                <a:gd name="connsiteX24" fmla="*/ 52388 w 485775"/>
                <a:gd name="connsiteY24" fmla="*/ 624914 h 791601"/>
                <a:gd name="connsiteX25" fmla="*/ 61913 w 485775"/>
                <a:gd name="connsiteY25" fmla="*/ 639201 h 791601"/>
                <a:gd name="connsiteX26" fmla="*/ 71438 w 485775"/>
                <a:gd name="connsiteY26" fmla="*/ 724926 h 791601"/>
                <a:gd name="connsiteX27" fmla="*/ 76200 w 485775"/>
                <a:gd name="connsiteY27" fmla="*/ 782076 h 791601"/>
                <a:gd name="connsiteX28" fmla="*/ 90488 w 485775"/>
                <a:gd name="connsiteY28" fmla="*/ 791601 h 791601"/>
                <a:gd name="connsiteX29" fmla="*/ 114300 w 485775"/>
                <a:gd name="connsiteY29" fmla="*/ 786839 h 791601"/>
                <a:gd name="connsiteX30" fmla="*/ 161925 w 485775"/>
                <a:gd name="connsiteY30" fmla="*/ 779695 h 791601"/>
                <a:gd name="connsiteX31" fmla="*/ 240507 w 485775"/>
                <a:gd name="connsiteY31" fmla="*/ 746357 h 791601"/>
                <a:gd name="connsiteX32" fmla="*/ 283369 w 485775"/>
                <a:gd name="connsiteY32" fmla="*/ 732071 h 791601"/>
                <a:gd name="connsiteX33" fmla="*/ 319088 w 485775"/>
                <a:gd name="connsiteY33" fmla="*/ 710639 h 791601"/>
                <a:gd name="connsiteX34" fmla="*/ 333375 w 485775"/>
                <a:gd name="connsiteY34" fmla="*/ 705876 h 791601"/>
                <a:gd name="connsiteX35" fmla="*/ 385763 w 485775"/>
                <a:gd name="connsiteY35" fmla="*/ 705876 h 791601"/>
                <a:gd name="connsiteX36" fmla="*/ 402432 w 485775"/>
                <a:gd name="connsiteY36" fmla="*/ 686826 h 791601"/>
                <a:gd name="connsiteX37" fmla="*/ 419100 w 485775"/>
                <a:gd name="connsiteY37" fmla="*/ 658251 h 791601"/>
                <a:gd name="connsiteX38" fmla="*/ 452438 w 485775"/>
                <a:gd name="connsiteY38" fmla="*/ 620151 h 791601"/>
                <a:gd name="connsiteX39" fmla="*/ 447675 w 485775"/>
                <a:gd name="connsiteY39" fmla="*/ 591576 h 791601"/>
                <a:gd name="connsiteX40" fmla="*/ 452438 w 485775"/>
                <a:gd name="connsiteY40" fmla="*/ 572526 h 791601"/>
                <a:gd name="connsiteX41" fmla="*/ 485775 w 485775"/>
                <a:gd name="connsiteY41" fmla="*/ 524901 h 791601"/>
                <a:gd name="connsiteX42" fmla="*/ 481013 w 485775"/>
                <a:gd name="connsiteY42" fmla="*/ 477276 h 791601"/>
                <a:gd name="connsiteX43" fmla="*/ 461963 w 485775"/>
                <a:gd name="connsiteY43" fmla="*/ 448701 h 791601"/>
                <a:gd name="connsiteX44" fmla="*/ 452438 w 485775"/>
                <a:gd name="connsiteY44" fmla="*/ 420126 h 791601"/>
                <a:gd name="connsiteX45" fmla="*/ 447675 w 485775"/>
                <a:gd name="connsiteY45" fmla="*/ 405839 h 791601"/>
                <a:gd name="connsiteX46" fmla="*/ 438150 w 485775"/>
                <a:gd name="connsiteY46" fmla="*/ 391551 h 791601"/>
                <a:gd name="connsiteX47" fmla="*/ 433388 w 485775"/>
                <a:gd name="connsiteY47" fmla="*/ 362976 h 791601"/>
                <a:gd name="connsiteX48" fmla="*/ 423863 w 485775"/>
                <a:gd name="connsiteY48" fmla="*/ 329639 h 791601"/>
                <a:gd name="connsiteX49" fmla="*/ 419100 w 485775"/>
                <a:gd name="connsiteY49" fmla="*/ 310589 h 791601"/>
                <a:gd name="connsiteX50" fmla="*/ 409575 w 485775"/>
                <a:gd name="connsiteY50" fmla="*/ 296301 h 791601"/>
                <a:gd name="connsiteX51" fmla="*/ 404813 w 485775"/>
                <a:gd name="connsiteY51" fmla="*/ 282014 h 791601"/>
                <a:gd name="connsiteX52" fmla="*/ 385763 w 485775"/>
                <a:gd name="connsiteY52" fmla="*/ 253439 h 791601"/>
                <a:gd name="connsiteX53" fmla="*/ 371475 w 485775"/>
                <a:gd name="connsiteY53" fmla="*/ 210576 h 791601"/>
                <a:gd name="connsiteX54" fmla="*/ 366713 w 485775"/>
                <a:gd name="connsiteY54" fmla="*/ 196289 h 791601"/>
                <a:gd name="connsiteX55" fmla="*/ 369095 w 485775"/>
                <a:gd name="connsiteY55" fmla="*/ 146282 h 791601"/>
                <a:gd name="connsiteX56" fmla="*/ 352425 w 485775"/>
                <a:gd name="connsiteY56" fmla="*/ 124851 h 791601"/>
                <a:gd name="connsiteX57" fmla="*/ 338138 w 485775"/>
                <a:gd name="connsiteY57" fmla="*/ 39126 h 791601"/>
                <a:gd name="connsiteX58" fmla="*/ 333375 w 485775"/>
                <a:gd name="connsiteY58" fmla="*/ 24839 h 791601"/>
                <a:gd name="connsiteX59" fmla="*/ 328613 w 485775"/>
                <a:gd name="connsiteY59" fmla="*/ 5789 h 791601"/>
                <a:gd name="connsiteX60" fmla="*/ 314325 w 485775"/>
                <a:gd name="connsiteY60" fmla="*/ 1026 h 7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85775" h="791601">
                  <a:moveTo>
                    <a:pt x="314325" y="1026"/>
                  </a:moveTo>
                  <a:cubicBezTo>
                    <a:pt x="302419" y="3407"/>
                    <a:pt x="269081" y="16901"/>
                    <a:pt x="257175" y="20076"/>
                  </a:cubicBezTo>
                  <a:cubicBezTo>
                    <a:pt x="245269" y="23251"/>
                    <a:pt x="246062" y="15313"/>
                    <a:pt x="242887" y="20076"/>
                  </a:cubicBezTo>
                  <a:cubicBezTo>
                    <a:pt x="227012" y="18488"/>
                    <a:pt x="213519" y="28807"/>
                    <a:pt x="200025" y="29601"/>
                  </a:cubicBezTo>
                  <a:cubicBezTo>
                    <a:pt x="186531" y="30395"/>
                    <a:pt x="221435" y="12936"/>
                    <a:pt x="161925" y="24839"/>
                  </a:cubicBezTo>
                  <a:cubicBezTo>
                    <a:pt x="157163" y="28014"/>
                    <a:pt x="151685" y="30317"/>
                    <a:pt x="147638" y="34364"/>
                  </a:cubicBezTo>
                  <a:cubicBezTo>
                    <a:pt x="128767" y="53235"/>
                    <a:pt x="140065" y="67180"/>
                    <a:pt x="133350" y="96276"/>
                  </a:cubicBezTo>
                  <a:cubicBezTo>
                    <a:pt x="132063" y="101853"/>
                    <a:pt x="126665" y="105594"/>
                    <a:pt x="123825" y="110564"/>
                  </a:cubicBezTo>
                  <a:cubicBezTo>
                    <a:pt x="120303" y="116728"/>
                    <a:pt x="117953" y="123526"/>
                    <a:pt x="114300" y="129614"/>
                  </a:cubicBezTo>
                  <a:cubicBezTo>
                    <a:pt x="108410" y="139430"/>
                    <a:pt x="95250" y="158189"/>
                    <a:pt x="95250" y="158189"/>
                  </a:cubicBezTo>
                  <a:cubicBezTo>
                    <a:pt x="93663" y="162951"/>
                    <a:pt x="93624" y="168556"/>
                    <a:pt x="90488" y="172476"/>
                  </a:cubicBezTo>
                  <a:cubicBezTo>
                    <a:pt x="86912" y="176946"/>
                    <a:pt x="81320" y="179441"/>
                    <a:pt x="76200" y="182001"/>
                  </a:cubicBezTo>
                  <a:cubicBezTo>
                    <a:pt x="66433" y="186885"/>
                    <a:pt x="47163" y="189714"/>
                    <a:pt x="38100" y="191526"/>
                  </a:cubicBezTo>
                  <a:cubicBezTo>
                    <a:pt x="33338" y="196289"/>
                    <a:pt x="27549" y="200210"/>
                    <a:pt x="23813" y="205814"/>
                  </a:cubicBezTo>
                  <a:cubicBezTo>
                    <a:pt x="21078" y="209917"/>
                    <a:pt x="14924" y="236606"/>
                    <a:pt x="14288" y="239151"/>
                  </a:cubicBezTo>
                  <a:cubicBezTo>
                    <a:pt x="12700" y="261376"/>
                    <a:pt x="12128" y="283697"/>
                    <a:pt x="9525" y="305826"/>
                  </a:cubicBezTo>
                  <a:cubicBezTo>
                    <a:pt x="8938" y="310812"/>
                    <a:pt x="5473" y="315144"/>
                    <a:pt x="4763" y="320114"/>
                  </a:cubicBezTo>
                  <a:cubicBezTo>
                    <a:pt x="2283" y="337472"/>
                    <a:pt x="1588" y="355039"/>
                    <a:pt x="0" y="372501"/>
                  </a:cubicBezTo>
                  <a:cubicBezTo>
                    <a:pt x="1588" y="383614"/>
                    <a:pt x="927" y="395289"/>
                    <a:pt x="4763" y="405839"/>
                  </a:cubicBezTo>
                  <a:cubicBezTo>
                    <a:pt x="7476" y="413299"/>
                    <a:pt x="14436" y="418430"/>
                    <a:pt x="19050" y="424889"/>
                  </a:cubicBezTo>
                  <a:cubicBezTo>
                    <a:pt x="22377" y="429547"/>
                    <a:pt x="25400" y="434414"/>
                    <a:pt x="28575" y="439176"/>
                  </a:cubicBezTo>
                  <a:cubicBezTo>
                    <a:pt x="30163" y="456639"/>
                    <a:pt x="30858" y="474206"/>
                    <a:pt x="33338" y="491564"/>
                  </a:cubicBezTo>
                  <a:cubicBezTo>
                    <a:pt x="34048" y="496533"/>
                    <a:pt x="37546" y="500862"/>
                    <a:pt x="38100" y="505851"/>
                  </a:cubicBezTo>
                  <a:cubicBezTo>
                    <a:pt x="40736" y="529571"/>
                    <a:pt x="40702" y="553521"/>
                    <a:pt x="42863" y="577289"/>
                  </a:cubicBezTo>
                  <a:cubicBezTo>
                    <a:pt x="43838" y="588019"/>
                    <a:pt x="46086" y="612311"/>
                    <a:pt x="52388" y="624914"/>
                  </a:cubicBezTo>
                  <a:cubicBezTo>
                    <a:pt x="54948" y="630033"/>
                    <a:pt x="58738" y="634439"/>
                    <a:pt x="61913" y="639201"/>
                  </a:cubicBezTo>
                  <a:cubicBezTo>
                    <a:pt x="65088" y="667776"/>
                    <a:pt x="69051" y="696274"/>
                    <a:pt x="71438" y="724926"/>
                  </a:cubicBezTo>
                  <a:cubicBezTo>
                    <a:pt x="73025" y="743976"/>
                    <a:pt x="70948" y="763695"/>
                    <a:pt x="76200" y="782076"/>
                  </a:cubicBezTo>
                  <a:cubicBezTo>
                    <a:pt x="77772" y="787580"/>
                    <a:pt x="85725" y="788426"/>
                    <a:pt x="90488" y="791601"/>
                  </a:cubicBezTo>
                  <a:cubicBezTo>
                    <a:pt x="98425" y="790014"/>
                    <a:pt x="102394" y="788823"/>
                    <a:pt x="114300" y="786839"/>
                  </a:cubicBezTo>
                  <a:cubicBezTo>
                    <a:pt x="126206" y="784855"/>
                    <a:pt x="142875" y="787632"/>
                    <a:pt x="161925" y="779695"/>
                  </a:cubicBezTo>
                  <a:cubicBezTo>
                    <a:pt x="177800" y="773345"/>
                    <a:pt x="222251" y="755088"/>
                    <a:pt x="240507" y="746357"/>
                  </a:cubicBezTo>
                  <a:cubicBezTo>
                    <a:pt x="250032" y="740007"/>
                    <a:pt x="270272" y="738024"/>
                    <a:pt x="283369" y="732071"/>
                  </a:cubicBezTo>
                  <a:cubicBezTo>
                    <a:pt x="296466" y="726118"/>
                    <a:pt x="269720" y="716124"/>
                    <a:pt x="319088" y="710639"/>
                  </a:cubicBezTo>
                  <a:cubicBezTo>
                    <a:pt x="323850" y="709051"/>
                    <a:pt x="328505" y="707094"/>
                    <a:pt x="333375" y="705876"/>
                  </a:cubicBezTo>
                  <a:lnTo>
                    <a:pt x="385763" y="705876"/>
                  </a:lnTo>
                  <a:cubicBezTo>
                    <a:pt x="387351" y="699526"/>
                    <a:pt x="396876" y="694764"/>
                    <a:pt x="402432" y="686826"/>
                  </a:cubicBezTo>
                  <a:cubicBezTo>
                    <a:pt x="407988" y="678888"/>
                    <a:pt x="411162" y="663807"/>
                    <a:pt x="419100" y="658251"/>
                  </a:cubicBezTo>
                  <a:cubicBezTo>
                    <a:pt x="431800" y="648726"/>
                    <a:pt x="447676" y="631263"/>
                    <a:pt x="452438" y="620151"/>
                  </a:cubicBezTo>
                  <a:cubicBezTo>
                    <a:pt x="464948" y="582619"/>
                    <a:pt x="453214" y="630354"/>
                    <a:pt x="447675" y="591576"/>
                  </a:cubicBezTo>
                  <a:cubicBezTo>
                    <a:pt x="446749" y="585096"/>
                    <a:pt x="449511" y="578380"/>
                    <a:pt x="452438" y="572526"/>
                  </a:cubicBezTo>
                  <a:cubicBezTo>
                    <a:pt x="458300" y="560802"/>
                    <a:pt x="476816" y="536846"/>
                    <a:pt x="485775" y="524901"/>
                  </a:cubicBezTo>
                  <a:cubicBezTo>
                    <a:pt x="484188" y="509026"/>
                    <a:pt x="485772" y="492504"/>
                    <a:pt x="481013" y="477276"/>
                  </a:cubicBezTo>
                  <a:cubicBezTo>
                    <a:pt x="477599" y="466349"/>
                    <a:pt x="465583" y="459561"/>
                    <a:pt x="461963" y="448701"/>
                  </a:cubicBezTo>
                  <a:lnTo>
                    <a:pt x="452438" y="420126"/>
                  </a:lnTo>
                  <a:cubicBezTo>
                    <a:pt x="450850" y="415364"/>
                    <a:pt x="450460" y="410016"/>
                    <a:pt x="447675" y="405839"/>
                  </a:cubicBezTo>
                  <a:lnTo>
                    <a:pt x="438150" y="391551"/>
                  </a:lnTo>
                  <a:cubicBezTo>
                    <a:pt x="436563" y="382026"/>
                    <a:pt x="435282" y="372445"/>
                    <a:pt x="433388" y="362976"/>
                  </a:cubicBezTo>
                  <a:cubicBezTo>
                    <a:pt x="428428" y="338178"/>
                    <a:pt x="429912" y="350809"/>
                    <a:pt x="423863" y="329639"/>
                  </a:cubicBezTo>
                  <a:cubicBezTo>
                    <a:pt x="422065" y="323345"/>
                    <a:pt x="421678" y="316605"/>
                    <a:pt x="419100" y="310589"/>
                  </a:cubicBezTo>
                  <a:cubicBezTo>
                    <a:pt x="416845" y="305328"/>
                    <a:pt x="412750" y="301064"/>
                    <a:pt x="409575" y="296301"/>
                  </a:cubicBezTo>
                  <a:cubicBezTo>
                    <a:pt x="407988" y="291539"/>
                    <a:pt x="407251" y="286402"/>
                    <a:pt x="404813" y="282014"/>
                  </a:cubicBezTo>
                  <a:cubicBezTo>
                    <a:pt x="399254" y="272007"/>
                    <a:pt x="389383" y="264299"/>
                    <a:pt x="385763" y="253439"/>
                  </a:cubicBezTo>
                  <a:lnTo>
                    <a:pt x="371475" y="210576"/>
                  </a:lnTo>
                  <a:cubicBezTo>
                    <a:pt x="369888" y="205814"/>
                    <a:pt x="367697" y="201211"/>
                    <a:pt x="366713" y="196289"/>
                  </a:cubicBezTo>
                  <a:lnTo>
                    <a:pt x="369095" y="146282"/>
                  </a:lnTo>
                  <a:lnTo>
                    <a:pt x="352425" y="124851"/>
                  </a:lnTo>
                  <a:cubicBezTo>
                    <a:pt x="346336" y="45685"/>
                    <a:pt x="355627" y="85763"/>
                    <a:pt x="338138" y="39126"/>
                  </a:cubicBezTo>
                  <a:cubicBezTo>
                    <a:pt x="336375" y="34426"/>
                    <a:pt x="334754" y="29666"/>
                    <a:pt x="333375" y="24839"/>
                  </a:cubicBezTo>
                  <a:cubicBezTo>
                    <a:pt x="331577" y="18545"/>
                    <a:pt x="334690" y="8220"/>
                    <a:pt x="328613" y="5789"/>
                  </a:cubicBezTo>
                  <a:cubicBezTo>
                    <a:pt x="315347" y="483"/>
                    <a:pt x="326231" y="-1355"/>
                    <a:pt x="314325" y="1026"/>
                  </a:cubicBez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8453F9C-A467-4D99-8B73-3F3179D3AD71}"/>
                </a:ext>
              </a:extLst>
            </p:cNvPr>
            <p:cNvSpPr txBox="1"/>
            <p:nvPr/>
          </p:nvSpPr>
          <p:spPr>
            <a:xfrm>
              <a:off x="6110515" y="2293256"/>
              <a:ext cx="13062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টাঙ্গাইল</a:t>
              </a:r>
              <a:endParaRPr lang="en-US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FDBC1C2-4A51-481F-B90B-068B6B36A2B1}"/>
              </a:ext>
            </a:extLst>
          </p:cNvPr>
          <p:cNvGrpSpPr/>
          <p:nvPr/>
        </p:nvGrpSpPr>
        <p:grpSpPr>
          <a:xfrm>
            <a:off x="6837560" y="2553265"/>
            <a:ext cx="1014669" cy="868808"/>
            <a:chOff x="6837560" y="2553265"/>
            <a:chExt cx="1014669" cy="868808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A161571-5D5E-4411-BFF9-8E302D2000B5}"/>
                </a:ext>
              </a:extLst>
            </p:cNvPr>
            <p:cNvSpPr/>
            <p:nvPr/>
          </p:nvSpPr>
          <p:spPr>
            <a:xfrm>
              <a:off x="6837560" y="2553265"/>
              <a:ext cx="963016" cy="868808"/>
            </a:xfrm>
            <a:custGeom>
              <a:avLst/>
              <a:gdLst>
                <a:gd name="connsiteX0" fmla="*/ 95378 w 476478"/>
                <a:gd name="connsiteY0" fmla="*/ 38100 h 409677"/>
                <a:gd name="connsiteX1" fmla="*/ 123953 w 476478"/>
                <a:gd name="connsiteY1" fmla="*/ 76200 h 409677"/>
                <a:gd name="connsiteX2" fmla="*/ 128716 w 476478"/>
                <a:gd name="connsiteY2" fmla="*/ 90488 h 409677"/>
                <a:gd name="connsiteX3" fmla="*/ 114428 w 476478"/>
                <a:gd name="connsiteY3" fmla="*/ 133350 h 409677"/>
                <a:gd name="connsiteX4" fmla="*/ 100141 w 476478"/>
                <a:gd name="connsiteY4" fmla="*/ 138113 h 409677"/>
                <a:gd name="connsiteX5" fmla="*/ 95378 w 476478"/>
                <a:gd name="connsiteY5" fmla="*/ 152400 h 409677"/>
                <a:gd name="connsiteX6" fmla="*/ 85853 w 476478"/>
                <a:gd name="connsiteY6" fmla="*/ 200025 h 409677"/>
                <a:gd name="connsiteX7" fmla="*/ 71566 w 476478"/>
                <a:gd name="connsiteY7" fmla="*/ 209550 h 409677"/>
                <a:gd name="connsiteX8" fmla="*/ 47753 w 476478"/>
                <a:gd name="connsiteY8" fmla="*/ 238125 h 409677"/>
                <a:gd name="connsiteX9" fmla="*/ 33466 w 476478"/>
                <a:gd name="connsiteY9" fmla="*/ 257175 h 409677"/>
                <a:gd name="connsiteX10" fmla="*/ 23941 w 476478"/>
                <a:gd name="connsiteY10" fmla="*/ 271463 h 409677"/>
                <a:gd name="connsiteX11" fmla="*/ 9653 w 476478"/>
                <a:gd name="connsiteY11" fmla="*/ 280988 h 409677"/>
                <a:gd name="connsiteX12" fmla="*/ 128 w 476478"/>
                <a:gd name="connsiteY12" fmla="*/ 295275 h 409677"/>
                <a:gd name="connsiteX13" fmla="*/ 4891 w 476478"/>
                <a:gd name="connsiteY13" fmla="*/ 309563 h 409677"/>
                <a:gd name="connsiteX14" fmla="*/ 28703 w 476478"/>
                <a:gd name="connsiteY14" fmla="*/ 333375 h 409677"/>
                <a:gd name="connsiteX15" fmla="*/ 104903 w 476478"/>
                <a:gd name="connsiteY15" fmla="*/ 328613 h 409677"/>
                <a:gd name="connsiteX16" fmla="*/ 138241 w 476478"/>
                <a:gd name="connsiteY16" fmla="*/ 323850 h 409677"/>
                <a:gd name="connsiteX17" fmla="*/ 166816 w 476478"/>
                <a:gd name="connsiteY17" fmla="*/ 314325 h 409677"/>
                <a:gd name="connsiteX18" fmla="*/ 176341 w 476478"/>
                <a:gd name="connsiteY18" fmla="*/ 342900 h 409677"/>
                <a:gd name="connsiteX19" fmla="*/ 181103 w 476478"/>
                <a:gd name="connsiteY19" fmla="*/ 361950 h 409677"/>
                <a:gd name="connsiteX20" fmla="*/ 195391 w 476478"/>
                <a:gd name="connsiteY20" fmla="*/ 366713 h 409677"/>
                <a:gd name="connsiteX21" fmla="*/ 233491 w 476478"/>
                <a:gd name="connsiteY21" fmla="*/ 385763 h 409677"/>
                <a:gd name="connsiteX22" fmla="*/ 262066 w 476478"/>
                <a:gd name="connsiteY22" fmla="*/ 395288 h 409677"/>
                <a:gd name="connsiteX23" fmla="*/ 276353 w 476478"/>
                <a:gd name="connsiteY23" fmla="*/ 400050 h 409677"/>
                <a:gd name="connsiteX24" fmla="*/ 290641 w 476478"/>
                <a:gd name="connsiteY24" fmla="*/ 409575 h 409677"/>
                <a:gd name="connsiteX25" fmla="*/ 304928 w 476478"/>
                <a:gd name="connsiteY25" fmla="*/ 404813 h 409677"/>
                <a:gd name="connsiteX26" fmla="*/ 328741 w 476478"/>
                <a:gd name="connsiteY26" fmla="*/ 400050 h 409677"/>
                <a:gd name="connsiteX27" fmla="*/ 357316 w 476478"/>
                <a:gd name="connsiteY27" fmla="*/ 381000 h 409677"/>
                <a:gd name="connsiteX28" fmla="*/ 371603 w 476478"/>
                <a:gd name="connsiteY28" fmla="*/ 390525 h 409677"/>
                <a:gd name="connsiteX29" fmla="*/ 381128 w 476478"/>
                <a:gd name="connsiteY29" fmla="*/ 404813 h 409677"/>
                <a:gd name="connsiteX30" fmla="*/ 404941 w 476478"/>
                <a:gd name="connsiteY30" fmla="*/ 371475 h 409677"/>
                <a:gd name="connsiteX31" fmla="*/ 423991 w 476478"/>
                <a:gd name="connsiteY31" fmla="*/ 300038 h 409677"/>
                <a:gd name="connsiteX32" fmla="*/ 428753 w 476478"/>
                <a:gd name="connsiteY32" fmla="*/ 285750 h 409677"/>
                <a:gd name="connsiteX33" fmla="*/ 438278 w 476478"/>
                <a:gd name="connsiteY33" fmla="*/ 271463 h 409677"/>
                <a:gd name="connsiteX34" fmla="*/ 443041 w 476478"/>
                <a:gd name="connsiteY34" fmla="*/ 257175 h 409677"/>
                <a:gd name="connsiteX35" fmla="*/ 462091 w 476478"/>
                <a:gd name="connsiteY35" fmla="*/ 228600 h 409677"/>
                <a:gd name="connsiteX36" fmla="*/ 471616 w 476478"/>
                <a:gd name="connsiteY36" fmla="*/ 214313 h 409677"/>
                <a:gd name="connsiteX37" fmla="*/ 476378 w 476478"/>
                <a:gd name="connsiteY37" fmla="*/ 190500 h 409677"/>
                <a:gd name="connsiteX38" fmla="*/ 471616 w 476478"/>
                <a:gd name="connsiteY38" fmla="*/ 90488 h 409677"/>
                <a:gd name="connsiteX39" fmla="*/ 457328 w 476478"/>
                <a:gd name="connsiteY39" fmla="*/ 85725 h 409677"/>
                <a:gd name="connsiteX40" fmla="*/ 357316 w 476478"/>
                <a:gd name="connsiteY40" fmla="*/ 80963 h 409677"/>
                <a:gd name="connsiteX41" fmla="*/ 352553 w 476478"/>
                <a:gd name="connsiteY41" fmla="*/ 66675 h 409677"/>
                <a:gd name="connsiteX42" fmla="*/ 333503 w 476478"/>
                <a:gd name="connsiteY42" fmla="*/ 38100 h 409677"/>
                <a:gd name="connsiteX43" fmla="*/ 328741 w 476478"/>
                <a:gd name="connsiteY43" fmla="*/ 23813 h 409677"/>
                <a:gd name="connsiteX44" fmla="*/ 314453 w 476478"/>
                <a:gd name="connsiteY44" fmla="*/ 9525 h 409677"/>
                <a:gd name="connsiteX45" fmla="*/ 271591 w 476478"/>
                <a:gd name="connsiteY45" fmla="*/ 0 h 409677"/>
                <a:gd name="connsiteX46" fmla="*/ 233491 w 476478"/>
                <a:gd name="connsiteY46" fmla="*/ 4763 h 409677"/>
                <a:gd name="connsiteX47" fmla="*/ 204916 w 476478"/>
                <a:gd name="connsiteY47" fmla="*/ 28575 h 409677"/>
                <a:gd name="connsiteX48" fmla="*/ 190628 w 476478"/>
                <a:gd name="connsiteY48" fmla="*/ 38100 h 409677"/>
                <a:gd name="connsiteX49" fmla="*/ 95378 w 476478"/>
                <a:gd name="connsiteY49" fmla="*/ 38100 h 409677"/>
                <a:gd name="connsiteX0" fmla="*/ 95378 w 476478"/>
                <a:gd name="connsiteY0" fmla="*/ 38100 h 409677"/>
                <a:gd name="connsiteX1" fmla="*/ 123953 w 476478"/>
                <a:gd name="connsiteY1" fmla="*/ 76200 h 409677"/>
                <a:gd name="connsiteX2" fmla="*/ 128716 w 476478"/>
                <a:gd name="connsiteY2" fmla="*/ 90488 h 409677"/>
                <a:gd name="connsiteX3" fmla="*/ 114428 w 476478"/>
                <a:gd name="connsiteY3" fmla="*/ 133350 h 409677"/>
                <a:gd name="connsiteX4" fmla="*/ 100141 w 476478"/>
                <a:gd name="connsiteY4" fmla="*/ 138113 h 409677"/>
                <a:gd name="connsiteX5" fmla="*/ 95378 w 476478"/>
                <a:gd name="connsiteY5" fmla="*/ 152400 h 409677"/>
                <a:gd name="connsiteX6" fmla="*/ 85853 w 476478"/>
                <a:gd name="connsiteY6" fmla="*/ 200025 h 409677"/>
                <a:gd name="connsiteX7" fmla="*/ 71566 w 476478"/>
                <a:gd name="connsiteY7" fmla="*/ 209550 h 409677"/>
                <a:gd name="connsiteX8" fmla="*/ 47753 w 476478"/>
                <a:gd name="connsiteY8" fmla="*/ 238125 h 409677"/>
                <a:gd name="connsiteX9" fmla="*/ 33466 w 476478"/>
                <a:gd name="connsiteY9" fmla="*/ 257175 h 409677"/>
                <a:gd name="connsiteX10" fmla="*/ 23941 w 476478"/>
                <a:gd name="connsiteY10" fmla="*/ 271463 h 409677"/>
                <a:gd name="connsiteX11" fmla="*/ 9653 w 476478"/>
                <a:gd name="connsiteY11" fmla="*/ 280988 h 409677"/>
                <a:gd name="connsiteX12" fmla="*/ 128 w 476478"/>
                <a:gd name="connsiteY12" fmla="*/ 295275 h 409677"/>
                <a:gd name="connsiteX13" fmla="*/ 4891 w 476478"/>
                <a:gd name="connsiteY13" fmla="*/ 309563 h 409677"/>
                <a:gd name="connsiteX14" fmla="*/ 28703 w 476478"/>
                <a:gd name="connsiteY14" fmla="*/ 333375 h 409677"/>
                <a:gd name="connsiteX15" fmla="*/ 104903 w 476478"/>
                <a:gd name="connsiteY15" fmla="*/ 328613 h 409677"/>
                <a:gd name="connsiteX16" fmla="*/ 138241 w 476478"/>
                <a:gd name="connsiteY16" fmla="*/ 323850 h 409677"/>
                <a:gd name="connsiteX17" fmla="*/ 166816 w 476478"/>
                <a:gd name="connsiteY17" fmla="*/ 314325 h 409677"/>
                <a:gd name="connsiteX18" fmla="*/ 176341 w 476478"/>
                <a:gd name="connsiteY18" fmla="*/ 342900 h 409677"/>
                <a:gd name="connsiteX19" fmla="*/ 181103 w 476478"/>
                <a:gd name="connsiteY19" fmla="*/ 361950 h 409677"/>
                <a:gd name="connsiteX20" fmla="*/ 195391 w 476478"/>
                <a:gd name="connsiteY20" fmla="*/ 366713 h 409677"/>
                <a:gd name="connsiteX21" fmla="*/ 233491 w 476478"/>
                <a:gd name="connsiteY21" fmla="*/ 385763 h 409677"/>
                <a:gd name="connsiteX22" fmla="*/ 262066 w 476478"/>
                <a:gd name="connsiteY22" fmla="*/ 395288 h 409677"/>
                <a:gd name="connsiteX23" fmla="*/ 276353 w 476478"/>
                <a:gd name="connsiteY23" fmla="*/ 400050 h 409677"/>
                <a:gd name="connsiteX24" fmla="*/ 290641 w 476478"/>
                <a:gd name="connsiteY24" fmla="*/ 409575 h 409677"/>
                <a:gd name="connsiteX25" fmla="*/ 304928 w 476478"/>
                <a:gd name="connsiteY25" fmla="*/ 404813 h 409677"/>
                <a:gd name="connsiteX26" fmla="*/ 328741 w 476478"/>
                <a:gd name="connsiteY26" fmla="*/ 400050 h 409677"/>
                <a:gd name="connsiteX27" fmla="*/ 357316 w 476478"/>
                <a:gd name="connsiteY27" fmla="*/ 381000 h 409677"/>
                <a:gd name="connsiteX28" fmla="*/ 371603 w 476478"/>
                <a:gd name="connsiteY28" fmla="*/ 390525 h 409677"/>
                <a:gd name="connsiteX29" fmla="*/ 381128 w 476478"/>
                <a:gd name="connsiteY29" fmla="*/ 404813 h 409677"/>
                <a:gd name="connsiteX30" fmla="*/ 404941 w 476478"/>
                <a:gd name="connsiteY30" fmla="*/ 371475 h 409677"/>
                <a:gd name="connsiteX31" fmla="*/ 423991 w 476478"/>
                <a:gd name="connsiteY31" fmla="*/ 300038 h 409677"/>
                <a:gd name="connsiteX32" fmla="*/ 428753 w 476478"/>
                <a:gd name="connsiteY32" fmla="*/ 285750 h 409677"/>
                <a:gd name="connsiteX33" fmla="*/ 438278 w 476478"/>
                <a:gd name="connsiteY33" fmla="*/ 271463 h 409677"/>
                <a:gd name="connsiteX34" fmla="*/ 443041 w 476478"/>
                <a:gd name="connsiteY34" fmla="*/ 257175 h 409677"/>
                <a:gd name="connsiteX35" fmla="*/ 462091 w 476478"/>
                <a:gd name="connsiteY35" fmla="*/ 228600 h 409677"/>
                <a:gd name="connsiteX36" fmla="*/ 471616 w 476478"/>
                <a:gd name="connsiteY36" fmla="*/ 214313 h 409677"/>
                <a:gd name="connsiteX37" fmla="*/ 476378 w 476478"/>
                <a:gd name="connsiteY37" fmla="*/ 190500 h 409677"/>
                <a:gd name="connsiteX38" fmla="*/ 471616 w 476478"/>
                <a:gd name="connsiteY38" fmla="*/ 90488 h 409677"/>
                <a:gd name="connsiteX39" fmla="*/ 457328 w 476478"/>
                <a:gd name="connsiteY39" fmla="*/ 85725 h 409677"/>
                <a:gd name="connsiteX40" fmla="*/ 357316 w 476478"/>
                <a:gd name="connsiteY40" fmla="*/ 80963 h 409677"/>
                <a:gd name="connsiteX41" fmla="*/ 352553 w 476478"/>
                <a:gd name="connsiteY41" fmla="*/ 66675 h 409677"/>
                <a:gd name="connsiteX42" fmla="*/ 333503 w 476478"/>
                <a:gd name="connsiteY42" fmla="*/ 38100 h 409677"/>
                <a:gd name="connsiteX43" fmla="*/ 328741 w 476478"/>
                <a:gd name="connsiteY43" fmla="*/ 23813 h 409677"/>
                <a:gd name="connsiteX44" fmla="*/ 314453 w 476478"/>
                <a:gd name="connsiteY44" fmla="*/ 9525 h 409677"/>
                <a:gd name="connsiteX45" fmla="*/ 271591 w 476478"/>
                <a:gd name="connsiteY45" fmla="*/ 0 h 409677"/>
                <a:gd name="connsiteX46" fmla="*/ 233491 w 476478"/>
                <a:gd name="connsiteY46" fmla="*/ 4763 h 409677"/>
                <a:gd name="connsiteX47" fmla="*/ 204916 w 476478"/>
                <a:gd name="connsiteY47" fmla="*/ 28575 h 409677"/>
                <a:gd name="connsiteX48" fmla="*/ 190628 w 476478"/>
                <a:gd name="connsiteY48" fmla="*/ 60325 h 409677"/>
                <a:gd name="connsiteX49" fmla="*/ 95378 w 476478"/>
                <a:gd name="connsiteY49" fmla="*/ 38100 h 409677"/>
                <a:gd name="connsiteX0" fmla="*/ 95378 w 476478"/>
                <a:gd name="connsiteY0" fmla="*/ 38100 h 409677"/>
                <a:gd name="connsiteX1" fmla="*/ 123953 w 476478"/>
                <a:gd name="connsiteY1" fmla="*/ 76200 h 409677"/>
                <a:gd name="connsiteX2" fmla="*/ 128716 w 476478"/>
                <a:gd name="connsiteY2" fmla="*/ 90488 h 409677"/>
                <a:gd name="connsiteX3" fmla="*/ 114428 w 476478"/>
                <a:gd name="connsiteY3" fmla="*/ 133350 h 409677"/>
                <a:gd name="connsiteX4" fmla="*/ 100141 w 476478"/>
                <a:gd name="connsiteY4" fmla="*/ 138113 h 409677"/>
                <a:gd name="connsiteX5" fmla="*/ 95378 w 476478"/>
                <a:gd name="connsiteY5" fmla="*/ 152400 h 409677"/>
                <a:gd name="connsiteX6" fmla="*/ 85853 w 476478"/>
                <a:gd name="connsiteY6" fmla="*/ 200025 h 409677"/>
                <a:gd name="connsiteX7" fmla="*/ 71566 w 476478"/>
                <a:gd name="connsiteY7" fmla="*/ 209550 h 409677"/>
                <a:gd name="connsiteX8" fmla="*/ 47753 w 476478"/>
                <a:gd name="connsiteY8" fmla="*/ 238125 h 409677"/>
                <a:gd name="connsiteX9" fmla="*/ 33466 w 476478"/>
                <a:gd name="connsiteY9" fmla="*/ 257175 h 409677"/>
                <a:gd name="connsiteX10" fmla="*/ 23941 w 476478"/>
                <a:gd name="connsiteY10" fmla="*/ 271463 h 409677"/>
                <a:gd name="connsiteX11" fmla="*/ 9653 w 476478"/>
                <a:gd name="connsiteY11" fmla="*/ 280988 h 409677"/>
                <a:gd name="connsiteX12" fmla="*/ 128 w 476478"/>
                <a:gd name="connsiteY12" fmla="*/ 295275 h 409677"/>
                <a:gd name="connsiteX13" fmla="*/ 4891 w 476478"/>
                <a:gd name="connsiteY13" fmla="*/ 309563 h 409677"/>
                <a:gd name="connsiteX14" fmla="*/ 28703 w 476478"/>
                <a:gd name="connsiteY14" fmla="*/ 333375 h 409677"/>
                <a:gd name="connsiteX15" fmla="*/ 104903 w 476478"/>
                <a:gd name="connsiteY15" fmla="*/ 328613 h 409677"/>
                <a:gd name="connsiteX16" fmla="*/ 138241 w 476478"/>
                <a:gd name="connsiteY16" fmla="*/ 323850 h 409677"/>
                <a:gd name="connsiteX17" fmla="*/ 166816 w 476478"/>
                <a:gd name="connsiteY17" fmla="*/ 314325 h 409677"/>
                <a:gd name="connsiteX18" fmla="*/ 176341 w 476478"/>
                <a:gd name="connsiteY18" fmla="*/ 342900 h 409677"/>
                <a:gd name="connsiteX19" fmla="*/ 181103 w 476478"/>
                <a:gd name="connsiteY19" fmla="*/ 361950 h 409677"/>
                <a:gd name="connsiteX20" fmla="*/ 195391 w 476478"/>
                <a:gd name="connsiteY20" fmla="*/ 366713 h 409677"/>
                <a:gd name="connsiteX21" fmla="*/ 233491 w 476478"/>
                <a:gd name="connsiteY21" fmla="*/ 385763 h 409677"/>
                <a:gd name="connsiteX22" fmla="*/ 262066 w 476478"/>
                <a:gd name="connsiteY22" fmla="*/ 395288 h 409677"/>
                <a:gd name="connsiteX23" fmla="*/ 276353 w 476478"/>
                <a:gd name="connsiteY23" fmla="*/ 400050 h 409677"/>
                <a:gd name="connsiteX24" fmla="*/ 290641 w 476478"/>
                <a:gd name="connsiteY24" fmla="*/ 409575 h 409677"/>
                <a:gd name="connsiteX25" fmla="*/ 304928 w 476478"/>
                <a:gd name="connsiteY25" fmla="*/ 404813 h 409677"/>
                <a:gd name="connsiteX26" fmla="*/ 328741 w 476478"/>
                <a:gd name="connsiteY26" fmla="*/ 400050 h 409677"/>
                <a:gd name="connsiteX27" fmla="*/ 357316 w 476478"/>
                <a:gd name="connsiteY27" fmla="*/ 381000 h 409677"/>
                <a:gd name="connsiteX28" fmla="*/ 371603 w 476478"/>
                <a:gd name="connsiteY28" fmla="*/ 390525 h 409677"/>
                <a:gd name="connsiteX29" fmla="*/ 381128 w 476478"/>
                <a:gd name="connsiteY29" fmla="*/ 404813 h 409677"/>
                <a:gd name="connsiteX30" fmla="*/ 404941 w 476478"/>
                <a:gd name="connsiteY30" fmla="*/ 371475 h 409677"/>
                <a:gd name="connsiteX31" fmla="*/ 423991 w 476478"/>
                <a:gd name="connsiteY31" fmla="*/ 300038 h 409677"/>
                <a:gd name="connsiteX32" fmla="*/ 428753 w 476478"/>
                <a:gd name="connsiteY32" fmla="*/ 285750 h 409677"/>
                <a:gd name="connsiteX33" fmla="*/ 438278 w 476478"/>
                <a:gd name="connsiteY33" fmla="*/ 271463 h 409677"/>
                <a:gd name="connsiteX34" fmla="*/ 443041 w 476478"/>
                <a:gd name="connsiteY34" fmla="*/ 257175 h 409677"/>
                <a:gd name="connsiteX35" fmla="*/ 462091 w 476478"/>
                <a:gd name="connsiteY35" fmla="*/ 228600 h 409677"/>
                <a:gd name="connsiteX36" fmla="*/ 471616 w 476478"/>
                <a:gd name="connsiteY36" fmla="*/ 214313 h 409677"/>
                <a:gd name="connsiteX37" fmla="*/ 476378 w 476478"/>
                <a:gd name="connsiteY37" fmla="*/ 190500 h 409677"/>
                <a:gd name="connsiteX38" fmla="*/ 471616 w 476478"/>
                <a:gd name="connsiteY38" fmla="*/ 90488 h 409677"/>
                <a:gd name="connsiteX39" fmla="*/ 457328 w 476478"/>
                <a:gd name="connsiteY39" fmla="*/ 85725 h 409677"/>
                <a:gd name="connsiteX40" fmla="*/ 357316 w 476478"/>
                <a:gd name="connsiteY40" fmla="*/ 80963 h 409677"/>
                <a:gd name="connsiteX41" fmla="*/ 352553 w 476478"/>
                <a:gd name="connsiteY41" fmla="*/ 66675 h 409677"/>
                <a:gd name="connsiteX42" fmla="*/ 333503 w 476478"/>
                <a:gd name="connsiteY42" fmla="*/ 38100 h 409677"/>
                <a:gd name="connsiteX43" fmla="*/ 328741 w 476478"/>
                <a:gd name="connsiteY43" fmla="*/ 23813 h 409677"/>
                <a:gd name="connsiteX44" fmla="*/ 314453 w 476478"/>
                <a:gd name="connsiteY44" fmla="*/ 9525 h 409677"/>
                <a:gd name="connsiteX45" fmla="*/ 271591 w 476478"/>
                <a:gd name="connsiteY45" fmla="*/ 0 h 409677"/>
                <a:gd name="connsiteX46" fmla="*/ 243016 w 476478"/>
                <a:gd name="connsiteY46" fmla="*/ 36513 h 409677"/>
                <a:gd name="connsiteX47" fmla="*/ 204916 w 476478"/>
                <a:gd name="connsiteY47" fmla="*/ 28575 h 409677"/>
                <a:gd name="connsiteX48" fmla="*/ 190628 w 476478"/>
                <a:gd name="connsiteY48" fmla="*/ 60325 h 409677"/>
                <a:gd name="connsiteX49" fmla="*/ 95378 w 476478"/>
                <a:gd name="connsiteY49" fmla="*/ 38100 h 409677"/>
                <a:gd name="connsiteX0" fmla="*/ 95378 w 476478"/>
                <a:gd name="connsiteY0" fmla="*/ 28617 h 400194"/>
                <a:gd name="connsiteX1" fmla="*/ 123953 w 476478"/>
                <a:gd name="connsiteY1" fmla="*/ 66717 h 400194"/>
                <a:gd name="connsiteX2" fmla="*/ 128716 w 476478"/>
                <a:gd name="connsiteY2" fmla="*/ 81005 h 400194"/>
                <a:gd name="connsiteX3" fmla="*/ 114428 w 476478"/>
                <a:gd name="connsiteY3" fmla="*/ 123867 h 400194"/>
                <a:gd name="connsiteX4" fmla="*/ 100141 w 476478"/>
                <a:gd name="connsiteY4" fmla="*/ 128630 h 400194"/>
                <a:gd name="connsiteX5" fmla="*/ 95378 w 476478"/>
                <a:gd name="connsiteY5" fmla="*/ 142917 h 400194"/>
                <a:gd name="connsiteX6" fmla="*/ 85853 w 476478"/>
                <a:gd name="connsiteY6" fmla="*/ 190542 h 400194"/>
                <a:gd name="connsiteX7" fmla="*/ 71566 w 476478"/>
                <a:gd name="connsiteY7" fmla="*/ 200067 h 400194"/>
                <a:gd name="connsiteX8" fmla="*/ 47753 w 476478"/>
                <a:gd name="connsiteY8" fmla="*/ 228642 h 400194"/>
                <a:gd name="connsiteX9" fmla="*/ 33466 w 476478"/>
                <a:gd name="connsiteY9" fmla="*/ 247692 h 400194"/>
                <a:gd name="connsiteX10" fmla="*/ 23941 w 476478"/>
                <a:gd name="connsiteY10" fmla="*/ 261980 h 400194"/>
                <a:gd name="connsiteX11" fmla="*/ 9653 w 476478"/>
                <a:gd name="connsiteY11" fmla="*/ 271505 h 400194"/>
                <a:gd name="connsiteX12" fmla="*/ 128 w 476478"/>
                <a:gd name="connsiteY12" fmla="*/ 285792 h 400194"/>
                <a:gd name="connsiteX13" fmla="*/ 4891 w 476478"/>
                <a:gd name="connsiteY13" fmla="*/ 300080 h 400194"/>
                <a:gd name="connsiteX14" fmla="*/ 28703 w 476478"/>
                <a:gd name="connsiteY14" fmla="*/ 323892 h 400194"/>
                <a:gd name="connsiteX15" fmla="*/ 104903 w 476478"/>
                <a:gd name="connsiteY15" fmla="*/ 319130 h 400194"/>
                <a:gd name="connsiteX16" fmla="*/ 138241 w 476478"/>
                <a:gd name="connsiteY16" fmla="*/ 314367 h 400194"/>
                <a:gd name="connsiteX17" fmla="*/ 166816 w 476478"/>
                <a:gd name="connsiteY17" fmla="*/ 304842 h 400194"/>
                <a:gd name="connsiteX18" fmla="*/ 176341 w 476478"/>
                <a:gd name="connsiteY18" fmla="*/ 333417 h 400194"/>
                <a:gd name="connsiteX19" fmla="*/ 181103 w 476478"/>
                <a:gd name="connsiteY19" fmla="*/ 352467 h 400194"/>
                <a:gd name="connsiteX20" fmla="*/ 195391 w 476478"/>
                <a:gd name="connsiteY20" fmla="*/ 357230 h 400194"/>
                <a:gd name="connsiteX21" fmla="*/ 233491 w 476478"/>
                <a:gd name="connsiteY21" fmla="*/ 376280 h 400194"/>
                <a:gd name="connsiteX22" fmla="*/ 262066 w 476478"/>
                <a:gd name="connsiteY22" fmla="*/ 385805 h 400194"/>
                <a:gd name="connsiteX23" fmla="*/ 276353 w 476478"/>
                <a:gd name="connsiteY23" fmla="*/ 390567 h 400194"/>
                <a:gd name="connsiteX24" fmla="*/ 290641 w 476478"/>
                <a:gd name="connsiteY24" fmla="*/ 400092 h 400194"/>
                <a:gd name="connsiteX25" fmla="*/ 304928 w 476478"/>
                <a:gd name="connsiteY25" fmla="*/ 395330 h 400194"/>
                <a:gd name="connsiteX26" fmla="*/ 328741 w 476478"/>
                <a:gd name="connsiteY26" fmla="*/ 390567 h 400194"/>
                <a:gd name="connsiteX27" fmla="*/ 357316 w 476478"/>
                <a:gd name="connsiteY27" fmla="*/ 371517 h 400194"/>
                <a:gd name="connsiteX28" fmla="*/ 371603 w 476478"/>
                <a:gd name="connsiteY28" fmla="*/ 381042 h 400194"/>
                <a:gd name="connsiteX29" fmla="*/ 381128 w 476478"/>
                <a:gd name="connsiteY29" fmla="*/ 395330 h 400194"/>
                <a:gd name="connsiteX30" fmla="*/ 404941 w 476478"/>
                <a:gd name="connsiteY30" fmla="*/ 361992 h 400194"/>
                <a:gd name="connsiteX31" fmla="*/ 423991 w 476478"/>
                <a:gd name="connsiteY31" fmla="*/ 290555 h 400194"/>
                <a:gd name="connsiteX32" fmla="*/ 428753 w 476478"/>
                <a:gd name="connsiteY32" fmla="*/ 276267 h 400194"/>
                <a:gd name="connsiteX33" fmla="*/ 438278 w 476478"/>
                <a:gd name="connsiteY33" fmla="*/ 261980 h 400194"/>
                <a:gd name="connsiteX34" fmla="*/ 443041 w 476478"/>
                <a:gd name="connsiteY34" fmla="*/ 247692 h 400194"/>
                <a:gd name="connsiteX35" fmla="*/ 462091 w 476478"/>
                <a:gd name="connsiteY35" fmla="*/ 219117 h 400194"/>
                <a:gd name="connsiteX36" fmla="*/ 471616 w 476478"/>
                <a:gd name="connsiteY36" fmla="*/ 204830 h 400194"/>
                <a:gd name="connsiteX37" fmla="*/ 476378 w 476478"/>
                <a:gd name="connsiteY37" fmla="*/ 181017 h 400194"/>
                <a:gd name="connsiteX38" fmla="*/ 471616 w 476478"/>
                <a:gd name="connsiteY38" fmla="*/ 81005 h 400194"/>
                <a:gd name="connsiteX39" fmla="*/ 457328 w 476478"/>
                <a:gd name="connsiteY39" fmla="*/ 76242 h 400194"/>
                <a:gd name="connsiteX40" fmla="*/ 357316 w 476478"/>
                <a:gd name="connsiteY40" fmla="*/ 71480 h 400194"/>
                <a:gd name="connsiteX41" fmla="*/ 352553 w 476478"/>
                <a:gd name="connsiteY41" fmla="*/ 57192 h 400194"/>
                <a:gd name="connsiteX42" fmla="*/ 333503 w 476478"/>
                <a:gd name="connsiteY42" fmla="*/ 28617 h 400194"/>
                <a:gd name="connsiteX43" fmla="*/ 328741 w 476478"/>
                <a:gd name="connsiteY43" fmla="*/ 14330 h 400194"/>
                <a:gd name="connsiteX44" fmla="*/ 314453 w 476478"/>
                <a:gd name="connsiteY44" fmla="*/ 42 h 400194"/>
                <a:gd name="connsiteX45" fmla="*/ 281116 w 476478"/>
                <a:gd name="connsiteY45" fmla="*/ 9567 h 400194"/>
                <a:gd name="connsiteX46" fmla="*/ 243016 w 476478"/>
                <a:gd name="connsiteY46" fmla="*/ 27030 h 400194"/>
                <a:gd name="connsiteX47" fmla="*/ 204916 w 476478"/>
                <a:gd name="connsiteY47" fmla="*/ 19092 h 400194"/>
                <a:gd name="connsiteX48" fmla="*/ 190628 w 476478"/>
                <a:gd name="connsiteY48" fmla="*/ 50842 h 400194"/>
                <a:gd name="connsiteX49" fmla="*/ 95378 w 476478"/>
                <a:gd name="connsiteY49" fmla="*/ 28617 h 400194"/>
                <a:gd name="connsiteX0" fmla="*/ 95378 w 500213"/>
                <a:gd name="connsiteY0" fmla="*/ 28617 h 400194"/>
                <a:gd name="connsiteX1" fmla="*/ 123953 w 500213"/>
                <a:gd name="connsiteY1" fmla="*/ 66717 h 400194"/>
                <a:gd name="connsiteX2" fmla="*/ 128716 w 500213"/>
                <a:gd name="connsiteY2" fmla="*/ 81005 h 400194"/>
                <a:gd name="connsiteX3" fmla="*/ 114428 w 500213"/>
                <a:gd name="connsiteY3" fmla="*/ 123867 h 400194"/>
                <a:gd name="connsiteX4" fmla="*/ 100141 w 500213"/>
                <a:gd name="connsiteY4" fmla="*/ 128630 h 400194"/>
                <a:gd name="connsiteX5" fmla="*/ 95378 w 500213"/>
                <a:gd name="connsiteY5" fmla="*/ 142917 h 400194"/>
                <a:gd name="connsiteX6" fmla="*/ 85853 w 500213"/>
                <a:gd name="connsiteY6" fmla="*/ 190542 h 400194"/>
                <a:gd name="connsiteX7" fmla="*/ 71566 w 500213"/>
                <a:gd name="connsiteY7" fmla="*/ 200067 h 400194"/>
                <a:gd name="connsiteX8" fmla="*/ 47753 w 500213"/>
                <a:gd name="connsiteY8" fmla="*/ 228642 h 400194"/>
                <a:gd name="connsiteX9" fmla="*/ 33466 w 500213"/>
                <a:gd name="connsiteY9" fmla="*/ 247692 h 400194"/>
                <a:gd name="connsiteX10" fmla="*/ 23941 w 500213"/>
                <a:gd name="connsiteY10" fmla="*/ 261980 h 400194"/>
                <a:gd name="connsiteX11" fmla="*/ 9653 w 500213"/>
                <a:gd name="connsiteY11" fmla="*/ 271505 h 400194"/>
                <a:gd name="connsiteX12" fmla="*/ 128 w 500213"/>
                <a:gd name="connsiteY12" fmla="*/ 285792 h 400194"/>
                <a:gd name="connsiteX13" fmla="*/ 4891 w 500213"/>
                <a:gd name="connsiteY13" fmla="*/ 300080 h 400194"/>
                <a:gd name="connsiteX14" fmla="*/ 28703 w 500213"/>
                <a:gd name="connsiteY14" fmla="*/ 323892 h 400194"/>
                <a:gd name="connsiteX15" fmla="*/ 104903 w 500213"/>
                <a:gd name="connsiteY15" fmla="*/ 319130 h 400194"/>
                <a:gd name="connsiteX16" fmla="*/ 138241 w 500213"/>
                <a:gd name="connsiteY16" fmla="*/ 314367 h 400194"/>
                <a:gd name="connsiteX17" fmla="*/ 166816 w 500213"/>
                <a:gd name="connsiteY17" fmla="*/ 304842 h 400194"/>
                <a:gd name="connsiteX18" fmla="*/ 176341 w 500213"/>
                <a:gd name="connsiteY18" fmla="*/ 333417 h 400194"/>
                <a:gd name="connsiteX19" fmla="*/ 181103 w 500213"/>
                <a:gd name="connsiteY19" fmla="*/ 352467 h 400194"/>
                <a:gd name="connsiteX20" fmla="*/ 195391 w 500213"/>
                <a:gd name="connsiteY20" fmla="*/ 357230 h 400194"/>
                <a:gd name="connsiteX21" fmla="*/ 233491 w 500213"/>
                <a:gd name="connsiteY21" fmla="*/ 376280 h 400194"/>
                <a:gd name="connsiteX22" fmla="*/ 262066 w 500213"/>
                <a:gd name="connsiteY22" fmla="*/ 385805 h 400194"/>
                <a:gd name="connsiteX23" fmla="*/ 276353 w 500213"/>
                <a:gd name="connsiteY23" fmla="*/ 390567 h 400194"/>
                <a:gd name="connsiteX24" fmla="*/ 290641 w 500213"/>
                <a:gd name="connsiteY24" fmla="*/ 400092 h 400194"/>
                <a:gd name="connsiteX25" fmla="*/ 304928 w 500213"/>
                <a:gd name="connsiteY25" fmla="*/ 395330 h 400194"/>
                <a:gd name="connsiteX26" fmla="*/ 328741 w 500213"/>
                <a:gd name="connsiteY26" fmla="*/ 390567 h 400194"/>
                <a:gd name="connsiteX27" fmla="*/ 357316 w 500213"/>
                <a:gd name="connsiteY27" fmla="*/ 371517 h 400194"/>
                <a:gd name="connsiteX28" fmla="*/ 371603 w 500213"/>
                <a:gd name="connsiteY28" fmla="*/ 381042 h 400194"/>
                <a:gd name="connsiteX29" fmla="*/ 381128 w 500213"/>
                <a:gd name="connsiteY29" fmla="*/ 395330 h 400194"/>
                <a:gd name="connsiteX30" fmla="*/ 404941 w 500213"/>
                <a:gd name="connsiteY30" fmla="*/ 361992 h 400194"/>
                <a:gd name="connsiteX31" fmla="*/ 423991 w 500213"/>
                <a:gd name="connsiteY31" fmla="*/ 290555 h 400194"/>
                <a:gd name="connsiteX32" fmla="*/ 428753 w 500213"/>
                <a:gd name="connsiteY32" fmla="*/ 276267 h 400194"/>
                <a:gd name="connsiteX33" fmla="*/ 438278 w 500213"/>
                <a:gd name="connsiteY33" fmla="*/ 261980 h 400194"/>
                <a:gd name="connsiteX34" fmla="*/ 443041 w 500213"/>
                <a:gd name="connsiteY34" fmla="*/ 247692 h 400194"/>
                <a:gd name="connsiteX35" fmla="*/ 462091 w 500213"/>
                <a:gd name="connsiteY35" fmla="*/ 219117 h 400194"/>
                <a:gd name="connsiteX36" fmla="*/ 471616 w 500213"/>
                <a:gd name="connsiteY36" fmla="*/ 204830 h 400194"/>
                <a:gd name="connsiteX37" fmla="*/ 476378 w 500213"/>
                <a:gd name="connsiteY37" fmla="*/ 181017 h 400194"/>
                <a:gd name="connsiteX38" fmla="*/ 500190 w 500213"/>
                <a:gd name="connsiteY38" fmla="*/ 127040 h 400194"/>
                <a:gd name="connsiteX39" fmla="*/ 471616 w 500213"/>
                <a:gd name="connsiteY39" fmla="*/ 81005 h 400194"/>
                <a:gd name="connsiteX40" fmla="*/ 457328 w 500213"/>
                <a:gd name="connsiteY40" fmla="*/ 76242 h 400194"/>
                <a:gd name="connsiteX41" fmla="*/ 357316 w 500213"/>
                <a:gd name="connsiteY41" fmla="*/ 71480 h 400194"/>
                <a:gd name="connsiteX42" fmla="*/ 352553 w 500213"/>
                <a:gd name="connsiteY42" fmla="*/ 57192 h 400194"/>
                <a:gd name="connsiteX43" fmla="*/ 333503 w 500213"/>
                <a:gd name="connsiteY43" fmla="*/ 28617 h 400194"/>
                <a:gd name="connsiteX44" fmla="*/ 328741 w 500213"/>
                <a:gd name="connsiteY44" fmla="*/ 14330 h 400194"/>
                <a:gd name="connsiteX45" fmla="*/ 314453 w 500213"/>
                <a:gd name="connsiteY45" fmla="*/ 42 h 400194"/>
                <a:gd name="connsiteX46" fmla="*/ 281116 w 500213"/>
                <a:gd name="connsiteY46" fmla="*/ 9567 h 400194"/>
                <a:gd name="connsiteX47" fmla="*/ 243016 w 500213"/>
                <a:gd name="connsiteY47" fmla="*/ 27030 h 400194"/>
                <a:gd name="connsiteX48" fmla="*/ 204916 w 500213"/>
                <a:gd name="connsiteY48" fmla="*/ 19092 h 400194"/>
                <a:gd name="connsiteX49" fmla="*/ 190628 w 500213"/>
                <a:gd name="connsiteY49" fmla="*/ 50842 h 400194"/>
                <a:gd name="connsiteX50" fmla="*/ 95378 w 500213"/>
                <a:gd name="connsiteY50" fmla="*/ 28617 h 400194"/>
                <a:gd name="connsiteX0" fmla="*/ 95378 w 484380"/>
                <a:gd name="connsiteY0" fmla="*/ 28617 h 400194"/>
                <a:gd name="connsiteX1" fmla="*/ 123953 w 484380"/>
                <a:gd name="connsiteY1" fmla="*/ 66717 h 400194"/>
                <a:gd name="connsiteX2" fmla="*/ 128716 w 484380"/>
                <a:gd name="connsiteY2" fmla="*/ 81005 h 400194"/>
                <a:gd name="connsiteX3" fmla="*/ 114428 w 484380"/>
                <a:gd name="connsiteY3" fmla="*/ 123867 h 400194"/>
                <a:gd name="connsiteX4" fmla="*/ 100141 w 484380"/>
                <a:gd name="connsiteY4" fmla="*/ 128630 h 400194"/>
                <a:gd name="connsiteX5" fmla="*/ 95378 w 484380"/>
                <a:gd name="connsiteY5" fmla="*/ 142917 h 400194"/>
                <a:gd name="connsiteX6" fmla="*/ 85853 w 484380"/>
                <a:gd name="connsiteY6" fmla="*/ 190542 h 400194"/>
                <a:gd name="connsiteX7" fmla="*/ 71566 w 484380"/>
                <a:gd name="connsiteY7" fmla="*/ 200067 h 400194"/>
                <a:gd name="connsiteX8" fmla="*/ 47753 w 484380"/>
                <a:gd name="connsiteY8" fmla="*/ 228642 h 400194"/>
                <a:gd name="connsiteX9" fmla="*/ 33466 w 484380"/>
                <a:gd name="connsiteY9" fmla="*/ 247692 h 400194"/>
                <a:gd name="connsiteX10" fmla="*/ 23941 w 484380"/>
                <a:gd name="connsiteY10" fmla="*/ 261980 h 400194"/>
                <a:gd name="connsiteX11" fmla="*/ 9653 w 484380"/>
                <a:gd name="connsiteY11" fmla="*/ 271505 h 400194"/>
                <a:gd name="connsiteX12" fmla="*/ 128 w 484380"/>
                <a:gd name="connsiteY12" fmla="*/ 285792 h 400194"/>
                <a:gd name="connsiteX13" fmla="*/ 4891 w 484380"/>
                <a:gd name="connsiteY13" fmla="*/ 300080 h 400194"/>
                <a:gd name="connsiteX14" fmla="*/ 28703 w 484380"/>
                <a:gd name="connsiteY14" fmla="*/ 323892 h 400194"/>
                <a:gd name="connsiteX15" fmla="*/ 104903 w 484380"/>
                <a:gd name="connsiteY15" fmla="*/ 319130 h 400194"/>
                <a:gd name="connsiteX16" fmla="*/ 138241 w 484380"/>
                <a:gd name="connsiteY16" fmla="*/ 314367 h 400194"/>
                <a:gd name="connsiteX17" fmla="*/ 166816 w 484380"/>
                <a:gd name="connsiteY17" fmla="*/ 304842 h 400194"/>
                <a:gd name="connsiteX18" fmla="*/ 176341 w 484380"/>
                <a:gd name="connsiteY18" fmla="*/ 333417 h 400194"/>
                <a:gd name="connsiteX19" fmla="*/ 181103 w 484380"/>
                <a:gd name="connsiteY19" fmla="*/ 352467 h 400194"/>
                <a:gd name="connsiteX20" fmla="*/ 195391 w 484380"/>
                <a:gd name="connsiteY20" fmla="*/ 357230 h 400194"/>
                <a:gd name="connsiteX21" fmla="*/ 233491 w 484380"/>
                <a:gd name="connsiteY21" fmla="*/ 376280 h 400194"/>
                <a:gd name="connsiteX22" fmla="*/ 262066 w 484380"/>
                <a:gd name="connsiteY22" fmla="*/ 385805 h 400194"/>
                <a:gd name="connsiteX23" fmla="*/ 276353 w 484380"/>
                <a:gd name="connsiteY23" fmla="*/ 390567 h 400194"/>
                <a:gd name="connsiteX24" fmla="*/ 290641 w 484380"/>
                <a:gd name="connsiteY24" fmla="*/ 400092 h 400194"/>
                <a:gd name="connsiteX25" fmla="*/ 304928 w 484380"/>
                <a:gd name="connsiteY25" fmla="*/ 395330 h 400194"/>
                <a:gd name="connsiteX26" fmla="*/ 328741 w 484380"/>
                <a:gd name="connsiteY26" fmla="*/ 390567 h 400194"/>
                <a:gd name="connsiteX27" fmla="*/ 357316 w 484380"/>
                <a:gd name="connsiteY27" fmla="*/ 371517 h 400194"/>
                <a:gd name="connsiteX28" fmla="*/ 371603 w 484380"/>
                <a:gd name="connsiteY28" fmla="*/ 381042 h 400194"/>
                <a:gd name="connsiteX29" fmla="*/ 381128 w 484380"/>
                <a:gd name="connsiteY29" fmla="*/ 395330 h 400194"/>
                <a:gd name="connsiteX30" fmla="*/ 404941 w 484380"/>
                <a:gd name="connsiteY30" fmla="*/ 361992 h 400194"/>
                <a:gd name="connsiteX31" fmla="*/ 423991 w 484380"/>
                <a:gd name="connsiteY31" fmla="*/ 290555 h 400194"/>
                <a:gd name="connsiteX32" fmla="*/ 428753 w 484380"/>
                <a:gd name="connsiteY32" fmla="*/ 276267 h 400194"/>
                <a:gd name="connsiteX33" fmla="*/ 438278 w 484380"/>
                <a:gd name="connsiteY33" fmla="*/ 261980 h 400194"/>
                <a:gd name="connsiteX34" fmla="*/ 443041 w 484380"/>
                <a:gd name="connsiteY34" fmla="*/ 247692 h 400194"/>
                <a:gd name="connsiteX35" fmla="*/ 462091 w 484380"/>
                <a:gd name="connsiteY35" fmla="*/ 219117 h 400194"/>
                <a:gd name="connsiteX36" fmla="*/ 471616 w 484380"/>
                <a:gd name="connsiteY36" fmla="*/ 204830 h 400194"/>
                <a:gd name="connsiteX37" fmla="*/ 476378 w 484380"/>
                <a:gd name="connsiteY37" fmla="*/ 181017 h 400194"/>
                <a:gd name="connsiteX38" fmla="*/ 484315 w 484380"/>
                <a:gd name="connsiteY38" fmla="*/ 120690 h 400194"/>
                <a:gd name="connsiteX39" fmla="*/ 471616 w 484380"/>
                <a:gd name="connsiteY39" fmla="*/ 81005 h 400194"/>
                <a:gd name="connsiteX40" fmla="*/ 457328 w 484380"/>
                <a:gd name="connsiteY40" fmla="*/ 76242 h 400194"/>
                <a:gd name="connsiteX41" fmla="*/ 357316 w 484380"/>
                <a:gd name="connsiteY41" fmla="*/ 71480 h 400194"/>
                <a:gd name="connsiteX42" fmla="*/ 352553 w 484380"/>
                <a:gd name="connsiteY42" fmla="*/ 57192 h 400194"/>
                <a:gd name="connsiteX43" fmla="*/ 333503 w 484380"/>
                <a:gd name="connsiteY43" fmla="*/ 28617 h 400194"/>
                <a:gd name="connsiteX44" fmla="*/ 328741 w 484380"/>
                <a:gd name="connsiteY44" fmla="*/ 14330 h 400194"/>
                <a:gd name="connsiteX45" fmla="*/ 314453 w 484380"/>
                <a:gd name="connsiteY45" fmla="*/ 42 h 400194"/>
                <a:gd name="connsiteX46" fmla="*/ 281116 w 484380"/>
                <a:gd name="connsiteY46" fmla="*/ 9567 h 400194"/>
                <a:gd name="connsiteX47" fmla="*/ 243016 w 484380"/>
                <a:gd name="connsiteY47" fmla="*/ 27030 h 400194"/>
                <a:gd name="connsiteX48" fmla="*/ 204916 w 484380"/>
                <a:gd name="connsiteY48" fmla="*/ 19092 h 400194"/>
                <a:gd name="connsiteX49" fmla="*/ 190628 w 484380"/>
                <a:gd name="connsiteY49" fmla="*/ 50842 h 400194"/>
                <a:gd name="connsiteX50" fmla="*/ 95378 w 484380"/>
                <a:gd name="connsiteY50" fmla="*/ 28617 h 400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484380" h="400194">
                  <a:moveTo>
                    <a:pt x="95378" y="28617"/>
                  </a:moveTo>
                  <a:cubicBezTo>
                    <a:pt x="84265" y="31263"/>
                    <a:pt x="118899" y="56610"/>
                    <a:pt x="123953" y="66717"/>
                  </a:cubicBezTo>
                  <a:cubicBezTo>
                    <a:pt x="126198" y="71207"/>
                    <a:pt x="127128" y="76242"/>
                    <a:pt x="128716" y="81005"/>
                  </a:cubicBezTo>
                  <a:cubicBezTo>
                    <a:pt x="126392" y="94949"/>
                    <a:pt x="127306" y="113564"/>
                    <a:pt x="114428" y="123867"/>
                  </a:cubicBezTo>
                  <a:cubicBezTo>
                    <a:pt x="110508" y="127003"/>
                    <a:pt x="104903" y="127042"/>
                    <a:pt x="100141" y="128630"/>
                  </a:cubicBezTo>
                  <a:cubicBezTo>
                    <a:pt x="98553" y="133392"/>
                    <a:pt x="96507" y="138026"/>
                    <a:pt x="95378" y="142917"/>
                  </a:cubicBezTo>
                  <a:cubicBezTo>
                    <a:pt x="91738" y="158692"/>
                    <a:pt x="92080" y="175598"/>
                    <a:pt x="85853" y="190542"/>
                  </a:cubicBezTo>
                  <a:cubicBezTo>
                    <a:pt x="83652" y="195825"/>
                    <a:pt x="76328" y="196892"/>
                    <a:pt x="71566" y="200067"/>
                  </a:cubicBezTo>
                  <a:cubicBezTo>
                    <a:pt x="50513" y="231648"/>
                    <a:pt x="75257" y="196554"/>
                    <a:pt x="47753" y="228642"/>
                  </a:cubicBezTo>
                  <a:cubicBezTo>
                    <a:pt x="42587" y="234668"/>
                    <a:pt x="38079" y="241233"/>
                    <a:pt x="33466" y="247692"/>
                  </a:cubicBezTo>
                  <a:cubicBezTo>
                    <a:pt x="30139" y="252350"/>
                    <a:pt x="27988" y="257933"/>
                    <a:pt x="23941" y="261980"/>
                  </a:cubicBezTo>
                  <a:cubicBezTo>
                    <a:pt x="19894" y="266027"/>
                    <a:pt x="14416" y="268330"/>
                    <a:pt x="9653" y="271505"/>
                  </a:cubicBezTo>
                  <a:cubicBezTo>
                    <a:pt x="6478" y="276267"/>
                    <a:pt x="1069" y="280146"/>
                    <a:pt x="128" y="285792"/>
                  </a:cubicBezTo>
                  <a:cubicBezTo>
                    <a:pt x="-697" y="290744"/>
                    <a:pt x="2646" y="295590"/>
                    <a:pt x="4891" y="300080"/>
                  </a:cubicBezTo>
                  <a:cubicBezTo>
                    <a:pt x="12828" y="315954"/>
                    <a:pt x="14416" y="314367"/>
                    <a:pt x="28703" y="323892"/>
                  </a:cubicBezTo>
                  <a:cubicBezTo>
                    <a:pt x="54103" y="322305"/>
                    <a:pt x="79549" y="321335"/>
                    <a:pt x="104903" y="319130"/>
                  </a:cubicBezTo>
                  <a:cubicBezTo>
                    <a:pt x="116086" y="318158"/>
                    <a:pt x="127303" y="316891"/>
                    <a:pt x="138241" y="314367"/>
                  </a:cubicBezTo>
                  <a:cubicBezTo>
                    <a:pt x="148024" y="312109"/>
                    <a:pt x="166816" y="304842"/>
                    <a:pt x="166816" y="304842"/>
                  </a:cubicBezTo>
                  <a:cubicBezTo>
                    <a:pt x="169991" y="314367"/>
                    <a:pt x="173906" y="323676"/>
                    <a:pt x="176341" y="333417"/>
                  </a:cubicBezTo>
                  <a:cubicBezTo>
                    <a:pt x="177928" y="339767"/>
                    <a:pt x="177014" y="347356"/>
                    <a:pt x="181103" y="352467"/>
                  </a:cubicBezTo>
                  <a:cubicBezTo>
                    <a:pt x="184239" y="356387"/>
                    <a:pt x="190628" y="355642"/>
                    <a:pt x="195391" y="357230"/>
                  </a:cubicBezTo>
                  <a:cubicBezTo>
                    <a:pt x="211625" y="381580"/>
                    <a:pt x="196989" y="367154"/>
                    <a:pt x="233491" y="376280"/>
                  </a:cubicBezTo>
                  <a:cubicBezTo>
                    <a:pt x="243231" y="378715"/>
                    <a:pt x="252541" y="382630"/>
                    <a:pt x="262066" y="385805"/>
                  </a:cubicBezTo>
                  <a:lnTo>
                    <a:pt x="276353" y="390567"/>
                  </a:lnTo>
                  <a:cubicBezTo>
                    <a:pt x="281116" y="393742"/>
                    <a:pt x="284995" y="399151"/>
                    <a:pt x="290641" y="400092"/>
                  </a:cubicBezTo>
                  <a:cubicBezTo>
                    <a:pt x="295593" y="400917"/>
                    <a:pt x="300058" y="396548"/>
                    <a:pt x="304928" y="395330"/>
                  </a:cubicBezTo>
                  <a:cubicBezTo>
                    <a:pt x="312781" y="393367"/>
                    <a:pt x="320803" y="392155"/>
                    <a:pt x="328741" y="390567"/>
                  </a:cubicBezTo>
                  <a:cubicBezTo>
                    <a:pt x="334689" y="384619"/>
                    <a:pt x="345501" y="369548"/>
                    <a:pt x="357316" y="371517"/>
                  </a:cubicBezTo>
                  <a:cubicBezTo>
                    <a:pt x="362962" y="372458"/>
                    <a:pt x="366841" y="377867"/>
                    <a:pt x="371603" y="381042"/>
                  </a:cubicBezTo>
                  <a:cubicBezTo>
                    <a:pt x="374778" y="385805"/>
                    <a:pt x="375813" y="393204"/>
                    <a:pt x="381128" y="395330"/>
                  </a:cubicBezTo>
                  <a:cubicBezTo>
                    <a:pt x="399676" y="402749"/>
                    <a:pt x="404358" y="364616"/>
                    <a:pt x="404941" y="361992"/>
                  </a:cubicBezTo>
                  <a:cubicBezTo>
                    <a:pt x="416646" y="309320"/>
                    <a:pt x="409836" y="333021"/>
                    <a:pt x="423991" y="290555"/>
                  </a:cubicBezTo>
                  <a:cubicBezTo>
                    <a:pt x="425578" y="285792"/>
                    <a:pt x="425968" y="280444"/>
                    <a:pt x="428753" y="276267"/>
                  </a:cubicBezTo>
                  <a:cubicBezTo>
                    <a:pt x="431928" y="271505"/>
                    <a:pt x="435718" y="267099"/>
                    <a:pt x="438278" y="261980"/>
                  </a:cubicBezTo>
                  <a:cubicBezTo>
                    <a:pt x="440523" y="257490"/>
                    <a:pt x="440603" y="252081"/>
                    <a:pt x="443041" y="247692"/>
                  </a:cubicBezTo>
                  <a:cubicBezTo>
                    <a:pt x="448600" y="237685"/>
                    <a:pt x="455741" y="228642"/>
                    <a:pt x="462091" y="219117"/>
                  </a:cubicBezTo>
                  <a:lnTo>
                    <a:pt x="471616" y="204830"/>
                  </a:lnTo>
                  <a:cubicBezTo>
                    <a:pt x="473203" y="196892"/>
                    <a:pt x="474262" y="195040"/>
                    <a:pt x="476378" y="181017"/>
                  </a:cubicBezTo>
                  <a:cubicBezTo>
                    <a:pt x="478494" y="166994"/>
                    <a:pt x="485109" y="137359"/>
                    <a:pt x="484315" y="120690"/>
                  </a:cubicBezTo>
                  <a:cubicBezTo>
                    <a:pt x="483521" y="104021"/>
                    <a:pt x="476114" y="88413"/>
                    <a:pt x="471616" y="81005"/>
                  </a:cubicBezTo>
                  <a:cubicBezTo>
                    <a:pt x="467118" y="73597"/>
                    <a:pt x="462331" y="76659"/>
                    <a:pt x="457328" y="76242"/>
                  </a:cubicBezTo>
                  <a:cubicBezTo>
                    <a:pt x="424068" y="73470"/>
                    <a:pt x="390653" y="73067"/>
                    <a:pt x="357316" y="71480"/>
                  </a:cubicBezTo>
                  <a:cubicBezTo>
                    <a:pt x="355728" y="66717"/>
                    <a:pt x="354991" y="61581"/>
                    <a:pt x="352553" y="57192"/>
                  </a:cubicBezTo>
                  <a:cubicBezTo>
                    <a:pt x="346994" y="47185"/>
                    <a:pt x="333503" y="28617"/>
                    <a:pt x="333503" y="28617"/>
                  </a:cubicBezTo>
                  <a:cubicBezTo>
                    <a:pt x="331916" y="23855"/>
                    <a:pt x="331526" y="18507"/>
                    <a:pt x="328741" y="14330"/>
                  </a:cubicBezTo>
                  <a:cubicBezTo>
                    <a:pt x="325005" y="8726"/>
                    <a:pt x="322390" y="836"/>
                    <a:pt x="314453" y="42"/>
                  </a:cubicBezTo>
                  <a:cubicBezTo>
                    <a:pt x="306516" y="-752"/>
                    <a:pt x="284569" y="10143"/>
                    <a:pt x="281116" y="9567"/>
                  </a:cubicBezTo>
                  <a:cubicBezTo>
                    <a:pt x="268416" y="11155"/>
                    <a:pt x="255716" y="25443"/>
                    <a:pt x="243016" y="27030"/>
                  </a:cubicBezTo>
                  <a:cubicBezTo>
                    <a:pt x="230316" y="28617"/>
                    <a:pt x="212256" y="12976"/>
                    <a:pt x="204916" y="19092"/>
                  </a:cubicBezTo>
                  <a:cubicBezTo>
                    <a:pt x="200519" y="22756"/>
                    <a:pt x="195391" y="47667"/>
                    <a:pt x="190628" y="50842"/>
                  </a:cubicBezTo>
                  <a:cubicBezTo>
                    <a:pt x="116076" y="44630"/>
                    <a:pt x="106491" y="25971"/>
                    <a:pt x="95378" y="28617"/>
                  </a:cubicBezTo>
                  <a:close/>
                </a:path>
              </a:pathLst>
            </a:cu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A95B1BC-C615-4535-AF7C-B73E60D85365}"/>
                </a:ext>
              </a:extLst>
            </p:cNvPr>
            <p:cNvSpPr txBox="1"/>
            <p:nvPr/>
          </p:nvSpPr>
          <p:spPr>
            <a:xfrm>
              <a:off x="6966858" y="2873828"/>
              <a:ext cx="8853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গাজীপুর</a:t>
              </a:r>
              <a:endParaRPr lang="en-US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81D33AF7-F566-43D6-B605-2920AF38D4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89778" l="2667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923" y="4984524"/>
            <a:ext cx="1144134" cy="1144134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584F5CD0-6D50-45E0-BA61-3E5853E8FDC2}"/>
              </a:ext>
            </a:extLst>
          </p:cNvPr>
          <p:cNvGrpSpPr/>
          <p:nvPr/>
        </p:nvGrpSpPr>
        <p:grpSpPr>
          <a:xfrm>
            <a:off x="8361136" y="3600591"/>
            <a:ext cx="2944529" cy="1751540"/>
            <a:chOff x="8418286" y="3619641"/>
            <a:chExt cx="2944529" cy="175154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B3C8A6A-725B-4CD7-B149-7C0D48324B79}"/>
                </a:ext>
              </a:extLst>
            </p:cNvPr>
            <p:cNvSpPr/>
            <p:nvPr/>
          </p:nvSpPr>
          <p:spPr>
            <a:xfrm>
              <a:off x="9081041" y="3619641"/>
              <a:ext cx="1650361" cy="1751540"/>
            </a:xfrm>
            <a:custGeom>
              <a:avLst/>
              <a:gdLst>
                <a:gd name="connsiteX0" fmla="*/ 112585 w 2265235"/>
                <a:gd name="connsiteY0" fmla="*/ 95250 h 1990725"/>
                <a:gd name="connsiteX1" fmla="*/ 103060 w 2265235"/>
                <a:gd name="connsiteY1" fmla="*/ 276225 h 1990725"/>
                <a:gd name="connsiteX2" fmla="*/ 74485 w 2265235"/>
                <a:gd name="connsiteY2" fmla="*/ 295275 h 1990725"/>
                <a:gd name="connsiteX3" fmla="*/ 64960 w 2265235"/>
                <a:gd name="connsiteY3" fmla="*/ 323850 h 1990725"/>
                <a:gd name="connsiteX4" fmla="*/ 74485 w 2265235"/>
                <a:gd name="connsiteY4" fmla="*/ 361950 h 1990725"/>
                <a:gd name="connsiteX5" fmla="*/ 103060 w 2265235"/>
                <a:gd name="connsiteY5" fmla="*/ 390525 h 1990725"/>
                <a:gd name="connsiteX6" fmla="*/ 122110 w 2265235"/>
                <a:gd name="connsiteY6" fmla="*/ 419100 h 1990725"/>
                <a:gd name="connsiteX7" fmla="*/ 7810 w 2265235"/>
                <a:gd name="connsiteY7" fmla="*/ 428625 h 1990725"/>
                <a:gd name="connsiteX8" fmla="*/ 17335 w 2265235"/>
                <a:gd name="connsiteY8" fmla="*/ 485775 h 1990725"/>
                <a:gd name="connsiteX9" fmla="*/ 74485 w 2265235"/>
                <a:gd name="connsiteY9" fmla="*/ 495300 h 1990725"/>
                <a:gd name="connsiteX10" fmla="*/ 93535 w 2265235"/>
                <a:gd name="connsiteY10" fmla="*/ 523875 h 1990725"/>
                <a:gd name="connsiteX11" fmla="*/ 64960 w 2265235"/>
                <a:gd name="connsiteY11" fmla="*/ 581025 h 1990725"/>
                <a:gd name="connsiteX12" fmla="*/ 74485 w 2265235"/>
                <a:gd name="connsiteY12" fmla="*/ 666750 h 1990725"/>
                <a:gd name="connsiteX13" fmla="*/ 93535 w 2265235"/>
                <a:gd name="connsiteY13" fmla="*/ 723900 h 1990725"/>
                <a:gd name="connsiteX14" fmla="*/ 103060 w 2265235"/>
                <a:gd name="connsiteY14" fmla="*/ 752475 h 1990725"/>
                <a:gd name="connsiteX15" fmla="*/ 112585 w 2265235"/>
                <a:gd name="connsiteY15" fmla="*/ 866775 h 1990725"/>
                <a:gd name="connsiteX16" fmla="*/ 131635 w 2265235"/>
                <a:gd name="connsiteY16" fmla="*/ 895350 h 1990725"/>
                <a:gd name="connsiteX17" fmla="*/ 245935 w 2265235"/>
                <a:gd name="connsiteY17" fmla="*/ 933450 h 1990725"/>
                <a:gd name="connsiteX18" fmla="*/ 303085 w 2265235"/>
                <a:gd name="connsiteY18" fmla="*/ 971550 h 1990725"/>
                <a:gd name="connsiteX19" fmla="*/ 379285 w 2265235"/>
                <a:gd name="connsiteY19" fmla="*/ 1009650 h 1990725"/>
                <a:gd name="connsiteX20" fmla="*/ 436435 w 2265235"/>
                <a:gd name="connsiteY20" fmla="*/ 1019175 h 1990725"/>
                <a:gd name="connsiteX21" fmla="*/ 465010 w 2265235"/>
                <a:gd name="connsiteY21" fmla="*/ 1038225 h 1990725"/>
                <a:gd name="connsiteX22" fmla="*/ 522160 w 2265235"/>
                <a:gd name="connsiteY22" fmla="*/ 1057275 h 1990725"/>
                <a:gd name="connsiteX23" fmla="*/ 550735 w 2265235"/>
                <a:gd name="connsiteY23" fmla="*/ 1076325 h 1990725"/>
                <a:gd name="connsiteX24" fmla="*/ 560260 w 2265235"/>
                <a:gd name="connsiteY24" fmla="*/ 1162050 h 1990725"/>
                <a:gd name="connsiteX25" fmla="*/ 588835 w 2265235"/>
                <a:gd name="connsiteY25" fmla="*/ 1257300 h 1990725"/>
                <a:gd name="connsiteX26" fmla="*/ 617410 w 2265235"/>
                <a:gd name="connsiteY26" fmla="*/ 1238250 h 1990725"/>
                <a:gd name="connsiteX27" fmla="*/ 655510 w 2265235"/>
                <a:gd name="connsiteY27" fmla="*/ 1219200 h 1990725"/>
                <a:gd name="connsiteX28" fmla="*/ 693610 w 2265235"/>
                <a:gd name="connsiteY28" fmla="*/ 1181100 h 1990725"/>
                <a:gd name="connsiteX29" fmla="*/ 741235 w 2265235"/>
                <a:gd name="connsiteY29" fmla="*/ 1228725 h 1990725"/>
                <a:gd name="connsiteX30" fmla="*/ 731710 w 2265235"/>
                <a:gd name="connsiteY30" fmla="*/ 1257300 h 1990725"/>
                <a:gd name="connsiteX31" fmla="*/ 712660 w 2265235"/>
                <a:gd name="connsiteY31" fmla="*/ 1285875 h 1990725"/>
                <a:gd name="connsiteX32" fmla="*/ 655510 w 2265235"/>
                <a:gd name="connsiteY32" fmla="*/ 1323975 h 1990725"/>
                <a:gd name="connsiteX33" fmla="*/ 693610 w 2265235"/>
                <a:gd name="connsiteY33" fmla="*/ 1457325 h 1990725"/>
                <a:gd name="connsiteX34" fmla="*/ 722185 w 2265235"/>
                <a:gd name="connsiteY34" fmla="*/ 1466850 h 1990725"/>
                <a:gd name="connsiteX35" fmla="*/ 750760 w 2265235"/>
                <a:gd name="connsiteY35" fmla="*/ 1495425 h 1990725"/>
                <a:gd name="connsiteX36" fmla="*/ 807910 w 2265235"/>
                <a:gd name="connsiteY36" fmla="*/ 1533525 h 1990725"/>
                <a:gd name="connsiteX37" fmla="*/ 836485 w 2265235"/>
                <a:gd name="connsiteY37" fmla="*/ 1590675 h 1990725"/>
                <a:gd name="connsiteX38" fmla="*/ 855535 w 2265235"/>
                <a:gd name="connsiteY38" fmla="*/ 1619250 h 1990725"/>
                <a:gd name="connsiteX39" fmla="*/ 846010 w 2265235"/>
                <a:gd name="connsiteY39" fmla="*/ 1647825 h 1990725"/>
                <a:gd name="connsiteX40" fmla="*/ 788860 w 2265235"/>
                <a:gd name="connsiteY40" fmla="*/ 1695450 h 1990725"/>
                <a:gd name="connsiteX41" fmla="*/ 788860 w 2265235"/>
                <a:gd name="connsiteY41" fmla="*/ 1847850 h 1990725"/>
                <a:gd name="connsiteX42" fmla="*/ 807910 w 2265235"/>
                <a:gd name="connsiteY42" fmla="*/ 1876425 h 1990725"/>
                <a:gd name="connsiteX43" fmla="*/ 836485 w 2265235"/>
                <a:gd name="connsiteY43" fmla="*/ 1962150 h 1990725"/>
                <a:gd name="connsiteX44" fmla="*/ 846010 w 2265235"/>
                <a:gd name="connsiteY44" fmla="*/ 1990725 h 1990725"/>
                <a:gd name="connsiteX45" fmla="*/ 893635 w 2265235"/>
                <a:gd name="connsiteY45" fmla="*/ 1952625 h 1990725"/>
                <a:gd name="connsiteX46" fmla="*/ 988885 w 2265235"/>
                <a:gd name="connsiteY46" fmla="*/ 1895475 h 1990725"/>
                <a:gd name="connsiteX47" fmla="*/ 1017460 w 2265235"/>
                <a:gd name="connsiteY47" fmla="*/ 1885950 h 1990725"/>
                <a:gd name="connsiteX48" fmla="*/ 1093660 w 2265235"/>
                <a:gd name="connsiteY48" fmla="*/ 1895475 h 1990725"/>
                <a:gd name="connsiteX49" fmla="*/ 1103185 w 2265235"/>
                <a:gd name="connsiteY49" fmla="*/ 1828800 h 1990725"/>
                <a:gd name="connsiteX50" fmla="*/ 1112710 w 2265235"/>
                <a:gd name="connsiteY50" fmla="*/ 1771650 h 1990725"/>
                <a:gd name="connsiteX51" fmla="*/ 1122235 w 2265235"/>
                <a:gd name="connsiteY51" fmla="*/ 1743075 h 1990725"/>
                <a:gd name="connsiteX52" fmla="*/ 1150810 w 2265235"/>
                <a:gd name="connsiteY52" fmla="*/ 1733550 h 1990725"/>
                <a:gd name="connsiteX53" fmla="*/ 1227010 w 2265235"/>
                <a:gd name="connsiteY53" fmla="*/ 1685925 h 1990725"/>
                <a:gd name="connsiteX54" fmla="*/ 1255585 w 2265235"/>
                <a:gd name="connsiteY54" fmla="*/ 1676400 h 1990725"/>
                <a:gd name="connsiteX55" fmla="*/ 1369885 w 2265235"/>
                <a:gd name="connsiteY55" fmla="*/ 1657350 h 1990725"/>
                <a:gd name="connsiteX56" fmla="*/ 1427035 w 2265235"/>
                <a:gd name="connsiteY56" fmla="*/ 1676400 h 1990725"/>
                <a:gd name="connsiteX57" fmla="*/ 1493710 w 2265235"/>
                <a:gd name="connsiteY57" fmla="*/ 1762125 h 1990725"/>
                <a:gd name="connsiteX58" fmla="*/ 1503235 w 2265235"/>
                <a:gd name="connsiteY58" fmla="*/ 1800225 h 1990725"/>
                <a:gd name="connsiteX59" fmla="*/ 1512760 w 2265235"/>
                <a:gd name="connsiteY59" fmla="*/ 1828800 h 1990725"/>
                <a:gd name="connsiteX60" fmla="*/ 1569910 w 2265235"/>
                <a:gd name="connsiteY60" fmla="*/ 1790700 h 1990725"/>
                <a:gd name="connsiteX61" fmla="*/ 1588960 w 2265235"/>
                <a:gd name="connsiteY61" fmla="*/ 1733550 h 1990725"/>
                <a:gd name="connsiteX62" fmla="*/ 1665160 w 2265235"/>
                <a:gd name="connsiteY62" fmla="*/ 1685925 h 1990725"/>
                <a:gd name="connsiteX63" fmla="*/ 1674685 w 2265235"/>
                <a:gd name="connsiteY63" fmla="*/ 1657350 h 1990725"/>
                <a:gd name="connsiteX64" fmla="*/ 1760410 w 2265235"/>
                <a:gd name="connsiteY64" fmla="*/ 1685925 h 1990725"/>
                <a:gd name="connsiteX65" fmla="*/ 1817560 w 2265235"/>
                <a:gd name="connsiteY65" fmla="*/ 1676400 h 1990725"/>
                <a:gd name="connsiteX66" fmla="*/ 1846135 w 2265235"/>
                <a:gd name="connsiteY66" fmla="*/ 1657350 h 1990725"/>
                <a:gd name="connsiteX67" fmla="*/ 1855660 w 2265235"/>
                <a:gd name="connsiteY67" fmla="*/ 1685925 h 1990725"/>
                <a:gd name="connsiteX68" fmla="*/ 1865185 w 2265235"/>
                <a:gd name="connsiteY68" fmla="*/ 1752600 h 1990725"/>
                <a:gd name="connsiteX69" fmla="*/ 1931860 w 2265235"/>
                <a:gd name="connsiteY69" fmla="*/ 1781175 h 1990725"/>
                <a:gd name="connsiteX70" fmla="*/ 1931860 w 2265235"/>
                <a:gd name="connsiteY70" fmla="*/ 1695450 h 1990725"/>
                <a:gd name="connsiteX71" fmla="*/ 1922335 w 2265235"/>
                <a:gd name="connsiteY71" fmla="*/ 1666875 h 1990725"/>
                <a:gd name="connsiteX72" fmla="*/ 1912810 w 2265235"/>
                <a:gd name="connsiteY72" fmla="*/ 1638300 h 1990725"/>
                <a:gd name="connsiteX73" fmla="*/ 2017585 w 2265235"/>
                <a:gd name="connsiteY73" fmla="*/ 1647825 h 1990725"/>
                <a:gd name="connsiteX74" fmla="*/ 2055685 w 2265235"/>
                <a:gd name="connsiteY74" fmla="*/ 1590675 h 1990725"/>
                <a:gd name="connsiteX75" fmla="*/ 2112835 w 2265235"/>
                <a:gd name="connsiteY75" fmla="*/ 1552575 h 1990725"/>
                <a:gd name="connsiteX76" fmla="*/ 2131885 w 2265235"/>
                <a:gd name="connsiteY76" fmla="*/ 1524000 h 1990725"/>
                <a:gd name="connsiteX77" fmla="*/ 2131885 w 2265235"/>
                <a:gd name="connsiteY77" fmla="*/ 1409700 h 1990725"/>
                <a:gd name="connsiteX78" fmla="*/ 2103310 w 2265235"/>
                <a:gd name="connsiteY78" fmla="*/ 1400175 h 1990725"/>
                <a:gd name="connsiteX79" fmla="*/ 2084260 w 2265235"/>
                <a:gd name="connsiteY79" fmla="*/ 1371600 h 1990725"/>
                <a:gd name="connsiteX80" fmla="*/ 2141410 w 2265235"/>
                <a:gd name="connsiteY80" fmla="*/ 1381125 h 1990725"/>
                <a:gd name="connsiteX81" fmla="*/ 2160460 w 2265235"/>
                <a:gd name="connsiteY81" fmla="*/ 1352550 h 1990725"/>
                <a:gd name="connsiteX82" fmla="*/ 2141410 w 2265235"/>
                <a:gd name="connsiteY82" fmla="*/ 1323975 h 1990725"/>
                <a:gd name="connsiteX83" fmla="*/ 2131885 w 2265235"/>
                <a:gd name="connsiteY83" fmla="*/ 1295400 h 1990725"/>
                <a:gd name="connsiteX84" fmla="*/ 2084260 w 2265235"/>
                <a:gd name="connsiteY84" fmla="*/ 1209675 h 1990725"/>
                <a:gd name="connsiteX85" fmla="*/ 2093785 w 2265235"/>
                <a:gd name="connsiteY85" fmla="*/ 1171575 h 1990725"/>
                <a:gd name="connsiteX86" fmla="*/ 2150935 w 2265235"/>
                <a:gd name="connsiteY86" fmla="*/ 1152525 h 1990725"/>
                <a:gd name="connsiteX87" fmla="*/ 2255710 w 2265235"/>
                <a:gd name="connsiteY87" fmla="*/ 1171575 h 1990725"/>
                <a:gd name="connsiteX88" fmla="*/ 2265235 w 2265235"/>
                <a:gd name="connsiteY88" fmla="*/ 1133475 h 1990725"/>
                <a:gd name="connsiteX89" fmla="*/ 2246185 w 2265235"/>
                <a:gd name="connsiteY89" fmla="*/ 1104900 h 1990725"/>
                <a:gd name="connsiteX90" fmla="*/ 2217610 w 2265235"/>
                <a:gd name="connsiteY90" fmla="*/ 1085850 h 1990725"/>
                <a:gd name="connsiteX91" fmla="*/ 2179510 w 2265235"/>
                <a:gd name="connsiteY91" fmla="*/ 1028700 h 1990725"/>
                <a:gd name="connsiteX92" fmla="*/ 2227135 w 2265235"/>
                <a:gd name="connsiteY92" fmla="*/ 895350 h 1990725"/>
                <a:gd name="connsiteX93" fmla="*/ 2227135 w 2265235"/>
                <a:gd name="connsiteY93" fmla="*/ 895350 h 1990725"/>
                <a:gd name="connsiteX94" fmla="*/ 2246185 w 2265235"/>
                <a:gd name="connsiteY94" fmla="*/ 838200 h 1990725"/>
                <a:gd name="connsiteX95" fmla="*/ 2236660 w 2265235"/>
                <a:gd name="connsiteY95" fmla="*/ 790575 h 1990725"/>
                <a:gd name="connsiteX96" fmla="*/ 2198560 w 2265235"/>
                <a:gd name="connsiteY96" fmla="*/ 752475 h 1990725"/>
                <a:gd name="connsiteX97" fmla="*/ 2208085 w 2265235"/>
                <a:gd name="connsiteY97" fmla="*/ 714375 h 1990725"/>
                <a:gd name="connsiteX98" fmla="*/ 2217610 w 2265235"/>
                <a:gd name="connsiteY98" fmla="*/ 685800 h 1990725"/>
                <a:gd name="connsiteX99" fmla="*/ 2208085 w 2265235"/>
                <a:gd name="connsiteY99" fmla="*/ 647700 h 1990725"/>
                <a:gd name="connsiteX100" fmla="*/ 2160460 w 2265235"/>
                <a:gd name="connsiteY100" fmla="*/ 600075 h 1990725"/>
                <a:gd name="connsiteX101" fmla="*/ 2122360 w 2265235"/>
                <a:gd name="connsiteY101" fmla="*/ 590550 h 1990725"/>
                <a:gd name="connsiteX102" fmla="*/ 2122360 w 2265235"/>
                <a:gd name="connsiteY102" fmla="*/ 333375 h 1990725"/>
                <a:gd name="connsiteX103" fmla="*/ 2093785 w 2265235"/>
                <a:gd name="connsiteY103" fmla="*/ 323850 h 1990725"/>
                <a:gd name="connsiteX104" fmla="*/ 2074735 w 2265235"/>
                <a:gd name="connsiteY104" fmla="*/ 285750 h 1990725"/>
                <a:gd name="connsiteX105" fmla="*/ 2065210 w 2265235"/>
                <a:gd name="connsiteY105" fmla="*/ 257175 h 1990725"/>
                <a:gd name="connsiteX106" fmla="*/ 2046160 w 2265235"/>
                <a:gd name="connsiteY106" fmla="*/ 228600 h 1990725"/>
                <a:gd name="connsiteX107" fmla="*/ 1960435 w 2265235"/>
                <a:gd name="connsiteY107" fmla="*/ 238125 h 1990725"/>
                <a:gd name="connsiteX108" fmla="*/ 1931860 w 2265235"/>
                <a:gd name="connsiteY108" fmla="*/ 247650 h 1990725"/>
                <a:gd name="connsiteX109" fmla="*/ 1922335 w 2265235"/>
                <a:gd name="connsiteY109" fmla="*/ 276225 h 1990725"/>
                <a:gd name="connsiteX110" fmla="*/ 1865185 w 2265235"/>
                <a:gd name="connsiteY110" fmla="*/ 314325 h 1990725"/>
                <a:gd name="connsiteX111" fmla="*/ 1836610 w 2265235"/>
                <a:gd name="connsiteY111" fmla="*/ 304800 h 1990725"/>
                <a:gd name="connsiteX112" fmla="*/ 1817560 w 2265235"/>
                <a:gd name="connsiteY112" fmla="*/ 219075 h 1990725"/>
                <a:gd name="connsiteX113" fmla="*/ 1788985 w 2265235"/>
                <a:gd name="connsiteY113" fmla="*/ 200025 h 1990725"/>
                <a:gd name="connsiteX114" fmla="*/ 1769935 w 2265235"/>
                <a:gd name="connsiteY114" fmla="*/ 228600 h 1990725"/>
                <a:gd name="connsiteX115" fmla="*/ 1750885 w 2265235"/>
                <a:gd name="connsiteY115" fmla="*/ 228600 h 1990725"/>
                <a:gd name="connsiteX116" fmla="*/ 1741360 w 2265235"/>
                <a:gd name="connsiteY116" fmla="*/ 152400 h 1990725"/>
                <a:gd name="connsiteX117" fmla="*/ 1712785 w 2265235"/>
                <a:gd name="connsiteY117" fmla="*/ 142875 h 1990725"/>
                <a:gd name="connsiteX118" fmla="*/ 1684210 w 2265235"/>
                <a:gd name="connsiteY118" fmla="*/ 152400 h 1990725"/>
                <a:gd name="connsiteX119" fmla="*/ 1646110 w 2265235"/>
                <a:gd name="connsiteY119" fmla="*/ 161925 h 1990725"/>
                <a:gd name="connsiteX120" fmla="*/ 1617535 w 2265235"/>
                <a:gd name="connsiteY120" fmla="*/ 190500 h 1990725"/>
                <a:gd name="connsiteX121" fmla="*/ 1598485 w 2265235"/>
                <a:gd name="connsiteY121" fmla="*/ 219075 h 1990725"/>
                <a:gd name="connsiteX122" fmla="*/ 1569910 w 2265235"/>
                <a:gd name="connsiteY122" fmla="*/ 228600 h 1990725"/>
                <a:gd name="connsiteX123" fmla="*/ 1531810 w 2265235"/>
                <a:gd name="connsiteY123" fmla="*/ 180975 h 1990725"/>
                <a:gd name="connsiteX124" fmla="*/ 1503235 w 2265235"/>
                <a:gd name="connsiteY124" fmla="*/ 190500 h 1990725"/>
                <a:gd name="connsiteX125" fmla="*/ 1493710 w 2265235"/>
                <a:gd name="connsiteY125" fmla="*/ 257175 h 1990725"/>
                <a:gd name="connsiteX126" fmla="*/ 1446085 w 2265235"/>
                <a:gd name="connsiteY126" fmla="*/ 247650 h 1990725"/>
                <a:gd name="connsiteX127" fmla="*/ 1417510 w 2265235"/>
                <a:gd name="connsiteY127" fmla="*/ 228600 h 1990725"/>
                <a:gd name="connsiteX128" fmla="*/ 1388935 w 2265235"/>
                <a:gd name="connsiteY128" fmla="*/ 219075 h 1990725"/>
                <a:gd name="connsiteX129" fmla="*/ 1341310 w 2265235"/>
                <a:gd name="connsiteY129" fmla="*/ 171450 h 1990725"/>
                <a:gd name="connsiteX130" fmla="*/ 1284160 w 2265235"/>
                <a:gd name="connsiteY130" fmla="*/ 123825 h 1990725"/>
                <a:gd name="connsiteX131" fmla="*/ 1179385 w 2265235"/>
                <a:gd name="connsiteY131" fmla="*/ 104775 h 1990725"/>
                <a:gd name="connsiteX132" fmla="*/ 1150810 w 2265235"/>
                <a:gd name="connsiteY132" fmla="*/ 95250 h 1990725"/>
                <a:gd name="connsiteX133" fmla="*/ 1103185 w 2265235"/>
                <a:gd name="connsiteY133" fmla="*/ 142875 h 1990725"/>
                <a:gd name="connsiteX134" fmla="*/ 1131760 w 2265235"/>
                <a:gd name="connsiteY134" fmla="*/ 161925 h 1990725"/>
                <a:gd name="connsiteX135" fmla="*/ 1103185 w 2265235"/>
                <a:gd name="connsiteY135" fmla="*/ 171450 h 1990725"/>
                <a:gd name="connsiteX136" fmla="*/ 1065085 w 2265235"/>
                <a:gd name="connsiteY136" fmla="*/ 123825 h 1990725"/>
                <a:gd name="connsiteX137" fmla="*/ 1017460 w 2265235"/>
                <a:gd name="connsiteY137" fmla="*/ 66675 h 1990725"/>
                <a:gd name="connsiteX138" fmla="*/ 998410 w 2265235"/>
                <a:gd name="connsiteY138" fmla="*/ 38100 h 1990725"/>
                <a:gd name="connsiteX139" fmla="*/ 960310 w 2265235"/>
                <a:gd name="connsiteY139" fmla="*/ 19050 h 1990725"/>
                <a:gd name="connsiteX140" fmla="*/ 931735 w 2265235"/>
                <a:gd name="connsiteY140" fmla="*/ 0 h 1990725"/>
                <a:gd name="connsiteX141" fmla="*/ 693610 w 2265235"/>
                <a:gd name="connsiteY141" fmla="*/ 9525 h 1990725"/>
                <a:gd name="connsiteX142" fmla="*/ 674560 w 2265235"/>
                <a:gd name="connsiteY142" fmla="*/ 38100 h 1990725"/>
                <a:gd name="connsiteX143" fmla="*/ 645985 w 2265235"/>
                <a:gd name="connsiteY143" fmla="*/ 57150 h 1990725"/>
                <a:gd name="connsiteX144" fmla="*/ 617410 w 2265235"/>
                <a:gd name="connsiteY144" fmla="*/ 85725 h 1990725"/>
                <a:gd name="connsiteX145" fmla="*/ 560260 w 2265235"/>
                <a:gd name="connsiteY145" fmla="*/ 76200 h 1990725"/>
                <a:gd name="connsiteX146" fmla="*/ 493585 w 2265235"/>
                <a:gd name="connsiteY146" fmla="*/ 66675 h 1990725"/>
                <a:gd name="connsiteX147" fmla="*/ 445960 w 2265235"/>
                <a:gd name="connsiteY147" fmla="*/ 57150 h 1990725"/>
                <a:gd name="connsiteX148" fmla="*/ 169735 w 2265235"/>
                <a:gd name="connsiteY148" fmla="*/ 66675 h 1990725"/>
                <a:gd name="connsiteX149" fmla="*/ 112585 w 2265235"/>
                <a:gd name="connsiteY149" fmla="*/ 114300 h 1990725"/>
                <a:gd name="connsiteX150" fmla="*/ 112585 w 2265235"/>
                <a:gd name="connsiteY150" fmla="*/ 95250 h 1990725"/>
                <a:gd name="connsiteX0" fmla="*/ 112585 w 2265235"/>
                <a:gd name="connsiteY0" fmla="*/ 95250 h 1990725"/>
                <a:gd name="connsiteX1" fmla="*/ 103060 w 2265235"/>
                <a:gd name="connsiteY1" fmla="*/ 276225 h 1990725"/>
                <a:gd name="connsiteX2" fmla="*/ 74485 w 2265235"/>
                <a:gd name="connsiteY2" fmla="*/ 295275 h 1990725"/>
                <a:gd name="connsiteX3" fmla="*/ 64960 w 2265235"/>
                <a:gd name="connsiteY3" fmla="*/ 323850 h 1990725"/>
                <a:gd name="connsiteX4" fmla="*/ 74485 w 2265235"/>
                <a:gd name="connsiteY4" fmla="*/ 361950 h 1990725"/>
                <a:gd name="connsiteX5" fmla="*/ 103060 w 2265235"/>
                <a:gd name="connsiteY5" fmla="*/ 390525 h 1990725"/>
                <a:gd name="connsiteX6" fmla="*/ 122110 w 2265235"/>
                <a:gd name="connsiteY6" fmla="*/ 419100 h 1990725"/>
                <a:gd name="connsiteX7" fmla="*/ 7810 w 2265235"/>
                <a:gd name="connsiteY7" fmla="*/ 428625 h 1990725"/>
                <a:gd name="connsiteX8" fmla="*/ 17335 w 2265235"/>
                <a:gd name="connsiteY8" fmla="*/ 485775 h 1990725"/>
                <a:gd name="connsiteX9" fmla="*/ 74485 w 2265235"/>
                <a:gd name="connsiteY9" fmla="*/ 495300 h 1990725"/>
                <a:gd name="connsiteX10" fmla="*/ 93535 w 2265235"/>
                <a:gd name="connsiteY10" fmla="*/ 523875 h 1990725"/>
                <a:gd name="connsiteX11" fmla="*/ 64960 w 2265235"/>
                <a:gd name="connsiteY11" fmla="*/ 581025 h 1990725"/>
                <a:gd name="connsiteX12" fmla="*/ 74485 w 2265235"/>
                <a:gd name="connsiteY12" fmla="*/ 666750 h 1990725"/>
                <a:gd name="connsiteX13" fmla="*/ 93535 w 2265235"/>
                <a:gd name="connsiteY13" fmla="*/ 723900 h 1990725"/>
                <a:gd name="connsiteX14" fmla="*/ 103060 w 2265235"/>
                <a:gd name="connsiteY14" fmla="*/ 752475 h 1990725"/>
                <a:gd name="connsiteX15" fmla="*/ 112585 w 2265235"/>
                <a:gd name="connsiteY15" fmla="*/ 866775 h 1990725"/>
                <a:gd name="connsiteX16" fmla="*/ 131635 w 2265235"/>
                <a:gd name="connsiteY16" fmla="*/ 895350 h 1990725"/>
                <a:gd name="connsiteX17" fmla="*/ 245935 w 2265235"/>
                <a:gd name="connsiteY17" fmla="*/ 933450 h 1990725"/>
                <a:gd name="connsiteX18" fmla="*/ 303085 w 2265235"/>
                <a:gd name="connsiteY18" fmla="*/ 971550 h 1990725"/>
                <a:gd name="connsiteX19" fmla="*/ 379285 w 2265235"/>
                <a:gd name="connsiteY19" fmla="*/ 1009650 h 1990725"/>
                <a:gd name="connsiteX20" fmla="*/ 436435 w 2265235"/>
                <a:gd name="connsiteY20" fmla="*/ 1019175 h 1990725"/>
                <a:gd name="connsiteX21" fmla="*/ 465010 w 2265235"/>
                <a:gd name="connsiteY21" fmla="*/ 1038225 h 1990725"/>
                <a:gd name="connsiteX22" fmla="*/ 522160 w 2265235"/>
                <a:gd name="connsiteY22" fmla="*/ 1057275 h 1990725"/>
                <a:gd name="connsiteX23" fmla="*/ 550735 w 2265235"/>
                <a:gd name="connsiteY23" fmla="*/ 1076325 h 1990725"/>
                <a:gd name="connsiteX24" fmla="*/ 560260 w 2265235"/>
                <a:gd name="connsiteY24" fmla="*/ 1162050 h 1990725"/>
                <a:gd name="connsiteX25" fmla="*/ 588835 w 2265235"/>
                <a:gd name="connsiteY25" fmla="*/ 1257300 h 1990725"/>
                <a:gd name="connsiteX26" fmla="*/ 617410 w 2265235"/>
                <a:gd name="connsiteY26" fmla="*/ 1238250 h 1990725"/>
                <a:gd name="connsiteX27" fmla="*/ 655510 w 2265235"/>
                <a:gd name="connsiteY27" fmla="*/ 1219200 h 1990725"/>
                <a:gd name="connsiteX28" fmla="*/ 693610 w 2265235"/>
                <a:gd name="connsiteY28" fmla="*/ 1181100 h 1990725"/>
                <a:gd name="connsiteX29" fmla="*/ 741235 w 2265235"/>
                <a:gd name="connsiteY29" fmla="*/ 1228725 h 1990725"/>
                <a:gd name="connsiteX30" fmla="*/ 731710 w 2265235"/>
                <a:gd name="connsiteY30" fmla="*/ 1257300 h 1990725"/>
                <a:gd name="connsiteX31" fmla="*/ 712660 w 2265235"/>
                <a:gd name="connsiteY31" fmla="*/ 1285875 h 1990725"/>
                <a:gd name="connsiteX32" fmla="*/ 655510 w 2265235"/>
                <a:gd name="connsiteY32" fmla="*/ 1323975 h 1990725"/>
                <a:gd name="connsiteX33" fmla="*/ 693610 w 2265235"/>
                <a:gd name="connsiteY33" fmla="*/ 1457325 h 1990725"/>
                <a:gd name="connsiteX34" fmla="*/ 722185 w 2265235"/>
                <a:gd name="connsiteY34" fmla="*/ 1466850 h 1990725"/>
                <a:gd name="connsiteX35" fmla="*/ 750760 w 2265235"/>
                <a:gd name="connsiteY35" fmla="*/ 1495425 h 1990725"/>
                <a:gd name="connsiteX36" fmla="*/ 807910 w 2265235"/>
                <a:gd name="connsiteY36" fmla="*/ 1533525 h 1990725"/>
                <a:gd name="connsiteX37" fmla="*/ 836485 w 2265235"/>
                <a:gd name="connsiteY37" fmla="*/ 1590675 h 1990725"/>
                <a:gd name="connsiteX38" fmla="*/ 855535 w 2265235"/>
                <a:gd name="connsiteY38" fmla="*/ 1619250 h 1990725"/>
                <a:gd name="connsiteX39" fmla="*/ 846010 w 2265235"/>
                <a:gd name="connsiteY39" fmla="*/ 1647825 h 1990725"/>
                <a:gd name="connsiteX40" fmla="*/ 788860 w 2265235"/>
                <a:gd name="connsiteY40" fmla="*/ 1695450 h 1990725"/>
                <a:gd name="connsiteX41" fmla="*/ 788860 w 2265235"/>
                <a:gd name="connsiteY41" fmla="*/ 1847850 h 1990725"/>
                <a:gd name="connsiteX42" fmla="*/ 807910 w 2265235"/>
                <a:gd name="connsiteY42" fmla="*/ 1876425 h 1990725"/>
                <a:gd name="connsiteX43" fmla="*/ 836485 w 2265235"/>
                <a:gd name="connsiteY43" fmla="*/ 1962150 h 1990725"/>
                <a:gd name="connsiteX44" fmla="*/ 846010 w 2265235"/>
                <a:gd name="connsiteY44" fmla="*/ 1990725 h 1990725"/>
                <a:gd name="connsiteX45" fmla="*/ 893635 w 2265235"/>
                <a:gd name="connsiteY45" fmla="*/ 1952625 h 1990725"/>
                <a:gd name="connsiteX46" fmla="*/ 988885 w 2265235"/>
                <a:gd name="connsiteY46" fmla="*/ 1895475 h 1990725"/>
                <a:gd name="connsiteX47" fmla="*/ 1017460 w 2265235"/>
                <a:gd name="connsiteY47" fmla="*/ 1885950 h 1990725"/>
                <a:gd name="connsiteX48" fmla="*/ 1093660 w 2265235"/>
                <a:gd name="connsiteY48" fmla="*/ 1895475 h 1990725"/>
                <a:gd name="connsiteX49" fmla="*/ 1103185 w 2265235"/>
                <a:gd name="connsiteY49" fmla="*/ 1828800 h 1990725"/>
                <a:gd name="connsiteX50" fmla="*/ 1112710 w 2265235"/>
                <a:gd name="connsiteY50" fmla="*/ 1771650 h 1990725"/>
                <a:gd name="connsiteX51" fmla="*/ 1122235 w 2265235"/>
                <a:gd name="connsiteY51" fmla="*/ 1743075 h 1990725"/>
                <a:gd name="connsiteX52" fmla="*/ 1150810 w 2265235"/>
                <a:gd name="connsiteY52" fmla="*/ 1733550 h 1990725"/>
                <a:gd name="connsiteX53" fmla="*/ 1227010 w 2265235"/>
                <a:gd name="connsiteY53" fmla="*/ 1685925 h 1990725"/>
                <a:gd name="connsiteX54" fmla="*/ 1255585 w 2265235"/>
                <a:gd name="connsiteY54" fmla="*/ 1676400 h 1990725"/>
                <a:gd name="connsiteX55" fmla="*/ 1369885 w 2265235"/>
                <a:gd name="connsiteY55" fmla="*/ 1657350 h 1990725"/>
                <a:gd name="connsiteX56" fmla="*/ 1427035 w 2265235"/>
                <a:gd name="connsiteY56" fmla="*/ 1676400 h 1990725"/>
                <a:gd name="connsiteX57" fmla="*/ 1493710 w 2265235"/>
                <a:gd name="connsiteY57" fmla="*/ 1762125 h 1990725"/>
                <a:gd name="connsiteX58" fmla="*/ 1503235 w 2265235"/>
                <a:gd name="connsiteY58" fmla="*/ 1800225 h 1990725"/>
                <a:gd name="connsiteX59" fmla="*/ 1512760 w 2265235"/>
                <a:gd name="connsiteY59" fmla="*/ 1828800 h 1990725"/>
                <a:gd name="connsiteX60" fmla="*/ 1569910 w 2265235"/>
                <a:gd name="connsiteY60" fmla="*/ 1790700 h 1990725"/>
                <a:gd name="connsiteX61" fmla="*/ 1588960 w 2265235"/>
                <a:gd name="connsiteY61" fmla="*/ 1733550 h 1990725"/>
                <a:gd name="connsiteX62" fmla="*/ 1665160 w 2265235"/>
                <a:gd name="connsiteY62" fmla="*/ 1685925 h 1990725"/>
                <a:gd name="connsiteX63" fmla="*/ 1674685 w 2265235"/>
                <a:gd name="connsiteY63" fmla="*/ 1657350 h 1990725"/>
                <a:gd name="connsiteX64" fmla="*/ 1760410 w 2265235"/>
                <a:gd name="connsiteY64" fmla="*/ 1685925 h 1990725"/>
                <a:gd name="connsiteX65" fmla="*/ 1817560 w 2265235"/>
                <a:gd name="connsiteY65" fmla="*/ 1676400 h 1990725"/>
                <a:gd name="connsiteX66" fmla="*/ 1846135 w 2265235"/>
                <a:gd name="connsiteY66" fmla="*/ 1657350 h 1990725"/>
                <a:gd name="connsiteX67" fmla="*/ 1855660 w 2265235"/>
                <a:gd name="connsiteY67" fmla="*/ 1685925 h 1990725"/>
                <a:gd name="connsiteX68" fmla="*/ 1865185 w 2265235"/>
                <a:gd name="connsiteY68" fmla="*/ 1752600 h 1990725"/>
                <a:gd name="connsiteX69" fmla="*/ 1931860 w 2265235"/>
                <a:gd name="connsiteY69" fmla="*/ 1781175 h 1990725"/>
                <a:gd name="connsiteX70" fmla="*/ 1931860 w 2265235"/>
                <a:gd name="connsiteY70" fmla="*/ 1695450 h 1990725"/>
                <a:gd name="connsiteX71" fmla="*/ 1922335 w 2265235"/>
                <a:gd name="connsiteY71" fmla="*/ 1666875 h 1990725"/>
                <a:gd name="connsiteX72" fmla="*/ 1912810 w 2265235"/>
                <a:gd name="connsiteY72" fmla="*/ 1638300 h 1990725"/>
                <a:gd name="connsiteX73" fmla="*/ 2017585 w 2265235"/>
                <a:gd name="connsiteY73" fmla="*/ 1647825 h 1990725"/>
                <a:gd name="connsiteX74" fmla="*/ 2055685 w 2265235"/>
                <a:gd name="connsiteY74" fmla="*/ 1590675 h 1990725"/>
                <a:gd name="connsiteX75" fmla="*/ 2112835 w 2265235"/>
                <a:gd name="connsiteY75" fmla="*/ 1552575 h 1990725"/>
                <a:gd name="connsiteX76" fmla="*/ 2131885 w 2265235"/>
                <a:gd name="connsiteY76" fmla="*/ 1524000 h 1990725"/>
                <a:gd name="connsiteX77" fmla="*/ 2131885 w 2265235"/>
                <a:gd name="connsiteY77" fmla="*/ 1409700 h 1990725"/>
                <a:gd name="connsiteX78" fmla="*/ 2103310 w 2265235"/>
                <a:gd name="connsiteY78" fmla="*/ 1400175 h 1990725"/>
                <a:gd name="connsiteX79" fmla="*/ 2084260 w 2265235"/>
                <a:gd name="connsiteY79" fmla="*/ 1371600 h 1990725"/>
                <a:gd name="connsiteX80" fmla="*/ 2141410 w 2265235"/>
                <a:gd name="connsiteY80" fmla="*/ 1381125 h 1990725"/>
                <a:gd name="connsiteX81" fmla="*/ 2160460 w 2265235"/>
                <a:gd name="connsiteY81" fmla="*/ 1352550 h 1990725"/>
                <a:gd name="connsiteX82" fmla="*/ 2141410 w 2265235"/>
                <a:gd name="connsiteY82" fmla="*/ 1323975 h 1990725"/>
                <a:gd name="connsiteX83" fmla="*/ 2131885 w 2265235"/>
                <a:gd name="connsiteY83" fmla="*/ 1295400 h 1990725"/>
                <a:gd name="connsiteX84" fmla="*/ 2084260 w 2265235"/>
                <a:gd name="connsiteY84" fmla="*/ 1209675 h 1990725"/>
                <a:gd name="connsiteX85" fmla="*/ 2127122 w 2265235"/>
                <a:gd name="connsiteY85" fmla="*/ 1200150 h 1990725"/>
                <a:gd name="connsiteX86" fmla="*/ 2150935 w 2265235"/>
                <a:gd name="connsiteY86" fmla="*/ 1152525 h 1990725"/>
                <a:gd name="connsiteX87" fmla="*/ 2255710 w 2265235"/>
                <a:gd name="connsiteY87" fmla="*/ 1171575 h 1990725"/>
                <a:gd name="connsiteX88" fmla="*/ 2265235 w 2265235"/>
                <a:gd name="connsiteY88" fmla="*/ 1133475 h 1990725"/>
                <a:gd name="connsiteX89" fmla="*/ 2246185 w 2265235"/>
                <a:gd name="connsiteY89" fmla="*/ 1104900 h 1990725"/>
                <a:gd name="connsiteX90" fmla="*/ 2217610 w 2265235"/>
                <a:gd name="connsiteY90" fmla="*/ 1085850 h 1990725"/>
                <a:gd name="connsiteX91" fmla="*/ 2179510 w 2265235"/>
                <a:gd name="connsiteY91" fmla="*/ 1028700 h 1990725"/>
                <a:gd name="connsiteX92" fmla="*/ 2227135 w 2265235"/>
                <a:gd name="connsiteY92" fmla="*/ 895350 h 1990725"/>
                <a:gd name="connsiteX93" fmla="*/ 2227135 w 2265235"/>
                <a:gd name="connsiteY93" fmla="*/ 895350 h 1990725"/>
                <a:gd name="connsiteX94" fmla="*/ 2246185 w 2265235"/>
                <a:gd name="connsiteY94" fmla="*/ 838200 h 1990725"/>
                <a:gd name="connsiteX95" fmla="*/ 2236660 w 2265235"/>
                <a:gd name="connsiteY95" fmla="*/ 790575 h 1990725"/>
                <a:gd name="connsiteX96" fmla="*/ 2198560 w 2265235"/>
                <a:gd name="connsiteY96" fmla="*/ 752475 h 1990725"/>
                <a:gd name="connsiteX97" fmla="*/ 2208085 w 2265235"/>
                <a:gd name="connsiteY97" fmla="*/ 714375 h 1990725"/>
                <a:gd name="connsiteX98" fmla="*/ 2217610 w 2265235"/>
                <a:gd name="connsiteY98" fmla="*/ 685800 h 1990725"/>
                <a:gd name="connsiteX99" fmla="*/ 2208085 w 2265235"/>
                <a:gd name="connsiteY99" fmla="*/ 647700 h 1990725"/>
                <a:gd name="connsiteX100" fmla="*/ 2160460 w 2265235"/>
                <a:gd name="connsiteY100" fmla="*/ 600075 h 1990725"/>
                <a:gd name="connsiteX101" fmla="*/ 2122360 w 2265235"/>
                <a:gd name="connsiteY101" fmla="*/ 590550 h 1990725"/>
                <a:gd name="connsiteX102" fmla="*/ 2122360 w 2265235"/>
                <a:gd name="connsiteY102" fmla="*/ 333375 h 1990725"/>
                <a:gd name="connsiteX103" fmla="*/ 2093785 w 2265235"/>
                <a:gd name="connsiteY103" fmla="*/ 323850 h 1990725"/>
                <a:gd name="connsiteX104" fmla="*/ 2074735 w 2265235"/>
                <a:gd name="connsiteY104" fmla="*/ 285750 h 1990725"/>
                <a:gd name="connsiteX105" fmla="*/ 2065210 w 2265235"/>
                <a:gd name="connsiteY105" fmla="*/ 257175 h 1990725"/>
                <a:gd name="connsiteX106" fmla="*/ 2046160 w 2265235"/>
                <a:gd name="connsiteY106" fmla="*/ 228600 h 1990725"/>
                <a:gd name="connsiteX107" fmla="*/ 1960435 w 2265235"/>
                <a:gd name="connsiteY107" fmla="*/ 238125 h 1990725"/>
                <a:gd name="connsiteX108" fmla="*/ 1931860 w 2265235"/>
                <a:gd name="connsiteY108" fmla="*/ 247650 h 1990725"/>
                <a:gd name="connsiteX109" fmla="*/ 1922335 w 2265235"/>
                <a:gd name="connsiteY109" fmla="*/ 276225 h 1990725"/>
                <a:gd name="connsiteX110" fmla="*/ 1865185 w 2265235"/>
                <a:gd name="connsiteY110" fmla="*/ 314325 h 1990725"/>
                <a:gd name="connsiteX111" fmla="*/ 1836610 w 2265235"/>
                <a:gd name="connsiteY111" fmla="*/ 304800 h 1990725"/>
                <a:gd name="connsiteX112" fmla="*/ 1817560 w 2265235"/>
                <a:gd name="connsiteY112" fmla="*/ 219075 h 1990725"/>
                <a:gd name="connsiteX113" fmla="*/ 1788985 w 2265235"/>
                <a:gd name="connsiteY113" fmla="*/ 200025 h 1990725"/>
                <a:gd name="connsiteX114" fmla="*/ 1769935 w 2265235"/>
                <a:gd name="connsiteY114" fmla="*/ 228600 h 1990725"/>
                <a:gd name="connsiteX115" fmla="*/ 1750885 w 2265235"/>
                <a:gd name="connsiteY115" fmla="*/ 228600 h 1990725"/>
                <a:gd name="connsiteX116" fmla="*/ 1741360 w 2265235"/>
                <a:gd name="connsiteY116" fmla="*/ 152400 h 1990725"/>
                <a:gd name="connsiteX117" fmla="*/ 1712785 w 2265235"/>
                <a:gd name="connsiteY117" fmla="*/ 142875 h 1990725"/>
                <a:gd name="connsiteX118" fmla="*/ 1684210 w 2265235"/>
                <a:gd name="connsiteY118" fmla="*/ 152400 h 1990725"/>
                <a:gd name="connsiteX119" fmla="*/ 1646110 w 2265235"/>
                <a:gd name="connsiteY119" fmla="*/ 161925 h 1990725"/>
                <a:gd name="connsiteX120" fmla="*/ 1617535 w 2265235"/>
                <a:gd name="connsiteY120" fmla="*/ 190500 h 1990725"/>
                <a:gd name="connsiteX121" fmla="*/ 1598485 w 2265235"/>
                <a:gd name="connsiteY121" fmla="*/ 219075 h 1990725"/>
                <a:gd name="connsiteX122" fmla="*/ 1569910 w 2265235"/>
                <a:gd name="connsiteY122" fmla="*/ 228600 h 1990725"/>
                <a:gd name="connsiteX123" fmla="*/ 1531810 w 2265235"/>
                <a:gd name="connsiteY123" fmla="*/ 180975 h 1990725"/>
                <a:gd name="connsiteX124" fmla="*/ 1503235 w 2265235"/>
                <a:gd name="connsiteY124" fmla="*/ 190500 h 1990725"/>
                <a:gd name="connsiteX125" fmla="*/ 1493710 w 2265235"/>
                <a:gd name="connsiteY125" fmla="*/ 257175 h 1990725"/>
                <a:gd name="connsiteX126" fmla="*/ 1446085 w 2265235"/>
                <a:gd name="connsiteY126" fmla="*/ 247650 h 1990725"/>
                <a:gd name="connsiteX127" fmla="*/ 1417510 w 2265235"/>
                <a:gd name="connsiteY127" fmla="*/ 228600 h 1990725"/>
                <a:gd name="connsiteX128" fmla="*/ 1388935 w 2265235"/>
                <a:gd name="connsiteY128" fmla="*/ 219075 h 1990725"/>
                <a:gd name="connsiteX129" fmla="*/ 1341310 w 2265235"/>
                <a:gd name="connsiteY129" fmla="*/ 171450 h 1990725"/>
                <a:gd name="connsiteX130" fmla="*/ 1284160 w 2265235"/>
                <a:gd name="connsiteY130" fmla="*/ 123825 h 1990725"/>
                <a:gd name="connsiteX131" fmla="*/ 1179385 w 2265235"/>
                <a:gd name="connsiteY131" fmla="*/ 104775 h 1990725"/>
                <a:gd name="connsiteX132" fmla="*/ 1150810 w 2265235"/>
                <a:gd name="connsiteY132" fmla="*/ 95250 h 1990725"/>
                <a:gd name="connsiteX133" fmla="*/ 1103185 w 2265235"/>
                <a:gd name="connsiteY133" fmla="*/ 142875 h 1990725"/>
                <a:gd name="connsiteX134" fmla="*/ 1131760 w 2265235"/>
                <a:gd name="connsiteY134" fmla="*/ 161925 h 1990725"/>
                <a:gd name="connsiteX135" fmla="*/ 1103185 w 2265235"/>
                <a:gd name="connsiteY135" fmla="*/ 171450 h 1990725"/>
                <a:gd name="connsiteX136" fmla="*/ 1065085 w 2265235"/>
                <a:gd name="connsiteY136" fmla="*/ 123825 h 1990725"/>
                <a:gd name="connsiteX137" fmla="*/ 1017460 w 2265235"/>
                <a:gd name="connsiteY137" fmla="*/ 66675 h 1990725"/>
                <a:gd name="connsiteX138" fmla="*/ 998410 w 2265235"/>
                <a:gd name="connsiteY138" fmla="*/ 38100 h 1990725"/>
                <a:gd name="connsiteX139" fmla="*/ 960310 w 2265235"/>
                <a:gd name="connsiteY139" fmla="*/ 19050 h 1990725"/>
                <a:gd name="connsiteX140" fmla="*/ 931735 w 2265235"/>
                <a:gd name="connsiteY140" fmla="*/ 0 h 1990725"/>
                <a:gd name="connsiteX141" fmla="*/ 693610 w 2265235"/>
                <a:gd name="connsiteY141" fmla="*/ 9525 h 1990725"/>
                <a:gd name="connsiteX142" fmla="*/ 674560 w 2265235"/>
                <a:gd name="connsiteY142" fmla="*/ 38100 h 1990725"/>
                <a:gd name="connsiteX143" fmla="*/ 645985 w 2265235"/>
                <a:gd name="connsiteY143" fmla="*/ 57150 h 1990725"/>
                <a:gd name="connsiteX144" fmla="*/ 617410 w 2265235"/>
                <a:gd name="connsiteY144" fmla="*/ 85725 h 1990725"/>
                <a:gd name="connsiteX145" fmla="*/ 560260 w 2265235"/>
                <a:gd name="connsiteY145" fmla="*/ 76200 h 1990725"/>
                <a:gd name="connsiteX146" fmla="*/ 493585 w 2265235"/>
                <a:gd name="connsiteY146" fmla="*/ 66675 h 1990725"/>
                <a:gd name="connsiteX147" fmla="*/ 445960 w 2265235"/>
                <a:gd name="connsiteY147" fmla="*/ 57150 h 1990725"/>
                <a:gd name="connsiteX148" fmla="*/ 169735 w 2265235"/>
                <a:gd name="connsiteY148" fmla="*/ 66675 h 1990725"/>
                <a:gd name="connsiteX149" fmla="*/ 112585 w 2265235"/>
                <a:gd name="connsiteY149" fmla="*/ 114300 h 1990725"/>
                <a:gd name="connsiteX150" fmla="*/ 112585 w 2265235"/>
                <a:gd name="connsiteY150" fmla="*/ 95250 h 1990725"/>
                <a:gd name="connsiteX0" fmla="*/ 112585 w 2265235"/>
                <a:gd name="connsiteY0" fmla="*/ 95250 h 1990725"/>
                <a:gd name="connsiteX1" fmla="*/ 103060 w 2265235"/>
                <a:gd name="connsiteY1" fmla="*/ 276225 h 1990725"/>
                <a:gd name="connsiteX2" fmla="*/ 74485 w 2265235"/>
                <a:gd name="connsiteY2" fmla="*/ 295275 h 1990725"/>
                <a:gd name="connsiteX3" fmla="*/ 64960 w 2265235"/>
                <a:gd name="connsiteY3" fmla="*/ 323850 h 1990725"/>
                <a:gd name="connsiteX4" fmla="*/ 74485 w 2265235"/>
                <a:gd name="connsiteY4" fmla="*/ 361950 h 1990725"/>
                <a:gd name="connsiteX5" fmla="*/ 103060 w 2265235"/>
                <a:gd name="connsiteY5" fmla="*/ 390525 h 1990725"/>
                <a:gd name="connsiteX6" fmla="*/ 122110 w 2265235"/>
                <a:gd name="connsiteY6" fmla="*/ 419100 h 1990725"/>
                <a:gd name="connsiteX7" fmla="*/ 7810 w 2265235"/>
                <a:gd name="connsiteY7" fmla="*/ 428625 h 1990725"/>
                <a:gd name="connsiteX8" fmla="*/ 17335 w 2265235"/>
                <a:gd name="connsiteY8" fmla="*/ 485775 h 1990725"/>
                <a:gd name="connsiteX9" fmla="*/ 74485 w 2265235"/>
                <a:gd name="connsiteY9" fmla="*/ 495300 h 1990725"/>
                <a:gd name="connsiteX10" fmla="*/ 93535 w 2265235"/>
                <a:gd name="connsiteY10" fmla="*/ 523875 h 1990725"/>
                <a:gd name="connsiteX11" fmla="*/ 64960 w 2265235"/>
                <a:gd name="connsiteY11" fmla="*/ 581025 h 1990725"/>
                <a:gd name="connsiteX12" fmla="*/ 74485 w 2265235"/>
                <a:gd name="connsiteY12" fmla="*/ 666750 h 1990725"/>
                <a:gd name="connsiteX13" fmla="*/ 93535 w 2265235"/>
                <a:gd name="connsiteY13" fmla="*/ 723900 h 1990725"/>
                <a:gd name="connsiteX14" fmla="*/ 103060 w 2265235"/>
                <a:gd name="connsiteY14" fmla="*/ 752475 h 1990725"/>
                <a:gd name="connsiteX15" fmla="*/ 112585 w 2265235"/>
                <a:gd name="connsiteY15" fmla="*/ 866775 h 1990725"/>
                <a:gd name="connsiteX16" fmla="*/ 131635 w 2265235"/>
                <a:gd name="connsiteY16" fmla="*/ 895350 h 1990725"/>
                <a:gd name="connsiteX17" fmla="*/ 245935 w 2265235"/>
                <a:gd name="connsiteY17" fmla="*/ 933450 h 1990725"/>
                <a:gd name="connsiteX18" fmla="*/ 303085 w 2265235"/>
                <a:gd name="connsiteY18" fmla="*/ 971550 h 1990725"/>
                <a:gd name="connsiteX19" fmla="*/ 379285 w 2265235"/>
                <a:gd name="connsiteY19" fmla="*/ 1009650 h 1990725"/>
                <a:gd name="connsiteX20" fmla="*/ 436435 w 2265235"/>
                <a:gd name="connsiteY20" fmla="*/ 1019175 h 1990725"/>
                <a:gd name="connsiteX21" fmla="*/ 465010 w 2265235"/>
                <a:gd name="connsiteY21" fmla="*/ 1038225 h 1990725"/>
                <a:gd name="connsiteX22" fmla="*/ 522160 w 2265235"/>
                <a:gd name="connsiteY22" fmla="*/ 1057275 h 1990725"/>
                <a:gd name="connsiteX23" fmla="*/ 550735 w 2265235"/>
                <a:gd name="connsiteY23" fmla="*/ 1076325 h 1990725"/>
                <a:gd name="connsiteX24" fmla="*/ 560260 w 2265235"/>
                <a:gd name="connsiteY24" fmla="*/ 1162050 h 1990725"/>
                <a:gd name="connsiteX25" fmla="*/ 588835 w 2265235"/>
                <a:gd name="connsiteY25" fmla="*/ 1257300 h 1990725"/>
                <a:gd name="connsiteX26" fmla="*/ 617410 w 2265235"/>
                <a:gd name="connsiteY26" fmla="*/ 1238250 h 1990725"/>
                <a:gd name="connsiteX27" fmla="*/ 655510 w 2265235"/>
                <a:gd name="connsiteY27" fmla="*/ 1219200 h 1990725"/>
                <a:gd name="connsiteX28" fmla="*/ 693610 w 2265235"/>
                <a:gd name="connsiteY28" fmla="*/ 1181100 h 1990725"/>
                <a:gd name="connsiteX29" fmla="*/ 741235 w 2265235"/>
                <a:gd name="connsiteY29" fmla="*/ 1228725 h 1990725"/>
                <a:gd name="connsiteX30" fmla="*/ 731710 w 2265235"/>
                <a:gd name="connsiteY30" fmla="*/ 1257300 h 1990725"/>
                <a:gd name="connsiteX31" fmla="*/ 712660 w 2265235"/>
                <a:gd name="connsiteY31" fmla="*/ 1285875 h 1990725"/>
                <a:gd name="connsiteX32" fmla="*/ 655510 w 2265235"/>
                <a:gd name="connsiteY32" fmla="*/ 1323975 h 1990725"/>
                <a:gd name="connsiteX33" fmla="*/ 693610 w 2265235"/>
                <a:gd name="connsiteY33" fmla="*/ 1457325 h 1990725"/>
                <a:gd name="connsiteX34" fmla="*/ 722185 w 2265235"/>
                <a:gd name="connsiteY34" fmla="*/ 1466850 h 1990725"/>
                <a:gd name="connsiteX35" fmla="*/ 750760 w 2265235"/>
                <a:gd name="connsiteY35" fmla="*/ 1495425 h 1990725"/>
                <a:gd name="connsiteX36" fmla="*/ 807910 w 2265235"/>
                <a:gd name="connsiteY36" fmla="*/ 1533525 h 1990725"/>
                <a:gd name="connsiteX37" fmla="*/ 836485 w 2265235"/>
                <a:gd name="connsiteY37" fmla="*/ 1590675 h 1990725"/>
                <a:gd name="connsiteX38" fmla="*/ 855535 w 2265235"/>
                <a:gd name="connsiteY38" fmla="*/ 1619250 h 1990725"/>
                <a:gd name="connsiteX39" fmla="*/ 846010 w 2265235"/>
                <a:gd name="connsiteY39" fmla="*/ 1647825 h 1990725"/>
                <a:gd name="connsiteX40" fmla="*/ 788860 w 2265235"/>
                <a:gd name="connsiteY40" fmla="*/ 1695450 h 1990725"/>
                <a:gd name="connsiteX41" fmla="*/ 788860 w 2265235"/>
                <a:gd name="connsiteY41" fmla="*/ 1847850 h 1990725"/>
                <a:gd name="connsiteX42" fmla="*/ 807910 w 2265235"/>
                <a:gd name="connsiteY42" fmla="*/ 1876425 h 1990725"/>
                <a:gd name="connsiteX43" fmla="*/ 836485 w 2265235"/>
                <a:gd name="connsiteY43" fmla="*/ 1962150 h 1990725"/>
                <a:gd name="connsiteX44" fmla="*/ 846010 w 2265235"/>
                <a:gd name="connsiteY44" fmla="*/ 1990725 h 1990725"/>
                <a:gd name="connsiteX45" fmla="*/ 893635 w 2265235"/>
                <a:gd name="connsiteY45" fmla="*/ 1952625 h 1990725"/>
                <a:gd name="connsiteX46" fmla="*/ 988885 w 2265235"/>
                <a:gd name="connsiteY46" fmla="*/ 1895475 h 1990725"/>
                <a:gd name="connsiteX47" fmla="*/ 1017460 w 2265235"/>
                <a:gd name="connsiteY47" fmla="*/ 1885950 h 1990725"/>
                <a:gd name="connsiteX48" fmla="*/ 1093660 w 2265235"/>
                <a:gd name="connsiteY48" fmla="*/ 1895475 h 1990725"/>
                <a:gd name="connsiteX49" fmla="*/ 1103185 w 2265235"/>
                <a:gd name="connsiteY49" fmla="*/ 1828800 h 1990725"/>
                <a:gd name="connsiteX50" fmla="*/ 1112710 w 2265235"/>
                <a:gd name="connsiteY50" fmla="*/ 1771650 h 1990725"/>
                <a:gd name="connsiteX51" fmla="*/ 1122235 w 2265235"/>
                <a:gd name="connsiteY51" fmla="*/ 1743075 h 1990725"/>
                <a:gd name="connsiteX52" fmla="*/ 1150810 w 2265235"/>
                <a:gd name="connsiteY52" fmla="*/ 1733550 h 1990725"/>
                <a:gd name="connsiteX53" fmla="*/ 1227010 w 2265235"/>
                <a:gd name="connsiteY53" fmla="*/ 1685925 h 1990725"/>
                <a:gd name="connsiteX54" fmla="*/ 1255585 w 2265235"/>
                <a:gd name="connsiteY54" fmla="*/ 1676400 h 1990725"/>
                <a:gd name="connsiteX55" fmla="*/ 1369885 w 2265235"/>
                <a:gd name="connsiteY55" fmla="*/ 1657350 h 1990725"/>
                <a:gd name="connsiteX56" fmla="*/ 1427035 w 2265235"/>
                <a:gd name="connsiteY56" fmla="*/ 1676400 h 1990725"/>
                <a:gd name="connsiteX57" fmla="*/ 1493710 w 2265235"/>
                <a:gd name="connsiteY57" fmla="*/ 1762125 h 1990725"/>
                <a:gd name="connsiteX58" fmla="*/ 1503235 w 2265235"/>
                <a:gd name="connsiteY58" fmla="*/ 1800225 h 1990725"/>
                <a:gd name="connsiteX59" fmla="*/ 1512760 w 2265235"/>
                <a:gd name="connsiteY59" fmla="*/ 1828800 h 1990725"/>
                <a:gd name="connsiteX60" fmla="*/ 1569910 w 2265235"/>
                <a:gd name="connsiteY60" fmla="*/ 1790700 h 1990725"/>
                <a:gd name="connsiteX61" fmla="*/ 1588960 w 2265235"/>
                <a:gd name="connsiteY61" fmla="*/ 1733550 h 1990725"/>
                <a:gd name="connsiteX62" fmla="*/ 1665160 w 2265235"/>
                <a:gd name="connsiteY62" fmla="*/ 1685925 h 1990725"/>
                <a:gd name="connsiteX63" fmla="*/ 1674685 w 2265235"/>
                <a:gd name="connsiteY63" fmla="*/ 1657350 h 1990725"/>
                <a:gd name="connsiteX64" fmla="*/ 1760410 w 2265235"/>
                <a:gd name="connsiteY64" fmla="*/ 1685925 h 1990725"/>
                <a:gd name="connsiteX65" fmla="*/ 1817560 w 2265235"/>
                <a:gd name="connsiteY65" fmla="*/ 1676400 h 1990725"/>
                <a:gd name="connsiteX66" fmla="*/ 1846135 w 2265235"/>
                <a:gd name="connsiteY66" fmla="*/ 1657350 h 1990725"/>
                <a:gd name="connsiteX67" fmla="*/ 1855660 w 2265235"/>
                <a:gd name="connsiteY67" fmla="*/ 1685925 h 1990725"/>
                <a:gd name="connsiteX68" fmla="*/ 1865185 w 2265235"/>
                <a:gd name="connsiteY68" fmla="*/ 1752600 h 1990725"/>
                <a:gd name="connsiteX69" fmla="*/ 1931860 w 2265235"/>
                <a:gd name="connsiteY69" fmla="*/ 1781175 h 1990725"/>
                <a:gd name="connsiteX70" fmla="*/ 1931860 w 2265235"/>
                <a:gd name="connsiteY70" fmla="*/ 1695450 h 1990725"/>
                <a:gd name="connsiteX71" fmla="*/ 1922335 w 2265235"/>
                <a:gd name="connsiteY71" fmla="*/ 1666875 h 1990725"/>
                <a:gd name="connsiteX72" fmla="*/ 1912810 w 2265235"/>
                <a:gd name="connsiteY72" fmla="*/ 1638300 h 1990725"/>
                <a:gd name="connsiteX73" fmla="*/ 2017585 w 2265235"/>
                <a:gd name="connsiteY73" fmla="*/ 1647825 h 1990725"/>
                <a:gd name="connsiteX74" fmla="*/ 2055685 w 2265235"/>
                <a:gd name="connsiteY74" fmla="*/ 1590675 h 1990725"/>
                <a:gd name="connsiteX75" fmla="*/ 2112835 w 2265235"/>
                <a:gd name="connsiteY75" fmla="*/ 1552575 h 1990725"/>
                <a:gd name="connsiteX76" fmla="*/ 2131885 w 2265235"/>
                <a:gd name="connsiteY76" fmla="*/ 1524000 h 1990725"/>
                <a:gd name="connsiteX77" fmla="*/ 2131885 w 2265235"/>
                <a:gd name="connsiteY77" fmla="*/ 1409700 h 1990725"/>
                <a:gd name="connsiteX78" fmla="*/ 2103310 w 2265235"/>
                <a:gd name="connsiteY78" fmla="*/ 1400175 h 1990725"/>
                <a:gd name="connsiteX79" fmla="*/ 2084260 w 2265235"/>
                <a:gd name="connsiteY79" fmla="*/ 1371600 h 1990725"/>
                <a:gd name="connsiteX80" fmla="*/ 2141410 w 2265235"/>
                <a:gd name="connsiteY80" fmla="*/ 1381125 h 1990725"/>
                <a:gd name="connsiteX81" fmla="*/ 2160460 w 2265235"/>
                <a:gd name="connsiteY81" fmla="*/ 1352550 h 1990725"/>
                <a:gd name="connsiteX82" fmla="*/ 2141410 w 2265235"/>
                <a:gd name="connsiteY82" fmla="*/ 1323975 h 1990725"/>
                <a:gd name="connsiteX83" fmla="*/ 2131885 w 2265235"/>
                <a:gd name="connsiteY83" fmla="*/ 1295400 h 1990725"/>
                <a:gd name="connsiteX84" fmla="*/ 2084260 w 2265235"/>
                <a:gd name="connsiteY84" fmla="*/ 1209675 h 1990725"/>
                <a:gd name="connsiteX85" fmla="*/ 2127122 w 2265235"/>
                <a:gd name="connsiteY85" fmla="*/ 1200150 h 1990725"/>
                <a:gd name="connsiteX86" fmla="*/ 2193798 w 2265235"/>
                <a:gd name="connsiteY86" fmla="*/ 1185863 h 1990725"/>
                <a:gd name="connsiteX87" fmla="*/ 2255710 w 2265235"/>
                <a:gd name="connsiteY87" fmla="*/ 1171575 h 1990725"/>
                <a:gd name="connsiteX88" fmla="*/ 2265235 w 2265235"/>
                <a:gd name="connsiteY88" fmla="*/ 1133475 h 1990725"/>
                <a:gd name="connsiteX89" fmla="*/ 2246185 w 2265235"/>
                <a:gd name="connsiteY89" fmla="*/ 1104900 h 1990725"/>
                <a:gd name="connsiteX90" fmla="*/ 2217610 w 2265235"/>
                <a:gd name="connsiteY90" fmla="*/ 1085850 h 1990725"/>
                <a:gd name="connsiteX91" fmla="*/ 2179510 w 2265235"/>
                <a:gd name="connsiteY91" fmla="*/ 1028700 h 1990725"/>
                <a:gd name="connsiteX92" fmla="*/ 2227135 w 2265235"/>
                <a:gd name="connsiteY92" fmla="*/ 895350 h 1990725"/>
                <a:gd name="connsiteX93" fmla="*/ 2227135 w 2265235"/>
                <a:gd name="connsiteY93" fmla="*/ 895350 h 1990725"/>
                <a:gd name="connsiteX94" fmla="*/ 2246185 w 2265235"/>
                <a:gd name="connsiteY94" fmla="*/ 838200 h 1990725"/>
                <a:gd name="connsiteX95" fmla="*/ 2236660 w 2265235"/>
                <a:gd name="connsiteY95" fmla="*/ 790575 h 1990725"/>
                <a:gd name="connsiteX96" fmla="*/ 2198560 w 2265235"/>
                <a:gd name="connsiteY96" fmla="*/ 752475 h 1990725"/>
                <a:gd name="connsiteX97" fmla="*/ 2208085 w 2265235"/>
                <a:gd name="connsiteY97" fmla="*/ 714375 h 1990725"/>
                <a:gd name="connsiteX98" fmla="*/ 2217610 w 2265235"/>
                <a:gd name="connsiteY98" fmla="*/ 685800 h 1990725"/>
                <a:gd name="connsiteX99" fmla="*/ 2208085 w 2265235"/>
                <a:gd name="connsiteY99" fmla="*/ 647700 h 1990725"/>
                <a:gd name="connsiteX100" fmla="*/ 2160460 w 2265235"/>
                <a:gd name="connsiteY100" fmla="*/ 600075 h 1990725"/>
                <a:gd name="connsiteX101" fmla="*/ 2122360 w 2265235"/>
                <a:gd name="connsiteY101" fmla="*/ 590550 h 1990725"/>
                <a:gd name="connsiteX102" fmla="*/ 2122360 w 2265235"/>
                <a:gd name="connsiteY102" fmla="*/ 333375 h 1990725"/>
                <a:gd name="connsiteX103" fmla="*/ 2093785 w 2265235"/>
                <a:gd name="connsiteY103" fmla="*/ 323850 h 1990725"/>
                <a:gd name="connsiteX104" fmla="*/ 2074735 w 2265235"/>
                <a:gd name="connsiteY104" fmla="*/ 285750 h 1990725"/>
                <a:gd name="connsiteX105" fmla="*/ 2065210 w 2265235"/>
                <a:gd name="connsiteY105" fmla="*/ 257175 h 1990725"/>
                <a:gd name="connsiteX106" fmla="*/ 2046160 w 2265235"/>
                <a:gd name="connsiteY106" fmla="*/ 228600 h 1990725"/>
                <a:gd name="connsiteX107" fmla="*/ 1960435 w 2265235"/>
                <a:gd name="connsiteY107" fmla="*/ 238125 h 1990725"/>
                <a:gd name="connsiteX108" fmla="*/ 1931860 w 2265235"/>
                <a:gd name="connsiteY108" fmla="*/ 247650 h 1990725"/>
                <a:gd name="connsiteX109" fmla="*/ 1922335 w 2265235"/>
                <a:gd name="connsiteY109" fmla="*/ 276225 h 1990725"/>
                <a:gd name="connsiteX110" fmla="*/ 1865185 w 2265235"/>
                <a:gd name="connsiteY110" fmla="*/ 314325 h 1990725"/>
                <a:gd name="connsiteX111" fmla="*/ 1836610 w 2265235"/>
                <a:gd name="connsiteY111" fmla="*/ 304800 h 1990725"/>
                <a:gd name="connsiteX112" fmla="*/ 1817560 w 2265235"/>
                <a:gd name="connsiteY112" fmla="*/ 219075 h 1990725"/>
                <a:gd name="connsiteX113" fmla="*/ 1788985 w 2265235"/>
                <a:gd name="connsiteY113" fmla="*/ 200025 h 1990725"/>
                <a:gd name="connsiteX114" fmla="*/ 1769935 w 2265235"/>
                <a:gd name="connsiteY114" fmla="*/ 228600 h 1990725"/>
                <a:gd name="connsiteX115" fmla="*/ 1750885 w 2265235"/>
                <a:gd name="connsiteY115" fmla="*/ 228600 h 1990725"/>
                <a:gd name="connsiteX116" fmla="*/ 1741360 w 2265235"/>
                <a:gd name="connsiteY116" fmla="*/ 152400 h 1990725"/>
                <a:gd name="connsiteX117" fmla="*/ 1712785 w 2265235"/>
                <a:gd name="connsiteY117" fmla="*/ 142875 h 1990725"/>
                <a:gd name="connsiteX118" fmla="*/ 1684210 w 2265235"/>
                <a:gd name="connsiteY118" fmla="*/ 152400 h 1990725"/>
                <a:gd name="connsiteX119" fmla="*/ 1646110 w 2265235"/>
                <a:gd name="connsiteY119" fmla="*/ 161925 h 1990725"/>
                <a:gd name="connsiteX120" fmla="*/ 1617535 w 2265235"/>
                <a:gd name="connsiteY120" fmla="*/ 190500 h 1990725"/>
                <a:gd name="connsiteX121" fmla="*/ 1598485 w 2265235"/>
                <a:gd name="connsiteY121" fmla="*/ 219075 h 1990725"/>
                <a:gd name="connsiteX122" fmla="*/ 1569910 w 2265235"/>
                <a:gd name="connsiteY122" fmla="*/ 228600 h 1990725"/>
                <a:gd name="connsiteX123" fmla="*/ 1531810 w 2265235"/>
                <a:gd name="connsiteY123" fmla="*/ 180975 h 1990725"/>
                <a:gd name="connsiteX124" fmla="*/ 1503235 w 2265235"/>
                <a:gd name="connsiteY124" fmla="*/ 190500 h 1990725"/>
                <a:gd name="connsiteX125" fmla="*/ 1493710 w 2265235"/>
                <a:gd name="connsiteY125" fmla="*/ 257175 h 1990725"/>
                <a:gd name="connsiteX126" fmla="*/ 1446085 w 2265235"/>
                <a:gd name="connsiteY126" fmla="*/ 247650 h 1990725"/>
                <a:gd name="connsiteX127" fmla="*/ 1417510 w 2265235"/>
                <a:gd name="connsiteY127" fmla="*/ 228600 h 1990725"/>
                <a:gd name="connsiteX128" fmla="*/ 1388935 w 2265235"/>
                <a:gd name="connsiteY128" fmla="*/ 219075 h 1990725"/>
                <a:gd name="connsiteX129" fmla="*/ 1341310 w 2265235"/>
                <a:gd name="connsiteY129" fmla="*/ 171450 h 1990725"/>
                <a:gd name="connsiteX130" fmla="*/ 1284160 w 2265235"/>
                <a:gd name="connsiteY130" fmla="*/ 123825 h 1990725"/>
                <a:gd name="connsiteX131" fmla="*/ 1179385 w 2265235"/>
                <a:gd name="connsiteY131" fmla="*/ 104775 h 1990725"/>
                <a:gd name="connsiteX132" fmla="*/ 1150810 w 2265235"/>
                <a:gd name="connsiteY132" fmla="*/ 95250 h 1990725"/>
                <a:gd name="connsiteX133" fmla="*/ 1103185 w 2265235"/>
                <a:gd name="connsiteY133" fmla="*/ 142875 h 1990725"/>
                <a:gd name="connsiteX134" fmla="*/ 1131760 w 2265235"/>
                <a:gd name="connsiteY134" fmla="*/ 161925 h 1990725"/>
                <a:gd name="connsiteX135" fmla="*/ 1103185 w 2265235"/>
                <a:gd name="connsiteY135" fmla="*/ 171450 h 1990725"/>
                <a:gd name="connsiteX136" fmla="*/ 1065085 w 2265235"/>
                <a:gd name="connsiteY136" fmla="*/ 123825 h 1990725"/>
                <a:gd name="connsiteX137" fmla="*/ 1017460 w 2265235"/>
                <a:gd name="connsiteY137" fmla="*/ 66675 h 1990725"/>
                <a:gd name="connsiteX138" fmla="*/ 998410 w 2265235"/>
                <a:gd name="connsiteY138" fmla="*/ 38100 h 1990725"/>
                <a:gd name="connsiteX139" fmla="*/ 960310 w 2265235"/>
                <a:gd name="connsiteY139" fmla="*/ 19050 h 1990725"/>
                <a:gd name="connsiteX140" fmla="*/ 931735 w 2265235"/>
                <a:gd name="connsiteY140" fmla="*/ 0 h 1990725"/>
                <a:gd name="connsiteX141" fmla="*/ 693610 w 2265235"/>
                <a:gd name="connsiteY141" fmla="*/ 9525 h 1990725"/>
                <a:gd name="connsiteX142" fmla="*/ 674560 w 2265235"/>
                <a:gd name="connsiteY142" fmla="*/ 38100 h 1990725"/>
                <a:gd name="connsiteX143" fmla="*/ 645985 w 2265235"/>
                <a:gd name="connsiteY143" fmla="*/ 57150 h 1990725"/>
                <a:gd name="connsiteX144" fmla="*/ 617410 w 2265235"/>
                <a:gd name="connsiteY144" fmla="*/ 85725 h 1990725"/>
                <a:gd name="connsiteX145" fmla="*/ 560260 w 2265235"/>
                <a:gd name="connsiteY145" fmla="*/ 76200 h 1990725"/>
                <a:gd name="connsiteX146" fmla="*/ 493585 w 2265235"/>
                <a:gd name="connsiteY146" fmla="*/ 66675 h 1990725"/>
                <a:gd name="connsiteX147" fmla="*/ 445960 w 2265235"/>
                <a:gd name="connsiteY147" fmla="*/ 57150 h 1990725"/>
                <a:gd name="connsiteX148" fmla="*/ 169735 w 2265235"/>
                <a:gd name="connsiteY148" fmla="*/ 66675 h 1990725"/>
                <a:gd name="connsiteX149" fmla="*/ 112585 w 2265235"/>
                <a:gd name="connsiteY149" fmla="*/ 114300 h 1990725"/>
                <a:gd name="connsiteX150" fmla="*/ 112585 w 2265235"/>
                <a:gd name="connsiteY150" fmla="*/ 95250 h 1990725"/>
                <a:gd name="connsiteX0" fmla="*/ 112585 w 2265235"/>
                <a:gd name="connsiteY0" fmla="*/ 95250 h 1990725"/>
                <a:gd name="connsiteX1" fmla="*/ 103060 w 2265235"/>
                <a:gd name="connsiteY1" fmla="*/ 276225 h 1990725"/>
                <a:gd name="connsiteX2" fmla="*/ 74485 w 2265235"/>
                <a:gd name="connsiteY2" fmla="*/ 295275 h 1990725"/>
                <a:gd name="connsiteX3" fmla="*/ 64960 w 2265235"/>
                <a:gd name="connsiteY3" fmla="*/ 323850 h 1990725"/>
                <a:gd name="connsiteX4" fmla="*/ 74485 w 2265235"/>
                <a:gd name="connsiteY4" fmla="*/ 361950 h 1990725"/>
                <a:gd name="connsiteX5" fmla="*/ 103060 w 2265235"/>
                <a:gd name="connsiteY5" fmla="*/ 390525 h 1990725"/>
                <a:gd name="connsiteX6" fmla="*/ 122110 w 2265235"/>
                <a:gd name="connsiteY6" fmla="*/ 419100 h 1990725"/>
                <a:gd name="connsiteX7" fmla="*/ 7810 w 2265235"/>
                <a:gd name="connsiteY7" fmla="*/ 428625 h 1990725"/>
                <a:gd name="connsiteX8" fmla="*/ 17335 w 2265235"/>
                <a:gd name="connsiteY8" fmla="*/ 485775 h 1990725"/>
                <a:gd name="connsiteX9" fmla="*/ 74485 w 2265235"/>
                <a:gd name="connsiteY9" fmla="*/ 495300 h 1990725"/>
                <a:gd name="connsiteX10" fmla="*/ 93535 w 2265235"/>
                <a:gd name="connsiteY10" fmla="*/ 523875 h 1990725"/>
                <a:gd name="connsiteX11" fmla="*/ 64960 w 2265235"/>
                <a:gd name="connsiteY11" fmla="*/ 581025 h 1990725"/>
                <a:gd name="connsiteX12" fmla="*/ 74485 w 2265235"/>
                <a:gd name="connsiteY12" fmla="*/ 666750 h 1990725"/>
                <a:gd name="connsiteX13" fmla="*/ 93535 w 2265235"/>
                <a:gd name="connsiteY13" fmla="*/ 723900 h 1990725"/>
                <a:gd name="connsiteX14" fmla="*/ 103060 w 2265235"/>
                <a:gd name="connsiteY14" fmla="*/ 752475 h 1990725"/>
                <a:gd name="connsiteX15" fmla="*/ 112585 w 2265235"/>
                <a:gd name="connsiteY15" fmla="*/ 866775 h 1990725"/>
                <a:gd name="connsiteX16" fmla="*/ 131635 w 2265235"/>
                <a:gd name="connsiteY16" fmla="*/ 895350 h 1990725"/>
                <a:gd name="connsiteX17" fmla="*/ 245935 w 2265235"/>
                <a:gd name="connsiteY17" fmla="*/ 933450 h 1990725"/>
                <a:gd name="connsiteX18" fmla="*/ 303085 w 2265235"/>
                <a:gd name="connsiteY18" fmla="*/ 971550 h 1990725"/>
                <a:gd name="connsiteX19" fmla="*/ 379285 w 2265235"/>
                <a:gd name="connsiteY19" fmla="*/ 1009650 h 1990725"/>
                <a:gd name="connsiteX20" fmla="*/ 436435 w 2265235"/>
                <a:gd name="connsiteY20" fmla="*/ 1019175 h 1990725"/>
                <a:gd name="connsiteX21" fmla="*/ 465010 w 2265235"/>
                <a:gd name="connsiteY21" fmla="*/ 1038225 h 1990725"/>
                <a:gd name="connsiteX22" fmla="*/ 522160 w 2265235"/>
                <a:gd name="connsiteY22" fmla="*/ 1057275 h 1990725"/>
                <a:gd name="connsiteX23" fmla="*/ 550735 w 2265235"/>
                <a:gd name="connsiteY23" fmla="*/ 1076325 h 1990725"/>
                <a:gd name="connsiteX24" fmla="*/ 560260 w 2265235"/>
                <a:gd name="connsiteY24" fmla="*/ 1162050 h 1990725"/>
                <a:gd name="connsiteX25" fmla="*/ 588835 w 2265235"/>
                <a:gd name="connsiteY25" fmla="*/ 1257300 h 1990725"/>
                <a:gd name="connsiteX26" fmla="*/ 617410 w 2265235"/>
                <a:gd name="connsiteY26" fmla="*/ 1238250 h 1990725"/>
                <a:gd name="connsiteX27" fmla="*/ 655510 w 2265235"/>
                <a:gd name="connsiteY27" fmla="*/ 1219200 h 1990725"/>
                <a:gd name="connsiteX28" fmla="*/ 693610 w 2265235"/>
                <a:gd name="connsiteY28" fmla="*/ 1181100 h 1990725"/>
                <a:gd name="connsiteX29" fmla="*/ 741235 w 2265235"/>
                <a:gd name="connsiteY29" fmla="*/ 1228725 h 1990725"/>
                <a:gd name="connsiteX30" fmla="*/ 731710 w 2265235"/>
                <a:gd name="connsiteY30" fmla="*/ 1257300 h 1990725"/>
                <a:gd name="connsiteX31" fmla="*/ 712660 w 2265235"/>
                <a:gd name="connsiteY31" fmla="*/ 1285875 h 1990725"/>
                <a:gd name="connsiteX32" fmla="*/ 655510 w 2265235"/>
                <a:gd name="connsiteY32" fmla="*/ 1323975 h 1990725"/>
                <a:gd name="connsiteX33" fmla="*/ 693610 w 2265235"/>
                <a:gd name="connsiteY33" fmla="*/ 1457325 h 1990725"/>
                <a:gd name="connsiteX34" fmla="*/ 722185 w 2265235"/>
                <a:gd name="connsiteY34" fmla="*/ 1466850 h 1990725"/>
                <a:gd name="connsiteX35" fmla="*/ 750760 w 2265235"/>
                <a:gd name="connsiteY35" fmla="*/ 1495425 h 1990725"/>
                <a:gd name="connsiteX36" fmla="*/ 807910 w 2265235"/>
                <a:gd name="connsiteY36" fmla="*/ 1533525 h 1990725"/>
                <a:gd name="connsiteX37" fmla="*/ 836485 w 2265235"/>
                <a:gd name="connsiteY37" fmla="*/ 1590675 h 1990725"/>
                <a:gd name="connsiteX38" fmla="*/ 855535 w 2265235"/>
                <a:gd name="connsiteY38" fmla="*/ 1619250 h 1990725"/>
                <a:gd name="connsiteX39" fmla="*/ 846010 w 2265235"/>
                <a:gd name="connsiteY39" fmla="*/ 1647825 h 1990725"/>
                <a:gd name="connsiteX40" fmla="*/ 788860 w 2265235"/>
                <a:gd name="connsiteY40" fmla="*/ 1695450 h 1990725"/>
                <a:gd name="connsiteX41" fmla="*/ 788860 w 2265235"/>
                <a:gd name="connsiteY41" fmla="*/ 1847850 h 1990725"/>
                <a:gd name="connsiteX42" fmla="*/ 807910 w 2265235"/>
                <a:gd name="connsiteY42" fmla="*/ 1876425 h 1990725"/>
                <a:gd name="connsiteX43" fmla="*/ 836485 w 2265235"/>
                <a:gd name="connsiteY43" fmla="*/ 1962150 h 1990725"/>
                <a:gd name="connsiteX44" fmla="*/ 846010 w 2265235"/>
                <a:gd name="connsiteY44" fmla="*/ 1990725 h 1990725"/>
                <a:gd name="connsiteX45" fmla="*/ 893635 w 2265235"/>
                <a:gd name="connsiteY45" fmla="*/ 1952625 h 1990725"/>
                <a:gd name="connsiteX46" fmla="*/ 988885 w 2265235"/>
                <a:gd name="connsiteY46" fmla="*/ 1895475 h 1990725"/>
                <a:gd name="connsiteX47" fmla="*/ 1017460 w 2265235"/>
                <a:gd name="connsiteY47" fmla="*/ 1885950 h 1990725"/>
                <a:gd name="connsiteX48" fmla="*/ 1093660 w 2265235"/>
                <a:gd name="connsiteY48" fmla="*/ 1895475 h 1990725"/>
                <a:gd name="connsiteX49" fmla="*/ 1103185 w 2265235"/>
                <a:gd name="connsiteY49" fmla="*/ 1828800 h 1990725"/>
                <a:gd name="connsiteX50" fmla="*/ 1112710 w 2265235"/>
                <a:gd name="connsiteY50" fmla="*/ 1771650 h 1990725"/>
                <a:gd name="connsiteX51" fmla="*/ 1122235 w 2265235"/>
                <a:gd name="connsiteY51" fmla="*/ 1743075 h 1990725"/>
                <a:gd name="connsiteX52" fmla="*/ 1150810 w 2265235"/>
                <a:gd name="connsiteY52" fmla="*/ 1733550 h 1990725"/>
                <a:gd name="connsiteX53" fmla="*/ 1227010 w 2265235"/>
                <a:gd name="connsiteY53" fmla="*/ 1685925 h 1990725"/>
                <a:gd name="connsiteX54" fmla="*/ 1255585 w 2265235"/>
                <a:gd name="connsiteY54" fmla="*/ 1676400 h 1990725"/>
                <a:gd name="connsiteX55" fmla="*/ 1369885 w 2265235"/>
                <a:gd name="connsiteY55" fmla="*/ 1657350 h 1990725"/>
                <a:gd name="connsiteX56" fmla="*/ 1427035 w 2265235"/>
                <a:gd name="connsiteY56" fmla="*/ 1676400 h 1990725"/>
                <a:gd name="connsiteX57" fmla="*/ 1493710 w 2265235"/>
                <a:gd name="connsiteY57" fmla="*/ 1762125 h 1990725"/>
                <a:gd name="connsiteX58" fmla="*/ 1503235 w 2265235"/>
                <a:gd name="connsiteY58" fmla="*/ 1800225 h 1990725"/>
                <a:gd name="connsiteX59" fmla="*/ 1512760 w 2265235"/>
                <a:gd name="connsiteY59" fmla="*/ 1828800 h 1990725"/>
                <a:gd name="connsiteX60" fmla="*/ 1569910 w 2265235"/>
                <a:gd name="connsiteY60" fmla="*/ 1790700 h 1990725"/>
                <a:gd name="connsiteX61" fmla="*/ 1588960 w 2265235"/>
                <a:gd name="connsiteY61" fmla="*/ 1733550 h 1990725"/>
                <a:gd name="connsiteX62" fmla="*/ 1665160 w 2265235"/>
                <a:gd name="connsiteY62" fmla="*/ 1685925 h 1990725"/>
                <a:gd name="connsiteX63" fmla="*/ 1674685 w 2265235"/>
                <a:gd name="connsiteY63" fmla="*/ 1657350 h 1990725"/>
                <a:gd name="connsiteX64" fmla="*/ 1760410 w 2265235"/>
                <a:gd name="connsiteY64" fmla="*/ 1685925 h 1990725"/>
                <a:gd name="connsiteX65" fmla="*/ 1817560 w 2265235"/>
                <a:gd name="connsiteY65" fmla="*/ 1676400 h 1990725"/>
                <a:gd name="connsiteX66" fmla="*/ 1846135 w 2265235"/>
                <a:gd name="connsiteY66" fmla="*/ 1657350 h 1990725"/>
                <a:gd name="connsiteX67" fmla="*/ 1855660 w 2265235"/>
                <a:gd name="connsiteY67" fmla="*/ 1685925 h 1990725"/>
                <a:gd name="connsiteX68" fmla="*/ 1865185 w 2265235"/>
                <a:gd name="connsiteY68" fmla="*/ 1752600 h 1990725"/>
                <a:gd name="connsiteX69" fmla="*/ 1931860 w 2265235"/>
                <a:gd name="connsiteY69" fmla="*/ 1781175 h 1990725"/>
                <a:gd name="connsiteX70" fmla="*/ 1931860 w 2265235"/>
                <a:gd name="connsiteY70" fmla="*/ 1695450 h 1990725"/>
                <a:gd name="connsiteX71" fmla="*/ 1922335 w 2265235"/>
                <a:gd name="connsiteY71" fmla="*/ 1666875 h 1990725"/>
                <a:gd name="connsiteX72" fmla="*/ 1912810 w 2265235"/>
                <a:gd name="connsiteY72" fmla="*/ 1638300 h 1990725"/>
                <a:gd name="connsiteX73" fmla="*/ 2017585 w 2265235"/>
                <a:gd name="connsiteY73" fmla="*/ 1647825 h 1990725"/>
                <a:gd name="connsiteX74" fmla="*/ 2055685 w 2265235"/>
                <a:gd name="connsiteY74" fmla="*/ 1590675 h 1990725"/>
                <a:gd name="connsiteX75" fmla="*/ 2112835 w 2265235"/>
                <a:gd name="connsiteY75" fmla="*/ 1552575 h 1990725"/>
                <a:gd name="connsiteX76" fmla="*/ 2131885 w 2265235"/>
                <a:gd name="connsiteY76" fmla="*/ 1524000 h 1990725"/>
                <a:gd name="connsiteX77" fmla="*/ 2131885 w 2265235"/>
                <a:gd name="connsiteY77" fmla="*/ 1409700 h 1990725"/>
                <a:gd name="connsiteX78" fmla="*/ 2103310 w 2265235"/>
                <a:gd name="connsiteY78" fmla="*/ 1400175 h 1990725"/>
                <a:gd name="connsiteX79" fmla="*/ 2084260 w 2265235"/>
                <a:gd name="connsiteY79" fmla="*/ 1371600 h 1990725"/>
                <a:gd name="connsiteX80" fmla="*/ 2141410 w 2265235"/>
                <a:gd name="connsiteY80" fmla="*/ 1381125 h 1990725"/>
                <a:gd name="connsiteX81" fmla="*/ 2160460 w 2265235"/>
                <a:gd name="connsiteY81" fmla="*/ 1352550 h 1990725"/>
                <a:gd name="connsiteX82" fmla="*/ 2141410 w 2265235"/>
                <a:gd name="connsiteY82" fmla="*/ 1323975 h 1990725"/>
                <a:gd name="connsiteX83" fmla="*/ 2131885 w 2265235"/>
                <a:gd name="connsiteY83" fmla="*/ 1295400 h 1990725"/>
                <a:gd name="connsiteX84" fmla="*/ 2084260 w 2265235"/>
                <a:gd name="connsiteY84" fmla="*/ 1209675 h 1990725"/>
                <a:gd name="connsiteX85" fmla="*/ 2127122 w 2265235"/>
                <a:gd name="connsiteY85" fmla="*/ 1200150 h 1990725"/>
                <a:gd name="connsiteX86" fmla="*/ 2193798 w 2265235"/>
                <a:gd name="connsiteY86" fmla="*/ 1185863 h 1990725"/>
                <a:gd name="connsiteX87" fmla="*/ 2255710 w 2265235"/>
                <a:gd name="connsiteY87" fmla="*/ 1171575 h 1990725"/>
                <a:gd name="connsiteX88" fmla="*/ 2265235 w 2265235"/>
                <a:gd name="connsiteY88" fmla="*/ 1133475 h 1990725"/>
                <a:gd name="connsiteX89" fmla="*/ 2246185 w 2265235"/>
                <a:gd name="connsiteY89" fmla="*/ 1104900 h 1990725"/>
                <a:gd name="connsiteX90" fmla="*/ 2217610 w 2265235"/>
                <a:gd name="connsiteY90" fmla="*/ 1085850 h 1990725"/>
                <a:gd name="connsiteX91" fmla="*/ 2227135 w 2265235"/>
                <a:gd name="connsiteY91" fmla="*/ 1028700 h 1990725"/>
                <a:gd name="connsiteX92" fmla="*/ 2227135 w 2265235"/>
                <a:gd name="connsiteY92" fmla="*/ 895350 h 1990725"/>
                <a:gd name="connsiteX93" fmla="*/ 2227135 w 2265235"/>
                <a:gd name="connsiteY93" fmla="*/ 895350 h 1990725"/>
                <a:gd name="connsiteX94" fmla="*/ 2246185 w 2265235"/>
                <a:gd name="connsiteY94" fmla="*/ 838200 h 1990725"/>
                <a:gd name="connsiteX95" fmla="*/ 2236660 w 2265235"/>
                <a:gd name="connsiteY95" fmla="*/ 790575 h 1990725"/>
                <a:gd name="connsiteX96" fmla="*/ 2198560 w 2265235"/>
                <a:gd name="connsiteY96" fmla="*/ 752475 h 1990725"/>
                <a:gd name="connsiteX97" fmla="*/ 2208085 w 2265235"/>
                <a:gd name="connsiteY97" fmla="*/ 714375 h 1990725"/>
                <a:gd name="connsiteX98" fmla="*/ 2217610 w 2265235"/>
                <a:gd name="connsiteY98" fmla="*/ 685800 h 1990725"/>
                <a:gd name="connsiteX99" fmla="*/ 2208085 w 2265235"/>
                <a:gd name="connsiteY99" fmla="*/ 647700 h 1990725"/>
                <a:gd name="connsiteX100" fmla="*/ 2160460 w 2265235"/>
                <a:gd name="connsiteY100" fmla="*/ 600075 h 1990725"/>
                <a:gd name="connsiteX101" fmla="*/ 2122360 w 2265235"/>
                <a:gd name="connsiteY101" fmla="*/ 590550 h 1990725"/>
                <a:gd name="connsiteX102" fmla="*/ 2122360 w 2265235"/>
                <a:gd name="connsiteY102" fmla="*/ 333375 h 1990725"/>
                <a:gd name="connsiteX103" fmla="*/ 2093785 w 2265235"/>
                <a:gd name="connsiteY103" fmla="*/ 323850 h 1990725"/>
                <a:gd name="connsiteX104" fmla="*/ 2074735 w 2265235"/>
                <a:gd name="connsiteY104" fmla="*/ 285750 h 1990725"/>
                <a:gd name="connsiteX105" fmla="*/ 2065210 w 2265235"/>
                <a:gd name="connsiteY105" fmla="*/ 257175 h 1990725"/>
                <a:gd name="connsiteX106" fmla="*/ 2046160 w 2265235"/>
                <a:gd name="connsiteY106" fmla="*/ 228600 h 1990725"/>
                <a:gd name="connsiteX107" fmla="*/ 1960435 w 2265235"/>
                <a:gd name="connsiteY107" fmla="*/ 238125 h 1990725"/>
                <a:gd name="connsiteX108" fmla="*/ 1931860 w 2265235"/>
                <a:gd name="connsiteY108" fmla="*/ 247650 h 1990725"/>
                <a:gd name="connsiteX109" fmla="*/ 1922335 w 2265235"/>
                <a:gd name="connsiteY109" fmla="*/ 276225 h 1990725"/>
                <a:gd name="connsiteX110" fmla="*/ 1865185 w 2265235"/>
                <a:gd name="connsiteY110" fmla="*/ 314325 h 1990725"/>
                <a:gd name="connsiteX111" fmla="*/ 1836610 w 2265235"/>
                <a:gd name="connsiteY111" fmla="*/ 304800 h 1990725"/>
                <a:gd name="connsiteX112" fmla="*/ 1817560 w 2265235"/>
                <a:gd name="connsiteY112" fmla="*/ 219075 h 1990725"/>
                <a:gd name="connsiteX113" fmla="*/ 1788985 w 2265235"/>
                <a:gd name="connsiteY113" fmla="*/ 200025 h 1990725"/>
                <a:gd name="connsiteX114" fmla="*/ 1769935 w 2265235"/>
                <a:gd name="connsiteY114" fmla="*/ 228600 h 1990725"/>
                <a:gd name="connsiteX115" fmla="*/ 1750885 w 2265235"/>
                <a:gd name="connsiteY115" fmla="*/ 228600 h 1990725"/>
                <a:gd name="connsiteX116" fmla="*/ 1741360 w 2265235"/>
                <a:gd name="connsiteY116" fmla="*/ 152400 h 1990725"/>
                <a:gd name="connsiteX117" fmla="*/ 1712785 w 2265235"/>
                <a:gd name="connsiteY117" fmla="*/ 142875 h 1990725"/>
                <a:gd name="connsiteX118" fmla="*/ 1684210 w 2265235"/>
                <a:gd name="connsiteY118" fmla="*/ 152400 h 1990725"/>
                <a:gd name="connsiteX119" fmla="*/ 1646110 w 2265235"/>
                <a:gd name="connsiteY119" fmla="*/ 161925 h 1990725"/>
                <a:gd name="connsiteX120" fmla="*/ 1617535 w 2265235"/>
                <a:gd name="connsiteY120" fmla="*/ 190500 h 1990725"/>
                <a:gd name="connsiteX121" fmla="*/ 1598485 w 2265235"/>
                <a:gd name="connsiteY121" fmla="*/ 219075 h 1990725"/>
                <a:gd name="connsiteX122" fmla="*/ 1569910 w 2265235"/>
                <a:gd name="connsiteY122" fmla="*/ 228600 h 1990725"/>
                <a:gd name="connsiteX123" fmla="*/ 1531810 w 2265235"/>
                <a:gd name="connsiteY123" fmla="*/ 180975 h 1990725"/>
                <a:gd name="connsiteX124" fmla="*/ 1503235 w 2265235"/>
                <a:gd name="connsiteY124" fmla="*/ 190500 h 1990725"/>
                <a:gd name="connsiteX125" fmla="*/ 1493710 w 2265235"/>
                <a:gd name="connsiteY125" fmla="*/ 257175 h 1990725"/>
                <a:gd name="connsiteX126" fmla="*/ 1446085 w 2265235"/>
                <a:gd name="connsiteY126" fmla="*/ 247650 h 1990725"/>
                <a:gd name="connsiteX127" fmla="*/ 1417510 w 2265235"/>
                <a:gd name="connsiteY127" fmla="*/ 228600 h 1990725"/>
                <a:gd name="connsiteX128" fmla="*/ 1388935 w 2265235"/>
                <a:gd name="connsiteY128" fmla="*/ 219075 h 1990725"/>
                <a:gd name="connsiteX129" fmla="*/ 1341310 w 2265235"/>
                <a:gd name="connsiteY129" fmla="*/ 171450 h 1990725"/>
                <a:gd name="connsiteX130" fmla="*/ 1284160 w 2265235"/>
                <a:gd name="connsiteY130" fmla="*/ 123825 h 1990725"/>
                <a:gd name="connsiteX131" fmla="*/ 1179385 w 2265235"/>
                <a:gd name="connsiteY131" fmla="*/ 104775 h 1990725"/>
                <a:gd name="connsiteX132" fmla="*/ 1150810 w 2265235"/>
                <a:gd name="connsiteY132" fmla="*/ 95250 h 1990725"/>
                <a:gd name="connsiteX133" fmla="*/ 1103185 w 2265235"/>
                <a:gd name="connsiteY133" fmla="*/ 142875 h 1990725"/>
                <a:gd name="connsiteX134" fmla="*/ 1131760 w 2265235"/>
                <a:gd name="connsiteY134" fmla="*/ 161925 h 1990725"/>
                <a:gd name="connsiteX135" fmla="*/ 1103185 w 2265235"/>
                <a:gd name="connsiteY135" fmla="*/ 171450 h 1990725"/>
                <a:gd name="connsiteX136" fmla="*/ 1065085 w 2265235"/>
                <a:gd name="connsiteY136" fmla="*/ 123825 h 1990725"/>
                <a:gd name="connsiteX137" fmla="*/ 1017460 w 2265235"/>
                <a:gd name="connsiteY137" fmla="*/ 66675 h 1990725"/>
                <a:gd name="connsiteX138" fmla="*/ 998410 w 2265235"/>
                <a:gd name="connsiteY138" fmla="*/ 38100 h 1990725"/>
                <a:gd name="connsiteX139" fmla="*/ 960310 w 2265235"/>
                <a:gd name="connsiteY139" fmla="*/ 19050 h 1990725"/>
                <a:gd name="connsiteX140" fmla="*/ 931735 w 2265235"/>
                <a:gd name="connsiteY140" fmla="*/ 0 h 1990725"/>
                <a:gd name="connsiteX141" fmla="*/ 693610 w 2265235"/>
                <a:gd name="connsiteY141" fmla="*/ 9525 h 1990725"/>
                <a:gd name="connsiteX142" fmla="*/ 674560 w 2265235"/>
                <a:gd name="connsiteY142" fmla="*/ 38100 h 1990725"/>
                <a:gd name="connsiteX143" fmla="*/ 645985 w 2265235"/>
                <a:gd name="connsiteY143" fmla="*/ 57150 h 1990725"/>
                <a:gd name="connsiteX144" fmla="*/ 617410 w 2265235"/>
                <a:gd name="connsiteY144" fmla="*/ 85725 h 1990725"/>
                <a:gd name="connsiteX145" fmla="*/ 560260 w 2265235"/>
                <a:gd name="connsiteY145" fmla="*/ 76200 h 1990725"/>
                <a:gd name="connsiteX146" fmla="*/ 493585 w 2265235"/>
                <a:gd name="connsiteY146" fmla="*/ 66675 h 1990725"/>
                <a:gd name="connsiteX147" fmla="*/ 445960 w 2265235"/>
                <a:gd name="connsiteY147" fmla="*/ 57150 h 1990725"/>
                <a:gd name="connsiteX148" fmla="*/ 169735 w 2265235"/>
                <a:gd name="connsiteY148" fmla="*/ 66675 h 1990725"/>
                <a:gd name="connsiteX149" fmla="*/ 112585 w 2265235"/>
                <a:gd name="connsiteY149" fmla="*/ 114300 h 1990725"/>
                <a:gd name="connsiteX150" fmla="*/ 112585 w 2265235"/>
                <a:gd name="connsiteY150" fmla="*/ 95250 h 1990725"/>
                <a:gd name="connsiteX0" fmla="*/ 112585 w 2265235"/>
                <a:gd name="connsiteY0" fmla="*/ 95250 h 1990725"/>
                <a:gd name="connsiteX1" fmla="*/ 103060 w 2265235"/>
                <a:gd name="connsiteY1" fmla="*/ 276225 h 1990725"/>
                <a:gd name="connsiteX2" fmla="*/ 74485 w 2265235"/>
                <a:gd name="connsiteY2" fmla="*/ 295275 h 1990725"/>
                <a:gd name="connsiteX3" fmla="*/ 64960 w 2265235"/>
                <a:gd name="connsiteY3" fmla="*/ 323850 h 1990725"/>
                <a:gd name="connsiteX4" fmla="*/ 74485 w 2265235"/>
                <a:gd name="connsiteY4" fmla="*/ 361950 h 1990725"/>
                <a:gd name="connsiteX5" fmla="*/ 103060 w 2265235"/>
                <a:gd name="connsiteY5" fmla="*/ 390525 h 1990725"/>
                <a:gd name="connsiteX6" fmla="*/ 122110 w 2265235"/>
                <a:gd name="connsiteY6" fmla="*/ 419100 h 1990725"/>
                <a:gd name="connsiteX7" fmla="*/ 7810 w 2265235"/>
                <a:gd name="connsiteY7" fmla="*/ 428625 h 1990725"/>
                <a:gd name="connsiteX8" fmla="*/ 17335 w 2265235"/>
                <a:gd name="connsiteY8" fmla="*/ 485775 h 1990725"/>
                <a:gd name="connsiteX9" fmla="*/ 74485 w 2265235"/>
                <a:gd name="connsiteY9" fmla="*/ 495300 h 1990725"/>
                <a:gd name="connsiteX10" fmla="*/ 93535 w 2265235"/>
                <a:gd name="connsiteY10" fmla="*/ 523875 h 1990725"/>
                <a:gd name="connsiteX11" fmla="*/ 64960 w 2265235"/>
                <a:gd name="connsiteY11" fmla="*/ 581025 h 1990725"/>
                <a:gd name="connsiteX12" fmla="*/ 74485 w 2265235"/>
                <a:gd name="connsiteY12" fmla="*/ 666750 h 1990725"/>
                <a:gd name="connsiteX13" fmla="*/ 93535 w 2265235"/>
                <a:gd name="connsiteY13" fmla="*/ 723900 h 1990725"/>
                <a:gd name="connsiteX14" fmla="*/ 103060 w 2265235"/>
                <a:gd name="connsiteY14" fmla="*/ 752475 h 1990725"/>
                <a:gd name="connsiteX15" fmla="*/ 112585 w 2265235"/>
                <a:gd name="connsiteY15" fmla="*/ 866775 h 1990725"/>
                <a:gd name="connsiteX16" fmla="*/ 131635 w 2265235"/>
                <a:gd name="connsiteY16" fmla="*/ 895350 h 1990725"/>
                <a:gd name="connsiteX17" fmla="*/ 245935 w 2265235"/>
                <a:gd name="connsiteY17" fmla="*/ 933450 h 1990725"/>
                <a:gd name="connsiteX18" fmla="*/ 303085 w 2265235"/>
                <a:gd name="connsiteY18" fmla="*/ 971550 h 1990725"/>
                <a:gd name="connsiteX19" fmla="*/ 379285 w 2265235"/>
                <a:gd name="connsiteY19" fmla="*/ 1009650 h 1990725"/>
                <a:gd name="connsiteX20" fmla="*/ 436435 w 2265235"/>
                <a:gd name="connsiteY20" fmla="*/ 1019175 h 1990725"/>
                <a:gd name="connsiteX21" fmla="*/ 465010 w 2265235"/>
                <a:gd name="connsiteY21" fmla="*/ 1038225 h 1990725"/>
                <a:gd name="connsiteX22" fmla="*/ 522160 w 2265235"/>
                <a:gd name="connsiteY22" fmla="*/ 1057275 h 1990725"/>
                <a:gd name="connsiteX23" fmla="*/ 550735 w 2265235"/>
                <a:gd name="connsiteY23" fmla="*/ 1076325 h 1990725"/>
                <a:gd name="connsiteX24" fmla="*/ 560260 w 2265235"/>
                <a:gd name="connsiteY24" fmla="*/ 1162050 h 1990725"/>
                <a:gd name="connsiteX25" fmla="*/ 588835 w 2265235"/>
                <a:gd name="connsiteY25" fmla="*/ 1257300 h 1990725"/>
                <a:gd name="connsiteX26" fmla="*/ 617410 w 2265235"/>
                <a:gd name="connsiteY26" fmla="*/ 1238250 h 1990725"/>
                <a:gd name="connsiteX27" fmla="*/ 655510 w 2265235"/>
                <a:gd name="connsiteY27" fmla="*/ 1219200 h 1990725"/>
                <a:gd name="connsiteX28" fmla="*/ 693610 w 2265235"/>
                <a:gd name="connsiteY28" fmla="*/ 1181100 h 1990725"/>
                <a:gd name="connsiteX29" fmla="*/ 741235 w 2265235"/>
                <a:gd name="connsiteY29" fmla="*/ 1228725 h 1990725"/>
                <a:gd name="connsiteX30" fmla="*/ 731710 w 2265235"/>
                <a:gd name="connsiteY30" fmla="*/ 1257300 h 1990725"/>
                <a:gd name="connsiteX31" fmla="*/ 712660 w 2265235"/>
                <a:gd name="connsiteY31" fmla="*/ 1285875 h 1990725"/>
                <a:gd name="connsiteX32" fmla="*/ 655510 w 2265235"/>
                <a:gd name="connsiteY32" fmla="*/ 1323975 h 1990725"/>
                <a:gd name="connsiteX33" fmla="*/ 693610 w 2265235"/>
                <a:gd name="connsiteY33" fmla="*/ 1457325 h 1990725"/>
                <a:gd name="connsiteX34" fmla="*/ 722185 w 2265235"/>
                <a:gd name="connsiteY34" fmla="*/ 1466850 h 1990725"/>
                <a:gd name="connsiteX35" fmla="*/ 750760 w 2265235"/>
                <a:gd name="connsiteY35" fmla="*/ 1495425 h 1990725"/>
                <a:gd name="connsiteX36" fmla="*/ 807910 w 2265235"/>
                <a:gd name="connsiteY36" fmla="*/ 1533525 h 1990725"/>
                <a:gd name="connsiteX37" fmla="*/ 836485 w 2265235"/>
                <a:gd name="connsiteY37" fmla="*/ 1590675 h 1990725"/>
                <a:gd name="connsiteX38" fmla="*/ 855535 w 2265235"/>
                <a:gd name="connsiteY38" fmla="*/ 1619250 h 1990725"/>
                <a:gd name="connsiteX39" fmla="*/ 846010 w 2265235"/>
                <a:gd name="connsiteY39" fmla="*/ 1647825 h 1990725"/>
                <a:gd name="connsiteX40" fmla="*/ 788860 w 2265235"/>
                <a:gd name="connsiteY40" fmla="*/ 1695450 h 1990725"/>
                <a:gd name="connsiteX41" fmla="*/ 788860 w 2265235"/>
                <a:gd name="connsiteY41" fmla="*/ 1847850 h 1990725"/>
                <a:gd name="connsiteX42" fmla="*/ 807910 w 2265235"/>
                <a:gd name="connsiteY42" fmla="*/ 1876425 h 1990725"/>
                <a:gd name="connsiteX43" fmla="*/ 836485 w 2265235"/>
                <a:gd name="connsiteY43" fmla="*/ 1962150 h 1990725"/>
                <a:gd name="connsiteX44" fmla="*/ 846010 w 2265235"/>
                <a:gd name="connsiteY44" fmla="*/ 1990725 h 1990725"/>
                <a:gd name="connsiteX45" fmla="*/ 893635 w 2265235"/>
                <a:gd name="connsiteY45" fmla="*/ 1952625 h 1990725"/>
                <a:gd name="connsiteX46" fmla="*/ 988885 w 2265235"/>
                <a:gd name="connsiteY46" fmla="*/ 1895475 h 1990725"/>
                <a:gd name="connsiteX47" fmla="*/ 1017460 w 2265235"/>
                <a:gd name="connsiteY47" fmla="*/ 1885950 h 1990725"/>
                <a:gd name="connsiteX48" fmla="*/ 1093660 w 2265235"/>
                <a:gd name="connsiteY48" fmla="*/ 1895475 h 1990725"/>
                <a:gd name="connsiteX49" fmla="*/ 1103185 w 2265235"/>
                <a:gd name="connsiteY49" fmla="*/ 1828800 h 1990725"/>
                <a:gd name="connsiteX50" fmla="*/ 1112710 w 2265235"/>
                <a:gd name="connsiteY50" fmla="*/ 1771650 h 1990725"/>
                <a:gd name="connsiteX51" fmla="*/ 1122235 w 2265235"/>
                <a:gd name="connsiteY51" fmla="*/ 1743075 h 1990725"/>
                <a:gd name="connsiteX52" fmla="*/ 1150810 w 2265235"/>
                <a:gd name="connsiteY52" fmla="*/ 1733550 h 1990725"/>
                <a:gd name="connsiteX53" fmla="*/ 1227010 w 2265235"/>
                <a:gd name="connsiteY53" fmla="*/ 1685925 h 1990725"/>
                <a:gd name="connsiteX54" fmla="*/ 1255585 w 2265235"/>
                <a:gd name="connsiteY54" fmla="*/ 1676400 h 1990725"/>
                <a:gd name="connsiteX55" fmla="*/ 1369885 w 2265235"/>
                <a:gd name="connsiteY55" fmla="*/ 1657350 h 1990725"/>
                <a:gd name="connsiteX56" fmla="*/ 1427035 w 2265235"/>
                <a:gd name="connsiteY56" fmla="*/ 1676400 h 1990725"/>
                <a:gd name="connsiteX57" fmla="*/ 1493710 w 2265235"/>
                <a:gd name="connsiteY57" fmla="*/ 1762125 h 1990725"/>
                <a:gd name="connsiteX58" fmla="*/ 1503235 w 2265235"/>
                <a:gd name="connsiteY58" fmla="*/ 1800225 h 1990725"/>
                <a:gd name="connsiteX59" fmla="*/ 1512760 w 2265235"/>
                <a:gd name="connsiteY59" fmla="*/ 1828800 h 1990725"/>
                <a:gd name="connsiteX60" fmla="*/ 1569910 w 2265235"/>
                <a:gd name="connsiteY60" fmla="*/ 1790700 h 1990725"/>
                <a:gd name="connsiteX61" fmla="*/ 1588960 w 2265235"/>
                <a:gd name="connsiteY61" fmla="*/ 1733550 h 1990725"/>
                <a:gd name="connsiteX62" fmla="*/ 1665160 w 2265235"/>
                <a:gd name="connsiteY62" fmla="*/ 1685925 h 1990725"/>
                <a:gd name="connsiteX63" fmla="*/ 1674685 w 2265235"/>
                <a:gd name="connsiteY63" fmla="*/ 1657350 h 1990725"/>
                <a:gd name="connsiteX64" fmla="*/ 1760410 w 2265235"/>
                <a:gd name="connsiteY64" fmla="*/ 1685925 h 1990725"/>
                <a:gd name="connsiteX65" fmla="*/ 1817560 w 2265235"/>
                <a:gd name="connsiteY65" fmla="*/ 1676400 h 1990725"/>
                <a:gd name="connsiteX66" fmla="*/ 1846135 w 2265235"/>
                <a:gd name="connsiteY66" fmla="*/ 1657350 h 1990725"/>
                <a:gd name="connsiteX67" fmla="*/ 1855660 w 2265235"/>
                <a:gd name="connsiteY67" fmla="*/ 1685925 h 1990725"/>
                <a:gd name="connsiteX68" fmla="*/ 1865185 w 2265235"/>
                <a:gd name="connsiteY68" fmla="*/ 1752600 h 1990725"/>
                <a:gd name="connsiteX69" fmla="*/ 1931860 w 2265235"/>
                <a:gd name="connsiteY69" fmla="*/ 1781175 h 1990725"/>
                <a:gd name="connsiteX70" fmla="*/ 1931860 w 2265235"/>
                <a:gd name="connsiteY70" fmla="*/ 1695450 h 1990725"/>
                <a:gd name="connsiteX71" fmla="*/ 1922335 w 2265235"/>
                <a:gd name="connsiteY71" fmla="*/ 1666875 h 1990725"/>
                <a:gd name="connsiteX72" fmla="*/ 1912810 w 2265235"/>
                <a:gd name="connsiteY72" fmla="*/ 1638300 h 1990725"/>
                <a:gd name="connsiteX73" fmla="*/ 2017585 w 2265235"/>
                <a:gd name="connsiteY73" fmla="*/ 1647825 h 1990725"/>
                <a:gd name="connsiteX74" fmla="*/ 2055685 w 2265235"/>
                <a:gd name="connsiteY74" fmla="*/ 1590675 h 1990725"/>
                <a:gd name="connsiteX75" fmla="*/ 2112835 w 2265235"/>
                <a:gd name="connsiteY75" fmla="*/ 1552575 h 1990725"/>
                <a:gd name="connsiteX76" fmla="*/ 2131885 w 2265235"/>
                <a:gd name="connsiteY76" fmla="*/ 1524000 h 1990725"/>
                <a:gd name="connsiteX77" fmla="*/ 2131885 w 2265235"/>
                <a:gd name="connsiteY77" fmla="*/ 1409700 h 1990725"/>
                <a:gd name="connsiteX78" fmla="*/ 2103310 w 2265235"/>
                <a:gd name="connsiteY78" fmla="*/ 1400175 h 1990725"/>
                <a:gd name="connsiteX79" fmla="*/ 2084260 w 2265235"/>
                <a:gd name="connsiteY79" fmla="*/ 1371600 h 1990725"/>
                <a:gd name="connsiteX80" fmla="*/ 2141410 w 2265235"/>
                <a:gd name="connsiteY80" fmla="*/ 1381125 h 1990725"/>
                <a:gd name="connsiteX81" fmla="*/ 2160460 w 2265235"/>
                <a:gd name="connsiteY81" fmla="*/ 1352550 h 1990725"/>
                <a:gd name="connsiteX82" fmla="*/ 2141410 w 2265235"/>
                <a:gd name="connsiteY82" fmla="*/ 1323975 h 1990725"/>
                <a:gd name="connsiteX83" fmla="*/ 2131885 w 2265235"/>
                <a:gd name="connsiteY83" fmla="*/ 1295400 h 1990725"/>
                <a:gd name="connsiteX84" fmla="*/ 2084260 w 2265235"/>
                <a:gd name="connsiteY84" fmla="*/ 1209675 h 1990725"/>
                <a:gd name="connsiteX85" fmla="*/ 2127122 w 2265235"/>
                <a:gd name="connsiteY85" fmla="*/ 1200150 h 1990725"/>
                <a:gd name="connsiteX86" fmla="*/ 2193798 w 2265235"/>
                <a:gd name="connsiteY86" fmla="*/ 1185863 h 1990725"/>
                <a:gd name="connsiteX87" fmla="*/ 2255710 w 2265235"/>
                <a:gd name="connsiteY87" fmla="*/ 1171575 h 1990725"/>
                <a:gd name="connsiteX88" fmla="*/ 2265235 w 2265235"/>
                <a:gd name="connsiteY88" fmla="*/ 1133475 h 1990725"/>
                <a:gd name="connsiteX89" fmla="*/ 2246185 w 2265235"/>
                <a:gd name="connsiteY89" fmla="*/ 1104900 h 1990725"/>
                <a:gd name="connsiteX90" fmla="*/ 2217610 w 2265235"/>
                <a:gd name="connsiteY90" fmla="*/ 1085850 h 1990725"/>
                <a:gd name="connsiteX91" fmla="*/ 2227135 w 2265235"/>
                <a:gd name="connsiteY91" fmla="*/ 1028700 h 1990725"/>
                <a:gd name="connsiteX92" fmla="*/ 2227135 w 2265235"/>
                <a:gd name="connsiteY92" fmla="*/ 895350 h 1990725"/>
                <a:gd name="connsiteX93" fmla="*/ 2227135 w 2265235"/>
                <a:gd name="connsiteY93" fmla="*/ 895350 h 1990725"/>
                <a:gd name="connsiteX94" fmla="*/ 2246185 w 2265235"/>
                <a:gd name="connsiteY94" fmla="*/ 838200 h 1990725"/>
                <a:gd name="connsiteX95" fmla="*/ 2236660 w 2265235"/>
                <a:gd name="connsiteY95" fmla="*/ 790575 h 1990725"/>
                <a:gd name="connsiteX96" fmla="*/ 2198560 w 2265235"/>
                <a:gd name="connsiteY96" fmla="*/ 752475 h 1990725"/>
                <a:gd name="connsiteX97" fmla="*/ 2208085 w 2265235"/>
                <a:gd name="connsiteY97" fmla="*/ 714375 h 1990725"/>
                <a:gd name="connsiteX98" fmla="*/ 2217610 w 2265235"/>
                <a:gd name="connsiteY98" fmla="*/ 685800 h 1990725"/>
                <a:gd name="connsiteX99" fmla="*/ 2208085 w 2265235"/>
                <a:gd name="connsiteY99" fmla="*/ 647700 h 1990725"/>
                <a:gd name="connsiteX100" fmla="*/ 2160460 w 2265235"/>
                <a:gd name="connsiteY100" fmla="*/ 600075 h 1990725"/>
                <a:gd name="connsiteX101" fmla="*/ 2122360 w 2265235"/>
                <a:gd name="connsiteY101" fmla="*/ 590550 h 1990725"/>
                <a:gd name="connsiteX102" fmla="*/ 2122360 w 2265235"/>
                <a:gd name="connsiteY102" fmla="*/ 333375 h 1990725"/>
                <a:gd name="connsiteX103" fmla="*/ 2093785 w 2265235"/>
                <a:gd name="connsiteY103" fmla="*/ 323850 h 1990725"/>
                <a:gd name="connsiteX104" fmla="*/ 2074735 w 2265235"/>
                <a:gd name="connsiteY104" fmla="*/ 285750 h 1990725"/>
                <a:gd name="connsiteX105" fmla="*/ 2065210 w 2265235"/>
                <a:gd name="connsiteY105" fmla="*/ 257175 h 1990725"/>
                <a:gd name="connsiteX106" fmla="*/ 2046160 w 2265235"/>
                <a:gd name="connsiteY106" fmla="*/ 228600 h 1990725"/>
                <a:gd name="connsiteX107" fmla="*/ 1960435 w 2265235"/>
                <a:gd name="connsiteY107" fmla="*/ 238125 h 1990725"/>
                <a:gd name="connsiteX108" fmla="*/ 1931860 w 2265235"/>
                <a:gd name="connsiteY108" fmla="*/ 247650 h 1990725"/>
                <a:gd name="connsiteX109" fmla="*/ 1922335 w 2265235"/>
                <a:gd name="connsiteY109" fmla="*/ 276225 h 1990725"/>
                <a:gd name="connsiteX110" fmla="*/ 1865185 w 2265235"/>
                <a:gd name="connsiteY110" fmla="*/ 314325 h 1990725"/>
                <a:gd name="connsiteX111" fmla="*/ 1836610 w 2265235"/>
                <a:gd name="connsiteY111" fmla="*/ 304800 h 1990725"/>
                <a:gd name="connsiteX112" fmla="*/ 1817560 w 2265235"/>
                <a:gd name="connsiteY112" fmla="*/ 219075 h 1990725"/>
                <a:gd name="connsiteX113" fmla="*/ 1788985 w 2265235"/>
                <a:gd name="connsiteY113" fmla="*/ 200025 h 1990725"/>
                <a:gd name="connsiteX114" fmla="*/ 1769935 w 2265235"/>
                <a:gd name="connsiteY114" fmla="*/ 228600 h 1990725"/>
                <a:gd name="connsiteX115" fmla="*/ 1750885 w 2265235"/>
                <a:gd name="connsiteY115" fmla="*/ 228600 h 1990725"/>
                <a:gd name="connsiteX116" fmla="*/ 1741360 w 2265235"/>
                <a:gd name="connsiteY116" fmla="*/ 152400 h 1990725"/>
                <a:gd name="connsiteX117" fmla="*/ 1712785 w 2265235"/>
                <a:gd name="connsiteY117" fmla="*/ 142875 h 1990725"/>
                <a:gd name="connsiteX118" fmla="*/ 1684210 w 2265235"/>
                <a:gd name="connsiteY118" fmla="*/ 152400 h 1990725"/>
                <a:gd name="connsiteX119" fmla="*/ 1646110 w 2265235"/>
                <a:gd name="connsiteY119" fmla="*/ 161925 h 1990725"/>
                <a:gd name="connsiteX120" fmla="*/ 1617535 w 2265235"/>
                <a:gd name="connsiteY120" fmla="*/ 190500 h 1990725"/>
                <a:gd name="connsiteX121" fmla="*/ 1598485 w 2265235"/>
                <a:gd name="connsiteY121" fmla="*/ 219075 h 1990725"/>
                <a:gd name="connsiteX122" fmla="*/ 1569910 w 2265235"/>
                <a:gd name="connsiteY122" fmla="*/ 228600 h 1990725"/>
                <a:gd name="connsiteX123" fmla="*/ 1531810 w 2265235"/>
                <a:gd name="connsiteY123" fmla="*/ 180975 h 1990725"/>
                <a:gd name="connsiteX124" fmla="*/ 1503235 w 2265235"/>
                <a:gd name="connsiteY124" fmla="*/ 190500 h 1990725"/>
                <a:gd name="connsiteX125" fmla="*/ 1465135 w 2265235"/>
                <a:gd name="connsiteY125" fmla="*/ 209550 h 1990725"/>
                <a:gd name="connsiteX126" fmla="*/ 1446085 w 2265235"/>
                <a:gd name="connsiteY126" fmla="*/ 247650 h 1990725"/>
                <a:gd name="connsiteX127" fmla="*/ 1417510 w 2265235"/>
                <a:gd name="connsiteY127" fmla="*/ 228600 h 1990725"/>
                <a:gd name="connsiteX128" fmla="*/ 1388935 w 2265235"/>
                <a:gd name="connsiteY128" fmla="*/ 219075 h 1990725"/>
                <a:gd name="connsiteX129" fmla="*/ 1341310 w 2265235"/>
                <a:gd name="connsiteY129" fmla="*/ 171450 h 1990725"/>
                <a:gd name="connsiteX130" fmla="*/ 1284160 w 2265235"/>
                <a:gd name="connsiteY130" fmla="*/ 123825 h 1990725"/>
                <a:gd name="connsiteX131" fmla="*/ 1179385 w 2265235"/>
                <a:gd name="connsiteY131" fmla="*/ 104775 h 1990725"/>
                <a:gd name="connsiteX132" fmla="*/ 1150810 w 2265235"/>
                <a:gd name="connsiteY132" fmla="*/ 95250 h 1990725"/>
                <a:gd name="connsiteX133" fmla="*/ 1103185 w 2265235"/>
                <a:gd name="connsiteY133" fmla="*/ 142875 h 1990725"/>
                <a:gd name="connsiteX134" fmla="*/ 1131760 w 2265235"/>
                <a:gd name="connsiteY134" fmla="*/ 161925 h 1990725"/>
                <a:gd name="connsiteX135" fmla="*/ 1103185 w 2265235"/>
                <a:gd name="connsiteY135" fmla="*/ 171450 h 1990725"/>
                <a:gd name="connsiteX136" fmla="*/ 1065085 w 2265235"/>
                <a:gd name="connsiteY136" fmla="*/ 123825 h 1990725"/>
                <a:gd name="connsiteX137" fmla="*/ 1017460 w 2265235"/>
                <a:gd name="connsiteY137" fmla="*/ 66675 h 1990725"/>
                <a:gd name="connsiteX138" fmla="*/ 998410 w 2265235"/>
                <a:gd name="connsiteY138" fmla="*/ 38100 h 1990725"/>
                <a:gd name="connsiteX139" fmla="*/ 960310 w 2265235"/>
                <a:gd name="connsiteY139" fmla="*/ 19050 h 1990725"/>
                <a:gd name="connsiteX140" fmla="*/ 931735 w 2265235"/>
                <a:gd name="connsiteY140" fmla="*/ 0 h 1990725"/>
                <a:gd name="connsiteX141" fmla="*/ 693610 w 2265235"/>
                <a:gd name="connsiteY141" fmla="*/ 9525 h 1990725"/>
                <a:gd name="connsiteX142" fmla="*/ 674560 w 2265235"/>
                <a:gd name="connsiteY142" fmla="*/ 38100 h 1990725"/>
                <a:gd name="connsiteX143" fmla="*/ 645985 w 2265235"/>
                <a:gd name="connsiteY143" fmla="*/ 57150 h 1990725"/>
                <a:gd name="connsiteX144" fmla="*/ 617410 w 2265235"/>
                <a:gd name="connsiteY144" fmla="*/ 85725 h 1990725"/>
                <a:gd name="connsiteX145" fmla="*/ 560260 w 2265235"/>
                <a:gd name="connsiteY145" fmla="*/ 76200 h 1990725"/>
                <a:gd name="connsiteX146" fmla="*/ 493585 w 2265235"/>
                <a:gd name="connsiteY146" fmla="*/ 66675 h 1990725"/>
                <a:gd name="connsiteX147" fmla="*/ 445960 w 2265235"/>
                <a:gd name="connsiteY147" fmla="*/ 57150 h 1990725"/>
                <a:gd name="connsiteX148" fmla="*/ 169735 w 2265235"/>
                <a:gd name="connsiteY148" fmla="*/ 66675 h 1990725"/>
                <a:gd name="connsiteX149" fmla="*/ 112585 w 2265235"/>
                <a:gd name="connsiteY149" fmla="*/ 114300 h 1990725"/>
                <a:gd name="connsiteX150" fmla="*/ 112585 w 2265235"/>
                <a:gd name="connsiteY150" fmla="*/ 95250 h 1990725"/>
                <a:gd name="connsiteX0" fmla="*/ 112585 w 2265235"/>
                <a:gd name="connsiteY0" fmla="*/ 95250 h 1990725"/>
                <a:gd name="connsiteX1" fmla="*/ 103060 w 2265235"/>
                <a:gd name="connsiteY1" fmla="*/ 276225 h 1990725"/>
                <a:gd name="connsiteX2" fmla="*/ 74485 w 2265235"/>
                <a:gd name="connsiteY2" fmla="*/ 295275 h 1990725"/>
                <a:gd name="connsiteX3" fmla="*/ 64960 w 2265235"/>
                <a:gd name="connsiteY3" fmla="*/ 323850 h 1990725"/>
                <a:gd name="connsiteX4" fmla="*/ 74485 w 2265235"/>
                <a:gd name="connsiteY4" fmla="*/ 361950 h 1990725"/>
                <a:gd name="connsiteX5" fmla="*/ 103060 w 2265235"/>
                <a:gd name="connsiteY5" fmla="*/ 390525 h 1990725"/>
                <a:gd name="connsiteX6" fmla="*/ 122110 w 2265235"/>
                <a:gd name="connsiteY6" fmla="*/ 419100 h 1990725"/>
                <a:gd name="connsiteX7" fmla="*/ 7810 w 2265235"/>
                <a:gd name="connsiteY7" fmla="*/ 428625 h 1990725"/>
                <a:gd name="connsiteX8" fmla="*/ 17335 w 2265235"/>
                <a:gd name="connsiteY8" fmla="*/ 485775 h 1990725"/>
                <a:gd name="connsiteX9" fmla="*/ 74485 w 2265235"/>
                <a:gd name="connsiteY9" fmla="*/ 495300 h 1990725"/>
                <a:gd name="connsiteX10" fmla="*/ 93535 w 2265235"/>
                <a:gd name="connsiteY10" fmla="*/ 523875 h 1990725"/>
                <a:gd name="connsiteX11" fmla="*/ 64960 w 2265235"/>
                <a:gd name="connsiteY11" fmla="*/ 581025 h 1990725"/>
                <a:gd name="connsiteX12" fmla="*/ 74485 w 2265235"/>
                <a:gd name="connsiteY12" fmla="*/ 666750 h 1990725"/>
                <a:gd name="connsiteX13" fmla="*/ 93535 w 2265235"/>
                <a:gd name="connsiteY13" fmla="*/ 723900 h 1990725"/>
                <a:gd name="connsiteX14" fmla="*/ 103060 w 2265235"/>
                <a:gd name="connsiteY14" fmla="*/ 752475 h 1990725"/>
                <a:gd name="connsiteX15" fmla="*/ 112585 w 2265235"/>
                <a:gd name="connsiteY15" fmla="*/ 866775 h 1990725"/>
                <a:gd name="connsiteX16" fmla="*/ 131635 w 2265235"/>
                <a:gd name="connsiteY16" fmla="*/ 895350 h 1990725"/>
                <a:gd name="connsiteX17" fmla="*/ 245935 w 2265235"/>
                <a:gd name="connsiteY17" fmla="*/ 933450 h 1990725"/>
                <a:gd name="connsiteX18" fmla="*/ 303085 w 2265235"/>
                <a:gd name="connsiteY18" fmla="*/ 971550 h 1990725"/>
                <a:gd name="connsiteX19" fmla="*/ 379285 w 2265235"/>
                <a:gd name="connsiteY19" fmla="*/ 1009650 h 1990725"/>
                <a:gd name="connsiteX20" fmla="*/ 436435 w 2265235"/>
                <a:gd name="connsiteY20" fmla="*/ 1019175 h 1990725"/>
                <a:gd name="connsiteX21" fmla="*/ 465010 w 2265235"/>
                <a:gd name="connsiteY21" fmla="*/ 1038225 h 1990725"/>
                <a:gd name="connsiteX22" fmla="*/ 522160 w 2265235"/>
                <a:gd name="connsiteY22" fmla="*/ 1057275 h 1990725"/>
                <a:gd name="connsiteX23" fmla="*/ 550735 w 2265235"/>
                <a:gd name="connsiteY23" fmla="*/ 1076325 h 1990725"/>
                <a:gd name="connsiteX24" fmla="*/ 560260 w 2265235"/>
                <a:gd name="connsiteY24" fmla="*/ 1162050 h 1990725"/>
                <a:gd name="connsiteX25" fmla="*/ 588835 w 2265235"/>
                <a:gd name="connsiteY25" fmla="*/ 1257300 h 1990725"/>
                <a:gd name="connsiteX26" fmla="*/ 617410 w 2265235"/>
                <a:gd name="connsiteY26" fmla="*/ 1238250 h 1990725"/>
                <a:gd name="connsiteX27" fmla="*/ 655510 w 2265235"/>
                <a:gd name="connsiteY27" fmla="*/ 1219200 h 1990725"/>
                <a:gd name="connsiteX28" fmla="*/ 693610 w 2265235"/>
                <a:gd name="connsiteY28" fmla="*/ 1181100 h 1990725"/>
                <a:gd name="connsiteX29" fmla="*/ 741235 w 2265235"/>
                <a:gd name="connsiteY29" fmla="*/ 1228725 h 1990725"/>
                <a:gd name="connsiteX30" fmla="*/ 731710 w 2265235"/>
                <a:gd name="connsiteY30" fmla="*/ 1257300 h 1990725"/>
                <a:gd name="connsiteX31" fmla="*/ 712660 w 2265235"/>
                <a:gd name="connsiteY31" fmla="*/ 1285875 h 1990725"/>
                <a:gd name="connsiteX32" fmla="*/ 655510 w 2265235"/>
                <a:gd name="connsiteY32" fmla="*/ 1323975 h 1990725"/>
                <a:gd name="connsiteX33" fmla="*/ 693610 w 2265235"/>
                <a:gd name="connsiteY33" fmla="*/ 1457325 h 1990725"/>
                <a:gd name="connsiteX34" fmla="*/ 722185 w 2265235"/>
                <a:gd name="connsiteY34" fmla="*/ 1466850 h 1990725"/>
                <a:gd name="connsiteX35" fmla="*/ 750760 w 2265235"/>
                <a:gd name="connsiteY35" fmla="*/ 1495425 h 1990725"/>
                <a:gd name="connsiteX36" fmla="*/ 807910 w 2265235"/>
                <a:gd name="connsiteY36" fmla="*/ 1533525 h 1990725"/>
                <a:gd name="connsiteX37" fmla="*/ 836485 w 2265235"/>
                <a:gd name="connsiteY37" fmla="*/ 1590675 h 1990725"/>
                <a:gd name="connsiteX38" fmla="*/ 855535 w 2265235"/>
                <a:gd name="connsiteY38" fmla="*/ 1619250 h 1990725"/>
                <a:gd name="connsiteX39" fmla="*/ 846010 w 2265235"/>
                <a:gd name="connsiteY39" fmla="*/ 1647825 h 1990725"/>
                <a:gd name="connsiteX40" fmla="*/ 788860 w 2265235"/>
                <a:gd name="connsiteY40" fmla="*/ 1695450 h 1990725"/>
                <a:gd name="connsiteX41" fmla="*/ 788860 w 2265235"/>
                <a:gd name="connsiteY41" fmla="*/ 1847850 h 1990725"/>
                <a:gd name="connsiteX42" fmla="*/ 807910 w 2265235"/>
                <a:gd name="connsiteY42" fmla="*/ 1876425 h 1990725"/>
                <a:gd name="connsiteX43" fmla="*/ 836485 w 2265235"/>
                <a:gd name="connsiteY43" fmla="*/ 1962150 h 1990725"/>
                <a:gd name="connsiteX44" fmla="*/ 846010 w 2265235"/>
                <a:gd name="connsiteY44" fmla="*/ 1990725 h 1990725"/>
                <a:gd name="connsiteX45" fmla="*/ 893635 w 2265235"/>
                <a:gd name="connsiteY45" fmla="*/ 1952625 h 1990725"/>
                <a:gd name="connsiteX46" fmla="*/ 988885 w 2265235"/>
                <a:gd name="connsiteY46" fmla="*/ 1895475 h 1990725"/>
                <a:gd name="connsiteX47" fmla="*/ 1017460 w 2265235"/>
                <a:gd name="connsiteY47" fmla="*/ 1885950 h 1990725"/>
                <a:gd name="connsiteX48" fmla="*/ 1093660 w 2265235"/>
                <a:gd name="connsiteY48" fmla="*/ 1895475 h 1990725"/>
                <a:gd name="connsiteX49" fmla="*/ 1103185 w 2265235"/>
                <a:gd name="connsiteY49" fmla="*/ 1828800 h 1990725"/>
                <a:gd name="connsiteX50" fmla="*/ 1112710 w 2265235"/>
                <a:gd name="connsiteY50" fmla="*/ 1771650 h 1990725"/>
                <a:gd name="connsiteX51" fmla="*/ 1122235 w 2265235"/>
                <a:gd name="connsiteY51" fmla="*/ 1743075 h 1990725"/>
                <a:gd name="connsiteX52" fmla="*/ 1150810 w 2265235"/>
                <a:gd name="connsiteY52" fmla="*/ 1733550 h 1990725"/>
                <a:gd name="connsiteX53" fmla="*/ 1227010 w 2265235"/>
                <a:gd name="connsiteY53" fmla="*/ 1685925 h 1990725"/>
                <a:gd name="connsiteX54" fmla="*/ 1255585 w 2265235"/>
                <a:gd name="connsiteY54" fmla="*/ 1676400 h 1990725"/>
                <a:gd name="connsiteX55" fmla="*/ 1369885 w 2265235"/>
                <a:gd name="connsiteY55" fmla="*/ 1657350 h 1990725"/>
                <a:gd name="connsiteX56" fmla="*/ 1427035 w 2265235"/>
                <a:gd name="connsiteY56" fmla="*/ 1676400 h 1990725"/>
                <a:gd name="connsiteX57" fmla="*/ 1493710 w 2265235"/>
                <a:gd name="connsiteY57" fmla="*/ 1762125 h 1990725"/>
                <a:gd name="connsiteX58" fmla="*/ 1503235 w 2265235"/>
                <a:gd name="connsiteY58" fmla="*/ 1800225 h 1990725"/>
                <a:gd name="connsiteX59" fmla="*/ 1512760 w 2265235"/>
                <a:gd name="connsiteY59" fmla="*/ 1828800 h 1990725"/>
                <a:gd name="connsiteX60" fmla="*/ 1569910 w 2265235"/>
                <a:gd name="connsiteY60" fmla="*/ 1790700 h 1990725"/>
                <a:gd name="connsiteX61" fmla="*/ 1588960 w 2265235"/>
                <a:gd name="connsiteY61" fmla="*/ 1733550 h 1990725"/>
                <a:gd name="connsiteX62" fmla="*/ 1665160 w 2265235"/>
                <a:gd name="connsiteY62" fmla="*/ 1685925 h 1990725"/>
                <a:gd name="connsiteX63" fmla="*/ 1674685 w 2265235"/>
                <a:gd name="connsiteY63" fmla="*/ 1657350 h 1990725"/>
                <a:gd name="connsiteX64" fmla="*/ 1760410 w 2265235"/>
                <a:gd name="connsiteY64" fmla="*/ 1685925 h 1990725"/>
                <a:gd name="connsiteX65" fmla="*/ 1817560 w 2265235"/>
                <a:gd name="connsiteY65" fmla="*/ 1676400 h 1990725"/>
                <a:gd name="connsiteX66" fmla="*/ 1846135 w 2265235"/>
                <a:gd name="connsiteY66" fmla="*/ 1657350 h 1990725"/>
                <a:gd name="connsiteX67" fmla="*/ 1855660 w 2265235"/>
                <a:gd name="connsiteY67" fmla="*/ 1685925 h 1990725"/>
                <a:gd name="connsiteX68" fmla="*/ 1865185 w 2265235"/>
                <a:gd name="connsiteY68" fmla="*/ 1752600 h 1990725"/>
                <a:gd name="connsiteX69" fmla="*/ 1931860 w 2265235"/>
                <a:gd name="connsiteY69" fmla="*/ 1781175 h 1990725"/>
                <a:gd name="connsiteX70" fmla="*/ 1931860 w 2265235"/>
                <a:gd name="connsiteY70" fmla="*/ 1695450 h 1990725"/>
                <a:gd name="connsiteX71" fmla="*/ 1922335 w 2265235"/>
                <a:gd name="connsiteY71" fmla="*/ 1666875 h 1990725"/>
                <a:gd name="connsiteX72" fmla="*/ 1912810 w 2265235"/>
                <a:gd name="connsiteY72" fmla="*/ 1638300 h 1990725"/>
                <a:gd name="connsiteX73" fmla="*/ 2017585 w 2265235"/>
                <a:gd name="connsiteY73" fmla="*/ 1647825 h 1990725"/>
                <a:gd name="connsiteX74" fmla="*/ 2055685 w 2265235"/>
                <a:gd name="connsiteY74" fmla="*/ 1590675 h 1990725"/>
                <a:gd name="connsiteX75" fmla="*/ 2112835 w 2265235"/>
                <a:gd name="connsiteY75" fmla="*/ 1552575 h 1990725"/>
                <a:gd name="connsiteX76" fmla="*/ 2131885 w 2265235"/>
                <a:gd name="connsiteY76" fmla="*/ 1524000 h 1990725"/>
                <a:gd name="connsiteX77" fmla="*/ 2131885 w 2265235"/>
                <a:gd name="connsiteY77" fmla="*/ 1409700 h 1990725"/>
                <a:gd name="connsiteX78" fmla="*/ 2103310 w 2265235"/>
                <a:gd name="connsiteY78" fmla="*/ 1400175 h 1990725"/>
                <a:gd name="connsiteX79" fmla="*/ 2084260 w 2265235"/>
                <a:gd name="connsiteY79" fmla="*/ 1371600 h 1990725"/>
                <a:gd name="connsiteX80" fmla="*/ 2141410 w 2265235"/>
                <a:gd name="connsiteY80" fmla="*/ 1381125 h 1990725"/>
                <a:gd name="connsiteX81" fmla="*/ 2160460 w 2265235"/>
                <a:gd name="connsiteY81" fmla="*/ 1352550 h 1990725"/>
                <a:gd name="connsiteX82" fmla="*/ 2141410 w 2265235"/>
                <a:gd name="connsiteY82" fmla="*/ 1323975 h 1990725"/>
                <a:gd name="connsiteX83" fmla="*/ 2131885 w 2265235"/>
                <a:gd name="connsiteY83" fmla="*/ 1295400 h 1990725"/>
                <a:gd name="connsiteX84" fmla="*/ 2084260 w 2265235"/>
                <a:gd name="connsiteY84" fmla="*/ 1209675 h 1990725"/>
                <a:gd name="connsiteX85" fmla="*/ 2127122 w 2265235"/>
                <a:gd name="connsiteY85" fmla="*/ 1200150 h 1990725"/>
                <a:gd name="connsiteX86" fmla="*/ 2193798 w 2265235"/>
                <a:gd name="connsiteY86" fmla="*/ 1185863 h 1990725"/>
                <a:gd name="connsiteX87" fmla="*/ 2255710 w 2265235"/>
                <a:gd name="connsiteY87" fmla="*/ 1171575 h 1990725"/>
                <a:gd name="connsiteX88" fmla="*/ 2265235 w 2265235"/>
                <a:gd name="connsiteY88" fmla="*/ 1133475 h 1990725"/>
                <a:gd name="connsiteX89" fmla="*/ 2246185 w 2265235"/>
                <a:gd name="connsiteY89" fmla="*/ 1104900 h 1990725"/>
                <a:gd name="connsiteX90" fmla="*/ 2217610 w 2265235"/>
                <a:gd name="connsiteY90" fmla="*/ 1085850 h 1990725"/>
                <a:gd name="connsiteX91" fmla="*/ 2227135 w 2265235"/>
                <a:gd name="connsiteY91" fmla="*/ 1028700 h 1990725"/>
                <a:gd name="connsiteX92" fmla="*/ 2227135 w 2265235"/>
                <a:gd name="connsiteY92" fmla="*/ 895350 h 1990725"/>
                <a:gd name="connsiteX93" fmla="*/ 2227135 w 2265235"/>
                <a:gd name="connsiteY93" fmla="*/ 895350 h 1990725"/>
                <a:gd name="connsiteX94" fmla="*/ 2246185 w 2265235"/>
                <a:gd name="connsiteY94" fmla="*/ 838200 h 1990725"/>
                <a:gd name="connsiteX95" fmla="*/ 2236660 w 2265235"/>
                <a:gd name="connsiteY95" fmla="*/ 790575 h 1990725"/>
                <a:gd name="connsiteX96" fmla="*/ 2198560 w 2265235"/>
                <a:gd name="connsiteY96" fmla="*/ 752475 h 1990725"/>
                <a:gd name="connsiteX97" fmla="*/ 2208085 w 2265235"/>
                <a:gd name="connsiteY97" fmla="*/ 714375 h 1990725"/>
                <a:gd name="connsiteX98" fmla="*/ 2217610 w 2265235"/>
                <a:gd name="connsiteY98" fmla="*/ 685800 h 1990725"/>
                <a:gd name="connsiteX99" fmla="*/ 2208085 w 2265235"/>
                <a:gd name="connsiteY99" fmla="*/ 647700 h 1990725"/>
                <a:gd name="connsiteX100" fmla="*/ 2160460 w 2265235"/>
                <a:gd name="connsiteY100" fmla="*/ 600075 h 1990725"/>
                <a:gd name="connsiteX101" fmla="*/ 2122360 w 2265235"/>
                <a:gd name="connsiteY101" fmla="*/ 590550 h 1990725"/>
                <a:gd name="connsiteX102" fmla="*/ 2122360 w 2265235"/>
                <a:gd name="connsiteY102" fmla="*/ 333375 h 1990725"/>
                <a:gd name="connsiteX103" fmla="*/ 2093785 w 2265235"/>
                <a:gd name="connsiteY103" fmla="*/ 323850 h 1990725"/>
                <a:gd name="connsiteX104" fmla="*/ 2074735 w 2265235"/>
                <a:gd name="connsiteY104" fmla="*/ 285750 h 1990725"/>
                <a:gd name="connsiteX105" fmla="*/ 2065210 w 2265235"/>
                <a:gd name="connsiteY105" fmla="*/ 257175 h 1990725"/>
                <a:gd name="connsiteX106" fmla="*/ 2046160 w 2265235"/>
                <a:gd name="connsiteY106" fmla="*/ 228600 h 1990725"/>
                <a:gd name="connsiteX107" fmla="*/ 1960435 w 2265235"/>
                <a:gd name="connsiteY107" fmla="*/ 238125 h 1990725"/>
                <a:gd name="connsiteX108" fmla="*/ 1931860 w 2265235"/>
                <a:gd name="connsiteY108" fmla="*/ 247650 h 1990725"/>
                <a:gd name="connsiteX109" fmla="*/ 1922335 w 2265235"/>
                <a:gd name="connsiteY109" fmla="*/ 276225 h 1990725"/>
                <a:gd name="connsiteX110" fmla="*/ 1865185 w 2265235"/>
                <a:gd name="connsiteY110" fmla="*/ 314325 h 1990725"/>
                <a:gd name="connsiteX111" fmla="*/ 1836610 w 2265235"/>
                <a:gd name="connsiteY111" fmla="*/ 304800 h 1990725"/>
                <a:gd name="connsiteX112" fmla="*/ 1817560 w 2265235"/>
                <a:gd name="connsiteY112" fmla="*/ 219075 h 1990725"/>
                <a:gd name="connsiteX113" fmla="*/ 1788985 w 2265235"/>
                <a:gd name="connsiteY113" fmla="*/ 200025 h 1990725"/>
                <a:gd name="connsiteX114" fmla="*/ 1769935 w 2265235"/>
                <a:gd name="connsiteY114" fmla="*/ 228600 h 1990725"/>
                <a:gd name="connsiteX115" fmla="*/ 1779460 w 2265235"/>
                <a:gd name="connsiteY115" fmla="*/ 180975 h 1990725"/>
                <a:gd name="connsiteX116" fmla="*/ 1741360 w 2265235"/>
                <a:gd name="connsiteY116" fmla="*/ 152400 h 1990725"/>
                <a:gd name="connsiteX117" fmla="*/ 1712785 w 2265235"/>
                <a:gd name="connsiteY117" fmla="*/ 142875 h 1990725"/>
                <a:gd name="connsiteX118" fmla="*/ 1684210 w 2265235"/>
                <a:gd name="connsiteY118" fmla="*/ 152400 h 1990725"/>
                <a:gd name="connsiteX119" fmla="*/ 1646110 w 2265235"/>
                <a:gd name="connsiteY119" fmla="*/ 161925 h 1990725"/>
                <a:gd name="connsiteX120" fmla="*/ 1617535 w 2265235"/>
                <a:gd name="connsiteY120" fmla="*/ 190500 h 1990725"/>
                <a:gd name="connsiteX121" fmla="*/ 1598485 w 2265235"/>
                <a:gd name="connsiteY121" fmla="*/ 219075 h 1990725"/>
                <a:gd name="connsiteX122" fmla="*/ 1569910 w 2265235"/>
                <a:gd name="connsiteY122" fmla="*/ 228600 h 1990725"/>
                <a:gd name="connsiteX123" fmla="*/ 1531810 w 2265235"/>
                <a:gd name="connsiteY123" fmla="*/ 180975 h 1990725"/>
                <a:gd name="connsiteX124" fmla="*/ 1503235 w 2265235"/>
                <a:gd name="connsiteY124" fmla="*/ 190500 h 1990725"/>
                <a:gd name="connsiteX125" fmla="*/ 1465135 w 2265235"/>
                <a:gd name="connsiteY125" fmla="*/ 209550 h 1990725"/>
                <a:gd name="connsiteX126" fmla="*/ 1446085 w 2265235"/>
                <a:gd name="connsiteY126" fmla="*/ 247650 h 1990725"/>
                <a:gd name="connsiteX127" fmla="*/ 1417510 w 2265235"/>
                <a:gd name="connsiteY127" fmla="*/ 228600 h 1990725"/>
                <a:gd name="connsiteX128" fmla="*/ 1388935 w 2265235"/>
                <a:gd name="connsiteY128" fmla="*/ 219075 h 1990725"/>
                <a:gd name="connsiteX129" fmla="*/ 1341310 w 2265235"/>
                <a:gd name="connsiteY129" fmla="*/ 171450 h 1990725"/>
                <a:gd name="connsiteX130" fmla="*/ 1284160 w 2265235"/>
                <a:gd name="connsiteY130" fmla="*/ 123825 h 1990725"/>
                <a:gd name="connsiteX131" fmla="*/ 1179385 w 2265235"/>
                <a:gd name="connsiteY131" fmla="*/ 104775 h 1990725"/>
                <a:gd name="connsiteX132" fmla="*/ 1150810 w 2265235"/>
                <a:gd name="connsiteY132" fmla="*/ 95250 h 1990725"/>
                <a:gd name="connsiteX133" fmla="*/ 1103185 w 2265235"/>
                <a:gd name="connsiteY133" fmla="*/ 142875 h 1990725"/>
                <a:gd name="connsiteX134" fmla="*/ 1131760 w 2265235"/>
                <a:gd name="connsiteY134" fmla="*/ 161925 h 1990725"/>
                <a:gd name="connsiteX135" fmla="*/ 1103185 w 2265235"/>
                <a:gd name="connsiteY135" fmla="*/ 171450 h 1990725"/>
                <a:gd name="connsiteX136" fmla="*/ 1065085 w 2265235"/>
                <a:gd name="connsiteY136" fmla="*/ 123825 h 1990725"/>
                <a:gd name="connsiteX137" fmla="*/ 1017460 w 2265235"/>
                <a:gd name="connsiteY137" fmla="*/ 66675 h 1990725"/>
                <a:gd name="connsiteX138" fmla="*/ 998410 w 2265235"/>
                <a:gd name="connsiteY138" fmla="*/ 38100 h 1990725"/>
                <a:gd name="connsiteX139" fmla="*/ 960310 w 2265235"/>
                <a:gd name="connsiteY139" fmla="*/ 19050 h 1990725"/>
                <a:gd name="connsiteX140" fmla="*/ 931735 w 2265235"/>
                <a:gd name="connsiteY140" fmla="*/ 0 h 1990725"/>
                <a:gd name="connsiteX141" fmla="*/ 693610 w 2265235"/>
                <a:gd name="connsiteY141" fmla="*/ 9525 h 1990725"/>
                <a:gd name="connsiteX142" fmla="*/ 674560 w 2265235"/>
                <a:gd name="connsiteY142" fmla="*/ 38100 h 1990725"/>
                <a:gd name="connsiteX143" fmla="*/ 645985 w 2265235"/>
                <a:gd name="connsiteY143" fmla="*/ 57150 h 1990725"/>
                <a:gd name="connsiteX144" fmla="*/ 617410 w 2265235"/>
                <a:gd name="connsiteY144" fmla="*/ 85725 h 1990725"/>
                <a:gd name="connsiteX145" fmla="*/ 560260 w 2265235"/>
                <a:gd name="connsiteY145" fmla="*/ 76200 h 1990725"/>
                <a:gd name="connsiteX146" fmla="*/ 493585 w 2265235"/>
                <a:gd name="connsiteY146" fmla="*/ 66675 h 1990725"/>
                <a:gd name="connsiteX147" fmla="*/ 445960 w 2265235"/>
                <a:gd name="connsiteY147" fmla="*/ 57150 h 1990725"/>
                <a:gd name="connsiteX148" fmla="*/ 169735 w 2265235"/>
                <a:gd name="connsiteY148" fmla="*/ 66675 h 1990725"/>
                <a:gd name="connsiteX149" fmla="*/ 112585 w 2265235"/>
                <a:gd name="connsiteY149" fmla="*/ 114300 h 1990725"/>
                <a:gd name="connsiteX150" fmla="*/ 112585 w 2265235"/>
                <a:gd name="connsiteY150" fmla="*/ 95250 h 1990725"/>
                <a:gd name="connsiteX0" fmla="*/ 112585 w 2265235"/>
                <a:gd name="connsiteY0" fmla="*/ 95250 h 1990725"/>
                <a:gd name="connsiteX1" fmla="*/ 103060 w 2265235"/>
                <a:gd name="connsiteY1" fmla="*/ 276225 h 1990725"/>
                <a:gd name="connsiteX2" fmla="*/ 74485 w 2265235"/>
                <a:gd name="connsiteY2" fmla="*/ 295275 h 1990725"/>
                <a:gd name="connsiteX3" fmla="*/ 64960 w 2265235"/>
                <a:gd name="connsiteY3" fmla="*/ 323850 h 1990725"/>
                <a:gd name="connsiteX4" fmla="*/ 74485 w 2265235"/>
                <a:gd name="connsiteY4" fmla="*/ 361950 h 1990725"/>
                <a:gd name="connsiteX5" fmla="*/ 103060 w 2265235"/>
                <a:gd name="connsiteY5" fmla="*/ 390525 h 1990725"/>
                <a:gd name="connsiteX6" fmla="*/ 122110 w 2265235"/>
                <a:gd name="connsiteY6" fmla="*/ 419100 h 1990725"/>
                <a:gd name="connsiteX7" fmla="*/ 7810 w 2265235"/>
                <a:gd name="connsiteY7" fmla="*/ 428625 h 1990725"/>
                <a:gd name="connsiteX8" fmla="*/ 17335 w 2265235"/>
                <a:gd name="connsiteY8" fmla="*/ 485775 h 1990725"/>
                <a:gd name="connsiteX9" fmla="*/ 74485 w 2265235"/>
                <a:gd name="connsiteY9" fmla="*/ 495300 h 1990725"/>
                <a:gd name="connsiteX10" fmla="*/ 93535 w 2265235"/>
                <a:gd name="connsiteY10" fmla="*/ 523875 h 1990725"/>
                <a:gd name="connsiteX11" fmla="*/ 64960 w 2265235"/>
                <a:gd name="connsiteY11" fmla="*/ 581025 h 1990725"/>
                <a:gd name="connsiteX12" fmla="*/ 74485 w 2265235"/>
                <a:gd name="connsiteY12" fmla="*/ 666750 h 1990725"/>
                <a:gd name="connsiteX13" fmla="*/ 93535 w 2265235"/>
                <a:gd name="connsiteY13" fmla="*/ 723900 h 1990725"/>
                <a:gd name="connsiteX14" fmla="*/ 103060 w 2265235"/>
                <a:gd name="connsiteY14" fmla="*/ 752475 h 1990725"/>
                <a:gd name="connsiteX15" fmla="*/ 112585 w 2265235"/>
                <a:gd name="connsiteY15" fmla="*/ 866775 h 1990725"/>
                <a:gd name="connsiteX16" fmla="*/ 131635 w 2265235"/>
                <a:gd name="connsiteY16" fmla="*/ 895350 h 1990725"/>
                <a:gd name="connsiteX17" fmla="*/ 245935 w 2265235"/>
                <a:gd name="connsiteY17" fmla="*/ 933450 h 1990725"/>
                <a:gd name="connsiteX18" fmla="*/ 303085 w 2265235"/>
                <a:gd name="connsiteY18" fmla="*/ 971550 h 1990725"/>
                <a:gd name="connsiteX19" fmla="*/ 379285 w 2265235"/>
                <a:gd name="connsiteY19" fmla="*/ 1009650 h 1990725"/>
                <a:gd name="connsiteX20" fmla="*/ 436435 w 2265235"/>
                <a:gd name="connsiteY20" fmla="*/ 1019175 h 1990725"/>
                <a:gd name="connsiteX21" fmla="*/ 465010 w 2265235"/>
                <a:gd name="connsiteY21" fmla="*/ 1038225 h 1990725"/>
                <a:gd name="connsiteX22" fmla="*/ 522160 w 2265235"/>
                <a:gd name="connsiteY22" fmla="*/ 1057275 h 1990725"/>
                <a:gd name="connsiteX23" fmla="*/ 550735 w 2265235"/>
                <a:gd name="connsiteY23" fmla="*/ 1076325 h 1990725"/>
                <a:gd name="connsiteX24" fmla="*/ 560260 w 2265235"/>
                <a:gd name="connsiteY24" fmla="*/ 1162050 h 1990725"/>
                <a:gd name="connsiteX25" fmla="*/ 588835 w 2265235"/>
                <a:gd name="connsiteY25" fmla="*/ 1257300 h 1990725"/>
                <a:gd name="connsiteX26" fmla="*/ 617410 w 2265235"/>
                <a:gd name="connsiteY26" fmla="*/ 1238250 h 1990725"/>
                <a:gd name="connsiteX27" fmla="*/ 655510 w 2265235"/>
                <a:gd name="connsiteY27" fmla="*/ 1219200 h 1990725"/>
                <a:gd name="connsiteX28" fmla="*/ 693610 w 2265235"/>
                <a:gd name="connsiteY28" fmla="*/ 1181100 h 1990725"/>
                <a:gd name="connsiteX29" fmla="*/ 741235 w 2265235"/>
                <a:gd name="connsiteY29" fmla="*/ 1228725 h 1990725"/>
                <a:gd name="connsiteX30" fmla="*/ 731710 w 2265235"/>
                <a:gd name="connsiteY30" fmla="*/ 1257300 h 1990725"/>
                <a:gd name="connsiteX31" fmla="*/ 712660 w 2265235"/>
                <a:gd name="connsiteY31" fmla="*/ 1285875 h 1990725"/>
                <a:gd name="connsiteX32" fmla="*/ 655510 w 2265235"/>
                <a:gd name="connsiteY32" fmla="*/ 1323975 h 1990725"/>
                <a:gd name="connsiteX33" fmla="*/ 693610 w 2265235"/>
                <a:gd name="connsiteY33" fmla="*/ 1457325 h 1990725"/>
                <a:gd name="connsiteX34" fmla="*/ 722185 w 2265235"/>
                <a:gd name="connsiteY34" fmla="*/ 1466850 h 1990725"/>
                <a:gd name="connsiteX35" fmla="*/ 750760 w 2265235"/>
                <a:gd name="connsiteY35" fmla="*/ 1495425 h 1990725"/>
                <a:gd name="connsiteX36" fmla="*/ 807910 w 2265235"/>
                <a:gd name="connsiteY36" fmla="*/ 1533525 h 1990725"/>
                <a:gd name="connsiteX37" fmla="*/ 836485 w 2265235"/>
                <a:gd name="connsiteY37" fmla="*/ 1590675 h 1990725"/>
                <a:gd name="connsiteX38" fmla="*/ 855535 w 2265235"/>
                <a:gd name="connsiteY38" fmla="*/ 1619250 h 1990725"/>
                <a:gd name="connsiteX39" fmla="*/ 846010 w 2265235"/>
                <a:gd name="connsiteY39" fmla="*/ 1647825 h 1990725"/>
                <a:gd name="connsiteX40" fmla="*/ 788860 w 2265235"/>
                <a:gd name="connsiteY40" fmla="*/ 1695450 h 1990725"/>
                <a:gd name="connsiteX41" fmla="*/ 788860 w 2265235"/>
                <a:gd name="connsiteY41" fmla="*/ 1847850 h 1990725"/>
                <a:gd name="connsiteX42" fmla="*/ 807910 w 2265235"/>
                <a:gd name="connsiteY42" fmla="*/ 1876425 h 1990725"/>
                <a:gd name="connsiteX43" fmla="*/ 836485 w 2265235"/>
                <a:gd name="connsiteY43" fmla="*/ 1962150 h 1990725"/>
                <a:gd name="connsiteX44" fmla="*/ 846010 w 2265235"/>
                <a:gd name="connsiteY44" fmla="*/ 1990725 h 1990725"/>
                <a:gd name="connsiteX45" fmla="*/ 893635 w 2265235"/>
                <a:gd name="connsiteY45" fmla="*/ 1952625 h 1990725"/>
                <a:gd name="connsiteX46" fmla="*/ 988885 w 2265235"/>
                <a:gd name="connsiteY46" fmla="*/ 1895475 h 1990725"/>
                <a:gd name="connsiteX47" fmla="*/ 1017460 w 2265235"/>
                <a:gd name="connsiteY47" fmla="*/ 1885950 h 1990725"/>
                <a:gd name="connsiteX48" fmla="*/ 1093660 w 2265235"/>
                <a:gd name="connsiteY48" fmla="*/ 1895475 h 1990725"/>
                <a:gd name="connsiteX49" fmla="*/ 1103185 w 2265235"/>
                <a:gd name="connsiteY49" fmla="*/ 1828800 h 1990725"/>
                <a:gd name="connsiteX50" fmla="*/ 1112710 w 2265235"/>
                <a:gd name="connsiteY50" fmla="*/ 1771650 h 1990725"/>
                <a:gd name="connsiteX51" fmla="*/ 1122235 w 2265235"/>
                <a:gd name="connsiteY51" fmla="*/ 1743075 h 1990725"/>
                <a:gd name="connsiteX52" fmla="*/ 1150810 w 2265235"/>
                <a:gd name="connsiteY52" fmla="*/ 1733550 h 1990725"/>
                <a:gd name="connsiteX53" fmla="*/ 1227010 w 2265235"/>
                <a:gd name="connsiteY53" fmla="*/ 1685925 h 1990725"/>
                <a:gd name="connsiteX54" fmla="*/ 1255585 w 2265235"/>
                <a:gd name="connsiteY54" fmla="*/ 1676400 h 1990725"/>
                <a:gd name="connsiteX55" fmla="*/ 1369885 w 2265235"/>
                <a:gd name="connsiteY55" fmla="*/ 1657350 h 1990725"/>
                <a:gd name="connsiteX56" fmla="*/ 1427035 w 2265235"/>
                <a:gd name="connsiteY56" fmla="*/ 1676400 h 1990725"/>
                <a:gd name="connsiteX57" fmla="*/ 1493710 w 2265235"/>
                <a:gd name="connsiteY57" fmla="*/ 1762125 h 1990725"/>
                <a:gd name="connsiteX58" fmla="*/ 1503235 w 2265235"/>
                <a:gd name="connsiteY58" fmla="*/ 1800225 h 1990725"/>
                <a:gd name="connsiteX59" fmla="*/ 1512760 w 2265235"/>
                <a:gd name="connsiteY59" fmla="*/ 1828800 h 1990725"/>
                <a:gd name="connsiteX60" fmla="*/ 1569910 w 2265235"/>
                <a:gd name="connsiteY60" fmla="*/ 1790700 h 1990725"/>
                <a:gd name="connsiteX61" fmla="*/ 1588960 w 2265235"/>
                <a:gd name="connsiteY61" fmla="*/ 1733550 h 1990725"/>
                <a:gd name="connsiteX62" fmla="*/ 1665160 w 2265235"/>
                <a:gd name="connsiteY62" fmla="*/ 1685925 h 1990725"/>
                <a:gd name="connsiteX63" fmla="*/ 1674685 w 2265235"/>
                <a:gd name="connsiteY63" fmla="*/ 1657350 h 1990725"/>
                <a:gd name="connsiteX64" fmla="*/ 1760410 w 2265235"/>
                <a:gd name="connsiteY64" fmla="*/ 1685925 h 1990725"/>
                <a:gd name="connsiteX65" fmla="*/ 1817560 w 2265235"/>
                <a:gd name="connsiteY65" fmla="*/ 1676400 h 1990725"/>
                <a:gd name="connsiteX66" fmla="*/ 1846135 w 2265235"/>
                <a:gd name="connsiteY66" fmla="*/ 1657350 h 1990725"/>
                <a:gd name="connsiteX67" fmla="*/ 1855660 w 2265235"/>
                <a:gd name="connsiteY67" fmla="*/ 1685925 h 1990725"/>
                <a:gd name="connsiteX68" fmla="*/ 1865185 w 2265235"/>
                <a:gd name="connsiteY68" fmla="*/ 1752600 h 1990725"/>
                <a:gd name="connsiteX69" fmla="*/ 1931860 w 2265235"/>
                <a:gd name="connsiteY69" fmla="*/ 1781175 h 1990725"/>
                <a:gd name="connsiteX70" fmla="*/ 1931860 w 2265235"/>
                <a:gd name="connsiteY70" fmla="*/ 1695450 h 1990725"/>
                <a:gd name="connsiteX71" fmla="*/ 1922335 w 2265235"/>
                <a:gd name="connsiteY71" fmla="*/ 1666875 h 1990725"/>
                <a:gd name="connsiteX72" fmla="*/ 1912810 w 2265235"/>
                <a:gd name="connsiteY72" fmla="*/ 1638300 h 1990725"/>
                <a:gd name="connsiteX73" fmla="*/ 2017585 w 2265235"/>
                <a:gd name="connsiteY73" fmla="*/ 1647825 h 1990725"/>
                <a:gd name="connsiteX74" fmla="*/ 2055685 w 2265235"/>
                <a:gd name="connsiteY74" fmla="*/ 1590675 h 1990725"/>
                <a:gd name="connsiteX75" fmla="*/ 2112835 w 2265235"/>
                <a:gd name="connsiteY75" fmla="*/ 1552575 h 1990725"/>
                <a:gd name="connsiteX76" fmla="*/ 2131885 w 2265235"/>
                <a:gd name="connsiteY76" fmla="*/ 1524000 h 1990725"/>
                <a:gd name="connsiteX77" fmla="*/ 2131885 w 2265235"/>
                <a:gd name="connsiteY77" fmla="*/ 1409700 h 1990725"/>
                <a:gd name="connsiteX78" fmla="*/ 2103310 w 2265235"/>
                <a:gd name="connsiteY78" fmla="*/ 1400175 h 1990725"/>
                <a:gd name="connsiteX79" fmla="*/ 2084260 w 2265235"/>
                <a:gd name="connsiteY79" fmla="*/ 1371600 h 1990725"/>
                <a:gd name="connsiteX80" fmla="*/ 2141410 w 2265235"/>
                <a:gd name="connsiteY80" fmla="*/ 1381125 h 1990725"/>
                <a:gd name="connsiteX81" fmla="*/ 2160460 w 2265235"/>
                <a:gd name="connsiteY81" fmla="*/ 1352550 h 1990725"/>
                <a:gd name="connsiteX82" fmla="*/ 2141410 w 2265235"/>
                <a:gd name="connsiteY82" fmla="*/ 1323975 h 1990725"/>
                <a:gd name="connsiteX83" fmla="*/ 2131885 w 2265235"/>
                <a:gd name="connsiteY83" fmla="*/ 1295400 h 1990725"/>
                <a:gd name="connsiteX84" fmla="*/ 2084260 w 2265235"/>
                <a:gd name="connsiteY84" fmla="*/ 1209675 h 1990725"/>
                <a:gd name="connsiteX85" fmla="*/ 2127122 w 2265235"/>
                <a:gd name="connsiteY85" fmla="*/ 1200150 h 1990725"/>
                <a:gd name="connsiteX86" fmla="*/ 2193798 w 2265235"/>
                <a:gd name="connsiteY86" fmla="*/ 1185863 h 1990725"/>
                <a:gd name="connsiteX87" fmla="*/ 2255710 w 2265235"/>
                <a:gd name="connsiteY87" fmla="*/ 1171575 h 1990725"/>
                <a:gd name="connsiteX88" fmla="*/ 2265235 w 2265235"/>
                <a:gd name="connsiteY88" fmla="*/ 1133475 h 1990725"/>
                <a:gd name="connsiteX89" fmla="*/ 2246185 w 2265235"/>
                <a:gd name="connsiteY89" fmla="*/ 1104900 h 1990725"/>
                <a:gd name="connsiteX90" fmla="*/ 2217610 w 2265235"/>
                <a:gd name="connsiteY90" fmla="*/ 1085850 h 1990725"/>
                <a:gd name="connsiteX91" fmla="*/ 2227135 w 2265235"/>
                <a:gd name="connsiteY91" fmla="*/ 1028700 h 1990725"/>
                <a:gd name="connsiteX92" fmla="*/ 2227135 w 2265235"/>
                <a:gd name="connsiteY92" fmla="*/ 895350 h 1990725"/>
                <a:gd name="connsiteX93" fmla="*/ 2227135 w 2265235"/>
                <a:gd name="connsiteY93" fmla="*/ 895350 h 1990725"/>
                <a:gd name="connsiteX94" fmla="*/ 2246185 w 2265235"/>
                <a:gd name="connsiteY94" fmla="*/ 838200 h 1990725"/>
                <a:gd name="connsiteX95" fmla="*/ 2236660 w 2265235"/>
                <a:gd name="connsiteY95" fmla="*/ 790575 h 1990725"/>
                <a:gd name="connsiteX96" fmla="*/ 2198560 w 2265235"/>
                <a:gd name="connsiteY96" fmla="*/ 752475 h 1990725"/>
                <a:gd name="connsiteX97" fmla="*/ 2208085 w 2265235"/>
                <a:gd name="connsiteY97" fmla="*/ 714375 h 1990725"/>
                <a:gd name="connsiteX98" fmla="*/ 2217610 w 2265235"/>
                <a:gd name="connsiteY98" fmla="*/ 685800 h 1990725"/>
                <a:gd name="connsiteX99" fmla="*/ 2208085 w 2265235"/>
                <a:gd name="connsiteY99" fmla="*/ 647700 h 1990725"/>
                <a:gd name="connsiteX100" fmla="*/ 2160460 w 2265235"/>
                <a:gd name="connsiteY100" fmla="*/ 600075 h 1990725"/>
                <a:gd name="connsiteX101" fmla="*/ 2122360 w 2265235"/>
                <a:gd name="connsiteY101" fmla="*/ 590550 h 1990725"/>
                <a:gd name="connsiteX102" fmla="*/ 2122360 w 2265235"/>
                <a:gd name="connsiteY102" fmla="*/ 333375 h 1990725"/>
                <a:gd name="connsiteX103" fmla="*/ 2093785 w 2265235"/>
                <a:gd name="connsiteY103" fmla="*/ 323850 h 1990725"/>
                <a:gd name="connsiteX104" fmla="*/ 2074735 w 2265235"/>
                <a:gd name="connsiteY104" fmla="*/ 285750 h 1990725"/>
                <a:gd name="connsiteX105" fmla="*/ 2065210 w 2265235"/>
                <a:gd name="connsiteY105" fmla="*/ 257175 h 1990725"/>
                <a:gd name="connsiteX106" fmla="*/ 2046160 w 2265235"/>
                <a:gd name="connsiteY106" fmla="*/ 228600 h 1990725"/>
                <a:gd name="connsiteX107" fmla="*/ 1960435 w 2265235"/>
                <a:gd name="connsiteY107" fmla="*/ 238125 h 1990725"/>
                <a:gd name="connsiteX108" fmla="*/ 1931860 w 2265235"/>
                <a:gd name="connsiteY108" fmla="*/ 247650 h 1990725"/>
                <a:gd name="connsiteX109" fmla="*/ 1922335 w 2265235"/>
                <a:gd name="connsiteY109" fmla="*/ 276225 h 1990725"/>
                <a:gd name="connsiteX110" fmla="*/ 1865185 w 2265235"/>
                <a:gd name="connsiteY110" fmla="*/ 314325 h 1990725"/>
                <a:gd name="connsiteX111" fmla="*/ 1850897 w 2265235"/>
                <a:gd name="connsiteY111" fmla="*/ 276225 h 1990725"/>
                <a:gd name="connsiteX112" fmla="*/ 1817560 w 2265235"/>
                <a:gd name="connsiteY112" fmla="*/ 219075 h 1990725"/>
                <a:gd name="connsiteX113" fmla="*/ 1788985 w 2265235"/>
                <a:gd name="connsiteY113" fmla="*/ 200025 h 1990725"/>
                <a:gd name="connsiteX114" fmla="*/ 1769935 w 2265235"/>
                <a:gd name="connsiteY114" fmla="*/ 228600 h 1990725"/>
                <a:gd name="connsiteX115" fmla="*/ 1779460 w 2265235"/>
                <a:gd name="connsiteY115" fmla="*/ 180975 h 1990725"/>
                <a:gd name="connsiteX116" fmla="*/ 1741360 w 2265235"/>
                <a:gd name="connsiteY116" fmla="*/ 152400 h 1990725"/>
                <a:gd name="connsiteX117" fmla="*/ 1712785 w 2265235"/>
                <a:gd name="connsiteY117" fmla="*/ 142875 h 1990725"/>
                <a:gd name="connsiteX118" fmla="*/ 1684210 w 2265235"/>
                <a:gd name="connsiteY118" fmla="*/ 152400 h 1990725"/>
                <a:gd name="connsiteX119" fmla="*/ 1646110 w 2265235"/>
                <a:gd name="connsiteY119" fmla="*/ 161925 h 1990725"/>
                <a:gd name="connsiteX120" fmla="*/ 1617535 w 2265235"/>
                <a:gd name="connsiteY120" fmla="*/ 190500 h 1990725"/>
                <a:gd name="connsiteX121" fmla="*/ 1598485 w 2265235"/>
                <a:gd name="connsiteY121" fmla="*/ 219075 h 1990725"/>
                <a:gd name="connsiteX122" fmla="*/ 1569910 w 2265235"/>
                <a:gd name="connsiteY122" fmla="*/ 228600 h 1990725"/>
                <a:gd name="connsiteX123" fmla="*/ 1531810 w 2265235"/>
                <a:gd name="connsiteY123" fmla="*/ 180975 h 1990725"/>
                <a:gd name="connsiteX124" fmla="*/ 1503235 w 2265235"/>
                <a:gd name="connsiteY124" fmla="*/ 190500 h 1990725"/>
                <a:gd name="connsiteX125" fmla="*/ 1465135 w 2265235"/>
                <a:gd name="connsiteY125" fmla="*/ 209550 h 1990725"/>
                <a:gd name="connsiteX126" fmla="*/ 1446085 w 2265235"/>
                <a:gd name="connsiteY126" fmla="*/ 247650 h 1990725"/>
                <a:gd name="connsiteX127" fmla="*/ 1417510 w 2265235"/>
                <a:gd name="connsiteY127" fmla="*/ 228600 h 1990725"/>
                <a:gd name="connsiteX128" fmla="*/ 1388935 w 2265235"/>
                <a:gd name="connsiteY128" fmla="*/ 219075 h 1990725"/>
                <a:gd name="connsiteX129" fmla="*/ 1341310 w 2265235"/>
                <a:gd name="connsiteY129" fmla="*/ 171450 h 1990725"/>
                <a:gd name="connsiteX130" fmla="*/ 1284160 w 2265235"/>
                <a:gd name="connsiteY130" fmla="*/ 123825 h 1990725"/>
                <a:gd name="connsiteX131" fmla="*/ 1179385 w 2265235"/>
                <a:gd name="connsiteY131" fmla="*/ 104775 h 1990725"/>
                <a:gd name="connsiteX132" fmla="*/ 1150810 w 2265235"/>
                <a:gd name="connsiteY132" fmla="*/ 95250 h 1990725"/>
                <a:gd name="connsiteX133" fmla="*/ 1103185 w 2265235"/>
                <a:gd name="connsiteY133" fmla="*/ 142875 h 1990725"/>
                <a:gd name="connsiteX134" fmla="*/ 1131760 w 2265235"/>
                <a:gd name="connsiteY134" fmla="*/ 161925 h 1990725"/>
                <a:gd name="connsiteX135" fmla="*/ 1103185 w 2265235"/>
                <a:gd name="connsiteY135" fmla="*/ 171450 h 1990725"/>
                <a:gd name="connsiteX136" fmla="*/ 1065085 w 2265235"/>
                <a:gd name="connsiteY136" fmla="*/ 123825 h 1990725"/>
                <a:gd name="connsiteX137" fmla="*/ 1017460 w 2265235"/>
                <a:gd name="connsiteY137" fmla="*/ 66675 h 1990725"/>
                <a:gd name="connsiteX138" fmla="*/ 998410 w 2265235"/>
                <a:gd name="connsiteY138" fmla="*/ 38100 h 1990725"/>
                <a:gd name="connsiteX139" fmla="*/ 960310 w 2265235"/>
                <a:gd name="connsiteY139" fmla="*/ 19050 h 1990725"/>
                <a:gd name="connsiteX140" fmla="*/ 931735 w 2265235"/>
                <a:gd name="connsiteY140" fmla="*/ 0 h 1990725"/>
                <a:gd name="connsiteX141" fmla="*/ 693610 w 2265235"/>
                <a:gd name="connsiteY141" fmla="*/ 9525 h 1990725"/>
                <a:gd name="connsiteX142" fmla="*/ 674560 w 2265235"/>
                <a:gd name="connsiteY142" fmla="*/ 38100 h 1990725"/>
                <a:gd name="connsiteX143" fmla="*/ 645985 w 2265235"/>
                <a:gd name="connsiteY143" fmla="*/ 57150 h 1990725"/>
                <a:gd name="connsiteX144" fmla="*/ 617410 w 2265235"/>
                <a:gd name="connsiteY144" fmla="*/ 85725 h 1990725"/>
                <a:gd name="connsiteX145" fmla="*/ 560260 w 2265235"/>
                <a:gd name="connsiteY145" fmla="*/ 76200 h 1990725"/>
                <a:gd name="connsiteX146" fmla="*/ 493585 w 2265235"/>
                <a:gd name="connsiteY146" fmla="*/ 66675 h 1990725"/>
                <a:gd name="connsiteX147" fmla="*/ 445960 w 2265235"/>
                <a:gd name="connsiteY147" fmla="*/ 57150 h 1990725"/>
                <a:gd name="connsiteX148" fmla="*/ 169735 w 2265235"/>
                <a:gd name="connsiteY148" fmla="*/ 66675 h 1990725"/>
                <a:gd name="connsiteX149" fmla="*/ 112585 w 2265235"/>
                <a:gd name="connsiteY149" fmla="*/ 114300 h 1990725"/>
                <a:gd name="connsiteX150" fmla="*/ 112585 w 2265235"/>
                <a:gd name="connsiteY150" fmla="*/ 95250 h 1990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2265235" h="1990725">
                  <a:moveTo>
                    <a:pt x="112585" y="95250"/>
                  </a:moveTo>
                  <a:cubicBezTo>
                    <a:pt x="110998" y="122237"/>
                    <a:pt x="114363" y="216883"/>
                    <a:pt x="103060" y="276225"/>
                  </a:cubicBezTo>
                  <a:cubicBezTo>
                    <a:pt x="100918" y="287470"/>
                    <a:pt x="81636" y="286336"/>
                    <a:pt x="74485" y="295275"/>
                  </a:cubicBezTo>
                  <a:cubicBezTo>
                    <a:pt x="68213" y="303115"/>
                    <a:pt x="68135" y="314325"/>
                    <a:pt x="64960" y="323850"/>
                  </a:cubicBezTo>
                  <a:cubicBezTo>
                    <a:pt x="68135" y="336550"/>
                    <a:pt x="67990" y="350584"/>
                    <a:pt x="74485" y="361950"/>
                  </a:cubicBezTo>
                  <a:cubicBezTo>
                    <a:pt x="81168" y="373646"/>
                    <a:pt x="94436" y="380177"/>
                    <a:pt x="103060" y="390525"/>
                  </a:cubicBezTo>
                  <a:cubicBezTo>
                    <a:pt x="110389" y="399319"/>
                    <a:pt x="115760" y="409575"/>
                    <a:pt x="122110" y="419100"/>
                  </a:cubicBezTo>
                  <a:cubicBezTo>
                    <a:pt x="84010" y="422275"/>
                    <a:pt x="40065" y="408099"/>
                    <a:pt x="7810" y="428625"/>
                  </a:cubicBezTo>
                  <a:cubicBezTo>
                    <a:pt x="-8483" y="438994"/>
                    <a:pt x="3679" y="472119"/>
                    <a:pt x="17335" y="485775"/>
                  </a:cubicBezTo>
                  <a:cubicBezTo>
                    <a:pt x="30991" y="499431"/>
                    <a:pt x="55435" y="492125"/>
                    <a:pt x="74485" y="495300"/>
                  </a:cubicBezTo>
                  <a:cubicBezTo>
                    <a:pt x="80835" y="504825"/>
                    <a:pt x="91653" y="512583"/>
                    <a:pt x="93535" y="523875"/>
                  </a:cubicBezTo>
                  <a:cubicBezTo>
                    <a:pt x="96164" y="539649"/>
                    <a:pt x="71594" y="571074"/>
                    <a:pt x="64960" y="581025"/>
                  </a:cubicBezTo>
                  <a:cubicBezTo>
                    <a:pt x="68135" y="609600"/>
                    <a:pt x="68846" y="638557"/>
                    <a:pt x="74485" y="666750"/>
                  </a:cubicBezTo>
                  <a:cubicBezTo>
                    <a:pt x="78423" y="686441"/>
                    <a:pt x="87185" y="704850"/>
                    <a:pt x="93535" y="723900"/>
                  </a:cubicBezTo>
                  <a:lnTo>
                    <a:pt x="103060" y="752475"/>
                  </a:lnTo>
                  <a:cubicBezTo>
                    <a:pt x="106235" y="790575"/>
                    <a:pt x="105087" y="829285"/>
                    <a:pt x="112585" y="866775"/>
                  </a:cubicBezTo>
                  <a:cubicBezTo>
                    <a:pt x="114830" y="878000"/>
                    <a:pt x="123540" y="887255"/>
                    <a:pt x="131635" y="895350"/>
                  </a:cubicBezTo>
                  <a:cubicBezTo>
                    <a:pt x="161317" y="925032"/>
                    <a:pt x="207832" y="927100"/>
                    <a:pt x="245935" y="933450"/>
                  </a:cubicBezTo>
                  <a:lnTo>
                    <a:pt x="303085" y="971550"/>
                  </a:lnTo>
                  <a:cubicBezTo>
                    <a:pt x="333285" y="991684"/>
                    <a:pt x="339852" y="998895"/>
                    <a:pt x="379285" y="1009650"/>
                  </a:cubicBezTo>
                  <a:cubicBezTo>
                    <a:pt x="397917" y="1014732"/>
                    <a:pt x="417385" y="1016000"/>
                    <a:pt x="436435" y="1019175"/>
                  </a:cubicBezTo>
                  <a:cubicBezTo>
                    <a:pt x="445960" y="1025525"/>
                    <a:pt x="454549" y="1033576"/>
                    <a:pt x="465010" y="1038225"/>
                  </a:cubicBezTo>
                  <a:cubicBezTo>
                    <a:pt x="483360" y="1046380"/>
                    <a:pt x="505452" y="1046136"/>
                    <a:pt x="522160" y="1057275"/>
                  </a:cubicBezTo>
                  <a:lnTo>
                    <a:pt x="550735" y="1076325"/>
                  </a:lnTo>
                  <a:cubicBezTo>
                    <a:pt x="587259" y="1131111"/>
                    <a:pt x="560260" y="1076498"/>
                    <a:pt x="560260" y="1162050"/>
                  </a:cubicBezTo>
                  <a:cubicBezTo>
                    <a:pt x="560260" y="1209487"/>
                    <a:pt x="569867" y="1219364"/>
                    <a:pt x="588835" y="1257300"/>
                  </a:cubicBezTo>
                  <a:cubicBezTo>
                    <a:pt x="598360" y="1250950"/>
                    <a:pt x="607471" y="1243930"/>
                    <a:pt x="617410" y="1238250"/>
                  </a:cubicBezTo>
                  <a:cubicBezTo>
                    <a:pt x="629738" y="1231205"/>
                    <a:pt x="645470" y="1229240"/>
                    <a:pt x="655510" y="1219200"/>
                  </a:cubicBezTo>
                  <a:cubicBezTo>
                    <a:pt x="706310" y="1168400"/>
                    <a:pt x="617410" y="1206500"/>
                    <a:pt x="693610" y="1181100"/>
                  </a:cubicBezTo>
                  <a:cubicBezTo>
                    <a:pt x="710279" y="1192212"/>
                    <a:pt x="737266" y="1204912"/>
                    <a:pt x="741235" y="1228725"/>
                  </a:cubicBezTo>
                  <a:cubicBezTo>
                    <a:pt x="742886" y="1238629"/>
                    <a:pt x="736200" y="1248320"/>
                    <a:pt x="731710" y="1257300"/>
                  </a:cubicBezTo>
                  <a:cubicBezTo>
                    <a:pt x="726590" y="1267539"/>
                    <a:pt x="721275" y="1278337"/>
                    <a:pt x="712660" y="1285875"/>
                  </a:cubicBezTo>
                  <a:cubicBezTo>
                    <a:pt x="695430" y="1300952"/>
                    <a:pt x="655510" y="1323975"/>
                    <a:pt x="655510" y="1323975"/>
                  </a:cubicBezTo>
                  <a:cubicBezTo>
                    <a:pt x="663063" y="1414609"/>
                    <a:pt x="634099" y="1427570"/>
                    <a:pt x="693610" y="1457325"/>
                  </a:cubicBezTo>
                  <a:cubicBezTo>
                    <a:pt x="702590" y="1461815"/>
                    <a:pt x="712660" y="1463675"/>
                    <a:pt x="722185" y="1466850"/>
                  </a:cubicBezTo>
                  <a:cubicBezTo>
                    <a:pt x="731710" y="1476375"/>
                    <a:pt x="739552" y="1487953"/>
                    <a:pt x="750760" y="1495425"/>
                  </a:cubicBezTo>
                  <a:cubicBezTo>
                    <a:pt x="807989" y="1533578"/>
                    <a:pt x="750937" y="1465157"/>
                    <a:pt x="807910" y="1533525"/>
                  </a:cubicBezTo>
                  <a:cubicBezTo>
                    <a:pt x="842032" y="1574471"/>
                    <a:pt x="815006" y="1547717"/>
                    <a:pt x="836485" y="1590675"/>
                  </a:cubicBezTo>
                  <a:cubicBezTo>
                    <a:pt x="841605" y="1600914"/>
                    <a:pt x="849185" y="1609725"/>
                    <a:pt x="855535" y="1619250"/>
                  </a:cubicBezTo>
                  <a:cubicBezTo>
                    <a:pt x="852360" y="1628775"/>
                    <a:pt x="851579" y="1639471"/>
                    <a:pt x="846010" y="1647825"/>
                  </a:cubicBezTo>
                  <a:cubicBezTo>
                    <a:pt x="831342" y="1669827"/>
                    <a:pt x="809945" y="1681393"/>
                    <a:pt x="788860" y="1695450"/>
                  </a:cubicBezTo>
                  <a:cubicBezTo>
                    <a:pt x="763563" y="1771342"/>
                    <a:pt x="759435" y="1752219"/>
                    <a:pt x="788860" y="1847850"/>
                  </a:cubicBezTo>
                  <a:cubicBezTo>
                    <a:pt x="792227" y="1858791"/>
                    <a:pt x="803261" y="1865964"/>
                    <a:pt x="807910" y="1876425"/>
                  </a:cubicBezTo>
                  <a:lnTo>
                    <a:pt x="836485" y="1962150"/>
                  </a:lnTo>
                  <a:lnTo>
                    <a:pt x="846010" y="1990725"/>
                  </a:lnTo>
                  <a:cubicBezTo>
                    <a:pt x="910360" y="1969275"/>
                    <a:pt x="840609" y="1999023"/>
                    <a:pt x="893635" y="1952625"/>
                  </a:cubicBezTo>
                  <a:cubicBezTo>
                    <a:pt x="915303" y="1933665"/>
                    <a:pt x="959639" y="1908009"/>
                    <a:pt x="988885" y="1895475"/>
                  </a:cubicBezTo>
                  <a:cubicBezTo>
                    <a:pt x="998113" y="1891520"/>
                    <a:pt x="1007935" y="1889125"/>
                    <a:pt x="1017460" y="1885950"/>
                  </a:cubicBezTo>
                  <a:cubicBezTo>
                    <a:pt x="1042860" y="1889125"/>
                    <a:pt x="1072361" y="1909674"/>
                    <a:pt x="1093660" y="1895475"/>
                  </a:cubicBezTo>
                  <a:cubicBezTo>
                    <a:pt x="1112340" y="1883022"/>
                    <a:pt x="1099771" y="1850990"/>
                    <a:pt x="1103185" y="1828800"/>
                  </a:cubicBezTo>
                  <a:cubicBezTo>
                    <a:pt x="1106122" y="1809712"/>
                    <a:pt x="1108520" y="1790503"/>
                    <a:pt x="1112710" y="1771650"/>
                  </a:cubicBezTo>
                  <a:cubicBezTo>
                    <a:pt x="1114888" y="1761849"/>
                    <a:pt x="1115135" y="1750175"/>
                    <a:pt x="1122235" y="1743075"/>
                  </a:cubicBezTo>
                  <a:cubicBezTo>
                    <a:pt x="1129335" y="1735975"/>
                    <a:pt x="1141285" y="1736725"/>
                    <a:pt x="1150810" y="1733550"/>
                  </a:cubicBezTo>
                  <a:cubicBezTo>
                    <a:pt x="1180999" y="1688267"/>
                    <a:pt x="1159000" y="1708595"/>
                    <a:pt x="1227010" y="1685925"/>
                  </a:cubicBezTo>
                  <a:lnTo>
                    <a:pt x="1255585" y="1676400"/>
                  </a:lnTo>
                  <a:cubicBezTo>
                    <a:pt x="1290351" y="1624251"/>
                    <a:pt x="1268774" y="1638392"/>
                    <a:pt x="1369885" y="1657350"/>
                  </a:cubicBezTo>
                  <a:cubicBezTo>
                    <a:pt x="1389622" y="1661051"/>
                    <a:pt x="1427035" y="1676400"/>
                    <a:pt x="1427035" y="1676400"/>
                  </a:cubicBezTo>
                  <a:cubicBezTo>
                    <a:pt x="1472607" y="1744758"/>
                    <a:pt x="1448946" y="1717361"/>
                    <a:pt x="1493710" y="1762125"/>
                  </a:cubicBezTo>
                  <a:cubicBezTo>
                    <a:pt x="1496885" y="1774825"/>
                    <a:pt x="1499639" y="1787638"/>
                    <a:pt x="1503235" y="1800225"/>
                  </a:cubicBezTo>
                  <a:cubicBezTo>
                    <a:pt x="1505993" y="1809879"/>
                    <a:pt x="1502821" y="1830220"/>
                    <a:pt x="1512760" y="1828800"/>
                  </a:cubicBezTo>
                  <a:cubicBezTo>
                    <a:pt x="1535425" y="1825562"/>
                    <a:pt x="1569910" y="1790700"/>
                    <a:pt x="1569910" y="1790700"/>
                  </a:cubicBezTo>
                  <a:cubicBezTo>
                    <a:pt x="1576260" y="1771650"/>
                    <a:pt x="1571741" y="1743881"/>
                    <a:pt x="1588960" y="1733550"/>
                  </a:cubicBezTo>
                  <a:cubicBezTo>
                    <a:pt x="1646401" y="1699085"/>
                    <a:pt x="1621181" y="1715244"/>
                    <a:pt x="1665160" y="1685925"/>
                  </a:cubicBezTo>
                  <a:cubicBezTo>
                    <a:pt x="1668335" y="1676400"/>
                    <a:pt x="1665031" y="1660108"/>
                    <a:pt x="1674685" y="1657350"/>
                  </a:cubicBezTo>
                  <a:cubicBezTo>
                    <a:pt x="1710617" y="1647084"/>
                    <a:pt x="1735036" y="1669009"/>
                    <a:pt x="1760410" y="1685925"/>
                  </a:cubicBezTo>
                  <a:cubicBezTo>
                    <a:pt x="1779460" y="1682750"/>
                    <a:pt x="1799238" y="1682507"/>
                    <a:pt x="1817560" y="1676400"/>
                  </a:cubicBezTo>
                  <a:cubicBezTo>
                    <a:pt x="1828420" y="1672780"/>
                    <a:pt x="1835029" y="1654574"/>
                    <a:pt x="1846135" y="1657350"/>
                  </a:cubicBezTo>
                  <a:cubicBezTo>
                    <a:pt x="1855875" y="1659785"/>
                    <a:pt x="1852485" y="1676400"/>
                    <a:pt x="1855660" y="1685925"/>
                  </a:cubicBezTo>
                  <a:cubicBezTo>
                    <a:pt x="1858835" y="1708150"/>
                    <a:pt x="1856067" y="1732084"/>
                    <a:pt x="1865185" y="1752600"/>
                  </a:cubicBezTo>
                  <a:cubicBezTo>
                    <a:pt x="1873407" y="1771100"/>
                    <a:pt x="1918384" y="1777806"/>
                    <a:pt x="1931860" y="1781175"/>
                  </a:cubicBezTo>
                  <a:cubicBezTo>
                    <a:pt x="1962049" y="1735892"/>
                    <a:pt x="1954530" y="1763460"/>
                    <a:pt x="1931860" y="1695450"/>
                  </a:cubicBezTo>
                  <a:lnTo>
                    <a:pt x="1922335" y="1666875"/>
                  </a:lnTo>
                  <a:cubicBezTo>
                    <a:pt x="1919160" y="1657350"/>
                    <a:pt x="1902811" y="1637391"/>
                    <a:pt x="1912810" y="1638300"/>
                  </a:cubicBezTo>
                  <a:lnTo>
                    <a:pt x="2017585" y="1647825"/>
                  </a:lnTo>
                  <a:cubicBezTo>
                    <a:pt x="2081408" y="1669099"/>
                    <a:pt x="2013547" y="1656892"/>
                    <a:pt x="2055685" y="1590675"/>
                  </a:cubicBezTo>
                  <a:cubicBezTo>
                    <a:pt x="2067977" y="1571359"/>
                    <a:pt x="2112835" y="1552575"/>
                    <a:pt x="2112835" y="1552575"/>
                  </a:cubicBezTo>
                  <a:cubicBezTo>
                    <a:pt x="2119185" y="1543050"/>
                    <a:pt x="2126765" y="1534239"/>
                    <a:pt x="2131885" y="1524000"/>
                  </a:cubicBezTo>
                  <a:cubicBezTo>
                    <a:pt x="2149275" y="1489220"/>
                    <a:pt x="2146032" y="1445067"/>
                    <a:pt x="2131885" y="1409700"/>
                  </a:cubicBezTo>
                  <a:cubicBezTo>
                    <a:pt x="2128156" y="1400378"/>
                    <a:pt x="2112835" y="1403350"/>
                    <a:pt x="2103310" y="1400175"/>
                  </a:cubicBezTo>
                  <a:cubicBezTo>
                    <a:pt x="2096960" y="1390650"/>
                    <a:pt x="2081484" y="1382706"/>
                    <a:pt x="2084260" y="1371600"/>
                  </a:cubicBezTo>
                  <a:cubicBezTo>
                    <a:pt x="2092710" y="1337798"/>
                    <a:pt x="2139809" y="1380058"/>
                    <a:pt x="2141410" y="1381125"/>
                  </a:cubicBezTo>
                  <a:cubicBezTo>
                    <a:pt x="2147760" y="1371600"/>
                    <a:pt x="2160460" y="1363998"/>
                    <a:pt x="2160460" y="1352550"/>
                  </a:cubicBezTo>
                  <a:cubicBezTo>
                    <a:pt x="2160460" y="1341102"/>
                    <a:pt x="2146530" y="1334214"/>
                    <a:pt x="2141410" y="1323975"/>
                  </a:cubicBezTo>
                  <a:cubicBezTo>
                    <a:pt x="2136920" y="1314995"/>
                    <a:pt x="2136761" y="1304177"/>
                    <a:pt x="2131885" y="1295400"/>
                  </a:cubicBezTo>
                  <a:cubicBezTo>
                    <a:pt x="2077298" y="1197144"/>
                    <a:pt x="2105813" y="1274333"/>
                    <a:pt x="2084260" y="1209675"/>
                  </a:cubicBezTo>
                  <a:cubicBezTo>
                    <a:pt x="2087435" y="1196975"/>
                    <a:pt x="2108866" y="1204119"/>
                    <a:pt x="2127122" y="1200150"/>
                  </a:cubicBezTo>
                  <a:lnTo>
                    <a:pt x="2193798" y="1185863"/>
                  </a:lnTo>
                  <a:cubicBezTo>
                    <a:pt x="2215229" y="1181101"/>
                    <a:pt x="2243804" y="1180306"/>
                    <a:pt x="2255710" y="1171575"/>
                  </a:cubicBezTo>
                  <a:cubicBezTo>
                    <a:pt x="2267616" y="1162844"/>
                    <a:pt x="2262060" y="1146175"/>
                    <a:pt x="2265235" y="1133475"/>
                  </a:cubicBezTo>
                  <a:cubicBezTo>
                    <a:pt x="2258885" y="1123950"/>
                    <a:pt x="2254280" y="1112995"/>
                    <a:pt x="2246185" y="1104900"/>
                  </a:cubicBezTo>
                  <a:cubicBezTo>
                    <a:pt x="2238090" y="1096805"/>
                    <a:pt x="2220785" y="1098550"/>
                    <a:pt x="2217610" y="1085850"/>
                  </a:cubicBezTo>
                  <a:cubicBezTo>
                    <a:pt x="2214435" y="1073150"/>
                    <a:pt x="2227135" y="1028700"/>
                    <a:pt x="2227135" y="1028700"/>
                  </a:cubicBezTo>
                  <a:cubicBezTo>
                    <a:pt x="2239500" y="929782"/>
                    <a:pt x="2174836" y="973799"/>
                    <a:pt x="2227135" y="895350"/>
                  </a:cubicBezTo>
                  <a:lnTo>
                    <a:pt x="2227135" y="895350"/>
                  </a:lnTo>
                  <a:lnTo>
                    <a:pt x="2246185" y="838200"/>
                  </a:lnTo>
                  <a:cubicBezTo>
                    <a:pt x="2243010" y="822325"/>
                    <a:pt x="2249612" y="800289"/>
                    <a:pt x="2236660" y="790575"/>
                  </a:cubicBezTo>
                  <a:cubicBezTo>
                    <a:pt x="2184409" y="751386"/>
                    <a:pt x="2137455" y="813580"/>
                    <a:pt x="2198560" y="752475"/>
                  </a:cubicBezTo>
                  <a:cubicBezTo>
                    <a:pt x="2201735" y="739775"/>
                    <a:pt x="2204489" y="726962"/>
                    <a:pt x="2208085" y="714375"/>
                  </a:cubicBezTo>
                  <a:cubicBezTo>
                    <a:pt x="2210843" y="704721"/>
                    <a:pt x="2217610" y="695840"/>
                    <a:pt x="2217610" y="685800"/>
                  </a:cubicBezTo>
                  <a:cubicBezTo>
                    <a:pt x="2217610" y="672709"/>
                    <a:pt x="2213242" y="659732"/>
                    <a:pt x="2208085" y="647700"/>
                  </a:cubicBezTo>
                  <a:cubicBezTo>
                    <a:pt x="2198560" y="625475"/>
                    <a:pt x="2182685" y="609600"/>
                    <a:pt x="2160460" y="600075"/>
                  </a:cubicBezTo>
                  <a:cubicBezTo>
                    <a:pt x="2148428" y="594918"/>
                    <a:pt x="2135060" y="593725"/>
                    <a:pt x="2122360" y="590550"/>
                  </a:cubicBezTo>
                  <a:cubicBezTo>
                    <a:pt x="2129203" y="508433"/>
                    <a:pt x="2142725" y="414835"/>
                    <a:pt x="2122360" y="333375"/>
                  </a:cubicBezTo>
                  <a:cubicBezTo>
                    <a:pt x="2119925" y="323635"/>
                    <a:pt x="2103310" y="327025"/>
                    <a:pt x="2093785" y="323850"/>
                  </a:cubicBezTo>
                  <a:cubicBezTo>
                    <a:pt x="2087435" y="311150"/>
                    <a:pt x="2080328" y="298801"/>
                    <a:pt x="2074735" y="285750"/>
                  </a:cubicBezTo>
                  <a:cubicBezTo>
                    <a:pt x="2070780" y="276522"/>
                    <a:pt x="2069700" y="266155"/>
                    <a:pt x="2065210" y="257175"/>
                  </a:cubicBezTo>
                  <a:cubicBezTo>
                    <a:pt x="2060090" y="246936"/>
                    <a:pt x="2052510" y="238125"/>
                    <a:pt x="2046160" y="228600"/>
                  </a:cubicBezTo>
                  <a:cubicBezTo>
                    <a:pt x="2017585" y="231775"/>
                    <a:pt x="1988795" y="233398"/>
                    <a:pt x="1960435" y="238125"/>
                  </a:cubicBezTo>
                  <a:cubicBezTo>
                    <a:pt x="1950531" y="239776"/>
                    <a:pt x="1938960" y="240550"/>
                    <a:pt x="1931860" y="247650"/>
                  </a:cubicBezTo>
                  <a:cubicBezTo>
                    <a:pt x="1924760" y="254750"/>
                    <a:pt x="1927904" y="267871"/>
                    <a:pt x="1922335" y="276225"/>
                  </a:cubicBezTo>
                  <a:cubicBezTo>
                    <a:pt x="1901950" y="306803"/>
                    <a:pt x="1895143" y="304339"/>
                    <a:pt x="1865185" y="314325"/>
                  </a:cubicBezTo>
                  <a:cubicBezTo>
                    <a:pt x="1855660" y="311150"/>
                    <a:pt x="1855878" y="284942"/>
                    <a:pt x="1850897" y="276225"/>
                  </a:cubicBezTo>
                  <a:cubicBezTo>
                    <a:pt x="1849971" y="274604"/>
                    <a:pt x="1827879" y="231775"/>
                    <a:pt x="1817560" y="219075"/>
                  </a:cubicBezTo>
                  <a:cubicBezTo>
                    <a:pt x="1807241" y="206375"/>
                    <a:pt x="1798510" y="206375"/>
                    <a:pt x="1788985" y="200025"/>
                  </a:cubicBezTo>
                  <a:cubicBezTo>
                    <a:pt x="1782635" y="209550"/>
                    <a:pt x="1771522" y="231775"/>
                    <a:pt x="1769935" y="228600"/>
                  </a:cubicBezTo>
                  <a:cubicBezTo>
                    <a:pt x="1768348" y="225425"/>
                    <a:pt x="1794700" y="226695"/>
                    <a:pt x="1779460" y="180975"/>
                  </a:cubicBezTo>
                  <a:cubicBezTo>
                    <a:pt x="1776285" y="155575"/>
                    <a:pt x="1752472" y="158750"/>
                    <a:pt x="1741360" y="152400"/>
                  </a:cubicBezTo>
                  <a:cubicBezTo>
                    <a:pt x="1730248" y="146050"/>
                    <a:pt x="1722825" y="142875"/>
                    <a:pt x="1712785" y="142875"/>
                  </a:cubicBezTo>
                  <a:cubicBezTo>
                    <a:pt x="1702745" y="142875"/>
                    <a:pt x="1693864" y="149642"/>
                    <a:pt x="1684210" y="152400"/>
                  </a:cubicBezTo>
                  <a:cubicBezTo>
                    <a:pt x="1671623" y="155996"/>
                    <a:pt x="1658810" y="158750"/>
                    <a:pt x="1646110" y="161925"/>
                  </a:cubicBezTo>
                  <a:cubicBezTo>
                    <a:pt x="1636585" y="171450"/>
                    <a:pt x="1626159" y="180152"/>
                    <a:pt x="1617535" y="190500"/>
                  </a:cubicBezTo>
                  <a:cubicBezTo>
                    <a:pt x="1610206" y="199294"/>
                    <a:pt x="1607424" y="211924"/>
                    <a:pt x="1598485" y="219075"/>
                  </a:cubicBezTo>
                  <a:cubicBezTo>
                    <a:pt x="1590645" y="225347"/>
                    <a:pt x="1579435" y="225425"/>
                    <a:pt x="1569910" y="228600"/>
                  </a:cubicBezTo>
                  <a:cubicBezTo>
                    <a:pt x="1562481" y="206312"/>
                    <a:pt x="1562222" y="186044"/>
                    <a:pt x="1531810" y="180975"/>
                  </a:cubicBezTo>
                  <a:cubicBezTo>
                    <a:pt x="1521906" y="179324"/>
                    <a:pt x="1512760" y="187325"/>
                    <a:pt x="1503235" y="190500"/>
                  </a:cubicBezTo>
                  <a:cubicBezTo>
                    <a:pt x="1500060" y="212725"/>
                    <a:pt x="1481010" y="193675"/>
                    <a:pt x="1465135" y="209550"/>
                  </a:cubicBezTo>
                  <a:cubicBezTo>
                    <a:pt x="1453687" y="220998"/>
                    <a:pt x="1454023" y="244475"/>
                    <a:pt x="1446085" y="247650"/>
                  </a:cubicBezTo>
                  <a:cubicBezTo>
                    <a:pt x="1438147" y="250825"/>
                    <a:pt x="1427749" y="233720"/>
                    <a:pt x="1417510" y="228600"/>
                  </a:cubicBezTo>
                  <a:cubicBezTo>
                    <a:pt x="1408530" y="224110"/>
                    <a:pt x="1398460" y="222250"/>
                    <a:pt x="1388935" y="219075"/>
                  </a:cubicBezTo>
                  <a:cubicBezTo>
                    <a:pt x="1354010" y="166688"/>
                    <a:pt x="1388935" y="211137"/>
                    <a:pt x="1341310" y="171450"/>
                  </a:cubicBezTo>
                  <a:cubicBezTo>
                    <a:pt x="1309712" y="145118"/>
                    <a:pt x="1319633" y="141562"/>
                    <a:pt x="1284160" y="123825"/>
                  </a:cubicBezTo>
                  <a:cubicBezTo>
                    <a:pt x="1254794" y="109142"/>
                    <a:pt x="1205652" y="108058"/>
                    <a:pt x="1179385" y="104775"/>
                  </a:cubicBezTo>
                  <a:cubicBezTo>
                    <a:pt x="1169860" y="101600"/>
                    <a:pt x="1160789" y="94141"/>
                    <a:pt x="1150810" y="95250"/>
                  </a:cubicBezTo>
                  <a:cubicBezTo>
                    <a:pt x="1114071" y="99332"/>
                    <a:pt x="1072342" y="104321"/>
                    <a:pt x="1103185" y="142875"/>
                  </a:cubicBezTo>
                  <a:cubicBezTo>
                    <a:pt x="1110336" y="151814"/>
                    <a:pt x="1122235" y="155575"/>
                    <a:pt x="1131760" y="161925"/>
                  </a:cubicBezTo>
                  <a:cubicBezTo>
                    <a:pt x="1122235" y="165100"/>
                    <a:pt x="1113089" y="173101"/>
                    <a:pt x="1103185" y="171450"/>
                  </a:cubicBezTo>
                  <a:cubicBezTo>
                    <a:pt x="1068152" y="165611"/>
                    <a:pt x="1076567" y="146789"/>
                    <a:pt x="1065085" y="123825"/>
                  </a:cubicBezTo>
                  <a:cubicBezTo>
                    <a:pt x="1047348" y="88352"/>
                    <a:pt x="1043792" y="98273"/>
                    <a:pt x="1017460" y="66675"/>
                  </a:cubicBezTo>
                  <a:cubicBezTo>
                    <a:pt x="1010131" y="57881"/>
                    <a:pt x="1007204" y="45429"/>
                    <a:pt x="998410" y="38100"/>
                  </a:cubicBezTo>
                  <a:cubicBezTo>
                    <a:pt x="987502" y="29010"/>
                    <a:pt x="972638" y="26095"/>
                    <a:pt x="960310" y="19050"/>
                  </a:cubicBezTo>
                  <a:cubicBezTo>
                    <a:pt x="950371" y="13370"/>
                    <a:pt x="941260" y="6350"/>
                    <a:pt x="931735" y="0"/>
                  </a:cubicBezTo>
                  <a:cubicBezTo>
                    <a:pt x="852360" y="3175"/>
                    <a:pt x="772191" y="-2117"/>
                    <a:pt x="693610" y="9525"/>
                  </a:cubicBezTo>
                  <a:cubicBezTo>
                    <a:pt x="682286" y="11203"/>
                    <a:pt x="682655" y="30005"/>
                    <a:pt x="674560" y="38100"/>
                  </a:cubicBezTo>
                  <a:cubicBezTo>
                    <a:pt x="666465" y="46195"/>
                    <a:pt x="654779" y="49821"/>
                    <a:pt x="645985" y="57150"/>
                  </a:cubicBezTo>
                  <a:cubicBezTo>
                    <a:pt x="635637" y="65774"/>
                    <a:pt x="626935" y="76200"/>
                    <a:pt x="617410" y="85725"/>
                  </a:cubicBezTo>
                  <a:lnTo>
                    <a:pt x="560260" y="76200"/>
                  </a:lnTo>
                  <a:cubicBezTo>
                    <a:pt x="538070" y="72786"/>
                    <a:pt x="515730" y="70366"/>
                    <a:pt x="493585" y="66675"/>
                  </a:cubicBezTo>
                  <a:cubicBezTo>
                    <a:pt x="477616" y="64013"/>
                    <a:pt x="461835" y="60325"/>
                    <a:pt x="445960" y="57150"/>
                  </a:cubicBezTo>
                  <a:cubicBezTo>
                    <a:pt x="353885" y="60325"/>
                    <a:pt x="261486" y="58334"/>
                    <a:pt x="169735" y="66675"/>
                  </a:cubicBezTo>
                  <a:cubicBezTo>
                    <a:pt x="145414" y="68886"/>
                    <a:pt x="120147" y="91614"/>
                    <a:pt x="112585" y="114300"/>
                  </a:cubicBezTo>
                  <a:cubicBezTo>
                    <a:pt x="109573" y="123336"/>
                    <a:pt x="114172" y="68263"/>
                    <a:pt x="112585" y="9525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015BB70-B9D9-4377-BDB1-FAC174ED5EC7}"/>
                </a:ext>
              </a:extLst>
            </p:cNvPr>
            <p:cNvSpPr txBox="1"/>
            <p:nvPr/>
          </p:nvSpPr>
          <p:spPr>
            <a:xfrm>
              <a:off x="8418286" y="4114067"/>
              <a:ext cx="29445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সুনামগঞ্জ</a:t>
              </a:r>
              <a:endParaRPr lang="en-US" sz="24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21B5C774-457A-4BA6-932B-8F6BCE340FDE}"/>
              </a:ext>
            </a:extLst>
          </p:cNvPr>
          <p:cNvSpPr/>
          <p:nvPr/>
        </p:nvSpPr>
        <p:spPr>
          <a:xfrm>
            <a:off x="0" y="206479"/>
            <a:ext cx="5219700" cy="5783210"/>
          </a:xfrm>
          <a:prstGeom prst="rect">
            <a:avLst/>
          </a:prstGeom>
          <a:blipFill dpi="0" rotWithShape="1">
            <a:blip r:embed="rId6">
              <a:alphaModFix amt="2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বাংলাদেশের</a:t>
            </a:r>
            <a:r>
              <a:rPr lang="en-US" sz="24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বেশি</a:t>
            </a:r>
            <a:r>
              <a:rPr lang="en-US" sz="24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সংক্ষক</a:t>
            </a:r>
            <a:r>
              <a:rPr lang="en-US" sz="24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গারোদের</a:t>
            </a:r>
            <a:r>
              <a:rPr lang="en-US" sz="24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বসবাসকারী</a:t>
            </a:r>
            <a:r>
              <a:rPr lang="en-US" sz="24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জেলা</a:t>
            </a:r>
            <a:r>
              <a:rPr lang="en-US" sz="24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হচ্ছে</a:t>
            </a:r>
            <a:r>
              <a:rPr lang="en-US" sz="24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বৃহত্তর</a:t>
            </a:r>
            <a:r>
              <a:rPr lang="en-US" sz="24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ময়মনসিংহ</a:t>
            </a:r>
            <a:r>
              <a:rPr lang="en-US" sz="24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জেলার</a:t>
            </a:r>
            <a:r>
              <a:rPr lang="en-US" sz="24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4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হালুয়াঘাট, ধোবাউড়া</a:t>
            </a:r>
            <a:r>
              <a:rPr lang="en-US" sz="24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এছাড়াও</a:t>
            </a:r>
            <a:r>
              <a:rPr lang="en-US" sz="24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টাঙ্গাইলের</a:t>
            </a:r>
            <a:r>
              <a:rPr lang="en-US" sz="24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মধুপুর</a:t>
            </a:r>
            <a:r>
              <a:rPr lang="en-US" sz="24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,নেত্রকোনার</a:t>
            </a:r>
            <a:r>
              <a:rPr lang="en-US" sz="24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r>
              <a:rPr lang="as-IN" sz="24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দুর্গাপুর, কলমাকান্দা</a:t>
            </a:r>
            <a:r>
              <a:rPr lang="en-US" sz="24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শেরপুরের</a:t>
            </a:r>
            <a:r>
              <a:rPr lang="en-US" sz="24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r>
              <a:rPr lang="as-IN" sz="24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নালিতাবাড়ী, ঝিনাইগাতী</a:t>
            </a:r>
            <a:r>
              <a:rPr lang="en-US" sz="24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জামালপুর</a:t>
            </a:r>
            <a:r>
              <a:rPr lang="en-US" sz="24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24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গাজীপুরের</a:t>
            </a:r>
            <a:r>
              <a:rPr lang="en-US" sz="24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শ্রীপুর</a:t>
            </a:r>
            <a:r>
              <a:rPr lang="en-US" sz="24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। </a:t>
            </a:r>
            <a:r>
              <a:rPr lang="en-US" sz="24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সিলেটের</a:t>
            </a:r>
            <a:r>
              <a:rPr lang="en-US" sz="24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সুনামগঞ্জ</a:t>
            </a:r>
            <a:r>
              <a:rPr lang="en-US" sz="24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জেলায়</a:t>
            </a:r>
            <a:r>
              <a:rPr lang="en-US" sz="24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এদের</a:t>
            </a:r>
            <a:r>
              <a:rPr lang="en-US" sz="24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বসবাস</a:t>
            </a:r>
            <a:endParaRPr lang="en-US" sz="24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94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4" grpId="0"/>
      <p:bldP spid="5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1472</TotalTime>
  <Words>545</Words>
  <Application>Microsoft Office PowerPoint</Application>
  <PresentationFormat>Widescreen</PresentationFormat>
  <Paragraphs>131</Paragraphs>
  <Slides>20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Kalpurush</vt:lpstr>
      <vt:lpstr>NikoshBAN</vt:lpstr>
      <vt:lpstr>solaimanlipi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ismail - [2010]</cp:lastModifiedBy>
  <cp:revision>48</cp:revision>
  <dcterms:created xsi:type="dcterms:W3CDTF">2020-07-10T14:13:58Z</dcterms:created>
  <dcterms:modified xsi:type="dcterms:W3CDTF">2021-06-01T17:10:07Z</dcterms:modified>
</cp:coreProperties>
</file>