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68" r:id="rId2"/>
  </p:sldMasterIdLst>
  <p:notesMasterIdLst>
    <p:notesMasterId r:id="rId17"/>
  </p:notesMasterIdLst>
  <p:sldIdLst>
    <p:sldId id="271" r:id="rId3"/>
    <p:sldId id="285" r:id="rId4"/>
    <p:sldId id="286" r:id="rId5"/>
    <p:sldId id="288" r:id="rId6"/>
    <p:sldId id="274" r:id="rId7"/>
    <p:sldId id="284" r:id="rId8"/>
    <p:sldId id="261" r:id="rId9"/>
    <p:sldId id="275" r:id="rId10"/>
    <p:sldId id="276" r:id="rId11"/>
    <p:sldId id="279" r:id="rId12"/>
    <p:sldId id="278" r:id="rId13"/>
    <p:sldId id="280" r:id="rId14"/>
    <p:sldId id="281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D8EAE2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07" autoAdjust="0"/>
  </p:normalViewPr>
  <p:slideViewPr>
    <p:cSldViewPr>
      <p:cViewPr varScale="1">
        <p:scale>
          <a:sx n="67" d="100"/>
          <a:sy n="67" d="100"/>
        </p:scale>
        <p:origin x="6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62708-B5E1-49C6-A7A9-B404CC73FF06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2401C-CE57-4EA7-86EB-809C0B8179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4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401C-CE57-4EA7-86EB-809C0B8179E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89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0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6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90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35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6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23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3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6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1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7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WordArt 4" descr="Green marble"/>
          <p:cNvSpPr>
            <a:spLocks noChangeArrowheads="1" noChangeShapeType="1" noTextEdit="1"/>
          </p:cNvSpPr>
          <p:nvPr/>
        </p:nvSpPr>
        <p:spPr bwMode="auto">
          <a:xfrm>
            <a:off x="990600" y="457200"/>
            <a:ext cx="6858000" cy="2590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3600" kern="10" dirty="0" smtClean="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</a:rPr>
              <a:t>স্বাগতম</a:t>
            </a:r>
            <a:endParaRPr lang="en-US" sz="3600" kern="10" dirty="0" smtClean="0">
              <a:ln w="9525"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5575" y="0"/>
            <a:ext cx="9159575" cy="6858000"/>
            <a:chOff x="0" y="0"/>
            <a:chExt cx="9159575" cy="6858000"/>
          </a:xfrm>
        </p:grpSpPr>
        <p:sp>
          <p:nvSpPr>
            <p:cNvPr id="2" name="Half Frame 1"/>
            <p:cNvSpPr/>
            <p:nvPr/>
          </p:nvSpPr>
          <p:spPr>
            <a:xfrm>
              <a:off x="0" y="0"/>
              <a:ext cx="685800" cy="685800"/>
            </a:xfrm>
            <a:prstGeom prst="halfFrame">
              <a:avLst/>
            </a:prstGeom>
            <a:pattFill prst="pct5">
              <a:fgClr>
                <a:schemeClr val="accent1"/>
              </a:fgClr>
              <a:bgClr>
                <a:srgbClr val="00206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alf Frame 4"/>
            <p:cNvSpPr/>
            <p:nvPr/>
          </p:nvSpPr>
          <p:spPr>
            <a:xfrm rot="5400000">
              <a:off x="8473775" y="0"/>
              <a:ext cx="685800" cy="685800"/>
            </a:xfrm>
            <a:prstGeom prst="halfFrame">
              <a:avLst/>
            </a:prstGeom>
            <a:pattFill prst="pct5">
              <a:fgClr>
                <a:schemeClr val="accent1"/>
              </a:fgClr>
              <a:bgClr>
                <a:srgbClr val="00206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8458200" y="6172200"/>
              <a:ext cx="685800" cy="685800"/>
            </a:xfrm>
            <a:prstGeom prst="halfFrame">
              <a:avLst/>
            </a:prstGeom>
            <a:pattFill prst="pct5">
              <a:fgClr>
                <a:schemeClr val="accent1"/>
              </a:fgClr>
              <a:bgClr>
                <a:srgbClr val="00206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3792" y="6172200"/>
              <a:ext cx="685800" cy="685800"/>
            </a:xfrm>
            <a:prstGeom prst="halfFrame">
              <a:avLst/>
            </a:prstGeom>
            <a:pattFill prst="pct5">
              <a:fgClr>
                <a:schemeClr val="accent1"/>
              </a:fgClr>
              <a:bgClr>
                <a:srgbClr val="00206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0" y="685800"/>
            <a:ext cx="0" cy="533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Rose Flowers DP For Whatsapp 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124200"/>
            <a:ext cx="66294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73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7400" y="6096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bn-IN" sz="2800" dirty="0" smtClean="0">
                <a:solidFill>
                  <a:srgbClr val="006699"/>
                </a:solidFill>
              </a:rPr>
              <a:t>ক্যামেরাঃ </a:t>
            </a:r>
            <a:r>
              <a:rPr lang="en-US" sz="2800" dirty="0" err="1" smtClean="0">
                <a:solidFill>
                  <a:srgbClr val="006699"/>
                </a:solidFill>
              </a:rPr>
              <a:t>এটি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একটি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অত্যাধুনিক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ক্যামেরা</a:t>
            </a:r>
            <a:r>
              <a:rPr lang="en-US" sz="2800" dirty="0" smtClean="0">
                <a:solidFill>
                  <a:srgbClr val="006699"/>
                </a:solidFill>
              </a:rPr>
              <a:t>। </a:t>
            </a:r>
            <a:r>
              <a:rPr lang="en-US" sz="2800" dirty="0" err="1" smtClean="0">
                <a:solidFill>
                  <a:srgbClr val="006699"/>
                </a:solidFill>
              </a:rPr>
              <a:t>যা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দিয়ে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ভিভিওসহ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ভাল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মানের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ছবি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তোলা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যায়</a:t>
            </a:r>
            <a:r>
              <a:rPr lang="en-US" sz="2800" dirty="0" smtClean="0">
                <a:solidFill>
                  <a:srgbClr val="006699"/>
                </a:solidFill>
              </a:rPr>
              <a:t>।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0" y="2272605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bn-IN" sz="2800" dirty="0" smtClean="0">
                <a:solidFill>
                  <a:srgbClr val="006699"/>
                </a:solidFill>
              </a:rPr>
              <a:t>মাইক্রোফোনঃ  </a:t>
            </a:r>
            <a:r>
              <a:rPr lang="en-US" sz="2800" dirty="0" err="1" smtClean="0">
                <a:solidFill>
                  <a:srgbClr val="006699"/>
                </a:solidFill>
              </a:rPr>
              <a:t>এটি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একটি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বহুল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ব্যবহৃত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ইনপুট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ডিভাইস</a:t>
            </a:r>
            <a:r>
              <a:rPr lang="en-US" sz="2800" dirty="0" smtClean="0">
                <a:solidFill>
                  <a:srgbClr val="006699"/>
                </a:solidFill>
              </a:rPr>
              <a:t>। </a:t>
            </a:r>
            <a:r>
              <a:rPr lang="en-US" sz="2800" dirty="0" err="1" smtClean="0">
                <a:solidFill>
                  <a:srgbClr val="006699"/>
                </a:solidFill>
              </a:rPr>
              <a:t>কথা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বলার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জন্য</a:t>
            </a:r>
            <a:r>
              <a:rPr lang="en-US" sz="2800" dirty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এটি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খুবই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জনপ্রিয়</a:t>
            </a:r>
            <a:r>
              <a:rPr lang="en-US" sz="2800" dirty="0" smtClean="0">
                <a:solidFill>
                  <a:srgbClr val="006699"/>
                </a:solidFill>
              </a:rPr>
              <a:t>। </a:t>
            </a:r>
            <a:r>
              <a:rPr lang="en-US" sz="2800" dirty="0" err="1" smtClean="0">
                <a:solidFill>
                  <a:srgbClr val="006699"/>
                </a:solidFill>
              </a:rPr>
              <a:t>বিভিন্ন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প্রোগ্রামে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আমরা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এর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ব্যবহার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লক্ষ্য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করে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থাকি</a:t>
            </a:r>
            <a:r>
              <a:rPr lang="en-US" sz="2800" dirty="0" smtClean="0">
                <a:solidFill>
                  <a:srgbClr val="006699"/>
                </a:solidFill>
              </a:rPr>
              <a:t>।    </a:t>
            </a:r>
            <a:endParaRPr lang="en-US" dirty="0" smtClean="0">
              <a:solidFill>
                <a:srgbClr val="006699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4253805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6699"/>
                </a:solidFill>
              </a:rPr>
              <a:t>    </a:t>
            </a:r>
            <a:endParaRPr lang="en-US" dirty="0" smtClean="0">
              <a:solidFill>
                <a:srgbClr val="006699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Half Frame 13"/>
          <p:cNvSpPr/>
          <p:nvPr/>
        </p:nvSpPr>
        <p:spPr>
          <a:xfrm>
            <a:off x="-15575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5" name="Half Frame 14"/>
          <p:cNvSpPr/>
          <p:nvPr/>
        </p:nvSpPr>
        <p:spPr>
          <a:xfrm rot="5400000">
            <a:off x="8458200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11783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7" name="Half Frame 16"/>
          <p:cNvSpPr/>
          <p:nvPr/>
        </p:nvSpPr>
        <p:spPr>
          <a:xfrm rot="10800000">
            <a:off x="8458201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85750"/>
            <a:ext cx="1847850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1488948" cy="1584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19600"/>
            <a:ext cx="1798320" cy="14587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0" y="4356318"/>
            <a:ext cx="609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6699"/>
                </a:solidFill>
              </a:rPr>
              <a:t>OMR:যে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যন্ত্রগুলো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বৃত্ত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ভরাট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করা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খাতা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পড়তে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পারে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তার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মধ্যে</a:t>
            </a:r>
            <a:r>
              <a:rPr lang="en-US" sz="2800" dirty="0" smtClean="0">
                <a:solidFill>
                  <a:srgbClr val="006699"/>
                </a:solidFill>
              </a:rPr>
              <a:t> OMR (Optical Mark Reader) </a:t>
            </a:r>
            <a:r>
              <a:rPr lang="en-US" sz="2800" dirty="0" err="1" smtClean="0">
                <a:solidFill>
                  <a:srgbClr val="006699"/>
                </a:solidFill>
              </a:rPr>
              <a:t>একটি</a:t>
            </a:r>
            <a:r>
              <a:rPr lang="en-US" sz="2800" dirty="0" smtClean="0">
                <a:solidFill>
                  <a:srgbClr val="006699"/>
                </a:solidFill>
              </a:rPr>
              <a:t>। </a:t>
            </a:r>
            <a:r>
              <a:rPr lang="en-US" sz="2800" dirty="0" err="1" smtClean="0">
                <a:solidFill>
                  <a:srgbClr val="006699"/>
                </a:solidFill>
              </a:rPr>
              <a:t>পরীক্ষার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খাতার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তথ্যগুলো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এই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যন্ত্রটি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কম্পিউটারে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প্রবেশ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করিয়ে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দেয়</a:t>
            </a:r>
            <a:r>
              <a:rPr lang="en-US" sz="2800" dirty="0" smtClean="0">
                <a:solidFill>
                  <a:srgbClr val="006699"/>
                </a:solidFill>
              </a:rPr>
              <a:t>।     </a:t>
            </a:r>
            <a:endParaRPr lang="en-US" dirty="0" smtClean="0">
              <a:solidFill>
                <a:srgbClr val="0066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932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20000"/>
              <a:lumOff val="80000"/>
            </a:schemeClr>
          </a:fgClr>
          <a:bgClr>
            <a:srgbClr val="FF99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1219200" y="1828800"/>
            <a:ext cx="3276600" cy="6096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666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600" dirty="0" err="1" smtClean="0">
                <a:solidFill>
                  <a:srgbClr val="00666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endParaRPr lang="en-US" sz="3600" dirty="0" smtClean="0">
              <a:solidFill>
                <a:srgbClr val="006666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5181600" y="1828800"/>
            <a:ext cx="3276600" cy="6096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666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3600" dirty="0" err="1" smtClean="0">
                <a:solidFill>
                  <a:srgbClr val="00666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endParaRPr lang="en-US" sz="3600" dirty="0" smtClean="0">
              <a:solidFill>
                <a:srgbClr val="006666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1100" y="352407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স্ক্যানারের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Line 62"/>
          <p:cNvSpPr>
            <a:spLocks noChangeShapeType="1"/>
          </p:cNvSpPr>
          <p:nvPr/>
        </p:nvSpPr>
        <p:spPr bwMode="auto">
          <a:xfrm flipH="1">
            <a:off x="2819400" y="2514600"/>
            <a:ext cx="0" cy="1066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66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ine 62"/>
          <p:cNvSpPr>
            <a:spLocks noChangeShapeType="1"/>
          </p:cNvSpPr>
          <p:nvPr/>
        </p:nvSpPr>
        <p:spPr bwMode="auto">
          <a:xfrm flipH="1">
            <a:off x="6781800" y="2514600"/>
            <a:ext cx="0" cy="1066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66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352407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কী-বোর্ডের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Oval 10"/>
          <p:cNvSpPr/>
          <p:nvPr/>
        </p:nvSpPr>
        <p:spPr>
          <a:xfrm>
            <a:off x="1219200" y="381000"/>
            <a:ext cx="3200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 smtClean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8600"/>
            <a:ext cx="1752600" cy="1219200"/>
          </a:xfrm>
          <a:prstGeom prst="rect">
            <a:avLst/>
          </a:prstGeom>
        </p:spPr>
      </p:pic>
      <p:sp>
        <p:nvSpPr>
          <p:cNvPr id="18" name="Half Frame 17"/>
          <p:cNvSpPr/>
          <p:nvPr/>
        </p:nvSpPr>
        <p:spPr>
          <a:xfrm>
            <a:off x="-15575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8458200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11783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21" name="Half Frame 20"/>
          <p:cNvSpPr/>
          <p:nvPr/>
        </p:nvSpPr>
        <p:spPr>
          <a:xfrm rot="10800000">
            <a:off x="8458201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650990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rgbClr val="00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34" y="-12491"/>
            <a:ext cx="9187468" cy="6882981"/>
          </a:xfrm>
          <a:prstGeom prst="rect">
            <a:avLst/>
          </a:prstGeom>
        </p:spPr>
      </p:pic>
      <p:sp>
        <p:nvSpPr>
          <p:cNvPr id="4" name="Flowchart: Punched Tape 3"/>
          <p:cNvSpPr/>
          <p:nvPr/>
        </p:nvSpPr>
        <p:spPr>
          <a:xfrm>
            <a:off x="2133600" y="381000"/>
            <a:ext cx="4648200" cy="1219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3333FF"/>
                </a:solidFill>
              </a:rPr>
              <a:t>মূল্যায়ন</a:t>
            </a:r>
            <a:endParaRPr lang="en-US" sz="6600" dirty="0">
              <a:solidFill>
                <a:srgbClr val="3333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75564" y="2057400"/>
            <a:ext cx="3387436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</a:t>
            </a:r>
            <a:r>
              <a:rPr lang="en-US" sz="3200" dirty="0" smtClean="0">
                <a:sym typeface="Wingdings 2" panose="05020102010507070707" pitchFamily="18" charset="2"/>
              </a:rPr>
              <a:t> </a:t>
            </a:r>
            <a:r>
              <a:rPr lang="en-US" sz="3200" dirty="0" err="1" smtClean="0"/>
              <a:t>কী-বোর্ড</a:t>
            </a:r>
            <a:r>
              <a:rPr lang="en-US" sz="3200" dirty="0" smtClean="0"/>
              <a:t>, </a:t>
            </a:r>
            <a:r>
              <a:rPr lang="en-US" sz="3200" dirty="0" err="1" smtClean="0"/>
              <a:t>মাউস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75564" y="2905780"/>
            <a:ext cx="3006436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</a:t>
            </a:r>
            <a:r>
              <a:rPr lang="en-US" sz="3200" dirty="0" smtClean="0">
                <a:sym typeface="Wingdings 2" panose="05020102010507070707" pitchFamily="18" charset="2"/>
              </a:rPr>
              <a:t> </a:t>
            </a:r>
            <a:r>
              <a:rPr lang="bn-IN" sz="3200" dirty="0" smtClean="0">
                <a:sym typeface="Wingdings 2" panose="05020102010507070707" pitchFamily="18" charset="2"/>
              </a:rPr>
              <a:t>ম</a:t>
            </a:r>
            <a:r>
              <a:rPr lang="en-US" sz="3200" dirty="0" err="1" smtClean="0">
                <a:sym typeface="Wingdings 2" panose="05020102010507070707" pitchFamily="18" charset="2"/>
              </a:rPr>
              <a:t>মাইক্রোফোন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375564" y="4104382"/>
            <a:ext cx="3387436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</a:t>
            </a:r>
            <a:r>
              <a:rPr lang="en-US" sz="3200" dirty="0" smtClean="0">
                <a:sym typeface="Wingdings 2" panose="05020102010507070707" pitchFamily="18" charset="2"/>
              </a:rPr>
              <a:t> </a:t>
            </a:r>
            <a:r>
              <a:rPr lang="en-US" sz="2000" dirty="0" smtClean="0">
                <a:sym typeface="Wingdings 2" panose="05020102010507070707" pitchFamily="18" charset="2"/>
              </a:rPr>
              <a:t>Optical Mark Reader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413664" y="5257800"/>
            <a:ext cx="3387436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</a:t>
            </a:r>
            <a:r>
              <a:rPr lang="en-US" sz="3200" dirty="0" smtClean="0">
                <a:sym typeface="Wingdings 2" panose="05020102010507070707" pitchFamily="18" charset="2"/>
              </a:rPr>
              <a:t> </a:t>
            </a:r>
            <a:r>
              <a:rPr lang="en-US" sz="3200" dirty="0" err="1" smtClean="0">
                <a:sym typeface="Wingdings 2" panose="05020102010507070707" pitchFamily="18" charset="2"/>
              </a:rPr>
              <a:t>মাউসকে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057400"/>
            <a:ext cx="5223164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১। ২ </a:t>
            </a:r>
            <a:r>
              <a:rPr lang="en-US" sz="3200" dirty="0" err="1" smtClean="0"/>
              <a:t>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ইনপুট</a:t>
            </a:r>
            <a:r>
              <a:rPr lang="en-US" sz="3200" dirty="0" smtClean="0"/>
              <a:t> </a:t>
            </a:r>
            <a:r>
              <a:rPr lang="en-US" sz="3200" dirty="0" err="1" smtClean="0"/>
              <a:t>ডিভাইসের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নাম</a:t>
            </a:r>
            <a:r>
              <a:rPr lang="en-US" sz="3200" dirty="0" smtClean="0"/>
              <a:t> </a:t>
            </a:r>
            <a:r>
              <a:rPr lang="en-US" sz="3200" dirty="0" err="1" smtClean="0"/>
              <a:t>বল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2905780"/>
            <a:ext cx="5223164" cy="1077218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২</a:t>
            </a:r>
            <a:r>
              <a:rPr lang="en-US" sz="3200" dirty="0" smtClean="0"/>
              <a:t>। </a:t>
            </a:r>
            <a:r>
              <a:rPr lang="en-US" sz="3200" dirty="0" err="1" smtClean="0"/>
              <a:t>কথা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জন্যে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ব্যবহৃত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4292025"/>
            <a:ext cx="5029200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৩</a:t>
            </a:r>
            <a:r>
              <a:rPr lang="en-US" sz="3200" dirty="0" smtClean="0"/>
              <a:t>। OMR 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পূর্ণরূপ</a:t>
            </a:r>
            <a:r>
              <a:rPr lang="en-US" sz="3200" dirty="0" smtClean="0"/>
              <a:t> </a:t>
            </a:r>
            <a:r>
              <a:rPr lang="en-US" sz="3200" dirty="0" err="1" smtClean="0"/>
              <a:t>কী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5171182"/>
            <a:ext cx="4724400" cy="1077218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৪। </a:t>
            </a:r>
            <a:r>
              <a:rPr lang="en-US" sz="3200" dirty="0" err="1" smtClean="0"/>
              <a:t>কাকে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পয়েন্টিং</a:t>
            </a:r>
            <a:r>
              <a:rPr lang="en-US" sz="3200" dirty="0" smtClean="0"/>
              <a:t> </a:t>
            </a:r>
            <a:r>
              <a:rPr lang="en-US" sz="3200" dirty="0" err="1" smtClean="0"/>
              <a:t>ডিভাইস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বলা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153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3" grpId="0" animBg="1"/>
      <p:bldP spid="12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7" descr="White marble"/>
          <p:cNvSpPr>
            <a:spLocks noChangeArrowheads="1" noChangeShapeType="1" noTextEdit="1"/>
          </p:cNvSpPr>
          <p:nvPr/>
        </p:nvSpPr>
        <p:spPr bwMode="auto">
          <a:xfrm>
            <a:off x="990600" y="1371600"/>
            <a:ext cx="69342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88" lon="20099988" rev="0"/>
              </a:camera>
              <a:lightRig rig="legacyHarsh2" dir="t"/>
            </a:scene3d>
            <a:sp3d extrusionH="430200" prstMaterial="legacyMatte">
              <a:extrusionClr>
                <a:srgbClr val="6633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3600" kern="10" dirty="0" smtClean="0">
                <a:ln w="9525">
                  <a:round/>
                  <a:headEnd/>
                  <a:tailEnd/>
                </a:ln>
                <a:pattFill prst="pct5">
                  <a:fgClr>
                    <a:srgbClr val="9900FF"/>
                  </a:fgClr>
                  <a:bgClr>
                    <a:srgbClr val="00FF00"/>
                  </a:bgClr>
                </a:pattFill>
              </a:rPr>
              <a:t>কোন জিজ্ঞাসা?</a:t>
            </a:r>
            <a:endParaRPr lang="en-US" sz="3600" kern="10" dirty="0" smtClean="0">
              <a:ln w="9525">
                <a:round/>
                <a:headEnd/>
                <a:tailEnd/>
              </a:ln>
              <a:pattFill prst="pct5">
                <a:fgClr>
                  <a:srgbClr val="9900FF"/>
                </a:fgClr>
                <a:bgClr>
                  <a:srgbClr val="00FF00"/>
                </a:bgClr>
              </a:patt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34" y="-12491"/>
            <a:ext cx="9187468" cy="68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57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676400" y="1447800"/>
            <a:ext cx="6172200" cy="3276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6600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/>
              </a:rPr>
              <a:t>ধন্যবাদ</a:t>
            </a:r>
            <a:endParaRPr lang="en-US" sz="3600" kern="10" dirty="0" smtClean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-15575" y="0"/>
            <a:ext cx="685800" cy="685800"/>
          </a:xfrm>
          <a:prstGeom prst="halfFrame">
            <a:avLst/>
          </a:prstGeom>
          <a:pattFill prst="pct5">
            <a:fgClr>
              <a:schemeClr val="accent1"/>
            </a:fgClr>
            <a:bgClr>
              <a:srgbClr val="00206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alf Frame 3"/>
          <p:cNvSpPr/>
          <p:nvPr/>
        </p:nvSpPr>
        <p:spPr>
          <a:xfrm rot="5400000">
            <a:off x="8458200" y="0"/>
            <a:ext cx="685800" cy="685800"/>
          </a:xfrm>
          <a:prstGeom prst="halfFrame">
            <a:avLst/>
          </a:prstGeom>
          <a:pattFill prst="pct5">
            <a:fgClr>
              <a:schemeClr val="accent1"/>
            </a:fgClr>
            <a:bgClr>
              <a:srgbClr val="00206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alf Frame 4"/>
          <p:cNvSpPr/>
          <p:nvPr/>
        </p:nvSpPr>
        <p:spPr>
          <a:xfrm rot="16200000">
            <a:off x="-11783" y="6172200"/>
            <a:ext cx="685800" cy="685800"/>
          </a:xfrm>
          <a:prstGeom prst="halfFrame">
            <a:avLst/>
          </a:prstGeom>
          <a:pattFill prst="pct5">
            <a:fgClr>
              <a:schemeClr val="accent1"/>
            </a:fgClr>
            <a:bgClr>
              <a:srgbClr val="00206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 rot="10800000">
            <a:off x="8458201" y="6172200"/>
            <a:ext cx="685800" cy="685800"/>
          </a:xfrm>
          <a:prstGeom prst="halfFrame">
            <a:avLst/>
          </a:prstGeom>
          <a:pattFill prst="pct5">
            <a:fgClr>
              <a:schemeClr val="accent1"/>
            </a:fgClr>
            <a:bgClr>
              <a:srgbClr val="00206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88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6600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/>
          <p:cNvSpPr/>
          <p:nvPr/>
        </p:nvSpPr>
        <p:spPr>
          <a:xfrm>
            <a:off x="2133600" y="152400"/>
            <a:ext cx="4648200" cy="1143000"/>
          </a:xfrm>
          <a:prstGeom prst="flowChartDecis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পরিচিতি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7" name="Bevel 6"/>
          <p:cNvSpPr/>
          <p:nvPr/>
        </p:nvSpPr>
        <p:spPr>
          <a:xfrm>
            <a:off x="2943320" y="1219200"/>
            <a:ext cx="5867400" cy="3505200"/>
          </a:xfrm>
          <a:prstGeom prst="beve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মোহাম্মদআব্দুল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মজিদ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অপারেশন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গফরগাঁও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কারিগরি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এণ্ড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রৌহা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গফরগাঁও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ম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য়মনসিংহ 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০১৬২৯৫২৩২৯৯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majidgtac@gmail.com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bn-IN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4876800"/>
            <a:ext cx="6400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prstClr val="white"/>
                </a:solidFill>
              </a:rPr>
              <a:t>শ্রেণি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smtClean="0">
                <a:solidFill>
                  <a:prstClr val="white"/>
                </a:solidFill>
              </a:rPr>
              <a:t>: </a:t>
            </a:r>
            <a:r>
              <a:rPr lang="en-US" sz="3200" dirty="0" err="1" smtClean="0">
                <a:solidFill>
                  <a:prstClr val="white"/>
                </a:solidFill>
              </a:rPr>
              <a:t>একাদশ</a:t>
            </a:r>
            <a:endParaRPr lang="en-US" sz="3200" dirty="0" smtClean="0">
              <a:solidFill>
                <a:prstClr val="white"/>
              </a:solidFill>
            </a:endParaRPr>
          </a:p>
          <a:p>
            <a:pPr algn="ctr"/>
            <a:r>
              <a:rPr lang="en-US" sz="3200" dirty="0" err="1" smtClean="0">
                <a:solidFill>
                  <a:prstClr val="white"/>
                </a:solidFill>
              </a:rPr>
              <a:t>বিষয়</a:t>
            </a:r>
            <a:r>
              <a:rPr lang="en-US" sz="3200" dirty="0" smtClean="0">
                <a:solidFill>
                  <a:prstClr val="white"/>
                </a:solidFill>
              </a:rPr>
              <a:t> : </a:t>
            </a:r>
            <a:r>
              <a:rPr lang="en-US" sz="3200" dirty="0" err="1" smtClean="0">
                <a:solidFill>
                  <a:prstClr val="white"/>
                </a:solidFill>
              </a:rPr>
              <a:t>কম্পিউটার</a:t>
            </a:r>
            <a:r>
              <a:rPr lang="bn-IN" sz="3200" dirty="0" smtClean="0">
                <a:solidFill>
                  <a:prstClr val="white"/>
                </a:solidFill>
              </a:rPr>
              <a:t>অফিস অ্যাপ্লিকেশন-১  </a:t>
            </a:r>
            <a:r>
              <a:rPr lang="en-US" sz="3200" dirty="0" smtClean="0">
                <a:solidFill>
                  <a:prstClr val="white"/>
                </a:solidFill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prstClr val="white"/>
                </a:solidFill>
              </a:rPr>
              <a:t>সময়</a:t>
            </a:r>
            <a:r>
              <a:rPr lang="en-US" sz="3200" dirty="0" smtClean="0">
                <a:solidFill>
                  <a:prstClr val="white"/>
                </a:solidFill>
              </a:rPr>
              <a:t> : ৫০ </a:t>
            </a:r>
            <a:r>
              <a:rPr lang="en-US" sz="3200" dirty="0" err="1" smtClean="0">
                <a:solidFill>
                  <a:prstClr val="white"/>
                </a:solidFill>
              </a:rPr>
              <a:t>মিনিট</a:t>
            </a:r>
            <a:r>
              <a:rPr lang="en-US" sz="3200" dirty="0" smtClean="0">
                <a:solidFill>
                  <a:prstClr val="white"/>
                </a:solidFill>
              </a:rPr>
              <a:t> 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>
            <a:off x="-15575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8458200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8442625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-11783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5" y="4876800"/>
            <a:ext cx="1343025" cy="1524000"/>
          </a:xfrm>
          <a:prstGeom prst="rect">
            <a:avLst/>
          </a:prstGeom>
        </p:spPr>
      </p:pic>
      <p:pic>
        <p:nvPicPr>
          <p:cNvPr id="10" name="Picture 9" descr="received_852152375388678.jpeg"/>
          <p:cNvPicPr>
            <a:picLocks noChangeAspect="1"/>
          </p:cNvPicPr>
          <p:nvPr/>
        </p:nvPicPr>
        <p:blipFill rotWithShape="1">
          <a:blip r:embed="rId3" cstate="print"/>
          <a:srcRect l="12000" t="10256"/>
          <a:stretch/>
        </p:blipFill>
        <p:spPr>
          <a:xfrm>
            <a:off x="228600" y="1219200"/>
            <a:ext cx="271472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08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52400" y="304800"/>
            <a:ext cx="8686800" cy="1066800"/>
          </a:xfrm>
          <a:prstGeom prst="horizontalScroll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নিচের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ডিভাইসগুলো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দেখো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এবং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চিন্তা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করো</a:t>
            </a:r>
            <a:r>
              <a:rPr lang="en-US" sz="4400" dirty="0" smtClean="0">
                <a:solidFill>
                  <a:schemeClr val="tx1"/>
                </a:solidFill>
              </a:rPr>
              <a:t>।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2895600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133600"/>
            <a:ext cx="2514600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50" y="2063750"/>
            <a:ext cx="2660650" cy="2965450"/>
          </a:xfrm>
          <a:prstGeom prst="rect">
            <a:avLst/>
          </a:prstGeom>
        </p:spPr>
      </p:pic>
      <p:sp>
        <p:nvSpPr>
          <p:cNvPr id="10" name="Half Frame 9"/>
          <p:cNvSpPr/>
          <p:nvPr/>
        </p:nvSpPr>
        <p:spPr>
          <a:xfrm>
            <a:off x="-15575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8458200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2" name="Half Frame 11"/>
          <p:cNvSpPr/>
          <p:nvPr/>
        </p:nvSpPr>
        <p:spPr>
          <a:xfrm rot="16200000">
            <a:off x="-11783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3" name="Half Frame 12"/>
          <p:cNvSpPr/>
          <p:nvPr/>
        </p:nvSpPr>
        <p:spPr>
          <a:xfrm rot="10800000">
            <a:off x="8458201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293540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457200" y="457200"/>
            <a:ext cx="8686800" cy="1676400"/>
          </a:xfrm>
          <a:prstGeom prst="horizontalScroll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prstClr val="black"/>
                </a:solidFill>
              </a:rPr>
              <a:t>এই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ডিভাইসগুলোও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দেখো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এবং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চিন্তা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করো</a:t>
            </a:r>
            <a:r>
              <a:rPr lang="en-US" sz="4400" dirty="0" smtClean="0">
                <a:solidFill>
                  <a:prstClr val="black"/>
                </a:solidFill>
              </a:rPr>
              <a:t>।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-15575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8458200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6200000">
            <a:off x="-11783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0800000">
            <a:off x="8458201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69675"/>
            <a:ext cx="2971800" cy="2894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969675"/>
            <a:ext cx="3429000" cy="2894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286000"/>
            <a:ext cx="252069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5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534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prstClr val="black"/>
                </a:solidFill>
              </a:rPr>
              <a:t>আজকের</a:t>
            </a:r>
            <a:r>
              <a:rPr lang="en-US" sz="6600" b="1" u="sng" dirty="0" smtClean="0">
                <a:solidFill>
                  <a:prstClr val="black"/>
                </a:solidFill>
              </a:rPr>
              <a:t> </a:t>
            </a:r>
            <a:r>
              <a:rPr lang="en-US" sz="6600" b="1" u="sng" dirty="0" err="1" smtClean="0">
                <a:solidFill>
                  <a:prstClr val="black"/>
                </a:solidFill>
              </a:rPr>
              <a:t>পাঠ</a:t>
            </a:r>
            <a:r>
              <a:rPr lang="en-US" sz="6600" b="1" u="sng" dirty="0" smtClean="0">
                <a:solidFill>
                  <a:prstClr val="black"/>
                </a:solidFill>
              </a:rPr>
              <a:t> </a:t>
            </a:r>
            <a:endParaRPr lang="en-US" sz="6600" dirty="0" smtClean="0">
              <a:solidFill>
                <a:prstClr val="black"/>
              </a:solidFill>
            </a:endParaRPr>
          </a:p>
          <a:p>
            <a:r>
              <a:rPr lang="en-US" sz="6600" dirty="0">
                <a:solidFill>
                  <a:prstClr val="black"/>
                </a:solidFill>
              </a:rPr>
              <a:t> </a:t>
            </a:r>
            <a:r>
              <a:rPr lang="en-US" sz="6600" dirty="0" smtClean="0">
                <a:solidFill>
                  <a:prstClr val="black"/>
                </a:solidFill>
              </a:rPr>
              <a:t>       </a:t>
            </a:r>
          </a:p>
        </p:txBody>
      </p:sp>
      <p:sp>
        <p:nvSpPr>
          <p:cNvPr id="3" name="Diamond 2"/>
          <p:cNvSpPr/>
          <p:nvPr/>
        </p:nvSpPr>
        <p:spPr>
          <a:xfrm>
            <a:off x="533400" y="1981200"/>
            <a:ext cx="7924800" cy="40386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ইনপুট</a:t>
            </a:r>
            <a:r>
              <a:rPr lang="en-US" sz="5400" dirty="0" smtClean="0"/>
              <a:t> </a:t>
            </a:r>
            <a:r>
              <a:rPr lang="en-US" sz="5400" dirty="0" err="1" smtClean="0"/>
              <a:t>ডিভাইস</a:t>
            </a:r>
            <a:r>
              <a:rPr lang="en-US" sz="5400" dirty="0" smtClean="0"/>
              <a:t> </a:t>
            </a:r>
          </a:p>
        </p:txBody>
      </p:sp>
      <p:sp>
        <p:nvSpPr>
          <p:cNvPr id="7" name="Half Frame 6"/>
          <p:cNvSpPr/>
          <p:nvPr/>
        </p:nvSpPr>
        <p:spPr>
          <a:xfrm>
            <a:off x="-15575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8458200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-11783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8458201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48827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438400"/>
            <a:ext cx="8534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prstClr val="black"/>
                </a:solidFill>
              </a:rPr>
              <a:t>এ </a:t>
            </a:r>
            <a:r>
              <a:rPr lang="en-US" sz="4000" dirty="0" err="1" smtClean="0">
                <a:solidFill>
                  <a:prstClr val="black"/>
                </a:solidFill>
              </a:rPr>
              <a:t>পাঠ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শেষে</a:t>
            </a:r>
            <a:r>
              <a:rPr lang="en-US" sz="4000" dirty="0" smtClean="0">
                <a:solidFill>
                  <a:prstClr val="black"/>
                </a:solidFill>
              </a:rPr>
              <a:t>.........</a:t>
            </a:r>
          </a:p>
          <a:p>
            <a:pPr algn="just"/>
            <a:endParaRPr lang="en-US" sz="2000" dirty="0" smtClean="0">
              <a:solidFill>
                <a:prstClr val="black"/>
              </a:solidFill>
            </a:endParaRPr>
          </a:p>
          <a:p>
            <a:pPr algn="just"/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* * </a:t>
            </a:r>
            <a:r>
              <a:rPr lang="en-US" sz="3200" dirty="0" err="1" smtClean="0">
                <a:solidFill>
                  <a:prstClr val="black"/>
                </a:solidFill>
                <a:latin typeface="Arial Rounded MT Bold"/>
              </a:rPr>
              <a:t>ইনপুট</a:t>
            </a:r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 Rounded MT Bold"/>
              </a:rPr>
              <a:t>ডিভাইস</a:t>
            </a:r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 Rounded MT Bold"/>
              </a:rPr>
              <a:t>কী</a:t>
            </a:r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 Rounded MT Bold"/>
              </a:rPr>
              <a:t>তা</a:t>
            </a:r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 Rounded MT Bold"/>
              </a:rPr>
              <a:t>বলতে</a:t>
            </a:r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 Rounded MT Bold"/>
              </a:rPr>
              <a:t>পারবে</a:t>
            </a:r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।</a:t>
            </a:r>
          </a:p>
          <a:p>
            <a:pPr algn="just"/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* </a:t>
            </a:r>
            <a:r>
              <a:rPr lang="en-US" sz="3200" dirty="0">
                <a:solidFill>
                  <a:prstClr val="black"/>
                </a:solidFill>
                <a:latin typeface="Arial Rounded MT Bold"/>
              </a:rPr>
              <a:t>* </a:t>
            </a:r>
            <a:r>
              <a:rPr lang="en-US" sz="3200" dirty="0" err="1" smtClean="0">
                <a:solidFill>
                  <a:prstClr val="black"/>
                </a:solidFill>
                <a:latin typeface="Arial Rounded MT Bold"/>
              </a:rPr>
              <a:t>ইনপুট</a:t>
            </a:r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 Rounded MT Bold"/>
              </a:rPr>
              <a:t>ডিভাইসের</a:t>
            </a:r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 Rounded MT Bold"/>
              </a:rPr>
              <a:t>কার্যাবলি</a:t>
            </a:r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 Rounded MT Bold"/>
              </a:rPr>
              <a:t>বর্ণনা</a:t>
            </a:r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 Rounded MT Bold"/>
              </a:rPr>
              <a:t>করতে</a:t>
            </a:r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 Rounded MT Bold"/>
              </a:rPr>
              <a:t>পারবে</a:t>
            </a:r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।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>
            <a:off x="-15575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8458200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-11783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8458201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814344"/>
            <a:ext cx="2922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শিখনফল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084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2209800" cy="198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9224" y="4426803"/>
            <a:ext cx="1865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কী-বোর্ড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/>
              <a:t>ইনপুট</a:t>
            </a:r>
            <a:r>
              <a:rPr lang="en-US" sz="3200" dirty="0" smtClean="0"/>
              <a:t> </a:t>
            </a:r>
            <a:r>
              <a:rPr lang="en-US" sz="3200" dirty="0" err="1" smtClean="0"/>
              <a:t>ডিভাইস</a:t>
            </a:r>
            <a:r>
              <a:rPr lang="en-US" sz="3200" dirty="0"/>
              <a:t> </a:t>
            </a:r>
            <a:r>
              <a:rPr lang="en-US" sz="3200" dirty="0" smtClean="0"/>
              <a:t>: </a:t>
            </a:r>
            <a:r>
              <a:rPr lang="en-US" sz="3200" dirty="0" err="1" smtClean="0"/>
              <a:t>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সকল</a:t>
            </a:r>
            <a:r>
              <a:rPr lang="en-US" sz="3200" dirty="0" smtClean="0"/>
              <a:t> </a:t>
            </a:r>
            <a:r>
              <a:rPr lang="bn-IN" sz="3200" dirty="0" smtClean="0"/>
              <a:t> যন্ত্র বা যন্তাংশের মাধ্যমে কম্পিউটারে নির্দেশনা প্রদান করা হয়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ইনপুট</a:t>
            </a:r>
            <a:r>
              <a:rPr lang="en-US" sz="3200" dirty="0" smtClean="0"/>
              <a:t> </a:t>
            </a:r>
            <a:r>
              <a:rPr lang="en-US" sz="3200" dirty="0" err="1" smtClean="0"/>
              <a:t>ডিভাইস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</a:t>
            </a:r>
            <a:r>
              <a:rPr lang="en-US" sz="3200" dirty="0" smtClean="0"/>
              <a:t>। </a:t>
            </a:r>
            <a:r>
              <a:rPr lang="en-US" sz="3200" dirty="0" err="1" smtClean="0"/>
              <a:t>যেমন</a:t>
            </a:r>
            <a:r>
              <a:rPr lang="en-US" sz="3200" dirty="0" smtClean="0"/>
              <a:t>-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20950"/>
            <a:ext cx="2286000" cy="1593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0" y="442680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মাউস</a:t>
            </a:r>
            <a:endParaRPr lang="en-US" sz="4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62200"/>
            <a:ext cx="2667000" cy="1752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67500" y="4267199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স্ক্যানার</a:t>
            </a:r>
            <a:endParaRPr lang="en-US" sz="4800" dirty="0"/>
          </a:p>
        </p:txBody>
      </p:sp>
      <p:sp>
        <p:nvSpPr>
          <p:cNvPr id="14" name="Half Frame 13"/>
          <p:cNvSpPr/>
          <p:nvPr/>
        </p:nvSpPr>
        <p:spPr>
          <a:xfrm>
            <a:off x="-15575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5" name="Half Frame 14"/>
          <p:cNvSpPr/>
          <p:nvPr/>
        </p:nvSpPr>
        <p:spPr>
          <a:xfrm rot="5400000">
            <a:off x="8458200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11783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7" name="Half Frame 16"/>
          <p:cNvSpPr/>
          <p:nvPr/>
        </p:nvSpPr>
        <p:spPr>
          <a:xfrm rot="10800000">
            <a:off x="8458201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37629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" y="5257800"/>
            <a:ext cx="3600450" cy="7078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prstClr val="black"/>
                </a:solidFill>
              </a:rPr>
              <a:t>ডিজিটাল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ক্যামেরা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686800" cy="193899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/>
              <a:t>ইনপুট</a:t>
            </a:r>
            <a:r>
              <a:rPr lang="en-US" sz="4000" dirty="0"/>
              <a:t> </a:t>
            </a:r>
            <a:r>
              <a:rPr lang="en-US" sz="4000" dirty="0" err="1"/>
              <a:t>ডিভাইস</a:t>
            </a:r>
            <a:r>
              <a:rPr lang="en-US" sz="4000" dirty="0"/>
              <a:t> : </a:t>
            </a:r>
            <a:r>
              <a:rPr lang="en-US" sz="4000" dirty="0" err="1"/>
              <a:t>যে</a:t>
            </a:r>
            <a:r>
              <a:rPr lang="en-US" sz="4000" dirty="0"/>
              <a:t> </a:t>
            </a:r>
            <a:r>
              <a:rPr lang="en-US" sz="4000" dirty="0" err="1"/>
              <a:t>সকল</a:t>
            </a:r>
            <a:r>
              <a:rPr lang="en-US" sz="4000" dirty="0"/>
              <a:t> </a:t>
            </a:r>
            <a:r>
              <a:rPr lang="en-US" sz="4000" dirty="0" err="1"/>
              <a:t>ডিভাইসের</a:t>
            </a:r>
            <a:r>
              <a:rPr lang="en-US" sz="4000" dirty="0"/>
              <a:t> </a:t>
            </a:r>
            <a:r>
              <a:rPr lang="en-US" sz="4000" dirty="0" err="1"/>
              <a:t>মাধ্যমে</a:t>
            </a:r>
            <a:r>
              <a:rPr lang="en-US" sz="4000" dirty="0"/>
              <a:t> </a:t>
            </a:r>
            <a:r>
              <a:rPr lang="en-US" sz="4000" dirty="0" err="1"/>
              <a:t>কোন</a:t>
            </a:r>
            <a:r>
              <a:rPr lang="en-US" sz="4000" dirty="0"/>
              <a:t> </a:t>
            </a:r>
            <a:r>
              <a:rPr lang="en-US" sz="4000" dirty="0" err="1"/>
              <a:t>তথ্য</a:t>
            </a:r>
            <a:r>
              <a:rPr lang="en-US" sz="4000" dirty="0"/>
              <a:t> </a:t>
            </a:r>
            <a:r>
              <a:rPr lang="en-US" sz="4000" dirty="0" err="1"/>
              <a:t>কম্পিউটারে</a:t>
            </a:r>
            <a:r>
              <a:rPr lang="en-US" sz="4000" dirty="0"/>
              <a:t> </a:t>
            </a:r>
            <a:r>
              <a:rPr lang="bn-IN" sz="4000" dirty="0" smtClean="0"/>
              <a:t>প্রেরণ 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করা</a:t>
            </a:r>
            <a:r>
              <a:rPr lang="en-US" sz="4000" dirty="0" smtClean="0"/>
              <a:t> </a:t>
            </a:r>
            <a:r>
              <a:rPr lang="en-US" sz="4000" dirty="0" err="1"/>
              <a:t>হয়</a:t>
            </a:r>
            <a:r>
              <a:rPr lang="en-US" sz="4000" dirty="0"/>
              <a:t> </a:t>
            </a:r>
            <a:r>
              <a:rPr lang="en-US" sz="4000" dirty="0" err="1"/>
              <a:t>তাকে</a:t>
            </a:r>
            <a:r>
              <a:rPr lang="en-US" sz="4000" dirty="0"/>
              <a:t> </a:t>
            </a:r>
            <a:r>
              <a:rPr lang="en-US" sz="4000" dirty="0" err="1"/>
              <a:t>ইনপুট</a:t>
            </a:r>
            <a:r>
              <a:rPr lang="en-US" sz="4000" dirty="0"/>
              <a:t> </a:t>
            </a:r>
            <a:r>
              <a:rPr lang="en-US" sz="4000" dirty="0" err="1"/>
              <a:t>ডিভাইস</a:t>
            </a:r>
            <a:r>
              <a:rPr lang="en-US" sz="4000" dirty="0"/>
              <a:t> </a:t>
            </a:r>
            <a:r>
              <a:rPr lang="en-US" sz="4000" dirty="0" err="1"/>
              <a:t>বলে</a:t>
            </a:r>
            <a:r>
              <a:rPr lang="en-US" sz="4000" dirty="0"/>
              <a:t>। </a:t>
            </a:r>
            <a:r>
              <a:rPr lang="en-US" sz="4000" dirty="0" err="1"/>
              <a:t>যেমন</a:t>
            </a:r>
            <a:r>
              <a:rPr lang="en-US" sz="4000" dirty="0"/>
              <a:t>-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4250" y="5257800"/>
            <a:ext cx="2857500" cy="76944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prstClr val="black"/>
                </a:solidFill>
              </a:rPr>
              <a:t>মাইক্রোফোন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5265003"/>
            <a:ext cx="1905000" cy="7078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ওএমআ</a:t>
            </a:r>
            <a:r>
              <a:rPr lang="en-US" sz="4000" dirty="0" err="1" smtClean="0">
                <a:solidFill>
                  <a:prstClr val="black"/>
                </a:solidFill>
              </a:rPr>
              <a:t>র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>
            <a:off x="-15575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6" name="Half Frame 15"/>
          <p:cNvSpPr/>
          <p:nvPr/>
        </p:nvSpPr>
        <p:spPr>
          <a:xfrm rot="5400000">
            <a:off x="8458200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7" name="Half Frame 16"/>
          <p:cNvSpPr/>
          <p:nvPr/>
        </p:nvSpPr>
        <p:spPr>
          <a:xfrm rot="16200000">
            <a:off x="-11783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8" name="Half Frame 17"/>
          <p:cNvSpPr/>
          <p:nvPr/>
        </p:nvSpPr>
        <p:spPr>
          <a:xfrm rot="10800000">
            <a:off x="8458201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6950"/>
            <a:ext cx="2286000" cy="2838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52" y="2743200"/>
            <a:ext cx="2520696" cy="2209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541390"/>
            <a:ext cx="3048000" cy="241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8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7400" y="1308318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bn-IN" sz="2400" dirty="0" smtClean="0">
                <a:solidFill>
                  <a:srgbClr val="006699"/>
                </a:solidFill>
              </a:rPr>
              <a:t>কীবোর্ডঃ </a:t>
            </a:r>
            <a:r>
              <a:rPr lang="en-US" sz="2400" dirty="0" err="1" smtClean="0">
                <a:solidFill>
                  <a:srgbClr val="006699"/>
                </a:solidFill>
              </a:rPr>
              <a:t>কম্পিউটারে</a:t>
            </a:r>
            <a:r>
              <a:rPr lang="en-US" sz="2400" dirty="0" smtClean="0">
                <a:solidFill>
                  <a:srgbClr val="006699"/>
                </a:solidFill>
              </a:rPr>
              <a:t> </a:t>
            </a:r>
            <a:r>
              <a:rPr lang="en-US" sz="2400" dirty="0" err="1" smtClean="0">
                <a:solidFill>
                  <a:srgbClr val="006699"/>
                </a:solidFill>
              </a:rPr>
              <a:t>ইনপুট</a:t>
            </a:r>
            <a:r>
              <a:rPr lang="en-US" sz="2400" dirty="0" smtClean="0">
                <a:solidFill>
                  <a:srgbClr val="006699"/>
                </a:solidFill>
              </a:rPr>
              <a:t> </a:t>
            </a:r>
            <a:r>
              <a:rPr lang="en-US" sz="2400" dirty="0" err="1" smtClean="0">
                <a:solidFill>
                  <a:srgbClr val="006699"/>
                </a:solidFill>
              </a:rPr>
              <a:t>দেওয়ার</a:t>
            </a:r>
            <a:r>
              <a:rPr lang="en-US" sz="2400" dirty="0" smtClean="0">
                <a:solidFill>
                  <a:srgbClr val="006699"/>
                </a:solidFill>
              </a:rPr>
              <a:t> </a:t>
            </a:r>
            <a:r>
              <a:rPr lang="en-US" sz="2400" dirty="0" err="1" smtClean="0">
                <a:solidFill>
                  <a:srgbClr val="006699"/>
                </a:solidFill>
              </a:rPr>
              <a:t>প্রধান</a:t>
            </a:r>
            <a:r>
              <a:rPr lang="en-US" sz="2400" dirty="0" smtClean="0">
                <a:solidFill>
                  <a:srgbClr val="006699"/>
                </a:solidFill>
              </a:rPr>
              <a:t> </a:t>
            </a:r>
            <a:r>
              <a:rPr lang="en-US" sz="2400" dirty="0" err="1" smtClean="0">
                <a:solidFill>
                  <a:srgbClr val="006699"/>
                </a:solidFill>
              </a:rPr>
              <a:t>যন্ত্র</a:t>
            </a:r>
            <a:r>
              <a:rPr lang="en-US" sz="2400" dirty="0" smtClean="0">
                <a:solidFill>
                  <a:srgbClr val="006699"/>
                </a:solidFill>
              </a:rPr>
              <a:t> </a:t>
            </a:r>
            <a:r>
              <a:rPr lang="en-US" sz="2400" dirty="0" err="1" smtClean="0">
                <a:solidFill>
                  <a:srgbClr val="006699"/>
                </a:solidFill>
              </a:rPr>
              <a:t>হলো</a:t>
            </a:r>
            <a:r>
              <a:rPr lang="en-US" sz="2400" dirty="0" smtClean="0">
                <a:solidFill>
                  <a:srgbClr val="006699"/>
                </a:solidFill>
              </a:rPr>
              <a:t> </a:t>
            </a:r>
            <a:r>
              <a:rPr lang="en-US" sz="2400" dirty="0" err="1" smtClean="0">
                <a:solidFill>
                  <a:srgbClr val="006699"/>
                </a:solidFill>
              </a:rPr>
              <a:t>কী-বোর্ড</a:t>
            </a:r>
            <a:r>
              <a:rPr lang="en-US" sz="2400" dirty="0" smtClean="0">
                <a:solidFill>
                  <a:srgbClr val="006699"/>
                </a:solidFill>
              </a:rPr>
              <a:t>। </a:t>
            </a:r>
            <a:r>
              <a:rPr lang="en-US" sz="2400" dirty="0" err="1" smtClean="0">
                <a:solidFill>
                  <a:srgbClr val="006699"/>
                </a:solidFill>
              </a:rPr>
              <a:t>এটিকে</a:t>
            </a:r>
            <a:r>
              <a:rPr lang="en-US" sz="2400" dirty="0" smtClean="0">
                <a:solidFill>
                  <a:srgbClr val="006699"/>
                </a:solidFill>
              </a:rPr>
              <a:t> </a:t>
            </a:r>
            <a:r>
              <a:rPr lang="en-US" sz="2400" dirty="0" err="1" smtClean="0">
                <a:solidFill>
                  <a:srgbClr val="006699"/>
                </a:solidFill>
              </a:rPr>
              <a:t>দিয়ে</a:t>
            </a:r>
            <a:r>
              <a:rPr lang="en-US" sz="2400" dirty="0" smtClean="0">
                <a:solidFill>
                  <a:srgbClr val="006699"/>
                </a:solidFill>
              </a:rPr>
              <a:t> </a:t>
            </a:r>
            <a:r>
              <a:rPr lang="en-US" sz="2400" dirty="0" err="1" smtClean="0">
                <a:solidFill>
                  <a:srgbClr val="006699"/>
                </a:solidFill>
              </a:rPr>
              <a:t>কোন</a:t>
            </a:r>
            <a:r>
              <a:rPr lang="en-US" sz="2400" dirty="0" smtClean="0">
                <a:solidFill>
                  <a:srgbClr val="006699"/>
                </a:solidFill>
              </a:rPr>
              <a:t> </a:t>
            </a:r>
            <a:r>
              <a:rPr lang="en-US" sz="2400" dirty="0" err="1" smtClean="0">
                <a:solidFill>
                  <a:srgbClr val="006699"/>
                </a:solidFill>
              </a:rPr>
              <a:t>কাজ</a:t>
            </a:r>
            <a:r>
              <a:rPr lang="en-US" sz="2400" dirty="0" smtClean="0">
                <a:solidFill>
                  <a:srgbClr val="006699"/>
                </a:solidFill>
              </a:rPr>
              <a:t> </a:t>
            </a:r>
            <a:r>
              <a:rPr lang="en-US" sz="2400" dirty="0" err="1" smtClean="0">
                <a:solidFill>
                  <a:srgbClr val="006699"/>
                </a:solidFill>
              </a:rPr>
              <a:t>করাতে</a:t>
            </a:r>
            <a:r>
              <a:rPr lang="en-US" sz="2400" dirty="0" smtClean="0">
                <a:solidFill>
                  <a:srgbClr val="006699"/>
                </a:solidFill>
              </a:rPr>
              <a:t> </a:t>
            </a:r>
            <a:r>
              <a:rPr lang="en-US" sz="2400" dirty="0" err="1" smtClean="0">
                <a:solidFill>
                  <a:srgbClr val="006699"/>
                </a:solidFill>
              </a:rPr>
              <a:t>চাইলে</a:t>
            </a:r>
            <a:r>
              <a:rPr lang="en-US" sz="2400" dirty="0" smtClean="0">
                <a:solidFill>
                  <a:srgbClr val="006699"/>
                </a:solidFill>
              </a:rPr>
              <a:t> </a:t>
            </a:r>
            <a:r>
              <a:rPr lang="en-US" sz="2400" dirty="0" err="1" smtClean="0">
                <a:solidFill>
                  <a:srgbClr val="006699"/>
                </a:solidFill>
              </a:rPr>
              <a:t>কিছু</a:t>
            </a:r>
            <a:r>
              <a:rPr lang="en-US" sz="2400" dirty="0" smtClean="0">
                <a:solidFill>
                  <a:srgbClr val="006699"/>
                </a:solidFill>
              </a:rPr>
              <a:t> </a:t>
            </a:r>
            <a:r>
              <a:rPr lang="en-US" sz="2400" dirty="0" err="1" smtClean="0">
                <a:solidFill>
                  <a:srgbClr val="006699"/>
                </a:solidFill>
              </a:rPr>
              <a:t>নির্দেশনা</a:t>
            </a:r>
            <a:r>
              <a:rPr lang="en-US" sz="2400" dirty="0" smtClean="0">
                <a:solidFill>
                  <a:srgbClr val="006699"/>
                </a:solidFill>
              </a:rPr>
              <a:t> </a:t>
            </a:r>
            <a:r>
              <a:rPr lang="en-US" sz="2400" dirty="0" err="1" smtClean="0">
                <a:solidFill>
                  <a:srgbClr val="006699"/>
                </a:solidFill>
              </a:rPr>
              <a:t>দিতে</a:t>
            </a:r>
            <a:r>
              <a:rPr lang="en-US" sz="2400" dirty="0" smtClean="0">
                <a:solidFill>
                  <a:srgbClr val="006699"/>
                </a:solidFill>
              </a:rPr>
              <a:t> </a:t>
            </a:r>
            <a:r>
              <a:rPr lang="en-US" sz="2400" dirty="0" err="1" smtClean="0">
                <a:solidFill>
                  <a:srgbClr val="006699"/>
                </a:solidFill>
              </a:rPr>
              <a:t>হয়</a:t>
            </a:r>
            <a:r>
              <a:rPr lang="en-US" sz="2400" dirty="0" smtClean="0">
                <a:solidFill>
                  <a:srgbClr val="006699"/>
                </a:solidFill>
              </a:rPr>
              <a:t>। </a:t>
            </a:r>
            <a:r>
              <a:rPr lang="en-US" sz="2400" dirty="0" err="1" smtClean="0">
                <a:solidFill>
                  <a:srgbClr val="006699"/>
                </a:solidFill>
              </a:rPr>
              <a:t>আমরা</a:t>
            </a:r>
            <a:r>
              <a:rPr lang="en-US" sz="2400" dirty="0" smtClean="0">
                <a:solidFill>
                  <a:srgbClr val="006699"/>
                </a:solidFill>
              </a:rPr>
              <a:t> </a:t>
            </a:r>
            <a:r>
              <a:rPr lang="en-US" sz="2400" dirty="0" err="1" smtClean="0">
                <a:solidFill>
                  <a:srgbClr val="006699"/>
                </a:solidFill>
              </a:rPr>
              <a:t>যখন</a:t>
            </a:r>
            <a:r>
              <a:rPr lang="en-US" sz="2400" dirty="0" smtClean="0">
                <a:solidFill>
                  <a:srgbClr val="006699"/>
                </a:solidFill>
              </a:rPr>
              <a:t> </a:t>
            </a:r>
            <a:r>
              <a:rPr lang="en-US" sz="2400" dirty="0" err="1" smtClean="0">
                <a:solidFill>
                  <a:srgbClr val="006699"/>
                </a:solidFill>
              </a:rPr>
              <a:t>বোতাম</a:t>
            </a:r>
            <a:r>
              <a:rPr lang="en-US" sz="2400" dirty="0" smtClean="0">
                <a:solidFill>
                  <a:srgbClr val="006699"/>
                </a:solidFill>
              </a:rPr>
              <a:t> </a:t>
            </a:r>
            <a:r>
              <a:rPr lang="en-US" sz="2400" dirty="0" err="1" smtClean="0">
                <a:solidFill>
                  <a:srgbClr val="006699"/>
                </a:solidFill>
              </a:rPr>
              <a:t>চেপে</a:t>
            </a:r>
            <a:r>
              <a:rPr lang="en-US" sz="2400" dirty="0" smtClean="0">
                <a:solidFill>
                  <a:srgbClr val="006699"/>
                </a:solidFill>
              </a:rPr>
              <a:t> </a:t>
            </a:r>
            <a:r>
              <a:rPr lang="en-US" sz="2400" dirty="0" err="1" smtClean="0">
                <a:solidFill>
                  <a:srgbClr val="006699"/>
                </a:solidFill>
              </a:rPr>
              <a:t>নির্দেশনা</a:t>
            </a:r>
            <a:r>
              <a:rPr lang="en-US" sz="2400" dirty="0" smtClean="0">
                <a:solidFill>
                  <a:srgbClr val="006699"/>
                </a:solidFill>
              </a:rPr>
              <a:t> </a:t>
            </a:r>
            <a:r>
              <a:rPr lang="en-US" sz="2400" dirty="0" err="1" smtClean="0">
                <a:solidFill>
                  <a:srgbClr val="006699"/>
                </a:solidFill>
              </a:rPr>
              <a:t>দেই</a:t>
            </a:r>
            <a:r>
              <a:rPr lang="en-US" sz="2400" dirty="0" smtClean="0">
                <a:solidFill>
                  <a:srgbClr val="006699"/>
                </a:solidFill>
              </a:rPr>
              <a:t> </a:t>
            </a:r>
            <a:r>
              <a:rPr lang="en-US" sz="2400" dirty="0" err="1" smtClean="0">
                <a:solidFill>
                  <a:srgbClr val="006699"/>
                </a:solidFill>
              </a:rPr>
              <a:t>তখন</a:t>
            </a:r>
            <a:r>
              <a:rPr lang="en-US" sz="2400" dirty="0" smtClean="0">
                <a:solidFill>
                  <a:srgbClr val="006699"/>
                </a:solidFill>
              </a:rPr>
              <a:t> </a:t>
            </a:r>
            <a:r>
              <a:rPr lang="en-US" sz="2400" dirty="0" err="1" smtClean="0">
                <a:solidFill>
                  <a:srgbClr val="006699"/>
                </a:solidFill>
              </a:rPr>
              <a:t>যন্ত্রগুলো</a:t>
            </a:r>
            <a:r>
              <a:rPr lang="en-US" sz="2400" dirty="0" smtClean="0">
                <a:solidFill>
                  <a:srgbClr val="006699"/>
                </a:solidFill>
              </a:rPr>
              <a:t> </a:t>
            </a:r>
            <a:r>
              <a:rPr lang="en-US" sz="2400" dirty="0" err="1" smtClean="0">
                <a:solidFill>
                  <a:srgbClr val="006699"/>
                </a:solidFill>
              </a:rPr>
              <a:t>আমাদের</a:t>
            </a:r>
            <a:r>
              <a:rPr lang="en-US" sz="2400" dirty="0" smtClean="0">
                <a:solidFill>
                  <a:srgbClr val="006699"/>
                </a:solidFill>
              </a:rPr>
              <a:t> </a:t>
            </a:r>
            <a:r>
              <a:rPr lang="en-US" sz="2400" dirty="0" err="1" smtClean="0">
                <a:solidFill>
                  <a:srgbClr val="006699"/>
                </a:solidFill>
              </a:rPr>
              <a:t>চাওয়া</a:t>
            </a:r>
            <a:r>
              <a:rPr lang="en-US" sz="2400" dirty="0" smtClean="0">
                <a:solidFill>
                  <a:srgbClr val="006699"/>
                </a:solidFill>
              </a:rPr>
              <a:t> </a:t>
            </a:r>
            <a:r>
              <a:rPr lang="en-US" sz="2400" dirty="0" err="1" smtClean="0">
                <a:solidFill>
                  <a:srgbClr val="006699"/>
                </a:solidFill>
              </a:rPr>
              <a:t>অনুযায়ী</a:t>
            </a:r>
            <a:r>
              <a:rPr lang="en-US" sz="2400" dirty="0" smtClean="0">
                <a:solidFill>
                  <a:srgbClr val="006699"/>
                </a:solidFill>
              </a:rPr>
              <a:t> </a:t>
            </a:r>
            <a:r>
              <a:rPr lang="en-US" sz="2400" dirty="0" err="1" smtClean="0">
                <a:solidFill>
                  <a:srgbClr val="006699"/>
                </a:solidFill>
              </a:rPr>
              <a:t>কাজটি</a:t>
            </a:r>
            <a:r>
              <a:rPr lang="en-US" sz="2400" dirty="0" smtClean="0">
                <a:solidFill>
                  <a:srgbClr val="006699"/>
                </a:solidFill>
              </a:rPr>
              <a:t> </a:t>
            </a:r>
            <a:r>
              <a:rPr lang="en-US" sz="2400" dirty="0" err="1" smtClean="0">
                <a:solidFill>
                  <a:srgbClr val="006699"/>
                </a:solidFill>
              </a:rPr>
              <a:t>করে</a:t>
            </a:r>
            <a:r>
              <a:rPr lang="en-US" sz="2400" dirty="0" smtClean="0">
                <a:solidFill>
                  <a:srgbClr val="006699"/>
                </a:solidFill>
              </a:rPr>
              <a:t> </a:t>
            </a:r>
            <a:r>
              <a:rPr lang="en-US" sz="2400" dirty="0" err="1" smtClean="0">
                <a:solidFill>
                  <a:srgbClr val="006699"/>
                </a:solidFill>
              </a:rPr>
              <a:t>দেয়</a:t>
            </a:r>
            <a:r>
              <a:rPr lang="en-US" sz="2400" dirty="0" smtClean="0">
                <a:solidFill>
                  <a:srgbClr val="006699"/>
                </a:solidFill>
              </a:rPr>
              <a:t>।   </a:t>
            </a:r>
            <a:r>
              <a:rPr lang="bn-IN" sz="2400" dirty="0" smtClean="0">
                <a:solidFill>
                  <a:srgbClr val="006699"/>
                </a:solidFill>
              </a:rPr>
              <a:t> </a:t>
            </a:r>
            <a:endParaRPr lang="en-US" sz="2400" dirty="0" smtClean="0">
              <a:solidFill>
                <a:srgbClr val="0066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520" y="2924161"/>
            <a:ext cx="6019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bn-IN" sz="2400" dirty="0" smtClean="0">
                <a:solidFill>
                  <a:srgbClr val="006699"/>
                </a:solidFill>
              </a:rPr>
              <a:t>মাউসঃ</a:t>
            </a:r>
            <a:r>
              <a:rPr lang="en-US" sz="2400" dirty="0" err="1" smtClean="0">
                <a:solidFill>
                  <a:srgbClr val="006699"/>
                </a:solidFill>
              </a:rPr>
              <a:t>এটি</a:t>
            </a:r>
            <a:r>
              <a:rPr lang="en-US" sz="2400" dirty="0" smtClean="0">
                <a:solidFill>
                  <a:srgbClr val="006699"/>
                </a:solidFill>
              </a:rPr>
              <a:t> </a:t>
            </a:r>
            <a:r>
              <a:rPr lang="en-US" sz="2400" dirty="0" err="1" smtClean="0">
                <a:solidFill>
                  <a:srgbClr val="006699"/>
                </a:solidFill>
              </a:rPr>
              <a:t>একটি</a:t>
            </a:r>
            <a:r>
              <a:rPr lang="bn-IN" sz="2400" dirty="0" smtClean="0">
                <a:solidFill>
                  <a:srgbClr val="006699"/>
                </a:solidFill>
              </a:rPr>
              <a:t> </a:t>
            </a:r>
            <a:r>
              <a:rPr lang="en-US" sz="2400" dirty="0" err="1" smtClean="0">
                <a:solidFill>
                  <a:srgbClr val="006699"/>
                </a:solidFill>
              </a:rPr>
              <a:t>ইনপুট</a:t>
            </a:r>
            <a:r>
              <a:rPr lang="en-US" sz="2400" dirty="0" smtClean="0">
                <a:solidFill>
                  <a:srgbClr val="006699"/>
                </a:solidFill>
              </a:rPr>
              <a:t> </a:t>
            </a:r>
            <a:r>
              <a:rPr lang="en-US" sz="2400" dirty="0" err="1" smtClean="0">
                <a:solidFill>
                  <a:srgbClr val="006699"/>
                </a:solidFill>
              </a:rPr>
              <a:t>ডিভাইস</a:t>
            </a:r>
            <a:r>
              <a:rPr lang="en-US" sz="2400" dirty="0" smtClean="0">
                <a:solidFill>
                  <a:srgbClr val="006699"/>
                </a:solidFill>
              </a:rPr>
              <a:t>।</a:t>
            </a:r>
            <a:r>
              <a:rPr lang="bn-IN" sz="2400" dirty="0" smtClean="0">
                <a:solidFill>
                  <a:srgbClr val="006699"/>
                </a:solidFill>
              </a:rPr>
              <a:t>মাউস নাড়া চাড়া করলে মনিটরের পর্দায় একটি  তীর চিহ্ন </a:t>
            </a:r>
            <a:r>
              <a:rPr lang="en-US" sz="2400" dirty="0" smtClean="0">
                <a:solidFill>
                  <a:srgbClr val="006699"/>
                </a:solidFill>
              </a:rPr>
              <a:t> </a:t>
            </a:r>
            <a:r>
              <a:rPr lang="bn-IN" sz="2400" dirty="0" smtClean="0">
                <a:solidFill>
                  <a:srgbClr val="006699"/>
                </a:solidFill>
              </a:rPr>
              <a:t>নাড়া চাড়া করে একে মাউস পয়েণ্টার বলে। মাউস চিকন লম্বা তার  দিয়ে সনযুক্ত ইঁ দুর সদৃশ ক্ষুদ্র  যন্ত্রাংশ </a:t>
            </a:r>
            <a:r>
              <a:rPr lang="en-US" sz="3200" dirty="0" smtClean="0">
                <a:solidFill>
                  <a:srgbClr val="006699"/>
                </a:solidFill>
              </a:rPr>
              <a:t> </a:t>
            </a:r>
            <a:r>
              <a:rPr lang="bn-IN" sz="2400" dirty="0" smtClean="0">
                <a:solidFill>
                  <a:srgbClr val="006699"/>
                </a:solidFill>
              </a:rPr>
              <a:t>যা দিয়ে কম্পিউটারে ইনপুট  দেয়া  হয়। </a:t>
            </a:r>
            <a:endParaRPr lang="en-US" dirty="0" smtClean="0">
              <a:solidFill>
                <a:srgbClr val="006699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Bevel 1"/>
          <p:cNvSpPr/>
          <p:nvPr/>
        </p:nvSpPr>
        <p:spPr>
          <a:xfrm>
            <a:off x="2286000" y="152400"/>
            <a:ext cx="4953000" cy="990600"/>
          </a:xfrm>
          <a:prstGeom prst="bevel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</a:rPr>
              <a:t>কার্যাবলি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</a:rPr>
              <a:t>সমূহ</a:t>
            </a:r>
            <a:endParaRPr 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5105400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bn-IN" sz="2800" dirty="0" smtClean="0">
                <a:solidFill>
                  <a:srgbClr val="006699"/>
                </a:solidFill>
              </a:rPr>
              <a:t>স্ক্যানারঃ </a:t>
            </a:r>
            <a:r>
              <a:rPr lang="en-US" sz="2800" dirty="0" err="1" smtClean="0">
                <a:solidFill>
                  <a:srgbClr val="006699"/>
                </a:solidFill>
              </a:rPr>
              <a:t>কোন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প্রকার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ছবি</a:t>
            </a:r>
            <a:r>
              <a:rPr lang="en-US" sz="2800" dirty="0" smtClean="0">
                <a:solidFill>
                  <a:srgbClr val="006699"/>
                </a:solidFill>
              </a:rPr>
              <a:t>, </a:t>
            </a:r>
            <a:r>
              <a:rPr lang="en-US" sz="2800" dirty="0" err="1" smtClean="0">
                <a:solidFill>
                  <a:srgbClr val="006699"/>
                </a:solidFill>
              </a:rPr>
              <a:t>মুদ্রিত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বা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হাতে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লেখা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কোন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ডকুমেন্ট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অথবা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কোন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বস্তুর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ডিজিটাল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প্রতিলিপি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তৈরি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করার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যন্ত্রের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নাম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স্ক্যানার</a:t>
            </a:r>
            <a:r>
              <a:rPr lang="en-US" sz="2800" dirty="0" smtClean="0">
                <a:solidFill>
                  <a:srgbClr val="006699"/>
                </a:solidFill>
              </a:rPr>
              <a:t>।  </a:t>
            </a:r>
            <a:r>
              <a:rPr lang="bn-IN" sz="2800" dirty="0" smtClean="0">
                <a:solidFill>
                  <a:srgbClr val="006699"/>
                </a:solidFill>
              </a:rPr>
              <a:t>স্ক্যানার একটি ইনপুট  । </a:t>
            </a:r>
            <a:endParaRPr lang="en-US" dirty="0" smtClean="0">
              <a:solidFill>
                <a:srgbClr val="006699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1600200" cy="1295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0"/>
            <a:ext cx="1600200" cy="868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5105401"/>
            <a:ext cx="1752600" cy="990600"/>
          </a:xfrm>
          <a:prstGeom prst="rect">
            <a:avLst/>
          </a:prstGeom>
        </p:spPr>
      </p:pic>
      <p:sp>
        <p:nvSpPr>
          <p:cNvPr id="9" name="Half Frame 8"/>
          <p:cNvSpPr/>
          <p:nvPr/>
        </p:nvSpPr>
        <p:spPr>
          <a:xfrm>
            <a:off x="-15575" y="0"/>
            <a:ext cx="685800" cy="685800"/>
          </a:xfrm>
          <a:prstGeom prst="halfFrame">
            <a:avLst/>
          </a:prstGeom>
          <a:pattFill prst="pct5">
            <a:fgClr>
              <a:schemeClr val="accent1"/>
            </a:fgClr>
            <a:bgClr>
              <a:srgbClr val="00206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alf Frame 11"/>
          <p:cNvSpPr/>
          <p:nvPr/>
        </p:nvSpPr>
        <p:spPr>
          <a:xfrm rot="5400000">
            <a:off x="8458200" y="0"/>
            <a:ext cx="685800" cy="685800"/>
          </a:xfrm>
          <a:prstGeom prst="halfFrame">
            <a:avLst/>
          </a:prstGeom>
          <a:pattFill prst="pct5">
            <a:fgClr>
              <a:schemeClr val="accent1"/>
            </a:fgClr>
            <a:bgClr>
              <a:srgbClr val="00206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alf Frame 14"/>
          <p:cNvSpPr/>
          <p:nvPr/>
        </p:nvSpPr>
        <p:spPr>
          <a:xfrm rot="16200000">
            <a:off x="-11783" y="6172200"/>
            <a:ext cx="685800" cy="685800"/>
          </a:xfrm>
          <a:prstGeom prst="halfFrame">
            <a:avLst/>
          </a:prstGeom>
          <a:pattFill prst="pct5">
            <a:fgClr>
              <a:schemeClr val="accent1"/>
            </a:fgClr>
            <a:bgClr>
              <a:srgbClr val="00206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alf Frame 15"/>
          <p:cNvSpPr/>
          <p:nvPr/>
        </p:nvSpPr>
        <p:spPr>
          <a:xfrm rot="10800000">
            <a:off x="8458200" y="6174475"/>
            <a:ext cx="685800" cy="685800"/>
          </a:xfrm>
          <a:prstGeom prst="halfFrame">
            <a:avLst/>
          </a:prstGeom>
          <a:pattFill prst="pct5">
            <a:fgClr>
              <a:schemeClr val="accent1"/>
            </a:fgClr>
            <a:bgClr>
              <a:srgbClr val="00206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74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" grpId="0" animBg="1"/>
      <p:bldP spid="10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5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362</Words>
  <Application>Microsoft Office PowerPoint</Application>
  <PresentationFormat>On-screen Show (4:3)</PresentationFormat>
  <Paragraphs>55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Rounded MT Bold</vt:lpstr>
      <vt:lpstr>Calibri</vt:lpstr>
      <vt:lpstr>Georgia</vt:lpstr>
      <vt:lpstr>NikoshBAN</vt:lpstr>
      <vt:lpstr>Vrinda</vt:lpstr>
      <vt:lpstr>Wingdings</vt:lpstr>
      <vt:lpstr>Wingdings 2</vt:lpstr>
      <vt:lpstr>3_Office Theme</vt:lpstr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lab</cp:lastModifiedBy>
  <cp:revision>114</cp:revision>
  <dcterms:created xsi:type="dcterms:W3CDTF">2006-08-16T00:00:00Z</dcterms:created>
  <dcterms:modified xsi:type="dcterms:W3CDTF">2021-06-10T09:05:16Z</dcterms:modified>
</cp:coreProperties>
</file>