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46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6400800" cy="2285999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IN" sz="6000" dirty="0" smtClean="0"/>
              <a:t>স্বাগতম</a:t>
            </a:r>
            <a:endParaRPr lang="en-US" sz="600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362200"/>
            <a:ext cx="64008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bn-IN" dirty="0" smtClean="0"/>
              <a:t>ব্যাংকঃ ব্যাংক শব্দের আভিধানিক অর্থ কোষাঘার, লম্বা টেবিল। </a:t>
            </a:r>
          </a:p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dirty="0" smtClean="0"/>
              <a:t>ব্যাংক একটি আর্থিক প্রতিষঠান।যা জনগনের কাছ থেকে সুদের বিনিময়ে আমানত গ্রহন করে মুনাফা অর্জনে বিনিয়োগ করে এবং চাহিবামাএ ফেরত দিতে বাধ্য থাকে।</a:t>
            </a:r>
          </a:p>
          <a:p>
            <a:endParaRPr lang="bn-IN" dirty="0" smtClean="0"/>
          </a:p>
          <a:p>
            <a:r>
              <a:rPr lang="bn-IN" dirty="0" smtClean="0"/>
              <a:t>ব্যাংকিংঃ ব্যাংকের সকল কর্মকাণ্ডকে ব্যাংকিং বলে।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563880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447800"/>
            <a:ext cx="5638800" cy="2590800"/>
          </a:xfrm>
          <a:solidFill>
            <a:srgbClr val="00B0F0"/>
          </a:solidFill>
        </p:spPr>
        <p:txBody>
          <a:bodyPr>
            <a:normAutofit/>
          </a:bodyPr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মুদ্রা  কাকে বলে?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6400800" cy="11430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bn-IN" dirty="0" smtClean="0"/>
              <a:t>জোড়ায় কাজ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71600"/>
            <a:ext cx="6400800" cy="1752601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ব্যাংক কি লিখ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bn-IN" dirty="0" smtClean="0"/>
              <a:t>মুল্যায়ন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2743199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IN" sz="4400" dirty="0" smtClean="0"/>
              <a:t>১। মুদ্রা কি?। </a:t>
            </a:r>
          </a:p>
          <a:p>
            <a:r>
              <a:rPr lang="bn-IN" sz="4400" dirty="0" smtClean="0"/>
              <a:t>২।ব্যাংকের আভিধানিক অর্থ কি?</a:t>
            </a:r>
          </a:p>
          <a:p>
            <a:r>
              <a:rPr lang="bn-IN" sz="4400" dirty="0" smtClean="0"/>
              <a:t>৩।মুদ্রার ইতিহাস কেমন?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solidFill>
            <a:srgbClr val="92D050"/>
          </a:solidFill>
        </p:spPr>
        <p:txBody>
          <a:bodyPr/>
          <a:lstStyle/>
          <a:p>
            <a:r>
              <a:rPr lang="bn-IN" dirty="0" smtClean="0"/>
              <a:t>বাড়ির কাজ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1"/>
            <a:ext cx="7772400" cy="28194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মুদ্রার ইতিহাস ব্যাখ্যা কর।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981200"/>
            <a:ext cx="5257800" cy="35052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304801"/>
            <a:ext cx="5257800" cy="16764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ধন্যবাদ</a:t>
            </a:r>
          </a:p>
          <a:p>
            <a:pPr algn="ctr"/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  <a:solidFill>
            <a:srgbClr val="92D050"/>
          </a:solidFill>
        </p:spPr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মোসাঃ ফাতেমা আক্তার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সহকারি শিক্ষক 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খলিলপুর উচ্চ বিদ্যালয়</a:t>
            </a:r>
          </a:p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দেবিদ্বার,কুমিল্লা।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5800" y="457200"/>
            <a:ext cx="3429000" cy="2971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শ্রেনি ঃ নবম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বিষয়ঃ হিসাববিঞান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তাং ১০/৬/২০২১</a:t>
            </a:r>
          </a:p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oin-colla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600200"/>
            <a:ext cx="6705599" cy="3886199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-125 (1)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6375" y="1929606"/>
            <a:ext cx="5610225" cy="350423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-126774-154586656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9128" y="1676400"/>
            <a:ext cx="5817964" cy="3276601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6934200" cy="1401762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bn-IN" dirty="0" smtClean="0"/>
              <a:t>পাঠ শিরোনাম</a:t>
            </a:r>
            <a:br>
              <a:rPr lang="bn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1"/>
            <a:ext cx="6934200" cy="25146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bn-IN" sz="5400" b="1" u="sng" dirty="0" smtClean="0">
                <a:latin typeface="NikoshBAN" pitchFamily="2" charset="0"/>
                <a:cs typeface="NikoshBAN" pitchFamily="2" charset="0"/>
              </a:rPr>
              <a:t>মূদ্রা,ব্যাংক ও ব্যাংকিং</a:t>
            </a:r>
            <a:endParaRPr lang="en-US" sz="5400" b="1" u="sn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  <a:solidFill>
            <a:srgbClr val="FFFF00"/>
          </a:solidFill>
        </p:spPr>
        <p:txBody>
          <a:bodyPr/>
          <a:lstStyle/>
          <a:p>
            <a:r>
              <a:rPr lang="bn-IN" b="1" u="sng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b="1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bn-IN" dirty="0" smtClean="0"/>
              <a:t>১।মুদ্রা কি বলতে পারবে।</a:t>
            </a:r>
          </a:p>
          <a:p>
            <a:r>
              <a:rPr lang="bn-IN" dirty="0" smtClean="0"/>
              <a:t>২।মুদ্রার ইতিহাস ব্যাখ্যা করতে পারবে।</a:t>
            </a:r>
          </a:p>
          <a:p>
            <a:r>
              <a:rPr lang="bn-IN" dirty="0" smtClean="0"/>
              <a:t>৩।ব্যাংক কি বলতে পারবে।</a:t>
            </a:r>
          </a:p>
          <a:p>
            <a:r>
              <a:rPr lang="bn-IN" dirty="0" smtClean="0"/>
              <a:t>৪।ব্যাংকিং কি বলতে পারবে।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IN" sz="6000" dirty="0" smtClean="0"/>
              <a:t>মুদ্রাঃ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মুদ্রা হলো বিনিময় মাধ্যম।মুদ্রাকে বিনিময়ের মাধ্যম ছাড়াও মূল্যের পরিমাপক ও বলা হয়।</a:t>
            </a:r>
            <a:endParaRPr lang="en-US" sz="6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IN" sz="3600" u="sng" dirty="0" smtClean="0">
                <a:latin typeface="NikoshBAN" pitchFamily="2" charset="0"/>
                <a:cs typeface="NikoshBAN" pitchFamily="2" charset="0"/>
              </a:rPr>
              <a:t>ইতিহাসঃ</a:t>
            </a:r>
            <a:r>
              <a:rPr lang="bn-IN" sz="3600" dirty="0" smtClean="0"/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মুদ্রা ইতিহাস খুবই বিচিএ। ইতিহাস থেকে দেখা যায় বিভিন্ন আকারের মুদ্রা বিভিন্ন দেশে ব্যবহার হত।মুদ্রা হিসাবে বিভিন্ন সময় হাঙরের দাঁত,কড়ি,পাথর,ঝিনুক,তামা,রুপা ব্যবহার হত।ব্যবহারের সুবিধায় কাগজি মুদ্রার প্রচলন শুরু হয় ঊনবিংশ শতাব্দীতে।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189</Words>
  <Application>Microsoft Office PowerPoint</Application>
  <PresentationFormat>On-screen Show (4:3)</PresentationFormat>
  <Paragraphs>35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স্বাগতম</vt:lpstr>
      <vt:lpstr>Slide 2</vt:lpstr>
      <vt:lpstr>Slide 3</vt:lpstr>
      <vt:lpstr>Slide 4</vt:lpstr>
      <vt:lpstr>Slide 5</vt:lpstr>
      <vt:lpstr>পাঠ শিরোনাম </vt:lpstr>
      <vt:lpstr>শিখনফল</vt:lpstr>
      <vt:lpstr>Slide 8</vt:lpstr>
      <vt:lpstr>Slide 9</vt:lpstr>
      <vt:lpstr>Slide 10</vt:lpstr>
      <vt:lpstr>একক কাজ</vt:lpstr>
      <vt:lpstr>জোড়ায় কাজ </vt:lpstr>
      <vt:lpstr>মুল্যায়ন</vt:lpstr>
      <vt:lpstr>বাড়ির কাজ 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lab</dc:creator>
  <cp:lastModifiedBy>lab</cp:lastModifiedBy>
  <cp:revision>35</cp:revision>
  <dcterms:created xsi:type="dcterms:W3CDTF">2006-08-16T00:00:00Z</dcterms:created>
  <dcterms:modified xsi:type="dcterms:W3CDTF">2021-06-10T05:52:10Z</dcterms:modified>
</cp:coreProperties>
</file>