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0" r:id="rId6"/>
    <p:sldId id="265" r:id="rId7"/>
    <p:sldId id="268" r:id="rId8"/>
    <p:sldId id="269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93AF-C6D5-4D45-B40B-D73949148B63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B2514-3D27-40C4-A85F-7A943D3D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6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2DAD-8621-477E-996E-867369311B18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180A-C98A-4177-97AC-9C6F6D2B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9862"/>
            <a:ext cx="9144000" cy="4046537"/>
          </a:xfrm>
        </p:spPr>
        <p:txBody>
          <a:bodyPr/>
          <a:lstStyle/>
          <a:p>
            <a:r>
              <a:rPr lang="en-US" dirty="0" err="1" smtClean="0"/>
              <a:t>স্বাগতম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932238"/>
            <a:ext cx="9144000" cy="16557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07" y="3009984"/>
            <a:ext cx="4806950" cy="2878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2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উৎপাদনের</a:t>
            </a:r>
            <a:r>
              <a:rPr lang="en-US" dirty="0" smtClean="0"/>
              <a:t>  </a:t>
            </a:r>
            <a:r>
              <a:rPr lang="en-US" dirty="0" err="1" smtClean="0"/>
              <a:t>সাথে</a:t>
            </a:r>
            <a:r>
              <a:rPr lang="en-US" dirty="0" smtClean="0"/>
              <a:t>  </a:t>
            </a:r>
            <a:r>
              <a:rPr lang="en-US" dirty="0" err="1" smtClean="0"/>
              <a:t>উৎপাদকের</a:t>
            </a:r>
            <a:r>
              <a:rPr lang="en-US" dirty="0" smtClean="0"/>
              <a:t> </a:t>
            </a:r>
            <a:r>
              <a:rPr lang="en-US" dirty="0" err="1" smtClean="0"/>
              <a:t>সম্পর্ক</a:t>
            </a:r>
            <a:r>
              <a:rPr lang="en-US" dirty="0" smtClean="0"/>
              <a:t>  -</a:t>
            </a:r>
            <a:br>
              <a:rPr lang="en-US" dirty="0" smtClean="0"/>
            </a:br>
            <a:r>
              <a:rPr lang="en-US" dirty="0" err="1" smtClean="0"/>
              <a:t>উপকরণ</a:t>
            </a:r>
            <a:r>
              <a:rPr lang="en-US" dirty="0" smtClean="0"/>
              <a:t>  </a:t>
            </a:r>
            <a:r>
              <a:rPr lang="en-US" dirty="0" err="1" smtClean="0"/>
              <a:t>সংগ্রহ</a:t>
            </a:r>
            <a:r>
              <a:rPr lang="en-US" dirty="0" smtClean="0"/>
              <a:t>  </a:t>
            </a:r>
            <a:r>
              <a:rPr lang="en-US" dirty="0" err="1" smtClean="0"/>
              <a:t>থেকে</a:t>
            </a:r>
            <a:r>
              <a:rPr lang="en-US" dirty="0" smtClean="0"/>
              <a:t>  </a:t>
            </a:r>
            <a:r>
              <a:rPr lang="en-US" dirty="0" err="1" smtClean="0"/>
              <a:t>বাজারে</a:t>
            </a:r>
            <a:r>
              <a:rPr lang="en-US" dirty="0" smtClean="0"/>
              <a:t>  </a:t>
            </a:r>
            <a:r>
              <a:rPr lang="en-US" dirty="0" err="1" smtClean="0"/>
              <a:t>নিয়ে</a:t>
            </a:r>
            <a:r>
              <a:rPr lang="en-US" dirty="0" smtClean="0"/>
              <a:t>  </a:t>
            </a:r>
            <a:r>
              <a:rPr lang="en-US" dirty="0" err="1" smtClean="0"/>
              <a:t>যাওয়া</a:t>
            </a:r>
            <a:r>
              <a:rPr lang="en-US" dirty="0" smtClean="0"/>
              <a:t>  </a:t>
            </a:r>
            <a:r>
              <a:rPr lang="en-US" dirty="0" err="1" smtClean="0"/>
              <a:t>পর্যন্ত</a:t>
            </a:r>
            <a:r>
              <a:rPr lang="en-US" dirty="0" smtClean="0"/>
              <a:t>  </a:t>
            </a:r>
            <a:r>
              <a:rPr lang="en-US" dirty="0" err="1" smtClean="0"/>
              <a:t>সব</a:t>
            </a:r>
            <a:r>
              <a:rPr lang="en-US" dirty="0" smtClean="0"/>
              <a:t>  </a:t>
            </a:r>
            <a:r>
              <a:rPr lang="en-US" dirty="0" err="1" smtClean="0"/>
              <a:t>কাজ</a:t>
            </a:r>
            <a:r>
              <a:rPr lang="en-US" dirty="0" smtClean="0"/>
              <a:t>  </a:t>
            </a:r>
            <a:r>
              <a:rPr lang="en-US" dirty="0" err="1" smtClean="0"/>
              <a:t>তদারকি</a:t>
            </a:r>
            <a:r>
              <a:rPr lang="en-US" dirty="0" smtClean="0"/>
              <a:t>  </a:t>
            </a:r>
            <a:r>
              <a:rPr lang="en-US" dirty="0" err="1" smtClean="0"/>
              <a:t>করা</a:t>
            </a:r>
            <a:r>
              <a:rPr lang="en-US" dirty="0" smtClean="0"/>
              <a:t>  </a:t>
            </a:r>
            <a:r>
              <a:rPr lang="en-US" dirty="0" err="1" smtClean="0"/>
              <a:t>সংগঠন</a:t>
            </a:r>
            <a:r>
              <a:rPr lang="en-US" smtClean="0"/>
              <a:t>  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5642" y="2273968"/>
            <a:ext cx="10984832" cy="232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পপি</a:t>
            </a:r>
            <a:r>
              <a:rPr lang="en-US" dirty="0" smtClean="0"/>
              <a:t>   </a:t>
            </a:r>
            <a:r>
              <a:rPr lang="en-US" dirty="0" err="1" smtClean="0"/>
              <a:t>সুলতানা</a:t>
            </a:r>
            <a:endParaRPr lang="en-US" dirty="0" smtClean="0"/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 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r>
              <a:rPr lang="en-US" dirty="0" err="1" smtClean="0"/>
              <a:t>চুয়াডাঙ্গা</a:t>
            </a:r>
            <a:r>
              <a:rPr lang="en-US" dirty="0" smtClean="0"/>
              <a:t>  </a:t>
            </a:r>
            <a:r>
              <a:rPr lang="en-US" dirty="0" err="1" smtClean="0"/>
              <a:t>আর্দশ</a:t>
            </a:r>
            <a:r>
              <a:rPr lang="en-US" dirty="0" smtClean="0"/>
              <a:t>  </a:t>
            </a:r>
            <a:r>
              <a:rPr lang="en-US" dirty="0" err="1" smtClean="0"/>
              <a:t>উচ্চ</a:t>
            </a:r>
            <a:r>
              <a:rPr lang="en-US" dirty="0" smtClean="0"/>
              <a:t>  </a:t>
            </a:r>
            <a:r>
              <a:rPr lang="en-US" dirty="0" err="1" smtClean="0"/>
              <a:t>বালিকা</a:t>
            </a:r>
            <a:r>
              <a:rPr lang="en-US" dirty="0" smtClean="0"/>
              <a:t>  </a:t>
            </a:r>
            <a:r>
              <a:rPr lang="en-US" dirty="0" err="1" smtClean="0"/>
              <a:t>বিদ্যালয়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/>
              <a:t>মোবাইল-০১৯১৩৫৪০৮৬০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শ্রেণী-নবম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বিষয়-অর্থনীতি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অধ্যায়-নবম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তারিখ-০৯.০৬.২০২১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চায়ের</a:t>
            </a:r>
            <a:r>
              <a:rPr lang="en-US" dirty="0" smtClean="0"/>
              <a:t>  </a:t>
            </a:r>
            <a:r>
              <a:rPr lang="en-US" dirty="0" err="1" smtClean="0"/>
              <a:t>কাপের</a:t>
            </a:r>
            <a:r>
              <a:rPr lang="en-US" dirty="0" smtClean="0"/>
              <a:t>  </a:t>
            </a:r>
            <a:r>
              <a:rPr lang="en-US" dirty="0" err="1" smtClean="0"/>
              <a:t>ছবি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5" y="-950555"/>
            <a:ext cx="9492227" cy="71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7425"/>
            <a:ext cx="10515600" cy="4351338"/>
          </a:xfrm>
        </p:spPr>
        <p:txBody>
          <a:bodyPr/>
          <a:lstStyle/>
          <a:p>
            <a:r>
              <a:rPr lang="en-US" dirty="0" err="1" smtClean="0"/>
              <a:t>আজকে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 </a:t>
            </a:r>
            <a:r>
              <a:rPr lang="en-US" dirty="0" err="1" smtClean="0"/>
              <a:t>পাঠের</a:t>
            </a:r>
            <a:r>
              <a:rPr lang="en-US" dirty="0" smtClean="0"/>
              <a:t>  </a:t>
            </a:r>
            <a:r>
              <a:rPr lang="en-US" dirty="0" err="1" smtClean="0"/>
              <a:t>বিষয়</a:t>
            </a:r>
            <a:r>
              <a:rPr lang="en-US" dirty="0" smtClean="0"/>
              <a:t>  </a:t>
            </a:r>
            <a:r>
              <a:rPr lang="en-US" dirty="0" err="1" smtClean="0"/>
              <a:t>হলো</a:t>
            </a:r>
            <a:r>
              <a:rPr lang="en-US" dirty="0" smtClean="0"/>
              <a:t>-  </a:t>
            </a:r>
            <a:r>
              <a:rPr lang="en-US" dirty="0" err="1" smtClean="0"/>
              <a:t>উৎপাদন</a:t>
            </a:r>
            <a:r>
              <a:rPr lang="en-US" dirty="0" smtClean="0"/>
              <a:t>  ও </a:t>
            </a:r>
            <a:r>
              <a:rPr lang="en-US" dirty="0" err="1" smtClean="0"/>
              <a:t>সংগঠন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517596"/>
            <a:ext cx="726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শিখন</a:t>
            </a:r>
            <a:r>
              <a:rPr lang="en-US" dirty="0" smtClean="0"/>
              <a:t>  </a:t>
            </a:r>
            <a:r>
              <a:rPr lang="en-US" dirty="0" err="1" smtClean="0"/>
              <a:t>ফল</a:t>
            </a:r>
            <a:endParaRPr lang="en-US" dirty="0" smtClean="0"/>
          </a:p>
          <a:p>
            <a:r>
              <a:rPr lang="en-US" dirty="0" smtClean="0"/>
              <a:t>১। </a:t>
            </a:r>
            <a:r>
              <a:rPr lang="en-US" dirty="0" err="1" smtClean="0"/>
              <a:t>উৎপাদনের</a:t>
            </a:r>
            <a:r>
              <a:rPr lang="en-US" dirty="0" smtClean="0"/>
              <a:t>   </a:t>
            </a:r>
            <a:r>
              <a:rPr lang="en-US" dirty="0" err="1" smtClean="0"/>
              <a:t>ধারণা</a:t>
            </a:r>
            <a:r>
              <a:rPr lang="en-US" dirty="0" smtClean="0"/>
              <a:t>  </a:t>
            </a:r>
            <a:r>
              <a:rPr lang="en-US" dirty="0" err="1" smtClean="0"/>
              <a:t>বর্নণা</a:t>
            </a:r>
            <a:r>
              <a:rPr lang="en-US" dirty="0" smtClean="0"/>
              <a:t>  </a:t>
            </a:r>
            <a:r>
              <a:rPr lang="en-US" dirty="0" err="1" smtClean="0"/>
              <a:t>করতে</a:t>
            </a:r>
            <a:r>
              <a:rPr lang="en-US" dirty="0" smtClean="0"/>
              <a:t> 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২।উৎপাদনের  </a:t>
            </a:r>
            <a:r>
              <a:rPr lang="en-US" dirty="0" err="1" smtClean="0"/>
              <a:t>সাথে</a:t>
            </a:r>
            <a:r>
              <a:rPr lang="en-US" dirty="0" smtClean="0"/>
              <a:t>  </a:t>
            </a:r>
            <a:r>
              <a:rPr lang="en-US" dirty="0" err="1" smtClean="0"/>
              <a:t>উৎপাদকের</a:t>
            </a:r>
            <a:r>
              <a:rPr lang="en-US" dirty="0" smtClean="0"/>
              <a:t>  </a:t>
            </a:r>
            <a:r>
              <a:rPr lang="en-US" dirty="0" err="1" smtClean="0"/>
              <a:t>সম্পর্ক</a:t>
            </a:r>
            <a:r>
              <a:rPr lang="en-US" dirty="0" smtClean="0"/>
              <a:t>  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৩।উৎপাদনের 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 </a:t>
            </a:r>
            <a:r>
              <a:rPr lang="en-US" dirty="0" err="1" smtClean="0"/>
              <a:t>ব্যাখা</a:t>
            </a:r>
            <a:r>
              <a:rPr lang="en-US" dirty="0" smtClean="0"/>
              <a:t>  </a:t>
            </a:r>
            <a:r>
              <a:rPr lang="en-US" dirty="0" err="1" smtClean="0"/>
              <a:t>করতে</a:t>
            </a:r>
            <a:r>
              <a:rPr lang="en-US" dirty="0" smtClean="0"/>
              <a:t> 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উৎপাদন-উপকরণ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দ্রব্য</a:t>
            </a:r>
            <a:r>
              <a:rPr lang="en-US" dirty="0" smtClean="0"/>
              <a:t> 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 </a:t>
            </a:r>
            <a:r>
              <a:rPr lang="en-US" dirty="0" err="1" smtClean="0"/>
              <a:t>নতুন</a:t>
            </a:r>
            <a:r>
              <a:rPr lang="en-US" dirty="0" smtClean="0"/>
              <a:t> 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দ্রব্য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041400"/>
            <a:ext cx="1099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উৎপাদিত</a:t>
            </a:r>
            <a:r>
              <a:rPr lang="en-US" dirty="0" smtClean="0"/>
              <a:t>  </a:t>
            </a:r>
            <a:r>
              <a:rPr lang="en-US" dirty="0" err="1" smtClean="0"/>
              <a:t>নতুন</a:t>
            </a:r>
            <a:r>
              <a:rPr lang="en-US" dirty="0" smtClean="0"/>
              <a:t>  </a:t>
            </a:r>
            <a:r>
              <a:rPr lang="en-US" dirty="0" err="1" smtClean="0"/>
              <a:t>দ্রব্য</a:t>
            </a:r>
            <a:r>
              <a:rPr lang="en-US" dirty="0" smtClean="0"/>
              <a:t>  </a:t>
            </a:r>
            <a:r>
              <a:rPr lang="en-US" dirty="0" err="1" smtClean="0"/>
              <a:t>যেমন</a:t>
            </a:r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89" y="1714500"/>
            <a:ext cx="9169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6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 </a:t>
            </a:r>
            <a:r>
              <a:rPr lang="en-US" dirty="0" err="1" smtClean="0"/>
              <a:t>কাজ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উৎপাদন</a:t>
            </a:r>
            <a:r>
              <a:rPr lang="en-US" dirty="0" smtClean="0"/>
              <a:t>  </a:t>
            </a:r>
            <a:r>
              <a:rPr lang="en-US" dirty="0" err="1" smtClean="0"/>
              <a:t>বলতে</a:t>
            </a:r>
            <a:r>
              <a:rPr lang="en-US" dirty="0" smtClean="0"/>
              <a:t> 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বোঝ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87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স্বাগতম</vt:lpstr>
      <vt:lpstr>শিক্ষক  পরিচিতি</vt:lpstr>
      <vt:lpstr> </vt:lpstr>
      <vt:lpstr>PowerPoint Presentation</vt:lpstr>
      <vt:lpstr>PowerPoint Presentation</vt:lpstr>
      <vt:lpstr>উৎপাদন-উপকরণ বা প্রাথমিক দ্রব্য  ব্যবহার করে  নতুন  কোন দ্রব্য বা  উপযোগ সৃষ্টি করা কে উৎপাদন বলে।</vt:lpstr>
      <vt:lpstr>PowerPoint Presentation</vt:lpstr>
      <vt:lpstr>একক  কাজ- উৎপাদন  বলতে  কি বোঝ ?</vt:lpstr>
      <vt:lpstr>PowerPoint Presentation</vt:lpstr>
      <vt:lpstr>উৎপাদনের  সাথে  উৎপাদকের সম্পর্ক  - উপকরণ  সংগ্রহ  থেকে  বাজারে  নিয়ে  যাওয়া  পর্যন্ত  সব  কাজ  তদারকি  করা  সংগঠন  ।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uitrce</dc:creator>
  <cp:lastModifiedBy>uitrce</cp:lastModifiedBy>
  <cp:revision>25</cp:revision>
  <dcterms:created xsi:type="dcterms:W3CDTF">2021-06-09T08:26:07Z</dcterms:created>
  <dcterms:modified xsi:type="dcterms:W3CDTF">2021-06-09T12:08:21Z</dcterms:modified>
</cp:coreProperties>
</file>