
<file path=[Content_Types].xml><?xml version="1.0" encoding="utf-8"?>
<Types xmlns="http://schemas.openxmlformats.org/package/2006/content-types">
  <Default Extension="3gp" ContentType="video/3gp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82" r:id="rId3"/>
    <p:sldId id="283" r:id="rId4"/>
    <p:sldId id="284" r:id="rId5"/>
    <p:sldId id="303" r:id="rId6"/>
    <p:sldId id="320" r:id="rId7"/>
    <p:sldId id="285" r:id="rId8"/>
    <p:sldId id="321" r:id="rId9"/>
    <p:sldId id="340" r:id="rId10"/>
    <p:sldId id="341" r:id="rId11"/>
    <p:sldId id="342" r:id="rId12"/>
    <p:sldId id="343" r:id="rId13"/>
    <p:sldId id="344" r:id="rId14"/>
    <p:sldId id="301" r:id="rId15"/>
    <p:sldId id="293" r:id="rId16"/>
    <p:sldId id="286" r:id="rId17"/>
  </p:sldIdLst>
  <p:sldSz cx="7620000" cy="5715000"/>
  <p:notesSz cx="6858000" cy="9144000"/>
  <p:defaultTextStyle>
    <a:defPPr>
      <a:defRPr lang="en-US"/>
    </a:defPPr>
    <a:lvl1pPr marL="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eshwar Chandra" initials="MC" lastIdx="1" clrIdx="0">
    <p:extLst>
      <p:ext uri="{19B8F6BF-5375-455C-9EA6-DF929625EA0E}">
        <p15:presenceInfo xmlns:p15="http://schemas.microsoft.com/office/powerpoint/2012/main" userId="9bdf6a416578ae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 varScale="1">
        <p:scale>
          <a:sx n="76" d="100"/>
          <a:sy n="76" d="100"/>
        </p:scale>
        <p:origin x="1596" y="90"/>
      </p:cViewPr>
      <p:guideLst>
        <p:guide orient="horz" pos="1800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26T12:09:56.980" idx="1">
    <p:pos x="5459" y="84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8B3C3-815B-4C16-8365-DB8FB5FDF867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B592-DCDA-40E9-942B-3F14B8FDC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775363"/>
            <a:ext cx="6477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3238500"/>
            <a:ext cx="5334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2" y="228874"/>
            <a:ext cx="17145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874"/>
            <a:ext cx="50165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28" y="3672420"/>
            <a:ext cx="64770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8" y="2422265"/>
            <a:ext cx="64770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83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75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66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58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50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41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33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33500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3502" y="1333500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11" y="1279264"/>
            <a:ext cx="3366823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17" indent="0">
              <a:buNone/>
              <a:defRPr sz="1667" b="1"/>
            </a:lvl2pPr>
            <a:lvl3pPr marL="761834" indent="0">
              <a:buNone/>
              <a:defRPr sz="1500" b="1"/>
            </a:lvl3pPr>
            <a:lvl4pPr marL="1142750" indent="0">
              <a:buNone/>
              <a:defRPr sz="1333" b="1"/>
            </a:lvl4pPr>
            <a:lvl5pPr marL="1523667" indent="0">
              <a:buNone/>
              <a:defRPr sz="1333" b="1"/>
            </a:lvl5pPr>
            <a:lvl6pPr marL="1904584" indent="0">
              <a:buNone/>
              <a:defRPr sz="1333" b="1"/>
            </a:lvl6pPr>
            <a:lvl7pPr marL="2285500" indent="0">
              <a:buNone/>
              <a:defRPr sz="1333" b="1"/>
            </a:lvl7pPr>
            <a:lvl8pPr marL="2666417" indent="0">
              <a:buNone/>
              <a:defRPr sz="1333" b="1"/>
            </a:lvl8pPr>
            <a:lvl9pPr marL="3047334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11" y="1812397"/>
            <a:ext cx="3366823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0861" y="1279264"/>
            <a:ext cx="3368146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17" indent="0">
              <a:buNone/>
              <a:defRPr sz="1667" b="1"/>
            </a:lvl2pPr>
            <a:lvl3pPr marL="761834" indent="0">
              <a:buNone/>
              <a:defRPr sz="1500" b="1"/>
            </a:lvl3pPr>
            <a:lvl4pPr marL="1142750" indent="0">
              <a:buNone/>
              <a:defRPr sz="1333" b="1"/>
            </a:lvl4pPr>
            <a:lvl5pPr marL="1523667" indent="0">
              <a:buNone/>
              <a:defRPr sz="1333" b="1"/>
            </a:lvl5pPr>
            <a:lvl6pPr marL="1904584" indent="0">
              <a:buNone/>
              <a:defRPr sz="1333" b="1"/>
            </a:lvl6pPr>
            <a:lvl7pPr marL="2285500" indent="0">
              <a:buNone/>
              <a:defRPr sz="1333" b="1"/>
            </a:lvl7pPr>
            <a:lvl8pPr marL="2666417" indent="0">
              <a:buNone/>
              <a:defRPr sz="1333" b="1"/>
            </a:lvl8pPr>
            <a:lvl9pPr marL="3047334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0861" y="1812397"/>
            <a:ext cx="3368146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11" y="227544"/>
            <a:ext cx="2506928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208" y="227546"/>
            <a:ext cx="4259792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11" y="1195920"/>
            <a:ext cx="2506928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17" indent="0">
              <a:buNone/>
              <a:defRPr sz="1000"/>
            </a:lvl2pPr>
            <a:lvl3pPr marL="761834" indent="0">
              <a:buNone/>
              <a:defRPr sz="917"/>
            </a:lvl3pPr>
            <a:lvl4pPr marL="1142750" indent="0">
              <a:buNone/>
              <a:defRPr sz="750"/>
            </a:lvl4pPr>
            <a:lvl5pPr marL="1523667" indent="0">
              <a:buNone/>
              <a:defRPr sz="750"/>
            </a:lvl5pPr>
            <a:lvl6pPr marL="1904584" indent="0">
              <a:buNone/>
              <a:defRPr sz="750"/>
            </a:lvl6pPr>
            <a:lvl7pPr marL="2285500" indent="0">
              <a:buNone/>
              <a:defRPr sz="750"/>
            </a:lvl7pPr>
            <a:lvl8pPr marL="2666417" indent="0">
              <a:buNone/>
              <a:defRPr sz="750"/>
            </a:lvl8pPr>
            <a:lvl9pPr marL="30473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74" y="4000500"/>
            <a:ext cx="45720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3574" y="510646"/>
            <a:ext cx="45720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17" indent="0">
              <a:buNone/>
              <a:defRPr sz="2333"/>
            </a:lvl2pPr>
            <a:lvl3pPr marL="761834" indent="0">
              <a:buNone/>
              <a:defRPr sz="2000"/>
            </a:lvl3pPr>
            <a:lvl4pPr marL="1142750" indent="0">
              <a:buNone/>
              <a:defRPr sz="1667"/>
            </a:lvl4pPr>
            <a:lvl5pPr marL="1523667" indent="0">
              <a:buNone/>
              <a:defRPr sz="1667"/>
            </a:lvl5pPr>
            <a:lvl6pPr marL="1904584" indent="0">
              <a:buNone/>
              <a:defRPr sz="1667"/>
            </a:lvl6pPr>
            <a:lvl7pPr marL="2285500" indent="0">
              <a:buNone/>
              <a:defRPr sz="1667"/>
            </a:lvl7pPr>
            <a:lvl8pPr marL="2666417" indent="0">
              <a:buNone/>
              <a:defRPr sz="1667"/>
            </a:lvl8pPr>
            <a:lvl9pPr marL="3047334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74" y="4472783"/>
            <a:ext cx="45720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17" indent="0">
              <a:buNone/>
              <a:defRPr sz="1000"/>
            </a:lvl2pPr>
            <a:lvl3pPr marL="761834" indent="0">
              <a:buNone/>
              <a:defRPr sz="917"/>
            </a:lvl3pPr>
            <a:lvl4pPr marL="1142750" indent="0">
              <a:buNone/>
              <a:defRPr sz="750"/>
            </a:lvl4pPr>
            <a:lvl5pPr marL="1523667" indent="0">
              <a:buNone/>
              <a:defRPr sz="750"/>
            </a:lvl5pPr>
            <a:lvl6pPr marL="1904584" indent="0">
              <a:buNone/>
              <a:defRPr sz="750"/>
            </a:lvl6pPr>
            <a:lvl7pPr marL="2285500" indent="0">
              <a:buNone/>
              <a:defRPr sz="750"/>
            </a:lvl7pPr>
            <a:lvl8pPr marL="2666417" indent="0">
              <a:buNone/>
              <a:defRPr sz="750"/>
            </a:lvl8pPr>
            <a:lvl9pPr marL="30473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2" y="228865"/>
            <a:ext cx="6858000" cy="9525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2" y="1333500"/>
            <a:ext cx="6858000" cy="3771636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66"/>
            <a:ext cx="17780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2C53-7DF8-45FE-B0CE-4DA5816FC13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3502" y="5296966"/>
            <a:ext cx="24130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1000" y="5296966"/>
            <a:ext cx="17780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761834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8" indent="-285688" algn="l" defTabSz="76183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8990" indent="-238073" algn="l" defTabSz="761834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291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208" indent="-190458" algn="l" defTabSz="761834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126" indent="-190458" algn="l" defTabSz="761834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042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5958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6876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7792" indent="-190458" algn="l" defTabSz="76183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17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34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50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667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584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500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417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334" algn="l" defTabSz="7618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362200" y="4191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69AFC9-A969-4ABC-9F96-57213E645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3"/>
          <a:stretch/>
        </p:blipFill>
        <p:spPr>
          <a:xfrm>
            <a:off x="1600200" y="1931917"/>
            <a:ext cx="4495800" cy="31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041400" y="876300"/>
            <a:ext cx="604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utonnyMJ" pitchFamily="2" charset="0"/>
              </a:rPr>
              <a:t>তৃতীয় কাজ নিয়ে আলোচনা-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2B73C-385E-4BF1-9CEA-739B62D0331E}"/>
              </a:ext>
            </a:extLst>
          </p:cNvPr>
          <p:cNvSpPr txBox="1"/>
          <p:nvPr/>
        </p:nvSpPr>
        <p:spPr>
          <a:xfrm>
            <a:off x="1079500" y="1841500"/>
            <a:ext cx="4889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00B0F0"/>
                </a:solidFill>
                <a:latin typeface="SutonnyMJ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9B8ED-DA66-480A-B517-31506C77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91" y="1834078"/>
            <a:ext cx="4642256" cy="32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079500" y="675901"/>
            <a:ext cx="585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utonnyMJ" pitchFamily="2" charset="0"/>
              </a:rPr>
              <a:t>চতুর্থ কাজ নিয়ে আলোচনা-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2B73C-385E-4BF1-9CEA-739B62D0331E}"/>
              </a:ext>
            </a:extLst>
          </p:cNvPr>
          <p:cNvSpPr txBox="1"/>
          <p:nvPr/>
        </p:nvSpPr>
        <p:spPr>
          <a:xfrm>
            <a:off x="1079500" y="1841500"/>
            <a:ext cx="4889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00B0F0"/>
                </a:solidFill>
                <a:latin typeface="SutonnyMJ" pitchFamily="2" charset="0"/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DE27F-05E8-45CF-90C7-37D13BF5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841500"/>
            <a:ext cx="4635500" cy="32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0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977900" y="892663"/>
            <a:ext cx="597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utonnyMJ" pitchFamily="2" charset="0"/>
              </a:rPr>
              <a:t>পঞ্চম কাজ নিয়ে আলোচনা-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2B73C-385E-4BF1-9CEA-739B62D0331E}"/>
              </a:ext>
            </a:extLst>
          </p:cNvPr>
          <p:cNvSpPr txBox="1"/>
          <p:nvPr/>
        </p:nvSpPr>
        <p:spPr>
          <a:xfrm>
            <a:off x="1079500" y="1841500"/>
            <a:ext cx="4889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00B0F0"/>
                </a:solidFill>
                <a:latin typeface="SutonnyMJ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E7C5C-D905-40C3-80C7-B16DB4C8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92883"/>
            <a:ext cx="4878614" cy="33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21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079500" y="800100"/>
            <a:ext cx="566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utonnyMJ" pitchFamily="2" charset="0"/>
              </a:rPr>
              <a:t>ষষ্ঠ কাজ নিয়ে আলোচনা-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2B73C-385E-4BF1-9CEA-739B62D0331E}"/>
              </a:ext>
            </a:extLst>
          </p:cNvPr>
          <p:cNvSpPr txBox="1"/>
          <p:nvPr/>
        </p:nvSpPr>
        <p:spPr>
          <a:xfrm>
            <a:off x="1079500" y="1841500"/>
            <a:ext cx="4889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00B0F0"/>
                </a:solidFill>
                <a:latin typeface="SutonnyMJ" pitchFamily="2" charset="0"/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22115C-C3F9-40FE-A6B0-CC10FCEB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41500"/>
            <a:ext cx="5275568" cy="37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0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781174" y="1104900"/>
            <a:ext cx="432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C18C4-1276-4404-9EAA-DDA2B52411BA}"/>
              </a:ext>
            </a:extLst>
          </p:cNvPr>
          <p:cNvSpPr txBox="1"/>
          <p:nvPr/>
        </p:nvSpPr>
        <p:spPr>
          <a:xfrm>
            <a:off x="2416831" y="2324100"/>
            <a:ext cx="27863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নম্বর-4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6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AE65FD-7428-4EA8-B305-3CA23867EFFE}"/>
              </a:ext>
            </a:extLst>
          </p:cNvPr>
          <p:cNvSpPr txBox="1"/>
          <p:nvPr/>
        </p:nvSpPr>
        <p:spPr>
          <a:xfrm>
            <a:off x="2014888" y="876300"/>
            <a:ext cx="3590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মূল্যায়ন-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B7D0F-5134-4EF3-8ADB-D0A0D7C9B601}"/>
              </a:ext>
            </a:extLst>
          </p:cNvPr>
          <p:cNvSpPr txBox="1"/>
          <p:nvPr/>
        </p:nvSpPr>
        <p:spPr>
          <a:xfrm>
            <a:off x="1676400" y="20193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কী কী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কাজ করি?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কখন কখন দাঁত মাজতে হবে?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5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959866" y="667266"/>
            <a:ext cx="3700267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333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730DB-1096-4155-9F4B-49BABB923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2171700"/>
            <a:ext cx="4724400" cy="26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6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727200" y="571500"/>
            <a:ext cx="38925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EB316-35A0-4519-B64E-388C0E518564}"/>
              </a:ext>
            </a:extLst>
          </p:cNvPr>
          <p:cNvSpPr txBox="1"/>
          <p:nvPr/>
        </p:nvSpPr>
        <p:spPr>
          <a:xfrm>
            <a:off x="355600" y="1826448"/>
            <a:ext cx="4695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কবির উদ্দিন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সপ্রাবি,কানাইঘাট,সিলেট।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মোবাইল-০১৭২৭৬২৫২৬০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1838A-8961-4D53-BBE2-634A4EA3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0" y="1638300"/>
            <a:ext cx="1631950" cy="21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5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362200" y="723900"/>
            <a:ext cx="304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EB316-35A0-4519-B64E-388C0E518564}"/>
              </a:ext>
            </a:extLst>
          </p:cNvPr>
          <p:cNvSpPr txBox="1"/>
          <p:nvPr/>
        </p:nvSpPr>
        <p:spPr>
          <a:xfrm>
            <a:off x="609600" y="22225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আমরা কী কী কাজ 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১০/০৬/২০২১</a:t>
            </a:r>
          </a:p>
          <a:p>
            <a:pPr algn="ctr"/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5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730500" y="394909"/>
            <a:ext cx="260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9CBD-4E21-4C22-A69B-87E4870CA73C}"/>
              </a:ext>
            </a:extLst>
          </p:cNvPr>
          <p:cNvSpPr txBox="1"/>
          <p:nvPr/>
        </p:nvSpPr>
        <p:spPr>
          <a:xfrm>
            <a:off x="1270000" y="1638300"/>
            <a:ext cx="147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17240-7153-4A4C-A987-D0160C6F589A}"/>
              </a:ext>
            </a:extLst>
          </p:cNvPr>
          <p:cNvSpPr txBox="1"/>
          <p:nvPr/>
        </p:nvSpPr>
        <p:spPr>
          <a:xfrm>
            <a:off x="1270000" y="2407741"/>
            <a:ext cx="535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৪.১.১-সহজ বিষয়ে অনুভূতি ব্যক্ত করতে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1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B94E9-5355-4C8B-AAE9-E78CAE6C8668}"/>
              </a:ext>
            </a:extLst>
          </p:cNvPr>
          <p:cNvSpPr txBox="1"/>
          <p:nvPr/>
        </p:nvSpPr>
        <p:spPr>
          <a:xfrm>
            <a:off x="2390536" y="353859"/>
            <a:ext cx="2181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rojapoti_Projapoti_240p[1]">
            <a:hlinkClick r:id="" action="ppaction://media"/>
            <a:extLst>
              <a:ext uri="{FF2B5EF4-FFF2-40B4-BE49-F238E27FC236}">
                <a16:creationId xmlns:a16="http://schemas.microsoft.com/office/drawing/2014/main" id="{A324C1C4-F4D7-4E75-B2BB-06DFB02F55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2095500"/>
            <a:ext cx="4506588" cy="3379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C36DAB-CBB3-4B53-912D-A919D5A4C956}"/>
              </a:ext>
            </a:extLst>
          </p:cNvPr>
          <p:cNvSpPr txBox="1"/>
          <p:nvPr/>
        </p:nvSpPr>
        <p:spPr>
          <a:xfrm>
            <a:off x="1866900" y="11233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628650" y="800100"/>
            <a:ext cx="602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প্রাসঙ্গিক জীবন অভিজ্ঞতা যাচাই-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FB40F-42B4-4402-B961-3B6B296FD5F1}"/>
              </a:ext>
            </a:extLst>
          </p:cNvPr>
          <p:cNvSpPr txBox="1"/>
          <p:nvPr/>
        </p:nvSpPr>
        <p:spPr>
          <a:xfrm>
            <a:off x="603250" y="2113674"/>
            <a:ext cx="6324600" cy="148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আমরা প্রতিদিন ঘুম থেকে কখন উঠি?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ভোরে ঘুম থেকে উঠার পর কী কী কাজ করি? </a:t>
            </a:r>
            <a:endParaRPr lang="en-US" sz="3200" dirty="0">
              <a:latin typeface="SutonnyMJ" pitchFamily="2" charset="0"/>
            </a:endParaRPr>
          </a:p>
          <a:p>
            <a:endParaRPr lang="en-US" sz="2667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0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2209800" y="9525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61B2F-7286-4B99-840A-42E92D7B8DAF}"/>
              </a:ext>
            </a:extLst>
          </p:cNvPr>
          <p:cNvSpPr txBox="1"/>
          <p:nvPr/>
        </p:nvSpPr>
        <p:spPr>
          <a:xfrm>
            <a:off x="1367390" y="2857500"/>
            <a:ext cx="488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কাজ করি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6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1614788" y="905363"/>
            <a:ext cx="488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কাজ নিয়ে আলোচনা-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2B73C-385E-4BF1-9CEA-739B62D0331E}"/>
              </a:ext>
            </a:extLst>
          </p:cNvPr>
          <p:cNvSpPr txBox="1"/>
          <p:nvPr/>
        </p:nvSpPr>
        <p:spPr>
          <a:xfrm>
            <a:off x="1079500" y="1841500"/>
            <a:ext cx="4889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00B0F0"/>
                </a:solidFill>
                <a:latin typeface="SutonnyMJ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A7872-A860-4723-8D35-E09CF6EF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8" y="2092883"/>
            <a:ext cx="3835400" cy="27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3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AB2E8-6AC3-480E-8B6C-B2E02017F45A}"/>
              </a:ext>
            </a:extLst>
          </p:cNvPr>
          <p:cNvSpPr txBox="1"/>
          <p:nvPr/>
        </p:nvSpPr>
        <p:spPr>
          <a:xfrm>
            <a:off x="825500" y="952500"/>
            <a:ext cx="596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utonnyMJ" pitchFamily="2" charset="0"/>
              </a:rPr>
              <a:t>দ্বিতীয় কাজ নিয়ে আলোচনা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2B73C-385E-4BF1-9CEA-739B62D0331E}"/>
              </a:ext>
            </a:extLst>
          </p:cNvPr>
          <p:cNvSpPr txBox="1"/>
          <p:nvPr/>
        </p:nvSpPr>
        <p:spPr>
          <a:xfrm>
            <a:off x="1079500" y="1841500"/>
            <a:ext cx="4889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00B0F0"/>
                </a:solidFill>
                <a:latin typeface="SutonnyMJ" pitchFamily="2" charset="0"/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DAAE6-A94C-4D2C-9B50-382D46784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943101"/>
            <a:ext cx="4456732" cy="30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4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141</Words>
  <Application>Microsoft Office PowerPoint</Application>
  <PresentationFormat>Custom</PresentationFormat>
  <Paragraphs>40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kabir uddin</cp:lastModifiedBy>
  <cp:revision>210</cp:revision>
  <dcterms:created xsi:type="dcterms:W3CDTF">2017-01-07T08:54:47Z</dcterms:created>
  <dcterms:modified xsi:type="dcterms:W3CDTF">2021-06-10T04:20:09Z</dcterms:modified>
</cp:coreProperties>
</file>