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81" r:id="rId3"/>
    <p:sldId id="257" r:id="rId4"/>
    <p:sldId id="258" r:id="rId5"/>
    <p:sldId id="282" r:id="rId6"/>
    <p:sldId id="259" r:id="rId7"/>
    <p:sldId id="277" r:id="rId8"/>
    <p:sldId id="274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C9C"/>
    <a:srgbClr val="EA10CB"/>
    <a:srgbClr val="B10F92"/>
    <a:srgbClr val="F959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52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048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আলতাফ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endParaRPr lang="en-US" sz="36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7608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বিষয়- পদার্থবিজ্ঞান</a:t>
            </a:r>
            <a:endParaRPr lang="en-US" sz="28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i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ৎ।</a:t>
            </a:r>
            <a:endParaRPr lang="en-US" sz="28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LTAF MAHM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495800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6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838200"/>
            <a:ext cx="31242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কোয়ান্টয়ন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dipole 1 gif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6019800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কণাসমূহের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ধর্মকেই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অন্যস্থানে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ch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76400"/>
            <a:ext cx="4095964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ঘূর্ণয়মান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কণাই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স্বাভাবিকের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তড়িতাহিত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280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কোয়ান্টায়ন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চার্র্জের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, n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2800" dirty="0" smtClean="0">
                <a:solidFill>
                  <a:srgbClr val="B40C9C"/>
                </a:solidFill>
                <a:latin typeface="Times New Roman" pitchFamily="18" charset="0"/>
                <a:cs typeface="Times New Roman" pitchFamily="18" charset="0"/>
              </a:rPr>
              <a:t>6e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B40C9C"/>
                </a:solidFill>
                <a:latin typeface="Times New Roman" pitchFamily="18" charset="0"/>
                <a:cs typeface="Times New Roman" pitchFamily="18" charset="0"/>
              </a:rPr>
              <a:t>-8e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কখনই</a:t>
            </a:r>
            <a:r>
              <a:rPr lang="en-US" sz="2800" dirty="0" smtClean="0">
                <a:solidFill>
                  <a:srgbClr val="B40C9C"/>
                </a:solidFill>
                <a:latin typeface="Times New Roman" pitchFamily="18" charset="0"/>
                <a:cs typeface="Times New Roman" pitchFamily="18" charset="0"/>
              </a:rPr>
              <a:t> +6.35e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B40C9C"/>
                </a:solidFill>
                <a:latin typeface="Times New Roman" pitchFamily="18" charset="0"/>
                <a:cs typeface="Times New Roman" pitchFamily="18" charset="0"/>
              </a:rPr>
              <a:t> -8.25e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28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524000"/>
            <a:ext cx="3152775" cy="48577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9825" y="2362200"/>
            <a:ext cx="1323975" cy="476250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6124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71550" lvl="1" indent="-514350"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marL="971550" lvl="1" indent="-514350"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71550" lvl="1" indent="-514350"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>
              <a:buAutoNum type="arabicParenBoth"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533400"/>
            <a:ext cx="3352800" cy="6324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কোয়ন্টায়ন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নিত্যতা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Content Placeholder 5" descr="dipol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5791200" cy="632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258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স্বাগতম আজকের পাঠে</vt:lpstr>
      <vt:lpstr>Slide 2</vt:lpstr>
      <vt:lpstr>পাঠ পরিচিতি</vt:lpstr>
      <vt:lpstr>স্থির তড়িৎ</vt:lpstr>
      <vt:lpstr>প্রোটন</vt:lpstr>
      <vt:lpstr>ইলেক্ট্রন</vt:lpstr>
      <vt:lpstr>চার্জের কোয়ান্টায়ন</vt:lpstr>
      <vt:lpstr>চার্জের সংরক্ষণ নীতি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450</cp:revision>
  <dcterms:created xsi:type="dcterms:W3CDTF">2006-08-16T00:00:00Z</dcterms:created>
  <dcterms:modified xsi:type="dcterms:W3CDTF">2021-04-09T13:36:45Z</dcterms:modified>
</cp:coreProperties>
</file>