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5" r:id="rId14"/>
    <p:sldId id="264" r:id="rId15"/>
    <p:sldId id="265" r:id="rId16"/>
    <p:sldId id="266" r:id="rId17"/>
    <p:sldId id="271" r:id="rId18"/>
    <p:sldId id="273" r:id="rId19"/>
    <p:sldId id="27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FF7D"/>
    <a:srgbClr val="09FF09"/>
    <a:srgbClr val="FBFBFB"/>
    <a:srgbClr val="6DD9FF"/>
    <a:srgbClr val="E325DA"/>
    <a:srgbClr val="E749DF"/>
    <a:srgbClr val="74A1FC"/>
    <a:srgbClr val="6292BE"/>
    <a:srgbClr val="967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2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33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1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5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3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1B1D-DF46-4DA4-A284-837F6EB13B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92A3-B354-4844-A16C-8AF3157CA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62316" y="900752"/>
            <a:ext cx="4217159" cy="941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912" r="2781"/>
          <a:stretch/>
        </p:blipFill>
        <p:spPr>
          <a:xfrm>
            <a:off x="482600" y="482600"/>
            <a:ext cx="5613400" cy="591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912" r="2781"/>
          <a:stretch/>
        </p:blipFill>
        <p:spPr>
          <a:xfrm>
            <a:off x="6096000" y="469900"/>
            <a:ext cx="56134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859380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0" y="622300"/>
            <a:ext cx="344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 ক্ষত্রফল নির্ণয়ঃ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4693" y="1485900"/>
                <a:ext cx="6426200" cy="3595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ধরা যাক, একটি বর্গাকার মাঠের দৈর্ঘ্য ৬০ মিটার। </a:t>
                </a:r>
              </a:p>
              <a:p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বর্গাকার মাঠের ক্ষত্রফল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</m:t>
                        </m:r>
                        <m: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বাহু</m:t>
                        </m:r>
                        <m: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  <m:r>
                      <a:rPr lang="bn-IN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IN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endPara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	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2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৬০</m:t>
                        </m:r>
                        <m: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বর্গমিটার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	         = ৩৬০০ বর্গমিটার </a:t>
                </a:r>
              </a:p>
              <a:p>
                <a:endPara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বর্গাকার মাঠের পরিসীমা = ৪ </a:t>
                </a: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 এক বাহুর দৈর্ঘ্য</a:t>
                </a:r>
              </a:p>
              <a:p>
                <a:r>
                  <a:rPr lang="bn-IN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	          = ৪  ৬০ মিটার </a:t>
                </a:r>
              </a:p>
              <a:p>
                <a:r>
                  <a:rPr lang="bn-IN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		= ২৪০ মিটার 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693" y="1485900"/>
                <a:ext cx="6426200" cy="3595984"/>
              </a:xfrm>
              <a:prstGeom prst="rect">
                <a:avLst/>
              </a:prstGeom>
              <a:blipFill rotWithShape="0">
                <a:blip r:embed="rId2"/>
                <a:stretch>
                  <a:fillRect l="-1991" t="-1864" b="-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775700" y="2019300"/>
            <a:ext cx="2194560" cy="2194560"/>
          </a:xfrm>
          <a:prstGeom prst="rect">
            <a:avLst/>
          </a:prstGeom>
          <a:solidFill>
            <a:srgbClr val="E32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5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1.70755 -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0" y="6124074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100" y="482600"/>
            <a:ext cx="397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ত্রিভূজ ক্ষেত্রের ক্ষত্রফল নির্ণয়ঃ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8801100" y="1384300"/>
            <a:ext cx="2120900" cy="2044700"/>
          </a:xfrm>
          <a:custGeom>
            <a:avLst/>
            <a:gdLst>
              <a:gd name="connsiteX0" fmla="*/ 0 w 2120900"/>
              <a:gd name="connsiteY0" fmla="*/ 1993900 h 1993900"/>
              <a:gd name="connsiteX1" fmla="*/ 1060450 w 2120900"/>
              <a:gd name="connsiteY1" fmla="*/ 0 h 1993900"/>
              <a:gd name="connsiteX2" fmla="*/ 2120900 w 2120900"/>
              <a:gd name="connsiteY2" fmla="*/ 1993900 h 1993900"/>
              <a:gd name="connsiteX3" fmla="*/ 0 w 2120900"/>
              <a:gd name="connsiteY3" fmla="*/ 1993900 h 1993900"/>
              <a:gd name="connsiteX0" fmla="*/ 0 w 2120900"/>
              <a:gd name="connsiteY0" fmla="*/ 2044700 h 2044700"/>
              <a:gd name="connsiteX1" fmla="*/ 6350 w 2120900"/>
              <a:gd name="connsiteY1" fmla="*/ 0 h 2044700"/>
              <a:gd name="connsiteX2" fmla="*/ 2120900 w 2120900"/>
              <a:gd name="connsiteY2" fmla="*/ 2044700 h 2044700"/>
              <a:gd name="connsiteX3" fmla="*/ 0 w 2120900"/>
              <a:gd name="connsiteY3" fmla="*/ 20447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044700">
                <a:moveTo>
                  <a:pt x="0" y="2044700"/>
                </a:moveTo>
                <a:cubicBezTo>
                  <a:pt x="2117" y="1363133"/>
                  <a:pt x="4233" y="681567"/>
                  <a:pt x="6350" y="0"/>
                </a:cubicBezTo>
                <a:lnTo>
                  <a:pt x="2120900" y="2044700"/>
                </a:lnTo>
                <a:lnTo>
                  <a:pt x="0" y="2044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15400" y="340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 ৬ সে</a:t>
            </a:r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মি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2006600"/>
            <a:ext cx="116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 </a:t>
            </a:r>
          </a:p>
          <a:p>
            <a:pPr algn="ctr"/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সে</a:t>
            </a:r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মি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9800" y="21717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অতিভূজ ১০ সে</a:t>
            </a:r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মি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9800" y="3835400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সমকোণী ত্রিভূজ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8400" y="1054100"/>
                <a:ext cx="6400800" cy="468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ত্রিভূজটির ভূমি = ৬ সে.মি. </a:t>
                </a:r>
              </a:p>
              <a:p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ত্রিভূজটির উচ্চতা = ৮ সে.মি. </a:t>
                </a:r>
              </a:p>
              <a:p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ত্রিভূজটির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IN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ctrlP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উচ্চতা</m:t>
                        </m:r>
                      </m:e>
                    </m:d>
                    <m:r>
                      <a:rPr lang="bn-IN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IN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endParaRPr lang="bn-IN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8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</a:t>
                </a:r>
                <a:r>
                  <a:rPr lang="bn-IN" sz="2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   </a:t>
                </a: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:r>
                  <a:rPr lang="bn-IN" sz="2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ctrlP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2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e>
                    </m:d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</m:oMath>
                </a14:m>
                <a:endParaRPr lang="bn-IN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	   </a:t>
                </a: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:r>
                  <a:rPr lang="bn-IN" sz="2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৪৮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</m:oMath>
                </a14:m>
                <a:endParaRPr lang="bn-IN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	   </a:t>
                </a: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 ২৪ </a:t>
                </a:r>
                <a14:m>
                  <m:oMath xmlns:m="http://schemas.openxmlformats.org/officeDocument/2006/math"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bn-IN" sz="2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bn-IN" sz="2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. </m:t>
                    </m:r>
                  </m:oMath>
                </a14:m>
                <a:endParaRPr lang="bn-IN" sz="2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ত্রিভূজটির পরিসীমা = (ভূমি+উচ্চতা+অতিভূজ) সে.মি. </a:t>
                </a:r>
              </a:p>
              <a:p>
                <a:r>
                  <a:rPr lang="bn-IN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	</a:t>
                </a: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	   = (৬+৮+১০) সে.মি.</a:t>
                </a:r>
              </a:p>
              <a:p>
                <a:r>
                  <a:rPr lang="bn-IN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	</a:t>
                </a:r>
                <a:r>
                  <a:rPr lang="bn-IN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	   = ২৪ সে.মি</a:t>
                </a:r>
                <a14:m>
                  <m:oMath xmlns:m="http://schemas.openxmlformats.org/officeDocument/2006/math">
                    <m:r>
                      <a:rPr lang="bn-IN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1054100"/>
                <a:ext cx="6400800" cy="4684552"/>
              </a:xfrm>
              <a:prstGeom prst="rect">
                <a:avLst/>
              </a:prstGeom>
              <a:blipFill rotWithShape="0">
                <a:blip r:embed="rId2"/>
                <a:stretch>
                  <a:fillRect l="-2095" t="-1432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406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1.71146 -2.22222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931569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49121" y="4457700"/>
            <a:ext cx="7239758" cy="15389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স্কেল দিয়ে তোমার গণিত বইয়ের দৈর্ঘ্য ও প্রস্থ সেন্টিমিটার এককে মেপে এর ক্ষেত্রফল নির্ণয় কর।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238500" y="574137"/>
            <a:ext cx="5715000" cy="1106606"/>
          </a:xfrm>
          <a:prstGeom prst="star32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2700" y="635000"/>
            <a:ext cx="21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৫মিনিট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4"/>
          <a:stretch/>
        </p:blipFill>
        <p:spPr>
          <a:xfrm>
            <a:off x="4597400" y="1692623"/>
            <a:ext cx="2997200" cy="2511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49295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1.71537 -1.48148E-6 " pathEditMode="relative" rAng="0" ptsTypes="AA">
                                      <p:cBhvr>
                                        <p:cTn id="43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955632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100" y="1422400"/>
            <a:ext cx="10883900" cy="4524315"/>
          </a:xfrm>
          <a:prstGeom prst="rect">
            <a:avLst/>
          </a:prstGeom>
          <a:solidFill>
            <a:srgbClr val="92D050"/>
          </a:solidFill>
          <a:ln w="57150">
            <a:solidFill>
              <a:srgbClr val="E325DA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বর্গহাত 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৩২৪ বর্গ ইঞ্চি।</a:t>
            </a:r>
            <a:b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বর্গগজ বা ৪ গণ্ডা = ৯ 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বর্গফুট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=০.৮৩৬ বর্গমিটার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কাঠা 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৭২০ বর্গফুট = ৮০ বর্গগজ = ৬৬.৮৯ বর্গমিটার (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বিঘা 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১৬০০ বর্গগজ = ১৩৩৭.৮ বর্গমিটার (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একর              = ৩ বিঘা ৮ ছটাক = ৪০৪৬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৮৬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 (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 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৪৩৫.৬ বর্গফুট (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১০০০ বর্গকড়ি (১০০ কড়ি = ৬৬ ফুট)</a:t>
            </a:r>
            <a:b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বর্গমাইল 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১৯৩৬ বিঘা।</a:t>
            </a:r>
            <a:b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৪.৭৮ গণ্ডা (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০.২৩৯ ছটাক (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এয়র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২৩.৯ ছটাক (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2150" y="533400"/>
            <a:ext cx="826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পরিমাপে মেট্রিক, ব্রিটিশ ও দেশীয় এককাবলীর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2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1.71146 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955632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746500" y="584200"/>
            <a:ext cx="4699000" cy="812800"/>
          </a:xfrm>
          <a:prstGeom prst="flowChartTerminator">
            <a:avLst/>
          </a:prstGeom>
          <a:solidFill>
            <a:srgbClr val="92D050"/>
          </a:solidFill>
          <a:ln w="38100">
            <a:solidFill>
              <a:srgbClr val="E32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</a:t>
            </a:r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66900"/>
            <a:ext cx="1098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 একটি আয়তাকার মাঠের দৈর্ঘ্য ৬০ মিটার, প্রস্থ ৪০ মিটার। এর ভিতরের চারদিকে ৩ মিটার চওড়া একটি রাস্থা আছে। রাস্থার ক্ষত্রফল কত?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3530600"/>
            <a:ext cx="91440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ক্ষেত্রে ৩ টি ধাপে সমস্যাটির সমাধান করতে হবে-</a:t>
            </a:r>
          </a:p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রাস্থাসহ মাঠের ক্ষেত্রফল বের করতে হবে।</a:t>
            </a:r>
          </a:p>
          <a:p>
            <a:pPr lvl="0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রাস্থাবাদে 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ক্ষেত্রফল বের করতে হবে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মাঠের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থেকে 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বিয়োগ করতে হবে। </a:t>
            </a:r>
            <a:endParaRPr lang="b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8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1.72136 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0" y="5859380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58420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52644" y="862652"/>
            <a:ext cx="3530600" cy="1981200"/>
            <a:chOff x="4330700" y="2438400"/>
            <a:chExt cx="3530600" cy="1981200"/>
          </a:xfrm>
        </p:grpSpPr>
        <p:sp>
          <p:nvSpPr>
            <p:cNvPr id="3" name="Rectangle 2"/>
            <p:cNvSpPr/>
            <p:nvPr/>
          </p:nvSpPr>
          <p:spPr>
            <a:xfrm>
              <a:off x="4330700" y="2438400"/>
              <a:ext cx="3530600" cy="198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32960" y="2743200"/>
              <a:ext cx="2926080" cy="1371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78800" y="147320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মিটার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8200" y="55880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 মিটার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2800" y="283210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 মিটার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3200" y="1727200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৩মি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9000" y="81280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মিটার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250190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মিটার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2700" y="1536700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মিটার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0100" y="1714500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৩মি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0500" y="3302000"/>
            <a:ext cx="551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ধাপ-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মাঠের দৈর্ঘ্য = ৬০ মিটার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মাঠের প্রস্থ = ৪০ মিটার </a:t>
            </a:r>
          </a:p>
          <a:p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রাস্থাসহ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ক্ষেত্র = (৬০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 ৪০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বর্গমিটার</a:t>
            </a:r>
          </a:p>
          <a:p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= ২৪০০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15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1.71341 -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979696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46100"/>
            <a:ext cx="7734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ধাপ-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দৈর্ঘ্য = {৬০ – (৩+৩)} মিটার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 = (৬০ - ৬) মিটার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     = ৫৪ মিটার 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{৪০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(৩+৩)} মিটার 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   = (৪০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৬) মিটার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      =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৩৪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 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রাস্থাবাদে মাঠের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(৫৪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 ৩৪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বর্গমিটার 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= ১৮৩৬ বর্গমিটার </a:t>
            </a:r>
          </a:p>
          <a:p>
            <a:pPr lvl="0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ধাপ-</a:t>
            </a:r>
          </a:p>
          <a:p>
            <a:pPr lvl="0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রাস্থার ক্ষেত্রফল = (২৪০০ - ১৮৩৬) বর্গমিটার</a:t>
            </a:r>
          </a:p>
          <a:p>
            <a:pPr lvl="0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= ৫৬৪ বর্গমিটার (উত্তর)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1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1.7194 2.59259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931569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6750" y="469900"/>
            <a:ext cx="3238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503596"/>
            <a:ext cx="3556000" cy="1785703"/>
          </a:xfrm>
          <a:prstGeom prst="rect">
            <a:avLst/>
          </a:prstGeom>
          <a:ln w="88900" cap="sq" cmpd="thickThin">
            <a:solidFill>
              <a:srgbClr val="E325D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2032000" y="3771900"/>
            <a:ext cx="8128000" cy="190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E32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পুকুরের দৈর্ঘ্য ৮০ মিটার এবং প্রস্থ ৬০ মিটার। পুকুরের  পাড়ের বিস্তার ৩ মিটার হলে, পুকুর পাড়ের ক্ষেত্রফল নির্ণয় কর।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2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1.71537 -1.48148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883443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Up Ribbon 1"/>
          <p:cNvSpPr/>
          <p:nvPr/>
        </p:nvSpPr>
        <p:spPr>
          <a:xfrm>
            <a:off x="4589462" y="546100"/>
            <a:ext cx="3013076" cy="825500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" y="1460500"/>
                <a:ext cx="10934700" cy="442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বর্গাকার ক্ষেত্রের ক্ষেত্রফলের সূত্র?  </a:t>
                </a: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দৈর্ঘ্য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প্রস্থ 	  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২ (দৈর্ঘ্য + প্রস্থ)   (গ)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একবাহু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(ঘ) ৪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একবাহুর দৈর্ঘ্য </a:t>
                </a:r>
                <a:endParaRPr lang="bn-IN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আয়তাকার ঘরের মেঝের দৈর্ঘ্য ২০ মিটার এবং প্রস্থ ৮ মিটার হলে, এর ক্ষেত্রফল কত? </a:t>
                </a: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১৬০ বর্গমিটার 	   (খ) ৫৬ মিটার         (গ) ১৬০ মিটার 	      (ঘ) ৩২০ বর্গমিটার 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 একর- </a:t>
                </a:r>
              </a:p>
              <a:p>
                <a:r>
                  <a:rPr lang="bn-IN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BD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 ৩ বিঘা ৮ ছটাক</a:t>
                </a:r>
              </a:p>
              <a:p>
                <a:r>
                  <a:rPr lang="bn-IN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BD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¡¡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 ৪০৪৬.৮৬ বর্গমিটার (প্রায়)</a:t>
                </a:r>
              </a:p>
              <a:p>
                <a:r>
                  <a:rPr lang="bn-IN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BD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¡¡¡</a:t>
                </a:r>
                <a:r>
                  <a:rPr lang="bn-IN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১০০ শতক</a:t>
                </a:r>
              </a:p>
              <a:p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নিচের কোনটি সঠিক? </a:t>
                </a:r>
              </a:p>
              <a:p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(ক)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¡¡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(খ)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¡¡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¡¡¡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(গ)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¡¡¡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(ঘ)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¡¡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bn-BD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¡¡</a:t>
                </a:r>
                <a:r>
                  <a:rPr lang="bn-BD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¡</a:t>
                </a:r>
                <a:endParaRPr lang="bn-IN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60500"/>
                <a:ext cx="10934700" cy="4429482"/>
              </a:xfrm>
              <a:prstGeom prst="rect">
                <a:avLst/>
              </a:prstGeom>
              <a:blipFill rotWithShape="0">
                <a:blip r:embed="rId2"/>
                <a:stretch>
                  <a:fillRect l="-1171" t="-1515" b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-1003300" y="1587500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47100" y="5346700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4100" y="2819400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76950" y="1930400"/>
            <a:ext cx="431800" cy="469900"/>
          </a:xfrm>
          <a:prstGeom prst="ellipse">
            <a:avLst/>
          </a:prstGeom>
          <a:gradFill>
            <a:gsLst>
              <a:gs pos="85000">
                <a:srgbClr val="00B050"/>
              </a:gs>
              <a:gs pos="0">
                <a:srgbClr val="09FF09">
                  <a:shade val="67500"/>
                  <a:satMod val="115000"/>
                </a:srgbClr>
              </a:gs>
              <a:gs pos="100000">
                <a:srgbClr val="09FF09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1.72331 2.96296E-6 " pathEditMode="relative" rAng="0" ptsTypes="AA">
                                      <p:cBhvr>
                                        <p:cTn id="88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909511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26" y="1493365"/>
            <a:ext cx="3756547" cy="1935635"/>
          </a:xfrm>
          <a:prstGeom prst="rect">
            <a:avLst/>
          </a:prstGeom>
          <a:solidFill>
            <a:srgbClr val="09FF09"/>
          </a:solidFill>
        </p:spPr>
      </p:pic>
      <p:sp>
        <p:nvSpPr>
          <p:cNvPr id="5" name="TextBox 4"/>
          <p:cNvSpPr txBox="1"/>
          <p:nvPr/>
        </p:nvSpPr>
        <p:spPr>
          <a:xfrm>
            <a:off x="4510585" y="504968"/>
            <a:ext cx="3170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487607" y="3429000"/>
            <a:ext cx="9444250" cy="2579426"/>
          </a:xfrm>
          <a:prstGeom prst="horizontalScroll">
            <a:avLst/>
          </a:prstGeom>
          <a:solidFill>
            <a:srgbClr val="7DF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 একটি বাগানের দৈর্ঘ্য ৮০ মিটার এবং প্রস্থ ৬০ মিটার। এর ভিতরের চারিদিকে ৪ মিটার চওড়া একটি পথ আছে। প্রতি বর্গমিটারে ৭.২৫ টাকা দরে ঐ পথ বাঁধানোর খরচ কত হবে?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1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1.71237 -2.22222E-6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69899"/>
            <a:ext cx="11226800" cy="5918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61377"/>
            <a:ext cx="11277599" cy="5935246"/>
          </a:xfrm>
          <a:custGeom>
            <a:avLst/>
            <a:gdLst/>
            <a:ahLst/>
            <a:cxnLst/>
            <a:rect l="l" t="t" r="r" b="b"/>
            <a:pathLst>
              <a:path w="11277599" h="5854700">
                <a:moveTo>
                  <a:pt x="2192220" y="3244165"/>
                </a:moveTo>
                <a:cubicBezTo>
                  <a:pt x="2191757" y="3670813"/>
                  <a:pt x="2191294" y="4097461"/>
                  <a:pt x="2190831" y="4524110"/>
                </a:cubicBezTo>
                <a:cubicBezTo>
                  <a:pt x="2151789" y="4423079"/>
                  <a:pt x="2112746" y="4322048"/>
                  <a:pt x="2073704" y="4221017"/>
                </a:cubicBezTo>
                <a:cubicBezTo>
                  <a:pt x="2028178" y="4203106"/>
                  <a:pt x="1982654" y="4185193"/>
                  <a:pt x="1937129" y="4167281"/>
                </a:cubicBezTo>
                <a:cubicBezTo>
                  <a:pt x="1938664" y="4167281"/>
                  <a:pt x="1940199" y="4167281"/>
                  <a:pt x="1941735" y="4167281"/>
                </a:cubicBezTo>
                <a:cubicBezTo>
                  <a:pt x="1916194" y="4050499"/>
                  <a:pt x="1895357" y="3992109"/>
                  <a:pt x="1879223" y="3992109"/>
                </a:cubicBezTo>
                <a:cubicBezTo>
                  <a:pt x="1871497" y="4020485"/>
                  <a:pt x="1863770" y="4048861"/>
                  <a:pt x="1856043" y="4077237"/>
                </a:cubicBezTo>
                <a:cubicBezTo>
                  <a:pt x="1773451" y="3980787"/>
                  <a:pt x="1690859" y="3884337"/>
                  <a:pt x="1608266" y="3787886"/>
                </a:cubicBezTo>
                <a:cubicBezTo>
                  <a:pt x="1802918" y="3606646"/>
                  <a:pt x="1997569" y="3425406"/>
                  <a:pt x="2192220" y="3244165"/>
                </a:cubicBezTo>
                <a:close/>
                <a:moveTo>
                  <a:pt x="9477077" y="1528596"/>
                </a:moveTo>
                <a:cubicBezTo>
                  <a:pt x="9801298" y="1528596"/>
                  <a:pt x="10125519" y="1528596"/>
                  <a:pt x="10449741" y="1528596"/>
                </a:cubicBezTo>
                <a:cubicBezTo>
                  <a:pt x="10449741" y="2286331"/>
                  <a:pt x="10449741" y="3044065"/>
                  <a:pt x="10449741" y="3801800"/>
                </a:cubicBezTo>
                <a:cubicBezTo>
                  <a:pt x="10448178" y="3791146"/>
                  <a:pt x="10446615" y="3780493"/>
                  <a:pt x="10445052" y="3769839"/>
                </a:cubicBezTo>
                <a:cubicBezTo>
                  <a:pt x="10434859" y="3714420"/>
                  <a:pt x="10416035" y="3656434"/>
                  <a:pt x="10388581" y="3595882"/>
                </a:cubicBezTo>
                <a:cubicBezTo>
                  <a:pt x="10333673" y="3474778"/>
                  <a:pt x="10265154" y="3361529"/>
                  <a:pt x="10183024" y="3256134"/>
                </a:cubicBezTo>
                <a:cubicBezTo>
                  <a:pt x="10192383" y="3169857"/>
                  <a:pt x="10197061" y="3083995"/>
                  <a:pt x="10197061" y="2998549"/>
                </a:cubicBezTo>
                <a:cubicBezTo>
                  <a:pt x="10197061" y="2796073"/>
                  <a:pt x="10175141" y="2611737"/>
                  <a:pt x="10131297" y="2445541"/>
                </a:cubicBezTo>
                <a:cubicBezTo>
                  <a:pt x="10087453" y="2279345"/>
                  <a:pt x="10027232" y="2130916"/>
                  <a:pt x="9950635" y="2000253"/>
                </a:cubicBezTo>
                <a:cubicBezTo>
                  <a:pt x="9874036" y="1869591"/>
                  <a:pt x="9783365" y="1752830"/>
                  <a:pt x="9678618" y="1649970"/>
                </a:cubicBezTo>
                <a:cubicBezTo>
                  <a:pt x="9613152" y="1585683"/>
                  <a:pt x="9549160" y="1545772"/>
                  <a:pt x="9486645" y="1530236"/>
                </a:cubicBezTo>
                <a:cubicBezTo>
                  <a:pt x="9483456" y="1529689"/>
                  <a:pt x="9480266" y="1529143"/>
                  <a:pt x="9477077" y="1528596"/>
                </a:cubicBezTo>
                <a:close/>
                <a:moveTo>
                  <a:pt x="1497281" y="1528596"/>
                </a:moveTo>
                <a:cubicBezTo>
                  <a:pt x="1718141" y="1528596"/>
                  <a:pt x="1939001" y="1528596"/>
                  <a:pt x="2159860" y="1528596"/>
                </a:cubicBezTo>
                <a:cubicBezTo>
                  <a:pt x="2166817" y="1542764"/>
                  <a:pt x="2173773" y="1556932"/>
                  <a:pt x="2180730" y="1571100"/>
                </a:cubicBezTo>
                <a:cubicBezTo>
                  <a:pt x="2208014" y="1627743"/>
                  <a:pt x="2227917" y="1672568"/>
                  <a:pt x="2240438" y="1705577"/>
                </a:cubicBezTo>
                <a:cubicBezTo>
                  <a:pt x="2257132" y="1749588"/>
                  <a:pt x="2265479" y="1815854"/>
                  <a:pt x="2265479" y="1904376"/>
                </a:cubicBezTo>
                <a:cubicBezTo>
                  <a:pt x="2265479" y="1927898"/>
                  <a:pt x="2265479" y="1951421"/>
                  <a:pt x="2265479" y="1974943"/>
                </a:cubicBezTo>
                <a:cubicBezTo>
                  <a:pt x="2265479" y="2037033"/>
                  <a:pt x="2256572" y="2092099"/>
                  <a:pt x="2238756" y="2140142"/>
                </a:cubicBezTo>
                <a:cubicBezTo>
                  <a:pt x="2220941" y="2188185"/>
                  <a:pt x="2198386" y="2228933"/>
                  <a:pt x="2171090" y="2262389"/>
                </a:cubicBezTo>
                <a:cubicBezTo>
                  <a:pt x="2143795" y="2295844"/>
                  <a:pt x="2113794" y="2321548"/>
                  <a:pt x="2081088" y="2339502"/>
                </a:cubicBezTo>
                <a:cubicBezTo>
                  <a:pt x="2048382" y="2357456"/>
                  <a:pt x="2017090" y="2366432"/>
                  <a:pt x="1987211" y="2366432"/>
                </a:cubicBezTo>
                <a:cubicBezTo>
                  <a:pt x="1940419" y="2366432"/>
                  <a:pt x="1889922" y="2340853"/>
                  <a:pt x="1835721" y="2289693"/>
                </a:cubicBezTo>
                <a:cubicBezTo>
                  <a:pt x="1781519" y="2238533"/>
                  <a:pt x="1729256" y="2171020"/>
                  <a:pt x="1678930" y="2087154"/>
                </a:cubicBezTo>
                <a:cubicBezTo>
                  <a:pt x="1628604" y="2003287"/>
                  <a:pt x="1588221" y="1916262"/>
                  <a:pt x="1557782" y="1826078"/>
                </a:cubicBezTo>
                <a:cubicBezTo>
                  <a:pt x="1527342" y="1735894"/>
                  <a:pt x="1512123" y="1652027"/>
                  <a:pt x="1512123" y="1574478"/>
                </a:cubicBezTo>
                <a:cubicBezTo>
                  <a:pt x="1512123" y="1552285"/>
                  <a:pt x="1512451" y="1539090"/>
                  <a:pt x="1513110" y="1534892"/>
                </a:cubicBezTo>
                <a:cubicBezTo>
                  <a:pt x="1513767" y="1530695"/>
                  <a:pt x="1508491" y="1528596"/>
                  <a:pt x="1497281" y="1528596"/>
                </a:cubicBezTo>
                <a:close/>
                <a:moveTo>
                  <a:pt x="11252199" y="1459008"/>
                </a:moveTo>
                <a:lnTo>
                  <a:pt x="11277599" y="1528596"/>
                </a:lnTo>
                <a:lnTo>
                  <a:pt x="11252199" y="1528596"/>
                </a:lnTo>
                <a:close/>
                <a:moveTo>
                  <a:pt x="0" y="993977"/>
                </a:moveTo>
                <a:lnTo>
                  <a:pt x="12699" y="993977"/>
                </a:lnTo>
                <a:lnTo>
                  <a:pt x="12699" y="1033226"/>
                </a:lnTo>
                <a:close/>
                <a:moveTo>
                  <a:pt x="12699" y="0"/>
                </a:moveTo>
                <a:lnTo>
                  <a:pt x="11252199" y="0"/>
                </a:lnTo>
                <a:lnTo>
                  <a:pt x="11252199" y="1459008"/>
                </a:lnTo>
                <a:lnTo>
                  <a:pt x="11082460" y="993977"/>
                </a:lnTo>
                <a:lnTo>
                  <a:pt x="8623305" y="993977"/>
                </a:lnTo>
                <a:lnTo>
                  <a:pt x="8593767" y="993977"/>
                </a:lnTo>
                <a:lnTo>
                  <a:pt x="5942810" y="993977"/>
                </a:lnTo>
                <a:cubicBezTo>
                  <a:pt x="5924857" y="993977"/>
                  <a:pt x="5906904" y="993977"/>
                  <a:pt x="5888951" y="993977"/>
                </a:cubicBezTo>
                <a:cubicBezTo>
                  <a:pt x="5840192" y="993977"/>
                  <a:pt x="5791431" y="993977"/>
                  <a:pt x="5742671" y="993977"/>
                </a:cubicBezTo>
                <a:cubicBezTo>
                  <a:pt x="5742126" y="988481"/>
                  <a:pt x="5741581" y="982985"/>
                  <a:pt x="5741037" y="977488"/>
                </a:cubicBezTo>
                <a:cubicBezTo>
                  <a:pt x="5739196" y="966122"/>
                  <a:pt x="5736436" y="952667"/>
                  <a:pt x="5732756" y="937124"/>
                </a:cubicBezTo>
                <a:cubicBezTo>
                  <a:pt x="5717842" y="830815"/>
                  <a:pt x="5694299" y="705535"/>
                  <a:pt x="5662130" y="561282"/>
                </a:cubicBezTo>
                <a:cubicBezTo>
                  <a:pt x="5629960" y="417030"/>
                  <a:pt x="5547902" y="308580"/>
                  <a:pt x="5415958" y="235935"/>
                </a:cubicBezTo>
                <a:cubicBezTo>
                  <a:pt x="5415958" y="803635"/>
                  <a:pt x="5415958" y="1371336"/>
                  <a:pt x="5415958" y="1939036"/>
                </a:cubicBezTo>
                <a:cubicBezTo>
                  <a:pt x="5409960" y="1910961"/>
                  <a:pt x="5403962" y="1882887"/>
                  <a:pt x="5397965" y="1854813"/>
                </a:cubicBezTo>
                <a:cubicBezTo>
                  <a:pt x="5389251" y="1823718"/>
                  <a:pt x="5378298" y="1791844"/>
                  <a:pt x="5365107" y="1759188"/>
                </a:cubicBezTo>
                <a:cubicBezTo>
                  <a:pt x="5312344" y="1628567"/>
                  <a:pt x="5254049" y="1512991"/>
                  <a:pt x="5190221" y="1412459"/>
                </a:cubicBezTo>
                <a:cubicBezTo>
                  <a:pt x="5126394" y="1311927"/>
                  <a:pt x="5054926" y="1227997"/>
                  <a:pt x="4975818" y="1160672"/>
                </a:cubicBezTo>
                <a:cubicBezTo>
                  <a:pt x="4896710" y="1093345"/>
                  <a:pt x="4823450" y="1082997"/>
                  <a:pt x="4756039" y="1129627"/>
                </a:cubicBezTo>
                <a:cubicBezTo>
                  <a:pt x="4756039" y="1103029"/>
                  <a:pt x="4756039" y="1076431"/>
                  <a:pt x="4756039" y="1049833"/>
                </a:cubicBezTo>
                <a:cubicBezTo>
                  <a:pt x="4729695" y="1049833"/>
                  <a:pt x="4703350" y="1049833"/>
                  <a:pt x="4677005" y="1049833"/>
                </a:cubicBezTo>
                <a:cubicBezTo>
                  <a:pt x="4651756" y="1049833"/>
                  <a:pt x="4613884" y="1055381"/>
                  <a:pt x="4563387" y="1066477"/>
                </a:cubicBezTo>
                <a:cubicBezTo>
                  <a:pt x="4512891" y="1077574"/>
                  <a:pt x="4456118" y="1101013"/>
                  <a:pt x="4393070" y="1136796"/>
                </a:cubicBezTo>
                <a:cubicBezTo>
                  <a:pt x="4330023" y="1172578"/>
                  <a:pt x="4264088" y="1228143"/>
                  <a:pt x="4195263" y="1303490"/>
                </a:cubicBezTo>
                <a:cubicBezTo>
                  <a:pt x="4126440" y="1378837"/>
                  <a:pt x="4060052" y="1510851"/>
                  <a:pt x="3996103" y="1699530"/>
                </a:cubicBezTo>
                <a:cubicBezTo>
                  <a:pt x="3959401" y="1738346"/>
                  <a:pt x="3931850" y="1806171"/>
                  <a:pt x="3913449" y="1903004"/>
                </a:cubicBezTo>
                <a:cubicBezTo>
                  <a:pt x="3895049" y="1999837"/>
                  <a:pt x="3885849" y="2091393"/>
                  <a:pt x="3885849" y="2177670"/>
                </a:cubicBezTo>
                <a:cubicBezTo>
                  <a:pt x="3885849" y="2236518"/>
                  <a:pt x="3890114" y="2302369"/>
                  <a:pt x="3898643" y="2375222"/>
                </a:cubicBezTo>
                <a:cubicBezTo>
                  <a:pt x="3907173" y="2448076"/>
                  <a:pt x="3923917" y="2516483"/>
                  <a:pt x="3948873" y="2580442"/>
                </a:cubicBezTo>
                <a:cubicBezTo>
                  <a:pt x="3973828" y="2644402"/>
                  <a:pt x="4007826" y="2697847"/>
                  <a:pt x="4050865" y="2740778"/>
                </a:cubicBezTo>
                <a:cubicBezTo>
                  <a:pt x="4093904" y="2783709"/>
                  <a:pt x="4150640" y="2805174"/>
                  <a:pt x="4221072" y="2805174"/>
                </a:cubicBezTo>
                <a:cubicBezTo>
                  <a:pt x="4260602" y="2805174"/>
                  <a:pt x="4302605" y="2785455"/>
                  <a:pt x="4347082" y="2746015"/>
                </a:cubicBezTo>
                <a:cubicBezTo>
                  <a:pt x="4391560" y="2706574"/>
                  <a:pt x="4438632" y="2666865"/>
                  <a:pt x="4488300" y="2626885"/>
                </a:cubicBezTo>
                <a:cubicBezTo>
                  <a:pt x="4540356" y="2588733"/>
                  <a:pt x="4579655" y="2559351"/>
                  <a:pt x="4606194" y="2538737"/>
                </a:cubicBezTo>
                <a:cubicBezTo>
                  <a:pt x="4632734" y="2518124"/>
                  <a:pt x="4646297" y="2507817"/>
                  <a:pt x="4646882" y="2507817"/>
                </a:cubicBezTo>
                <a:cubicBezTo>
                  <a:pt x="4679783" y="2507817"/>
                  <a:pt x="4696234" y="2522945"/>
                  <a:pt x="4696234" y="2553200"/>
                </a:cubicBezTo>
                <a:cubicBezTo>
                  <a:pt x="4696234" y="2580795"/>
                  <a:pt x="4682549" y="2635488"/>
                  <a:pt x="4655180" y="2717276"/>
                </a:cubicBezTo>
                <a:cubicBezTo>
                  <a:pt x="4627812" y="2799065"/>
                  <a:pt x="4594362" y="2892490"/>
                  <a:pt x="4554833" y="2997552"/>
                </a:cubicBezTo>
                <a:cubicBezTo>
                  <a:pt x="4476504" y="3104858"/>
                  <a:pt x="4417003" y="3187042"/>
                  <a:pt x="4376327" y="3244103"/>
                </a:cubicBezTo>
                <a:cubicBezTo>
                  <a:pt x="4335652" y="3301164"/>
                  <a:pt x="4301862" y="3346983"/>
                  <a:pt x="4274956" y="3381561"/>
                </a:cubicBezTo>
                <a:cubicBezTo>
                  <a:pt x="4258189" y="3406621"/>
                  <a:pt x="4241422" y="3431681"/>
                  <a:pt x="4224655" y="3456741"/>
                </a:cubicBezTo>
                <a:cubicBezTo>
                  <a:pt x="4336493" y="3677671"/>
                  <a:pt x="4448332" y="3898600"/>
                  <a:pt x="4560170" y="4119530"/>
                </a:cubicBezTo>
                <a:cubicBezTo>
                  <a:pt x="4739053" y="3812240"/>
                  <a:pt x="4864795" y="3534561"/>
                  <a:pt x="4937397" y="3286494"/>
                </a:cubicBezTo>
                <a:cubicBezTo>
                  <a:pt x="5009998" y="3038426"/>
                  <a:pt x="5046298" y="2851388"/>
                  <a:pt x="5046298" y="2725381"/>
                </a:cubicBezTo>
                <a:cubicBezTo>
                  <a:pt x="5046298" y="2500960"/>
                  <a:pt x="5003661" y="2323314"/>
                  <a:pt x="4918387" y="2192444"/>
                </a:cubicBezTo>
                <a:cubicBezTo>
                  <a:pt x="4833113" y="2061574"/>
                  <a:pt x="4692261" y="1996139"/>
                  <a:pt x="4495831" y="1996139"/>
                </a:cubicBezTo>
                <a:cubicBezTo>
                  <a:pt x="4431247" y="1996139"/>
                  <a:pt x="4390402" y="2009188"/>
                  <a:pt x="4373293" y="2035288"/>
                </a:cubicBezTo>
                <a:cubicBezTo>
                  <a:pt x="4409265" y="1957738"/>
                  <a:pt x="4460432" y="1886713"/>
                  <a:pt x="4526794" y="1822213"/>
                </a:cubicBezTo>
                <a:cubicBezTo>
                  <a:pt x="4593156" y="1757713"/>
                  <a:pt x="4664381" y="1725463"/>
                  <a:pt x="4740466" y="1725463"/>
                </a:cubicBezTo>
                <a:cubicBezTo>
                  <a:pt x="4785943" y="1725463"/>
                  <a:pt x="4835697" y="1743604"/>
                  <a:pt x="4889727" y="1779885"/>
                </a:cubicBezTo>
                <a:cubicBezTo>
                  <a:pt x="4943758" y="1816166"/>
                  <a:pt x="4995241" y="1863668"/>
                  <a:pt x="5044178" y="1922392"/>
                </a:cubicBezTo>
                <a:cubicBezTo>
                  <a:pt x="5093115" y="1981115"/>
                  <a:pt x="5136190" y="2043330"/>
                  <a:pt x="5173406" y="2109035"/>
                </a:cubicBezTo>
                <a:cubicBezTo>
                  <a:pt x="5210620" y="2174740"/>
                  <a:pt x="5236465" y="2237100"/>
                  <a:pt x="5250942" y="2296114"/>
                </a:cubicBezTo>
                <a:cubicBezTo>
                  <a:pt x="5311966" y="2426028"/>
                  <a:pt x="5354726" y="2548525"/>
                  <a:pt x="5379218" y="2663603"/>
                </a:cubicBezTo>
                <a:cubicBezTo>
                  <a:pt x="5403712" y="2778680"/>
                  <a:pt x="5415958" y="2859243"/>
                  <a:pt x="5415958" y="2905291"/>
                </a:cubicBezTo>
                <a:cubicBezTo>
                  <a:pt x="5415958" y="3663167"/>
                  <a:pt x="5415958" y="4421042"/>
                  <a:pt x="5415958" y="5178919"/>
                </a:cubicBezTo>
                <a:cubicBezTo>
                  <a:pt x="5529819" y="5318641"/>
                  <a:pt x="5643680" y="5458364"/>
                  <a:pt x="5757541" y="5598086"/>
                </a:cubicBezTo>
                <a:cubicBezTo>
                  <a:pt x="5757541" y="4241589"/>
                  <a:pt x="5757541" y="2885093"/>
                  <a:pt x="5757541" y="1528596"/>
                </a:cubicBezTo>
                <a:cubicBezTo>
                  <a:pt x="5859007" y="1528596"/>
                  <a:pt x="5960471" y="1528596"/>
                  <a:pt x="6061937" y="1528596"/>
                </a:cubicBezTo>
                <a:cubicBezTo>
                  <a:pt x="6077370" y="1528596"/>
                  <a:pt x="6092804" y="1528596"/>
                  <a:pt x="6108237" y="1528596"/>
                </a:cubicBezTo>
                <a:cubicBezTo>
                  <a:pt x="6115853" y="1588648"/>
                  <a:pt x="6123470" y="1648699"/>
                  <a:pt x="6131086" y="1708750"/>
                </a:cubicBezTo>
                <a:cubicBezTo>
                  <a:pt x="6195628" y="2196951"/>
                  <a:pt x="6267979" y="2602074"/>
                  <a:pt x="6348138" y="2924117"/>
                </a:cubicBezTo>
                <a:cubicBezTo>
                  <a:pt x="6439748" y="3292166"/>
                  <a:pt x="6536282" y="3601243"/>
                  <a:pt x="6637738" y="3851347"/>
                </a:cubicBezTo>
                <a:cubicBezTo>
                  <a:pt x="6739194" y="4101451"/>
                  <a:pt x="6841906" y="4300043"/>
                  <a:pt x="6945873" y="4447121"/>
                </a:cubicBezTo>
                <a:cubicBezTo>
                  <a:pt x="7049840" y="4594200"/>
                  <a:pt x="7149127" y="4705807"/>
                  <a:pt x="7243736" y="4781944"/>
                </a:cubicBezTo>
                <a:cubicBezTo>
                  <a:pt x="7338343" y="4858080"/>
                  <a:pt x="7423934" y="4906747"/>
                  <a:pt x="7500508" y="4927942"/>
                </a:cubicBezTo>
                <a:cubicBezTo>
                  <a:pt x="7577082" y="4949137"/>
                  <a:pt x="7640982" y="4959735"/>
                  <a:pt x="7692210" y="4959735"/>
                </a:cubicBezTo>
                <a:cubicBezTo>
                  <a:pt x="7838827" y="4959735"/>
                  <a:pt x="7965397" y="4912336"/>
                  <a:pt x="8071922" y="4817540"/>
                </a:cubicBezTo>
                <a:cubicBezTo>
                  <a:pt x="8178448" y="4722743"/>
                  <a:pt x="8267353" y="4599499"/>
                  <a:pt x="8338639" y="4447807"/>
                </a:cubicBezTo>
                <a:cubicBezTo>
                  <a:pt x="8409925" y="4296115"/>
                  <a:pt x="8462334" y="4127738"/>
                  <a:pt x="8495868" y="3942674"/>
                </a:cubicBezTo>
                <a:cubicBezTo>
                  <a:pt x="8529403" y="3757611"/>
                  <a:pt x="8546170" y="3570572"/>
                  <a:pt x="8546170" y="3381561"/>
                </a:cubicBezTo>
                <a:cubicBezTo>
                  <a:pt x="8546170" y="3020493"/>
                  <a:pt x="8506993" y="2725526"/>
                  <a:pt x="8428641" y="2496659"/>
                </a:cubicBezTo>
                <a:cubicBezTo>
                  <a:pt x="8350287" y="2267791"/>
                  <a:pt x="8257873" y="2087382"/>
                  <a:pt x="8151397" y="1955431"/>
                </a:cubicBezTo>
                <a:cubicBezTo>
                  <a:pt x="8044919" y="1823480"/>
                  <a:pt x="7936615" y="1732653"/>
                  <a:pt x="7826483" y="1682947"/>
                </a:cubicBezTo>
                <a:cubicBezTo>
                  <a:pt x="7716350" y="1633243"/>
                  <a:pt x="7630746" y="1608390"/>
                  <a:pt x="7569673" y="1608390"/>
                </a:cubicBezTo>
                <a:cubicBezTo>
                  <a:pt x="7468680" y="1608390"/>
                  <a:pt x="7379275" y="1639497"/>
                  <a:pt x="7301458" y="1701712"/>
                </a:cubicBezTo>
                <a:cubicBezTo>
                  <a:pt x="7223641" y="1763926"/>
                  <a:pt x="7158120" y="1841933"/>
                  <a:pt x="7104894" y="1935732"/>
                </a:cubicBezTo>
                <a:cubicBezTo>
                  <a:pt x="7051668" y="2029532"/>
                  <a:pt x="7011857" y="2130001"/>
                  <a:pt x="6985464" y="2237141"/>
                </a:cubicBezTo>
                <a:cubicBezTo>
                  <a:pt x="6959070" y="2344281"/>
                  <a:pt x="6945873" y="2448221"/>
                  <a:pt x="6945873" y="2548961"/>
                </a:cubicBezTo>
                <a:cubicBezTo>
                  <a:pt x="6945873" y="2778867"/>
                  <a:pt x="6990667" y="2976149"/>
                  <a:pt x="7080254" y="3140807"/>
                </a:cubicBezTo>
                <a:cubicBezTo>
                  <a:pt x="7169842" y="3305466"/>
                  <a:pt x="7291771" y="3387795"/>
                  <a:pt x="7446039" y="3387795"/>
                </a:cubicBezTo>
                <a:cubicBezTo>
                  <a:pt x="7491418" y="3387795"/>
                  <a:pt x="7541050" y="3374848"/>
                  <a:pt x="7594933" y="3348957"/>
                </a:cubicBezTo>
                <a:cubicBezTo>
                  <a:pt x="7648818" y="3323066"/>
                  <a:pt x="7698499" y="3281735"/>
                  <a:pt x="7743974" y="3224965"/>
                </a:cubicBezTo>
                <a:cubicBezTo>
                  <a:pt x="7789451" y="3168195"/>
                  <a:pt x="7827676" y="3094199"/>
                  <a:pt x="7858652" y="3002976"/>
                </a:cubicBezTo>
                <a:cubicBezTo>
                  <a:pt x="7889628" y="2911753"/>
                  <a:pt x="7905116" y="2802140"/>
                  <a:pt x="7905116" y="2674138"/>
                </a:cubicBezTo>
                <a:cubicBezTo>
                  <a:pt x="7905116" y="2595092"/>
                  <a:pt x="7896534" y="2518103"/>
                  <a:pt x="7879371" y="2443172"/>
                </a:cubicBezTo>
                <a:cubicBezTo>
                  <a:pt x="7874650" y="2425667"/>
                  <a:pt x="7869929" y="2408162"/>
                  <a:pt x="7865208" y="2390657"/>
                </a:cubicBezTo>
                <a:cubicBezTo>
                  <a:pt x="7877078" y="2392059"/>
                  <a:pt x="7888950" y="2393461"/>
                  <a:pt x="7900820" y="2394863"/>
                </a:cubicBezTo>
                <a:cubicBezTo>
                  <a:pt x="7938143" y="2403847"/>
                  <a:pt x="7973329" y="2426309"/>
                  <a:pt x="8006377" y="2462248"/>
                </a:cubicBezTo>
                <a:cubicBezTo>
                  <a:pt x="8050439" y="2510166"/>
                  <a:pt x="8089079" y="2573107"/>
                  <a:pt x="8122297" y="2651072"/>
                </a:cubicBezTo>
                <a:cubicBezTo>
                  <a:pt x="8155515" y="2729038"/>
                  <a:pt x="8182213" y="2814754"/>
                  <a:pt x="8202393" y="2908221"/>
                </a:cubicBezTo>
                <a:cubicBezTo>
                  <a:pt x="8222572" y="3001687"/>
                  <a:pt x="8232661" y="3086572"/>
                  <a:pt x="8232661" y="3162875"/>
                </a:cubicBezTo>
                <a:cubicBezTo>
                  <a:pt x="8232661" y="3259044"/>
                  <a:pt x="8221207" y="3366911"/>
                  <a:pt x="8198299" y="3486477"/>
                </a:cubicBezTo>
                <a:cubicBezTo>
                  <a:pt x="8175390" y="3606043"/>
                  <a:pt x="8140551" y="3717755"/>
                  <a:pt x="8093783" y="3821612"/>
                </a:cubicBezTo>
                <a:cubicBezTo>
                  <a:pt x="8047015" y="3925468"/>
                  <a:pt x="7987099" y="4012120"/>
                  <a:pt x="7914035" y="4081565"/>
                </a:cubicBezTo>
                <a:cubicBezTo>
                  <a:pt x="7840971" y="4151011"/>
                  <a:pt x="7751724" y="4185733"/>
                  <a:pt x="7646295" y="4185733"/>
                </a:cubicBezTo>
                <a:cubicBezTo>
                  <a:pt x="7532434" y="4185733"/>
                  <a:pt x="7418744" y="4148995"/>
                  <a:pt x="7305224" y="4075518"/>
                </a:cubicBezTo>
                <a:cubicBezTo>
                  <a:pt x="7191703" y="4002041"/>
                  <a:pt x="7080608" y="3871421"/>
                  <a:pt x="6971938" y="3683655"/>
                </a:cubicBezTo>
                <a:cubicBezTo>
                  <a:pt x="6863268" y="3495891"/>
                  <a:pt x="6757729" y="3241464"/>
                  <a:pt x="6655322" y="2920377"/>
                </a:cubicBezTo>
                <a:cubicBezTo>
                  <a:pt x="6552915" y="2599289"/>
                  <a:pt x="6457405" y="2182532"/>
                  <a:pt x="6368792" y="1670106"/>
                </a:cubicBezTo>
                <a:cubicBezTo>
                  <a:pt x="6297667" y="1622936"/>
                  <a:pt x="6226541" y="1575766"/>
                  <a:pt x="6155415" y="1528596"/>
                </a:cubicBezTo>
                <a:lnTo>
                  <a:pt x="8766752" y="1528596"/>
                </a:lnTo>
                <a:lnTo>
                  <a:pt x="8790661" y="1528596"/>
                </a:lnTo>
                <a:cubicBezTo>
                  <a:pt x="8813935" y="1637689"/>
                  <a:pt x="8837209" y="1746783"/>
                  <a:pt x="8860483" y="1855876"/>
                </a:cubicBezTo>
                <a:cubicBezTo>
                  <a:pt x="8908884" y="1885882"/>
                  <a:pt x="8953848" y="1907680"/>
                  <a:pt x="8995377" y="1921270"/>
                </a:cubicBezTo>
                <a:cubicBezTo>
                  <a:pt x="9036905" y="1934860"/>
                  <a:pt x="9080626" y="1949509"/>
                  <a:pt x="9126541" y="1965219"/>
                </a:cubicBezTo>
                <a:cubicBezTo>
                  <a:pt x="9202969" y="1991235"/>
                  <a:pt x="9284210" y="2023215"/>
                  <a:pt x="9370264" y="2061158"/>
                </a:cubicBezTo>
                <a:cubicBezTo>
                  <a:pt x="9456317" y="2099102"/>
                  <a:pt x="9535341" y="2149971"/>
                  <a:pt x="9607332" y="2213764"/>
                </a:cubicBezTo>
                <a:cubicBezTo>
                  <a:pt x="9679325" y="2277558"/>
                  <a:pt x="9737900" y="2357248"/>
                  <a:pt x="9783060" y="2452834"/>
                </a:cubicBezTo>
                <a:cubicBezTo>
                  <a:pt x="9828219" y="2548421"/>
                  <a:pt x="9850799" y="2667197"/>
                  <a:pt x="9850799" y="2809164"/>
                </a:cubicBezTo>
                <a:cubicBezTo>
                  <a:pt x="9850799" y="2851970"/>
                  <a:pt x="9848533" y="2888833"/>
                  <a:pt x="9843999" y="2919753"/>
                </a:cubicBezTo>
                <a:cubicBezTo>
                  <a:pt x="9842867" y="2927483"/>
                  <a:pt x="9842152" y="2934039"/>
                  <a:pt x="9841856" y="2939421"/>
                </a:cubicBezTo>
                <a:cubicBezTo>
                  <a:pt x="9841975" y="2943462"/>
                  <a:pt x="9842094" y="2947503"/>
                  <a:pt x="9842212" y="2951545"/>
                </a:cubicBezTo>
                <a:cubicBezTo>
                  <a:pt x="9839115" y="2949822"/>
                  <a:pt x="9836017" y="2948099"/>
                  <a:pt x="9832921" y="2946376"/>
                </a:cubicBezTo>
                <a:cubicBezTo>
                  <a:pt x="9814052" y="2937344"/>
                  <a:pt x="9791339" y="2930570"/>
                  <a:pt x="9764782" y="2926049"/>
                </a:cubicBezTo>
                <a:cubicBezTo>
                  <a:pt x="9729370" y="2920023"/>
                  <a:pt x="9695653" y="2917010"/>
                  <a:pt x="9663629" y="2917010"/>
                </a:cubicBezTo>
                <a:cubicBezTo>
                  <a:pt x="9573798" y="2917010"/>
                  <a:pt x="9496737" y="2944481"/>
                  <a:pt x="9432446" y="2999423"/>
                </a:cubicBezTo>
                <a:cubicBezTo>
                  <a:pt x="9368156" y="3054364"/>
                  <a:pt x="9314978" y="3120672"/>
                  <a:pt x="9272914" y="3198346"/>
                </a:cubicBezTo>
                <a:cubicBezTo>
                  <a:pt x="9230849" y="3276021"/>
                  <a:pt x="9200446" y="3361425"/>
                  <a:pt x="9181705" y="3454560"/>
                </a:cubicBezTo>
                <a:cubicBezTo>
                  <a:pt x="9162964" y="3547694"/>
                  <a:pt x="9153593" y="3632911"/>
                  <a:pt x="9153593" y="3710211"/>
                </a:cubicBezTo>
                <a:cubicBezTo>
                  <a:pt x="9153593" y="3906455"/>
                  <a:pt x="9197973" y="4074666"/>
                  <a:pt x="9286732" y="4214846"/>
                </a:cubicBezTo>
                <a:cubicBezTo>
                  <a:pt x="9375491" y="4355026"/>
                  <a:pt x="9481091" y="4425115"/>
                  <a:pt x="9603530" y="4425115"/>
                </a:cubicBezTo>
                <a:cubicBezTo>
                  <a:pt x="9653735" y="4425115"/>
                  <a:pt x="9704488" y="4407599"/>
                  <a:pt x="9755788" y="4372563"/>
                </a:cubicBezTo>
                <a:cubicBezTo>
                  <a:pt x="9807089" y="4337530"/>
                  <a:pt x="9854357" y="4290214"/>
                  <a:pt x="9897591" y="4230617"/>
                </a:cubicBezTo>
                <a:cubicBezTo>
                  <a:pt x="9940825" y="4171022"/>
                  <a:pt x="9980039" y="4099727"/>
                  <a:pt x="10015231" y="4016733"/>
                </a:cubicBezTo>
                <a:cubicBezTo>
                  <a:pt x="10050422" y="3933739"/>
                  <a:pt x="10071625" y="3861238"/>
                  <a:pt x="10078838" y="3799232"/>
                </a:cubicBezTo>
                <a:cubicBezTo>
                  <a:pt x="10116175" y="3838879"/>
                  <a:pt x="10166513" y="3922622"/>
                  <a:pt x="10229854" y="4050458"/>
                </a:cubicBezTo>
                <a:cubicBezTo>
                  <a:pt x="10293194" y="4178295"/>
                  <a:pt x="10348381" y="4320012"/>
                  <a:pt x="10395417" y="4475610"/>
                </a:cubicBezTo>
                <a:cubicBezTo>
                  <a:pt x="10442455" y="4631209"/>
                  <a:pt x="10479363" y="4783939"/>
                  <a:pt x="10506147" y="4933802"/>
                </a:cubicBezTo>
                <a:cubicBezTo>
                  <a:pt x="10532931" y="5083665"/>
                  <a:pt x="10546323" y="5206140"/>
                  <a:pt x="10546323" y="5301228"/>
                </a:cubicBezTo>
                <a:cubicBezTo>
                  <a:pt x="10626429" y="5405500"/>
                  <a:pt x="10706537" y="5509772"/>
                  <a:pt x="10786645" y="5614045"/>
                </a:cubicBezTo>
                <a:cubicBezTo>
                  <a:pt x="10786645" y="4252228"/>
                  <a:pt x="10786645" y="2890412"/>
                  <a:pt x="10786645" y="1528596"/>
                </a:cubicBezTo>
                <a:lnTo>
                  <a:pt x="11252199" y="1528596"/>
                </a:lnTo>
                <a:lnTo>
                  <a:pt x="11252199" y="5854700"/>
                </a:lnTo>
                <a:lnTo>
                  <a:pt x="12699" y="5854700"/>
                </a:lnTo>
                <a:lnTo>
                  <a:pt x="12699" y="1033226"/>
                </a:lnTo>
                <a:lnTo>
                  <a:pt x="172985" y="1528596"/>
                </a:lnTo>
                <a:cubicBezTo>
                  <a:pt x="465510" y="1528596"/>
                  <a:pt x="758035" y="1528596"/>
                  <a:pt x="1050560" y="1528596"/>
                </a:cubicBezTo>
                <a:cubicBezTo>
                  <a:pt x="1000600" y="1544970"/>
                  <a:pt x="956768" y="1608744"/>
                  <a:pt x="919067" y="1719915"/>
                </a:cubicBezTo>
                <a:cubicBezTo>
                  <a:pt x="881365" y="1831086"/>
                  <a:pt x="846916" y="1928563"/>
                  <a:pt x="815721" y="2012347"/>
                </a:cubicBezTo>
                <a:cubicBezTo>
                  <a:pt x="783210" y="2113668"/>
                  <a:pt x="754440" y="2195354"/>
                  <a:pt x="729411" y="2257402"/>
                </a:cubicBezTo>
                <a:cubicBezTo>
                  <a:pt x="704382" y="2319449"/>
                  <a:pt x="678707" y="2350474"/>
                  <a:pt x="652387" y="2350474"/>
                </a:cubicBezTo>
                <a:cubicBezTo>
                  <a:pt x="644491" y="2350474"/>
                  <a:pt x="625469" y="2319408"/>
                  <a:pt x="595322" y="2257277"/>
                </a:cubicBezTo>
                <a:cubicBezTo>
                  <a:pt x="565175" y="2195145"/>
                  <a:pt x="533432" y="2108848"/>
                  <a:pt x="500093" y="1998383"/>
                </a:cubicBezTo>
                <a:cubicBezTo>
                  <a:pt x="419035" y="2057189"/>
                  <a:pt x="337977" y="2115996"/>
                  <a:pt x="256919" y="2174802"/>
                </a:cubicBezTo>
                <a:cubicBezTo>
                  <a:pt x="358643" y="2534041"/>
                  <a:pt x="460429" y="2772820"/>
                  <a:pt x="562275" y="2891140"/>
                </a:cubicBezTo>
                <a:cubicBezTo>
                  <a:pt x="664122" y="3009459"/>
                  <a:pt x="744607" y="3068618"/>
                  <a:pt x="803731" y="3068618"/>
                </a:cubicBezTo>
                <a:cubicBezTo>
                  <a:pt x="867095" y="3068618"/>
                  <a:pt x="919408" y="3022737"/>
                  <a:pt x="960668" y="2930974"/>
                </a:cubicBezTo>
                <a:cubicBezTo>
                  <a:pt x="991613" y="2862152"/>
                  <a:pt x="1006745" y="2787159"/>
                  <a:pt x="1006064" y="2705993"/>
                </a:cubicBezTo>
                <a:cubicBezTo>
                  <a:pt x="1004249" y="2680612"/>
                  <a:pt x="1002434" y="2655232"/>
                  <a:pt x="1000618" y="2629852"/>
                </a:cubicBezTo>
                <a:cubicBezTo>
                  <a:pt x="1020878" y="2603903"/>
                  <a:pt x="1041137" y="2577954"/>
                  <a:pt x="1061397" y="2552004"/>
                </a:cubicBezTo>
                <a:cubicBezTo>
                  <a:pt x="1118201" y="2472686"/>
                  <a:pt x="1161564" y="2390900"/>
                  <a:pt x="1191485" y="2306650"/>
                </a:cubicBezTo>
                <a:cubicBezTo>
                  <a:pt x="1231381" y="2194315"/>
                  <a:pt x="1258226" y="2088442"/>
                  <a:pt x="1272019" y="1989032"/>
                </a:cubicBezTo>
                <a:cubicBezTo>
                  <a:pt x="1273531" y="2062675"/>
                  <a:pt x="1294940" y="2157721"/>
                  <a:pt x="1336249" y="2274171"/>
                </a:cubicBezTo>
                <a:cubicBezTo>
                  <a:pt x="1377558" y="2390620"/>
                  <a:pt x="1425435" y="2500773"/>
                  <a:pt x="1479880" y="2604630"/>
                </a:cubicBezTo>
                <a:cubicBezTo>
                  <a:pt x="1534325" y="2708487"/>
                  <a:pt x="1593241" y="2802286"/>
                  <a:pt x="1656630" y="2886028"/>
                </a:cubicBezTo>
                <a:cubicBezTo>
                  <a:pt x="1720019" y="2969770"/>
                  <a:pt x="1776450" y="3014384"/>
                  <a:pt x="1825924" y="3019870"/>
                </a:cubicBezTo>
                <a:cubicBezTo>
                  <a:pt x="1578192" y="3254638"/>
                  <a:pt x="1330461" y="3489407"/>
                  <a:pt x="1082730" y="3724175"/>
                </a:cubicBezTo>
                <a:cubicBezTo>
                  <a:pt x="1181652" y="3934881"/>
                  <a:pt x="1280574" y="4145587"/>
                  <a:pt x="1379496" y="4356293"/>
                </a:cubicBezTo>
                <a:cubicBezTo>
                  <a:pt x="1399053" y="4344573"/>
                  <a:pt x="1409981" y="4337249"/>
                  <a:pt x="1412280" y="4334319"/>
                </a:cubicBezTo>
                <a:cubicBezTo>
                  <a:pt x="1412101" y="4333865"/>
                  <a:pt x="1411922" y="4333412"/>
                  <a:pt x="1411743" y="4332958"/>
                </a:cubicBezTo>
                <a:cubicBezTo>
                  <a:pt x="1422986" y="4334560"/>
                  <a:pt x="1434228" y="4336161"/>
                  <a:pt x="1445471" y="4337763"/>
                </a:cubicBezTo>
                <a:cubicBezTo>
                  <a:pt x="1455238" y="4338418"/>
                  <a:pt x="1463283" y="4338090"/>
                  <a:pt x="1469607" y="4336781"/>
                </a:cubicBezTo>
                <a:cubicBezTo>
                  <a:pt x="1482256" y="4334163"/>
                  <a:pt x="1500717" y="4335015"/>
                  <a:pt x="1524990" y="4339337"/>
                </a:cubicBezTo>
                <a:cubicBezTo>
                  <a:pt x="1550483" y="4345488"/>
                  <a:pt x="1569541" y="4351514"/>
                  <a:pt x="1582165" y="4357416"/>
                </a:cubicBezTo>
                <a:cubicBezTo>
                  <a:pt x="1594789" y="4363317"/>
                  <a:pt x="1612616" y="4373249"/>
                  <a:pt x="1635647" y="4387213"/>
                </a:cubicBezTo>
                <a:cubicBezTo>
                  <a:pt x="1658678" y="4401177"/>
                  <a:pt x="1683195" y="4417988"/>
                  <a:pt x="1709198" y="4437646"/>
                </a:cubicBezTo>
                <a:cubicBezTo>
                  <a:pt x="1735203" y="4457303"/>
                  <a:pt x="1767872" y="4481470"/>
                  <a:pt x="1807207" y="4510146"/>
                </a:cubicBezTo>
                <a:cubicBezTo>
                  <a:pt x="1852829" y="4561929"/>
                  <a:pt x="1883244" y="4594885"/>
                  <a:pt x="1898452" y="4609016"/>
                </a:cubicBezTo>
                <a:cubicBezTo>
                  <a:pt x="1913659" y="4623146"/>
                  <a:pt x="1922701" y="4632705"/>
                  <a:pt x="1925577" y="4637692"/>
                </a:cubicBezTo>
                <a:cubicBezTo>
                  <a:pt x="1949485" y="4670856"/>
                  <a:pt x="1973393" y="4704020"/>
                  <a:pt x="1997301" y="4737185"/>
                </a:cubicBezTo>
                <a:cubicBezTo>
                  <a:pt x="2001736" y="4749777"/>
                  <a:pt x="2006172" y="4762370"/>
                  <a:pt x="2010607" y="4774962"/>
                </a:cubicBezTo>
                <a:cubicBezTo>
                  <a:pt x="2026936" y="4802807"/>
                  <a:pt x="2038488" y="4816729"/>
                  <a:pt x="2045263" y="4816729"/>
                </a:cubicBezTo>
                <a:cubicBezTo>
                  <a:pt x="2132337" y="4922756"/>
                  <a:pt x="2219413" y="5028783"/>
                  <a:pt x="2306487" y="5134809"/>
                </a:cubicBezTo>
                <a:cubicBezTo>
                  <a:pt x="2300934" y="5181596"/>
                  <a:pt x="2295380" y="5228383"/>
                  <a:pt x="2289826" y="5275170"/>
                </a:cubicBezTo>
                <a:cubicBezTo>
                  <a:pt x="2294067" y="5282401"/>
                  <a:pt x="2296478" y="5286516"/>
                  <a:pt x="2297064" y="5287513"/>
                </a:cubicBezTo>
                <a:cubicBezTo>
                  <a:pt x="2297649" y="5288511"/>
                  <a:pt x="2298258" y="5290838"/>
                  <a:pt x="2298892" y="5294495"/>
                </a:cubicBezTo>
                <a:cubicBezTo>
                  <a:pt x="2306739" y="5331566"/>
                  <a:pt x="2314587" y="5368637"/>
                  <a:pt x="2322434" y="5405708"/>
                </a:cubicBezTo>
                <a:cubicBezTo>
                  <a:pt x="2390722" y="5456535"/>
                  <a:pt x="2459010" y="5507362"/>
                  <a:pt x="2527297" y="5558189"/>
                </a:cubicBezTo>
                <a:cubicBezTo>
                  <a:pt x="2528930" y="4566999"/>
                  <a:pt x="2530563" y="3575809"/>
                  <a:pt x="2532195" y="2584619"/>
                </a:cubicBezTo>
                <a:cubicBezTo>
                  <a:pt x="2532195" y="2605565"/>
                  <a:pt x="2532195" y="2626511"/>
                  <a:pt x="2532195" y="2647457"/>
                </a:cubicBezTo>
                <a:cubicBezTo>
                  <a:pt x="2535315" y="2647457"/>
                  <a:pt x="2536874" y="2628381"/>
                  <a:pt x="2536874" y="2590229"/>
                </a:cubicBezTo>
                <a:cubicBezTo>
                  <a:pt x="2540335" y="2584494"/>
                  <a:pt x="2544259" y="2566831"/>
                  <a:pt x="2548646" y="2537241"/>
                </a:cubicBezTo>
                <a:cubicBezTo>
                  <a:pt x="2561879" y="2476357"/>
                  <a:pt x="2575113" y="2415472"/>
                  <a:pt x="2588346" y="2354588"/>
                </a:cubicBezTo>
                <a:cubicBezTo>
                  <a:pt x="2588346" y="2360406"/>
                  <a:pt x="2574723" y="2348188"/>
                  <a:pt x="2547476" y="2317933"/>
                </a:cubicBezTo>
                <a:cubicBezTo>
                  <a:pt x="2577842" y="2269558"/>
                  <a:pt x="2593025" y="2245370"/>
                  <a:pt x="2593025" y="2245370"/>
                </a:cubicBezTo>
                <a:cubicBezTo>
                  <a:pt x="2598387" y="2268810"/>
                  <a:pt x="2602847" y="2256757"/>
                  <a:pt x="2606405" y="2209213"/>
                </a:cubicBezTo>
                <a:cubicBezTo>
                  <a:pt x="2609964" y="2161670"/>
                  <a:pt x="2611742" y="2116869"/>
                  <a:pt x="2611742" y="2074811"/>
                </a:cubicBezTo>
                <a:cubicBezTo>
                  <a:pt x="2611742" y="1965842"/>
                  <a:pt x="2600251" y="1851201"/>
                  <a:pt x="2577270" y="1730886"/>
                </a:cubicBezTo>
                <a:cubicBezTo>
                  <a:pt x="2554288" y="1610572"/>
                  <a:pt x="2527516" y="1543142"/>
                  <a:pt x="2496955" y="1528596"/>
                </a:cubicBezTo>
                <a:cubicBezTo>
                  <a:pt x="2562180" y="1528596"/>
                  <a:pt x="2627405" y="1528596"/>
                  <a:pt x="2692629" y="1528596"/>
                </a:cubicBezTo>
                <a:cubicBezTo>
                  <a:pt x="2758911" y="1528596"/>
                  <a:pt x="2825192" y="1528596"/>
                  <a:pt x="2891473" y="1528596"/>
                </a:cubicBezTo>
                <a:cubicBezTo>
                  <a:pt x="2896818" y="1528596"/>
                  <a:pt x="2902163" y="1528596"/>
                  <a:pt x="2907508" y="1528596"/>
                </a:cubicBezTo>
                <a:cubicBezTo>
                  <a:pt x="2916575" y="1535246"/>
                  <a:pt x="2932392" y="1561200"/>
                  <a:pt x="2954959" y="1606458"/>
                </a:cubicBezTo>
                <a:cubicBezTo>
                  <a:pt x="2977527" y="1651716"/>
                  <a:pt x="3000642" y="1704642"/>
                  <a:pt x="3024307" y="1765235"/>
                </a:cubicBezTo>
                <a:cubicBezTo>
                  <a:pt x="3047970" y="1825829"/>
                  <a:pt x="3067345" y="1884199"/>
                  <a:pt x="3082432" y="1940345"/>
                </a:cubicBezTo>
                <a:cubicBezTo>
                  <a:pt x="3097517" y="1996492"/>
                  <a:pt x="3105060" y="2036119"/>
                  <a:pt x="3105060" y="2059226"/>
                </a:cubicBezTo>
                <a:cubicBezTo>
                  <a:pt x="3105060" y="3099289"/>
                  <a:pt x="3105060" y="4139353"/>
                  <a:pt x="3105060" y="5179418"/>
                </a:cubicBezTo>
                <a:cubicBezTo>
                  <a:pt x="3217361" y="5318974"/>
                  <a:pt x="3329663" y="5458530"/>
                  <a:pt x="3441964" y="5598086"/>
                </a:cubicBezTo>
                <a:cubicBezTo>
                  <a:pt x="3441964" y="4241589"/>
                  <a:pt x="3441964" y="2885093"/>
                  <a:pt x="3441964" y="1528596"/>
                </a:cubicBezTo>
                <a:cubicBezTo>
                  <a:pt x="3613244" y="1528596"/>
                  <a:pt x="3784523" y="1528596"/>
                  <a:pt x="3955802" y="1528596"/>
                </a:cubicBezTo>
                <a:cubicBezTo>
                  <a:pt x="3889123" y="1350390"/>
                  <a:pt x="3822444" y="1172183"/>
                  <a:pt x="3755765" y="993977"/>
                </a:cubicBezTo>
                <a:cubicBezTo>
                  <a:pt x="3645389" y="993977"/>
                  <a:pt x="3535013" y="993977"/>
                  <a:pt x="3424637" y="993977"/>
                </a:cubicBezTo>
                <a:cubicBezTo>
                  <a:pt x="3420542" y="971660"/>
                  <a:pt x="3416448" y="949342"/>
                  <a:pt x="3412354" y="927025"/>
                </a:cubicBezTo>
                <a:cubicBezTo>
                  <a:pt x="3397829" y="827698"/>
                  <a:pt x="3372958" y="706719"/>
                  <a:pt x="3337742" y="564087"/>
                </a:cubicBezTo>
                <a:cubicBezTo>
                  <a:pt x="3302526" y="421456"/>
                  <a:pt x="3224965" y="309412"/>
                  <a:pt x="3105060" y="227955"/>
                </a:cubicBezTo>
                <a:cubicBezTo>
                  <a:pt x="3105060" y="541158"/>
                  <a:pt x="3105060" y="854361"/>
                  <a:pt x="3105060" y="1167563"/>
                </a:cubicBezTo>
                <a:cubicBezTo>
                  <a:pt x="3102241" y="1163644"/>
                  <a:pt x="3099422" y="1159725"/>
                  <a:pt x="3096604" y="1155805"/>
                </a:cubicBezTo>
                <a:cubicBezTo>
                  <a:pt x="3065490" y="1113563"/>
                  <a:pt x="3023758" y="1059620"/>
                  <a:pt x="2971409" y="993977"/>
                </a:cubicBezTo>
                <a:cubicBezTo>
                  <a:pt x="2872991" y="993977"/>
                  <a:pt x="2774573" y="993977"/>
                  <a:pt x="2676155" y="993977"/>
                </a:cubicBezTo>
                <a:cubicBezTo>
                  <a:pt x="2615747" y="993977"/>
                  <a:pt x="2555340" y="993977"/>
                  <a:pt x="2494932" y="993977"/>
                </a:cubicBezTo>
                <a:lnTo>
                  <a:pt x="12699" y="993977"/>
                </a:lnTo>
                <a:close/>
              </a:path>
            </a:pathLst>
          </a:custGeom>
          <a:solidFill>
            <a:srgbClr val="6DD9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0" y="5997074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8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1.71537 -3.7037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57200"/>
            <a:ext cx="11226800" cy="594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550" y="450850"/>
            <a:ext cx="11264900" cy="5956300"/>
          </a:xfrm>
          <a:custGeom>
            <a:avLst/>
            <a:gdLst/>
            <a:ahLst/>
            <a:cxnLst/>
            <a:rect l="l" t="t" r="r" b="b"/>
            <a:pathLst>
              <a:path w="11264900" h="5956300">
                <a:moveTo>
                  <a:pt x="1460299" y="2491436"/>
                </a:moveTo>
                <a:cubicBezTo>
                  <a:pt x="1460501" y="3057911"/>
                  <a:pt x="1460702" y="3624387"/>
                  <a:pt x="1460904" y="4190862"/>
                </a:cubicBezTo>
                <a:cubicBezTo>
                  <a:pt x="1384688" y="3905560"/>
                  <a:pt x="1278221" y="3676788"/>
                  <a:pt x="1141502" y="3504546"/>
                </a:cubicBezTo>
                <a:cubicBezTo>
                  <a:pt x="1004783" y="3332304"/>
                  <a:pt x="860888" y="3213476"/>
                  <a:pt x="709818" y="3148060"/>
                </a:cubicBezTo>
                <a:cubicBezTo>
                  <a:pt x="842426" y="3069934"/>
                  <a:pt x="975022" y="2972539"/>
                  <a:pt x="1107605" y="2855876"/>
                </a:cubicBezTo>
                <a:cubicBezTo>
                  <a:pt x="1240189" y="2739213"/>
                  <a:pt x="1357753" y="2617733"/>
                  <a:pt x="1460299" y="2491436"/>
                </a:cubicBezTo>
                <a:close/>
                <a:moveTo>
                  <a:pt x="7137762" y="2327493"/>
                </a:moveTo>
                <a:cubicBezTo>
                  <a:pt x="7137762" y="2931047"/>
                  <a:pt x="7137762" y="3534602"/>
                  <a:pt x="7137762" y="4138157"/>
                </a:cubicBezTo>
                <a:cubicBezTo>
                  <a:pt x="7054637" y="3826381"/>
                  <a:pt x="6940867" y="3576722"/>
                  <a:pt x="6796456" y="3389178"/>
                </a:cubicBezTo>
                <a:cubicBezTo>
                  <a:pt x="6652045" y="3201635"/>
                  <a:pt x="6508516" y="3071351"/>
                  <a:pt x="6365870" y="2998325"/>
                </a:cubicBezTo>
                <a:cubicBezTo>
                  <a:pt x="6623167" y="2774714"/>
                  <a:pt x="6880465" y="2551103"/>
                  <a:pt x="7137762" y="2327493"/>
                </a:cubicBezTo>
                <a:close/>
                <a:moveTo>
                  <a:pt x="1460299" y="266055"/>
                </a:moveTo>
                <a:cubicBezTo>
                  <a:pt x="1460299" y="766225"/>
                  <a:pt x="1460299" y="1266394"/>
                  <a:pt x="1460299" y="1766563"/>
                </a:cubicBezTo>
                <a:cubicBezTo>
                  <a:pt x="1457928" y="1768749"/>
                  <a:pt x="1450967" y="1774517"/>
                  <a:pt x="1439416" y="1783869"/>
                </a:cubicBezTo>
                <a:cubicBezTo>
                  <a:pt x="1427865" y="1793219"/>
                  <a:pt x="1416516" y="1803966"/>
                  <a:pt x="1405369" y="1816110"/>
                </a:cubicBezTo>
                <a:cubicBezTo>
                  <a:pt x="1342823" y="1886869"/>
                  <a:pt x="1277842" y="1950625"/>
                  <a:pt x="1210428" y="2007378"/>
                </a:cubicBezTo>
                <a:cubicBezTo>
                  <a:pt x="1143015" y="2064131"/>
                  <a:pt x="1079901" y="2092507"/>
                  <a:pt x="1021087" y="2092507"/>
                </a:cubicBezTo>
                <a:cubicBezTo>
                  <a:pt x="980230" y="2092507"/>
                  <a:pt x="943358" y="2090261"/>
                  <a:pt x="910471" y="2085767"/>
                </a:cubicBezTo>
                <a:cubicBezTo>
                  <a:pt x="877584" y="2081274"/>
                  <a:pt x="846752" y="2071539"/>
                  <a:pt x="817975" y="2056561"/>
                </a:cubicBezTo>
                <a:cubicBezTo>
                  <a:pt x="789199" y="2041583"/>
                  <a:pt x="762579" y="2017255"/>
                  <a:pt x="738115" y="1983576"/>
                </a:cubicBezTo>
                <a:cubicBezTo>
                  <a:pt x="713652" y="1949896"/>
                  <a:pt x="693173" y="1932166"/>
                  <a:pt x="676679" y="1930385"/>
                </a:cubicBezTo>
                <a:cubicBezTo>
                  <a:pt x="756728" y="1923665"/>
                  <a:pt x="820182" y="1877883"/>
                  <a:pt x="867042" y="1793037"/>
                </a:cubicBezTo>
                <a:cubicBezTo>
                  <a:pt x="913901" y="1708191"/>
                  <a:pt x="937330" y="1608611"/>
                  <a:pt x="937330" y="1494296"/>
                </a:cubicBezTo>
                <a:cubicBezTo>
                  <a:pt x="937330" y="1367998"/>
                  <a:pt x="907810" y="1257367"/>
                  <a:pt x="848769" y="1162401"/>
                </a:cubicBezTo>
                <a:cubicBezTo>
                  <a:pt x="789729" y="1067436"/>
                  <a:pt x="706716" y="1019952"/>
                  <a:pt x="599731" y="1019952"/>
                </a:cubicBezTo>
                <a:cubicBezTo>
                  <a:pt x="539455" y="1019952"/>
                  <a:pt x="483453" y="1037217"/>
                  <a:pt x="431726" y="1071747"/>
                </a:cubicBezTo>
                <a:cubicBezTo>
                  <a:pt x="380000" y="1106276"/>
                  <a:pt x="334691" y="1153516"/>
                  <a:pt x="295802" y="1213467"/>
                </a:cubicBezTo>
                <a:cubicBezTo>
                  <a:pt x="256912" y="1273417"/>
                  <a:pt x="225790" y="1341120"/>
                  <a:pt x="202436" y="1416574"/>
                </a:cubicBezTo>
                <a:cubicBezTo>
                  <a:pt x="179082" y="1492029"/>
                  <a:pt x="167405" y="1574446"/>
                  <a:pt x="167405" y="1663825"/>
                </a:cubicBezTo>
                <a:cubicBezTo>
                  <a:pt x="167405" y="1769154"/>
                  <a:pt x="183987" y="1872539"/>
                  <a:pt x="217152" y="1973982"/>
                </a:cubicBezTo>
                <a:cubicBezTo>
                  <a:pt x="250317" y="2075425"/>
                  <a:pt x="295171" y="2166261"/>
                  <a:pt x="351715" y="2246493"/>
                </a:cubicBezTo>
                <a:cubicBezTo>
                  <a:pt x="408259" y="2326724"/>
                  <a:pt x="475610" y="2390155"/>
                  <a:pt x="553767" y="2436788"/>
                </a:cubicBezTo>
                <a:cubicBezTo>
                  <a:pt x="592846" y="2460105"/>
                  <a:pt x="634822" y="2477592"/>
                  <a:pt x="679696" y="2489250"/>
                </a:cubicBezTo>
                <a:cubicBezTo>
                  <a:pt x="695956" y="2492320"/>
                  <a:pt x="712216" y="2495389"/>
                  <a:pt x="728476" y="2498458"/>
                </a:cubicBezTo>
                <a:cubicBezTo>
                  <a:pt x="498351" y="2682851"/>
                  <a:pt x="268226" y="2867244"/>
                  <a:pt x="38100" y="3051637"/>
                </a:cubicBezTo>
                <a:cubicBezTo>
                  <a:pt x="137973" y="3270795"/>
                  <a:pt x="237845" y="3489953"/>
                  <a:pt x="337718" y="3709111"/>
                </a:cubicBezTo>
                <a:cubicBezTo>
                  <a:pt x="535394" y="3709111"/>
                  <a:pt x="701571" y="3764953"/>
                  <a:pt x="836247" y="3876637"/>
                </a:cubicBezTo>
                <a:cubicBezTo>
                  <a:pt x="970924" y="3988321"/>
                  <a:pt x="1085765" y="4120447"/>
                  <a:pt x="1180769" y="4273016"/>
                </a:cubicBezTo>
                <a:cubicBezTo>
                  <a:pt x="1275774" y="4425585"/>
                  <a:pt x="1351965" y="4580299"/>
                  <a:pt x="1409341" y="4737159"/>
                </a:cubicBezTo>
                <a:cubicBezTo>
                  <a:pt x="1466717" y="4894018"/>
                  <a:pt x="1507587" y="4978843"/>
                  <a:pt x="1531950" y="4991635"/>
                </a:cubicBezTo>
                <a:cubicBezTo>
                  <a:pt x="1530386" y="4991635"/>
                  <a:pt x="1528822" y="4991635"/>
                  <a:pt x="1527259" y="4991635"/>
                </a:cubicBezTo>
                <a:cubicBezTo>
                  <a:pt x="1537448" y="5057172"/>
                  <a:pt x="1547637" y="5122709"/>
                  <a:pt x="1557826" y="5188246"/>
                </a:cubicBezTo>
                <a:cubicBezTo>
                  <a:pt x="1641532" y="5296246"/>
                  <a:pt x="1725238" y="5404246"/>
                  <a:pt x="1808945" y="5512246"/>
                </a:cubicBezTo>
                <a:cubicBezTo>
                  <a:pt x="1808945" y="4185802"/>
                  <a:pt x="1808945" y="2859358"/>
                  <a:pt x="1808945" y="1532913"/>
                </a:cubicBezTo>
                <a:cubicBezTo>
                  <a:pt x="1921027" y="1532913"/>
                  <a:pt x="2033108" y="1532913"/>
                  <a:pt x="2145190" y="1532913"/>
                </a:cubicBezTo>
                <a:cubicBezTo>
                  <a:pt x="2170786" y="1532913"/>
                  <a:pt x="2196382" y="1532913"/>
                  <a:pt x="2221978" y="1532913"/>
                </a:cubicBezTo>
                <a:cubicBezTo>
                  <a:pt x="2731733" y="1532913"/>
                  <a:pt x="3241489" y="1532913"/>
                  <a:pt x="3751244" y="1532913"/>
                </a:cubicBezTo>
                <a:cubicBezTo>
                  <a:pt x="3751244" y="2209737"/>
                  <a:pt x="3751244" y="2886560"/>
                  <a:pt x="3751244" y="3563384"/>
                </a:cubicBezTo>
                <a:cubicBezTo>
                  <a:pt x="3749680" y="3398388"/>
                  <a:pt x="3708748" y="3248915"/>
                  <a:pt x="3628447" y="3114968"/>
                </a:cubicBezTo>
                <a:cubicBezTo>
                  <a:pt x="3548145" y="2981020"/>
                  <a:pt x="3465423" y="2872554"/>
                  <a:pt x="3380279" y="2789570"/>
                </a:cubicBezTo>
                <a:cubicBezTo>
                  <a:pt x="3295135" y="2706587"/>
                  <a:pt x="3211013" y="2646090"/>
                  <a:pt x="3127912" y="2608079"/>
                </a:cubicBezTo>
                <a:cubicBezTo>
                  <a:pt x="3044811" y="2570068"/>
                  <a:pt x="2969541" y="2551063"/>
                  <a:pt x="2902102" y="2551063"/>
                </a:cubicBezTo>
                <a:cubicBezTo>
                  <a:pt x="2822254" y="2551063"/>
                  <a:pt x="2744084" y="2568773"/>
                  <a:pt x="2667591" y="2604193"/>
                </a:cubicBezTo>
                <a:cubicBezTo>
                  <a:pt x="2591097" y="2639613"/>
                  <a:pt x="2523116" y="2693754"/>
                  <a:pt x="2463647" y="2766618"/>
                </a:cubicBezTo>
                <a:cubicBezTo>
                  <a:pt x="2404177" y="2839482"/>
                  <a:pt x="2356952" y="2930562"/>
                  <a:pt x="2321972" y="3039857"/>
                </a:cubicBezTo>
                <a:cubicBezTo>
                  <a:pt x="2286991" y="3149153"/>
                  <a:pt x="2269501" y="3273467"/>
                  <a:pt x="2269501" y="3412798"/>
                </a:cubicBezTo>
                <a:cubicBezTo>
                  <a:pt x="2269501" y="3513998"/>
                  <a:pt x="2280043" y="3609632"/>
                  <a:pt x="2301127" y="3699700"/>
                </a:cubicBezTo>
                <a:cubicBezTo>
                  <a:pt x="2322211" y="3789767"/>
                  <a:pt x="2353182" y="3871800"/>
                  <a:pt x="2394039" y="3945797"/>
                </a:cubicBezTo>
                <a:cubicBezTo>
                  <a:pt x="2434896" y="4019794"/>
                  <a:pt x="2484302" y="4077862"/>
                  <a:pt x="2542259" y="4120002"/>
                </a:cubicBezTo>
                <a:cubicBezTo>
                  <a:pt x="2600215" y="4162141"/>
                  <a:pt x="2664931" y="4183211"/>
                  <a:pt x="2736404" y="4183211"/>
                </a:cubicBezTo>
                <a:cubicBezTo>
                  <a:pt x="2785282" y="4183211"/>
                  <a:pt x="2835117" y="4167262"/>
                  <a:pt x="2885910" y="4135364"/>
                </a:cubicBezTo>
                <a:cubicBezTo>
                  <a:pt x="2936705" y="4103466"/>
                  <a:pt x="2983109" y="4058047"/>
                  <a:pt x="3025126" y="3999109"/>
                </a:cubicBezTo>
                <a:cubicBezTo>
                  <a:pt x="3067144" y="3940170"/>
                  <a:pt x="3101822" y="3868399"/>
                  <a:pt x="3129161" y="3783797"/>
                </a:cubicBezTo>
                <a:cubicBezTo>
                  <a:pt x="3156500" y="3699194"/>
                  <a:pt x="3170168" y="3608519"/>
                  <a:pt x="3170168" y="3511772"/>
                </a:cubicBezTo>
                <a:cubicBezTo>
                  <a:pt x="3170168" y="3457286"/>
                  <a:pt x="3165730" y="3400168"/>
                  <a:pt x="3156852" y="3340420"/>
                </a:cubicBezTo>
                <a:cubicBezTo>
                  <a:pt x="3152413" y="3310546"/>
                  <a:pt x="3146550" y="3288454"/>
                  <a:pt x="3139261" y="3274145"/>
                </a:cubicBezTo>
                <a:cubicBezTo>
                  <a:pt x="3136136" y="3270075"/>
                  <a:pt x="3133010" y="3266005"/>
                  <a:pt x="3129885" y="3261936"/>
                </a:cubicBezTo>
                <a:cubicBezTo>
                  <a:pt x="3131296" y="3262556"/>
                  <a:pt x="3132708" y="3263177"/>
                  <a:pt x="3134119" y="3263797"/>
                </a:cubicBezTo>
                <a:cubicBezTo>
                  <a:pt x="3185326" y="3290602"/>
                  <a:pt x="3252021" y="3354194"/>
                  <a:pt x="3334202" y="3454574"/>
                </a:cubicBezTo>
                <a:cubicBezTo>
                  <a:pt x="3428122" y="3569293"/>
                  <a:pt x="3514236" y="3717693"/>
                  <a:pt x="3592546" y="3899771"/>
                </a:cubicBezTo>
                <a:cubicBezTo>
                  <a:pt x="3670855" y="4081850"/>
                  <a:pt x="3733830" y="4286192"/>
                  <a:pt x="3781470" y="4512799"/>
                </a:cubicBezTo>
                <a:cubicBezTo>
                  <a:pt x="3829112" y="4739405"/>
                  <a:pt x="3852933" y="4981758"/>
                  <a:pt x="3852933" y="5239857"/>
                </a:cubicBezTo>
                <a:cubicBezTo>
                  <a:pt x="3935251" y="5324865"/>
                  <a:pt x="4017571" y="5409873"/>
                  <a:pt x="4099890" y="5494881"/>
                </a:cubicBezTo>
                <a:cubicBezTo>
                  <a:pt x="4099890" y="4174225"/>
                  <a:pt x="4099890" y="2853569"/>
                  <a:pt x="4099890" y="1532913"/>
                </a:cubicBezTo>
                <a:cubicBezTo>
                  <a:pt x="4363871" y="1532913"/>
                  <a:pt x="4627851" y="1532913"/>
                  <a:pt x="4891832" y="1532913"/>
                </a:cubicBezTo>
                <a:cubicBezTo>
                  <a:pt x="4795793" y="1598167"/>
                  <a:pt x="4721305" y="1738794"/>
                  <a:pt x="4668368" y="1954794"/>
                </a:cubicBezTo>
                <a:cubicBezTo>
                  <a:pt x="4615430" y="2170795"/>
                  <a:pt x="4588962" y="2393313"/>
                  <a:pt x="4588962" y="2622348"/>
                </a:cubicBezTo>
                <a:cubicBezTo>
                  <a:pt x="4588962" y="2713347"/>
                  <a:pt x="4596805" y="2818878"/>
                  <a:pt x="4612492" y="2938941"/>
                </a:cubicBezTo>
                <a:cubicBezTo>
                  <a:pt x="4628179" y="3059004"/>
                  <a:pt x="4646035" y="3223514"/>
                  <a:pt x="4666060" y="3432471"/>
                </a:cubicBezTo>
                <a:cubicBezTo>
                  <a:pt x="4689918" y="3605725"/>
                  <a:pt x="4710473" y="3783027"/>
                  <a:pt x="4727724" y="3964377"/>
                </a:cubicBezTo>
                <a:cubicBezTo>
                  <a:pt x="4744974" y="4145727"/>
                  <a:pt x="4753600" y="4288297"/>
                  <a:pt x="4753600" y="4392087"/>
                </a:cubicBezTo>
                <a:cubicBezTo>
                  <a:pt x="4753600" y="4631729"/>
                  <a:pt x="4711621" y="4832104"/>
                  <a:pt x="4627662" y="4993214"/>
                </a:cubicBezTo>
                <a:cubicBezTo>
                  <a:pt x="4543704" y="5154323"/>
                  <a:pt x="4420137" y="5256495"/>
                  <a:pt x="4256962" y="5299727"/>
                </a:cubicBezTo>
                <a:cubicBezTo>
                  <a:pt x="4324048" y="5417200"/>
                  <a:pt x="4391134" y="5534672"/>
                  <a:pt x="4458220" y="5652145"/>
                </a:cubicBezTo>
                <a:cubicBezTo>
                  <a:pt x="4501800" y="5652145"/>
                  <a:pt x="4561358" y="5621765"/>
                  <a:pt x="4636893" y="5561005"/>
                </a:cubicBezTo>
                <a:cubicBezTo>
                  <a:pt x="4712427" y="5500244"/>
                  <a:pt x="4787811" y="5408051"/>
                  <a:pt x="4863043" y="5284426"/>
                </a:cubicBezTo>
                <a:cubicBezTo>
                  <a:pt x="4938276" y="5160800"/>
                  <a:pt x="5005828" y="5006694"/>
                  <a:pt x="5065701" y="4822105"/>
                </a:cubicBezTo>
                <a:cubicBezTo>
                  <a:pt x="5125574" y="4637517"/>
                  <a:pt x="5155511" y="4420423"/>
                  <a:pt x="5155511" y="4170824"/>
                </a:cubicBezTo>
                <a:cubicBezTo>
                  <a:pt x="5155511" y="3987370"/>
                  <a:pt x="5143986" y="3799644"/>
                  <a:pt x="5120934" y="3607648"/>
                </a:cubicBezTo>
                <a:cubicBezTo>
                  <a:pt x="5097883" y="3415652"/>
                  <a:pt x="5073595" y="3234525"/>
                  <a:pt x="5048072" y="3064267"/>
                </a:cubicBezTo>
                <a:cubicBezTo>
                  <a:pt x="5029560" y="2919591"/>
                  <a:pt x="5013785" y="2790845"/>
                  <a:pt x="5000746" y="2678028"/>
                </a:cubicBezTo>
                <a:cubicBezTo>
                  <a:pt x="4987707" y="2565211"/>
                  <a:pt x="4981188" y="2460186"/>
                  <a:pt x="4981188" y="2362953"/>
                </a:cubicBezTo>
                <a:cubicBezTo>
                  <a:pt x="4981188" y="2267501"/>
                  <a:pt x="4987039" y="2171605"/>
                  <a:pt x="4998741" y="2075262"/>
                </a:cubicBezTo>
                <a:cubicBezTo>
                  <a:pt x="5010444" y="1978920"/>
                  <a:pt x="5030065" y="1891160"/>
                  <a:pt x="5057605" y="1811982"/>
                </a:cubicBezTo>
                <a:cubicBezTo>
                  <a:pt x="5085146" y="1732803"/>
                  <a:pt x="5118916" y="1667529"/>
                  <a:pt x="5158915" y="1616160"/>
                </a:cubicBezTo>
                <a:cubicBezTo>
                  <a:pt x="5198915" y="1564791"/>
                  <a:pt x="5247489" y="1537042"/>
                  <a:pt x="5304638" y="1532913"/>
                </a:cubicBezTo>
                <a:cubicBezTo>
                  <a:pt x="5407238" y="1532913"/>
                  <a:pt x="5509838" y="1532913"/>
                  <a:pt x="5612438" y="1532913"/>
                </a:cubicBezTo>
                <a:cubicBezTo>
                  <a:pt x="5631501" y="1532913"/>
                  <a:pt x="5650564" y="1532913"/>
                  <a:pt x="5669627" y="1532913"/>
                </a:cubicBezTo>
                <a:cubicBezTo>
                  <a:pt x="6159005" y="1532913"/>
                  <a:pt x="6648383" y="1532913"/>
                  <a:pt x="7137762" y="1532913"/>
                </a:cubicBezTo>
                <a:cubicBezTo>
                  <a:pt x="7137762" y="1560237"/>
                  <a:pt x="7137762" y="1587561"/>
                  <a:pt x="7137762" y="1614885"/>
                </a:cubicBezTo>
                <a:cubicBezTo>
                  <a:pt x="6658248" y="2041786"/>
                  <a:pt x="6178735" y="2468686"/>
                  <a:pt x="5699221" y="2895587"/>
                </a:cubicBezTo>
                <a:cubicBezTo>
                  <a:pt x="5796975" y="3105637"/>
                  <a:pt x="5894729" y="3315687"/>
                  <a:pt x="5992483" y="3525737"/>
                </a:cubicBezTo>
                <a:cubicBezTo>
                  <a:pt x="6136391" y="3558040"/>
                  <a:pt x="6272277" y="3616230"/>
                  <a:pt x="6400144" y="3700307"/>
                </a:cubicBezTo>
                <a:cubicBezTo>
                  <a:pt x="6528011" y="3784383"/>
                  <a:pt x="6645248" y="3896088"/>
                  <a:pt x="6751854" y="4035419"/>
                </a:cubicBezTo>
                <a:cubicBezTo>
                  <a:pt x="6858460" y="4174751"/>
                  <a:pt x="6954776" y="4346750"/>
                  <a:pt x="7040803" y="4551416"/>
                </a:cubicBezTo>
                <a:cubicBezTo>
                  <a:pt x="7126829" y="4756083"/>
                  <a:pt x="7195996" y="5000176"/>
                  <a:pt x="7248303" y="5283697"/>
                </a:cubicBezTo>
                <a:cubicBezTo>
                  <a:pt x="7329285" y="5352108"/>
                  <a:pt x="7410268" y="5420519"/>
                  <a:pt x="7491251" y="5488930"/>
                </a:cubicBezTo>
                <a:cubicBezTo>
                  <a:pt x="7491251" y="4170258"/>
                  <a:pt x="7491251" y="2851585"/>
                  <a:pt x="7491251" y="1532913"/>
                </a:cubicBezTo>
                <a:cubicBezTo>
                  <a:pt x="7562596" y="1532913"/>
                  <a:pt x="7633941" y="1532913"/>
                  <a:pt x="7705287" y="1532913"/>
                </a:cubicBezTo>
                <a:cubicBezTo>
                  <a:pt x="7770030" y="1532913"/>
                  <a:pt x="7834773" y="1532913"/>
                  <a:pt x="7899516" y="1532913"/>
                </a:cubicBezTo>
                <a:cubicBezTo>
                  <a:pt x="7908896" y="1532913"/>
                  <a:pt x="7918275" y="1532913"/>
                  <a:pt x="7927655" y="1532913"/>
                </a:cubicBezTo>
                <a:cubicBezTo>
                  <a:pt x="7937036" y="1539390"/>
                  <a:pt x="7953404" y="1564670"/>
                  <a:pt x="7976758" y="1608752"/>
                </a:cubicBezTo>
                <a:cubicBezTo>
                  <a:pt x="8000111" y="1652835"/>
                  <a:pt x="8024034" y="1704386"/>
                  <a:pt x="8048522" y="1763406"/>
                </a:cubicBezTo>
                <a:cubicBezTo>
                  <a:pt x="8073012" y="1822425"/>
                  <a:pt x="8093061" y="1879279"/>
                  <a:pt x="8108672" y="1933968"/>
                </a:cubicBezTo>
                <a:cubicBezTo>
                  <a:pt x="8124284" y="1988656"/>
                  <a:pt x="8132090" y="2027253"/>
                  <a:pt x="8132090" y="2049760"/>
                </a:cubicBezTo>
                <a:cubicBezTo>
                  <a:pt x="8132090" y="3062809"/>
                  <a:pt x="8132090" y="4075859"/>
                  <a:pt x="8132090" y="5088908"/>
                </a:cubicBezTo>
                <a:cubicBezTo>
                  <a:pt x="8248304" y="5224839"/>
                  <a:pt x="8364520" y="5360770"/>
                  <a:pt x="8480735" y="5496702"/>
                </a:cubicBezTo>
                <a:cubicBezTo>
                  <a:pt x="8480735" y="4175439"/>
                  <a:pt x="8480735" y="2854176"/>
                  <a:pt x="8480735" y="1532913"/>
                </a:cubicBezTo>
                <a:lnTo>
                  <a:pt x="8895448" y="1532913"/>
                </a:lnTo>
                <a:lnTo>
                  <a:pt x="9012481" y="1532913"/>
                </a:lnTo>
                <a:lnTo>
                  <a:pt x="9153150" y="1532913"/>
                </a:lnTo>
                <a:cubicBezTo>
                  <a:pt x="9153150" y="2221233"/>
                  <a:pt x="9153150" y="2909552"/>
                  <a:pt x="9153150" y="3597872"/>
                </a:cubicBezTo>
                <a:cubicBezTo>
                  <a:pt x="9282404" y="3766471"/>
                  <a:pt x="9411658" y="3935070"/>
                  <a:pt x="9540912" y="4103668"/>
                </a:cubicBezTo>
                <a:cubicBezTo>
                  <a:pt x="9637683" y="3937296"/>
                  <a:pt x="9734453" y="3770924"/>
                  <a:pt x="9831223" y="3604552"/>
                </a:cubicBezTo>
                <a:cubicBezTo>
                  <a:pt x="9918334" y="3442875"/>
                  <a:pt x="10002973" y="3287594"/>
                  <a:pt x="10085141" y="3138709"/>
                </a:cubicBezTo>
                <a:cubicBezTo>
                  <a:pt x="10167310" y="2989824"/>
                  <a:pt x="10230738" y="2858872"/>
                  <a:pt x="10275429" y="2745852"/>
                </a:cubicBezTo>
                <a:cubicBezTo>
                  <a:pt x="10250410" y="2805520"/>
                  <a:pt x="10233045" y="2901416"/>
                  <a:pt x="10223335" y="3033543"/>
                </a:cubicBezTo>
                <a:cubicBezTo>
                  <a:pt x="10213627" y="3165669"/>
                  <a:pt x="10208771" y="3300669"/>
                  <a:pt x="10208771" y="3438543"/>
                </a:cubicBezTo>
                <a:cubicBezTo>
                  <a:pt x="10208771" y="3782946"/>
                  <a:pt x="10237750" y="4122512"/>
                  <a:pt x="10295705" y="4457240"/>
                </a:cubicBezTo>
                <a:cubicBezTo>
                  <a:pt x="10353662" y="4791968"/>
                  <a:pt x="10431795" y="5138374"/>
                  <a:pt x="10530104" y="5496459"/>
                </a:cubicBezTo>
                <a:cubicBezTo>
                  <a:pt x="10621905" y="5548354"/>
                  <a:pt x="10713707" y="5600249"/>
                  <a:pt x="10805509" y="5652145"/>
                </a:cubicBezTo>
                <a:cubicBezTo>
                  <a:pt x="10770201" y="5420600"/>
                  <a:pt x="10739646" y="5229656"/>
                  <a:pt x="10713846" y="5079315"/>
                </a:cubicBezTo>
                <a:cubicBezTo>
                  <a:pt x="10688044" y="4928972"/>
                  <a:pt x="10666658" y="4788061"/>
                  <a:pt x="10649685" y="4656583"/>
                </a:cubicBezTo>
                <a:cubicBezTo>
                  <a:pt x="10632711" y="4525104"/>
                  <a:pt x="10620354" y="4397026"/>
                  <a:pt x="10612610" y="4272348"/>
                </a:cubicBezTo>
                <a:cubicBezTo>
                  <a:pt x="10604869" y="4147670"/>
                  <a:pt x="10600997" y="4017203"/>
                  <a:pt x="10600997" y="3880948"/>
                </a:cubicBezTo>
                <a:cubicBezTo>
                  <a:pt x="10600997" y="3607061"/>
                  <a:pt x="10621741" y="3336797"/>
                  <a:pt x="10663228" y="3070156"/>
                </a:cubicBezTo>
                <a:cubicBezTo>
                  <a:pt x="10704716" y="2803516"/>
                  <a:pt x="10791588" y="2524751"/>
                  <a:pt x="10923844" y="2233863"/>
                </a:cubicBezTo>
                <a:cubicBezTo>
                  <a:pt x="10754362" y="2083156"/>
                  <a:pt x="10584882" y="1932450"/>
                  <a:pt x="10415401" y="1781743"/>
                </a:cubicBezTo>
                <a:cubicBezTo>
                  <a:pt x="10218381" y="1943501"/>
                  <a:pt x="10043225" y="2145961"/>
                  <a:pt x="9889936" y="2389123"/>
                </a:cubicBezTo>
                <a:cubicBezTo>
                  <a:pt x="9736647" y="2632286"/>
                  <a:pt x="9608881" y="2890082"/>
                  <a:pt x="9506638" y="3162511"/>
                </a:cubicBezTo>
                <a:cubicBezTo>
                  <a:pt x="9506638" y="2619312"/>
                  <a:pt x="9506638" y="2076113"/>
                  <a:pt x="9506638" y="1532913"/>
                </a:cubicBezTo>
                <a:cubicBezTo>
                  <a:pt x="10084259" y="1532913"/>
                  <a:pt x="10661879" y="1532913"/>
                  <a:pt x="11239500" y="1532913"/>
                </a:cubicBezTo>
                <a:cubicBezTo>
                  <a:pt x="11170497" y="1359336"/>
                  <a:pt x="11101494" y="1185758"/>
                  <a:pt x="11032492" y="1012180"/>
                </a:cubicBezTo>
                <a:lnTo>
                  <a:pt x="8805472" y="1012180"/>
                </a:lnTo>
                <a:lnTo>
                  <a:pt x="8716359" y="1012180"/>
                </a:lnTo>
                <a:lnTo>
                  <a:pt x="8462804" y="1012180"/>
                </a:lnTo>
                <a:cubicBezTo>
                  <a:pt x="8458566" y="990443"/>
                  <a:pt x="8454329" y="968705"/>
                  <a:pt x="8450092" y="946968"/>
                </a:cubicBezTo>
                <a:cubicBezTo>
                  <a:pt x="8435062" y="850220"/>
                  <a:pt x="8409324" y="732384"/>
                  <a:pt x="8372881" y="593456"/>
                </a:cubicBezTo>
                <a:cubicBezTo>
                  <a:pt x="8336437" y="454530"/>
                  <a:pt x="8256174" y="345396"/>
                  <a:pt x="8132090" y="266055"/>
                </a:cubicBezTo>
                <a:cubicBezTo>
                  <a:pt x="8132090" y="571123"/>
                  <a:pt x="8132090" y="876190"/>
                  <a:pt x="8132090" y="1181258"/>
                </a:cubicBezTo>
                <a:cubicBezTo>
                  <a:pt x="8129173" y="1177440"/>
                  <a:pt x="8126256" y="1173623"/>
                  <a:pt x="8123339" y="1169805"/>
                </a:cubicBezTo>
                <a:cubicBezTo>
                  <a:pt x="8091140" y="1128660"/>
                  <a:pt x="8047954" y="1076119"/>
                  <a:pt x="7993782" y="1012180"/>
                </a:cubicBezTo>
                <a:cubicBezTo>
                  <a:pt x="7891567" y="1012180"/>
                  <a:pt x="7789352" y="1012180"/>
                  <a:pt x="7687136" y="1012180"/>
                </a:cubicBezTo>
                <a:cubicBezTo>
                  <a:pt x="7624991" y="1012180"/>
                  <a:pt x="7562845" y="1012180"/>
                  <a:pt x="7500699" y="1012180"/>
                </a:cubicBezTo>
                <a:cubicBezTo>
                  <a:pt x="6821314" y="1012180"/>
                  <a:pt x="6141928" y="1012180"/>
                  <a:pt x="5462542" y="1012180"/>
                </a:cubicBezTo>
                <a:cubicBezTo>
                  <a:pt x="5452812" y="1012180"/>
                  <a:pt x="5443080" y="1012180"/>
                  <a:pt x="5433349" y="1012180"/>
                </a:cubicBezTo>
                <a:cubicBezTo>
                  <a:pt x="4292098" y="1012180"/>
                  <a:pt x="3150848" y="1012180"/>
                  <a:pt x="2009597" y="1012180"/>
                </a:cubicBezTo>
                <a:cubicBezTo>
                  <a:pt x="1995098" y="1012180"/>
                  <a:pt x="1980599" y="1012180"/>
                  <a:pt x="1966101" y="1012180"/>
                </a:cubicBezTo>
                <a:cubicBezTo>
                  <a:pt x="1908470" y="1012180"/>
                  <a:pt x="1850838" y="1012180"/>
                  <a:pt x="1793207" y="1012180"/>
                </a:cubicBezTo>
                <a:cubicBezTo>
                  <a:pt x="1789424" y="987892"/>
                  <a:pt x="1785641" y="963605"/>
                  <a:pt x="1781858" y="939317"/>
                </a:cubicBezTo>
                <a:cubicBezTo>
                  <a:pt x="1766574" y="831478"/>
                  <a:pt x="1743485" y="710180"/>
                  <a:pt x="1712590" y="575423"/>
                </a:cubicBezTo>
                <a:cubicBezTo>
                  <a:pt x="1681696" y="440665"/>
                  <a:pt x="1597598" y="337543"/>
                  <a:pt x="1460299" y="266055"/>
                </a:cubicBezTo>
                <a:close/>
                <a:moveTo>
                  <a:pt x="0" y="0"/>
                </a:moveTo>
                <a:lnTo>
                  <a:pt x="11264900" y="0"/>
                </a:lnTo>
                <a:lnTo>
                  <a:pt x="11264900" y="5956300"/>
                </a:lnTo>
                <a:lnTo>
                  <a:pt x="0" y="5956300"/>
                </a:lnTo>
                <a:close/>
              </a:path>
            </a:pathLst>
          </a:custGeom>
          <a:solidFill>
            <a:srgbClr val="6DD9FF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0" y="6002852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34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1.71341 1.85185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907506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8835" y="668740"/>
            <a:ext cx="4094329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0" y="1412969"/>
            <a:ext cx="4032061" cy="4032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4694830" y="1897039"/>
            <a:ext cx="6892119" cy="3916907"/>
          </a:xfrm>
          <a:prstGeom prst="roundRect">
            <a:avLst/>
          </a:prstGeom>
          <a:solidFill>
            <a:srgbClr val="09FF0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 আহমাদ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চারিয়াকান্দা উচ্চ বিদ্যালয়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ধোবাউড়া-ময়মনসিংহ।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০১৯১৫-২৯৯০৪৪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জিমেইলঃ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nurnafis75@gmail.com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9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1.72136 7.40741E-7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883443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4371" y="736979"/>
            <a:ext cx="3903259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" y="1909135"/>
            <a:ext cx="2860239" cy="362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090615" y="2142699"/>
            <a:ext cx="5786651" cy="348017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শ্রেণিঃ ৮ম</a:t>
            </a:r>
          </a:p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বিষয়ঃ গণিত</a:t>
            </a:r>
          </a:p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অধ্যায়ঃ ৩য়</a:t>
            </a:r>
          </a:p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সাধারণ পাঠঃ পরিমাপ</a:t>
            </a:r>
          </a:p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সময়ঃ ৫০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70363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1.71341 2.96296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380497" y="5955632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8150" y="520700"/>
            <a:ext cx="369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ছবিগুলো দেখি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87" y="1244600"/>
            <a:ext cx="2005013" cy="1854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696727"/>
            <a:ext cx="2159001" cy="154837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679988"/>
            <a:ext cx="2032000" cy="153971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3" y="3697606"/>
            <a:ext cx="1751367" cy="153813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05" y="1282700"/>
            <a:ext cx="2018995" cy="18161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1206500"/>
            <a:ext cx="1930400" cy="1828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46700" y="52324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মাপ চোঙ্গ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5300" y="5219700"/>
            <a:ext cx="6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স্কেল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7200" y="3147367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ঘড়ি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2000" y="30607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নিক্তি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8750" y="31369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 ফিতা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8950" y="52324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 ফিতা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5880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সব যন্ত্রপাতি দ্বারা কি কাজ করা হয়?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5626100"/>
            <a:ext cx="134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1.72304 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80496" y="5907506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4064000" y="673100"/>
            <a:ext cx="4064000" cy="914400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635000" y="2451100"/>
            <a:ext cx="2857500" cy="6223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111500" y="2590800"/>
            <a:ext cx="8267700" cy="2870200"/>
          </a:xfrm>
          <a:prstGeom prst="star32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পরিমাপ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1.7289 7.40741E-7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859380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3619500" y="787400"/>
            <a:ext cx="4953000" cy="1193800"/>
          </a:xfrm>
          <a:prstGeom prst="star32">
            <a:avLst>
              <a:gd name="adj" fmla="val 39628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7450" y="2616200"/>
            <a:ext cx="9817100" cy="28321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 কাকে বলে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ক্ষেত্রের ক্ষেত্রফল সম্পর্কিত সূত্র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সম্পর্কিত বিভিন্ন সমস্যা সমাধান করতে পারবে।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4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1.71146 -4.8148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0" y="5907506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59250" y="685800"/>
            <a:ext cx="3873500" cy="698500"/>
          </a:xfrm>
          <a:prstGeom prst="roundRect">
            <a:avLst>
              <a:gd name="adj" fmla="val 50000"/>
            </a:avLst>
          </a:prstGeom>
          <a:solidFill>
            <a:srgbClr val="E749D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পরিমাপের সূত্র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2260600"/>
                <a:ext cx="7670800" cy="294401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ক্ষেত্রের ক্ষত্রফল = (দৈর্ঘ্য </a:t>
                </a: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 প্রস্থ ) বর্গ একক</a:t>
                </a:r>
              </a:p>
              <a:p>
                <a:pPr marL="457200" lvl="0" indent="-457200">
                  <a:buFont typeface="Wingdings" panose="05000000000000000000" pitchFamily="2" charset="2"/>
                  <a:buChar char="v"/>
                </a:pPr>
                <a:r>
                  <a:rPr lang="bn-IN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 ক্ষেত্রের </a:t>
                </a: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 </a:t>
                </a:r>
                <a:r>
                  <a:rPr lang="bn-IN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bn-IN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</a:t>
                </a: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+ </a:t>
                </a:r>
                <a:r>
                  <a:rPr lang="bn-IN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প্রস্থ </a:t>
                </a: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) একক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বর্গাকার ক্ষেত্রের </a:t>
                </a:r>
                <a:r>
                  <a:rPr lang="bn-IN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ক্ষত্রফল</a:t>
                </a: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একবাহু</m:t>
                        </m:r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  <m:sup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২</m:t>
                        </m:r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sup>
                    </m:sSup>
                    <m:r>
                      <a:rPr lang="bn-IN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বর্গ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একক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bn-IN" sz="2800" b="1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marL="457200" lvl="0" indent="-457200">
                  <a:buFont typeface="Wingdings" panose="05000000000000000000" pitchFamily="2" charset="2"/>
                  <a:buChar char="v"/>
                </a:pPr>
                <a:r>
                  <a:rPr lang="bn-IN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বর্গাকার ক্ষেত্রের </a:t>
                </a: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৪ 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bn-IN" sz="2800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bn-IN" sz="2800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একবাহুর</m:t>
                        </m:r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দৈর্ঘ্য</m:t>
                        </m:r>
                        <m:r>
                          <a:rPr lang="bn-IN" sz="2800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  <m:sup>
                        <m:r>
                          <a:rPr lang="bn-IN" sz="2800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sup>
                    </m:sSup>
                    <m:r>
                      <a:rPr lang="bn-IN" sz="2800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একক</m:t>
                    </m:r>
                    <m:r>
                      <a:rPr lang="bn-IN" sz="2800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 </m:t>
                    </m:r>
                  </m:oMath>
                </a14:m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ত্রিভুজাকার ক্ষেত্রের ক্ষত্রফল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IN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ctrlP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উচ্চতা</m:t>
                        </m:r>
                      </m:e>
                    </m:d>
                    <m:r>
                      <a:rPr lang="bn-IN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endParaRPr lang="bn-IN" sz="2800" b="1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457200" lvl="0" indent="-457200">
                  <a:buFont typeface="Wingdings" panose="05000000000000000000" pitchFamily="2" charset="2"/>
                  <a:buChar char="v"/>
                </a:pPr>
                <a:r>
                  <a:rPr lang="bn-IN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ত্রিভুজাকার ক্ষেত্রের </a:t>
                </a:r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 </a:t>
                </a:r>
                <a:r>
                  <a:rPr lang="bn-IN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800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তিন</m:t>
                        </m:r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বাহুর</m:t>
                        </m:r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যোগফল</m:t>
                        </m:r>
                      </m:e>
                    </m:d>
                    <m:r>
                      <a:rPr lang="bn-IN" sz="2800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60600"/>
                <a:ext cx="7670800" cy="2944011"/>
              </a:xfrm>
              <a:prstGeom prst="rect">
                <a:avLst/>
              </a:prstGeom>
              <a:blipFill rotWithShape="0">
                <a:blip r:embed="rId3"/>
                <a:stretch>
                  <a:fillRect l="-1266" t="-2658" b="-552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321800" y="1092200"/>
            <a:ext cx="20574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91700" y="2552700"/>
            <a:ext cx="1280160" cy="1280160"/>
          </a:xfrm>
          <a:prstGeom prst="rect">
            <a:avLst/>
          </a:prstGeom>
          <a:solidFill>
            <a:srgbClr val="E325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9759950" y="4140200"/>
            <a:ext cx="1619250" cy="1333500"/>
          </a:xfrm>
          <a:custGeom>
            <a:avLst/>
            <a:gdLst>
              <a:gd name="connsiteX0" fmla="*/ 0 w 1612900"/>
              <a:gd name="connsiteY0" fmla="*/ 1193800 h 1193800"/>
              <a:gd name="connsiteX1" fmla="*/ 806450 w 1612900"/>
              <a:gd name="connsiteY1" fmla="*/ 0 h 1193800"/>
              <a:gd name="connsiteX2" fmla="*/ 1612900 w 1612900"/>
              <a:gd name="connsiteY2" fmla="*/ 1193800 h 1193800"/>
              <a:gd name="connsiteX3" fmla="*/ 0 w 1612900"/>
              <a:gd name="connsiteY3" fmla="*/ 1193800 h 1193800"/>
              <a:gd name="connsiteX0" fmla="*/ 6350 w 1619250"/>
              <a:gd name="connsiteY0" fmla="*/ 1333500 h 1333500"/>
              <a:gd name="connsiteX1" fmla="*/ 0 w 1619250"/>
              <a:gd name="connsiteY1" fmla="*/ 0 h 1333500"/>
              <a:gd name="connsiteX2" fmla="*/ 1619250 w 1619250"/>
              <a:gd name="connsiteY2" fmla="*/ 1333500 h 1333500"/>
              <a:gd name="connsiteX3" fmla="*/ 6350 w 1619250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50" h="1333500">
                <a:moveTo>
                  <a:pt x="6350" y="1333500"/>
                </a:moveTo>
                <a:cubicBezTo>
                  <a:pt x="4233" y="889000"/>
                  <a:pt x="2117" y="444500"/>
                  <a:pt x="0" y="0"/>
                </a:cubicBezTo>
                <a:lnTo>
                  <a:pt x="1619250" y="1333500"/>
                </a:lnTo>
                <a:lnTo>
                  <a:pt x="6350" y="133350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01200" y="54737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37973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0400" y="2108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7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1.71537 7.40741E-7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5" grpId="0" animBg="1"/>
      <p:bldP spid="6" grpId="0" animBg="1"/>
      <p:bldP spid="7" grpId="0" animBg="1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944"/>
            </a:avLst>
          </a:prstGeom>
          <a:solidFill>
            <a:srgbClr val="6DD9FF"/>
          </a:solidFill>
          <a:ln>
            <a:solidFill>
              <a:srgbClr val="62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0" y="5979695"/>
            <a:ext cx="84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আহমাদ, সহকারী শিক্ষক, চারিয়াকান্দা উচ্চ বিদ্যালয়, ধোবাউড়া-ময়মনসিংহ, মোবাইল-০১৯১৫২৯৯০৪৪।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0" y="711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ক্ষত্রফল নির্ণয়ঃ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00" y="1443841"/>
            <a:ext cx="1061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করি, একটি আয়তাকার বাগানের দৈর্ঘ্য ৫০ মিটার এবং প্রস্থ ৩০ মিটার।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Yu Gothic UI Light" panose="020B0300000000000000" pitchFamily="34" charset="-128"/>
                <a:cs typeface="NikoshBAN" panose="02000000000000000000" pitchFamily="2" charset="0"/>
              </a:rPr>
              <a:t>∴ বাগানটির ক্ষেত্রফল = (দৈর্ঘ্য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 প্রস্থ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Yu Gothic UI Light" panose="020B0300000000000000" pitchFamily="34" charset="-128"/>
                <a:cs typeface="NikoshBAN" panose="02000000000000000000" pitchFamily="2" charset="0"/>
              </a:rPr>
              <a:t>) বর্গ একক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Yu Gothic UI Light" panose="020B0300000000000000" pitchFamily="34" charset="-128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Yu Gothic UI Light" panose="020B0300000000000000" pitchFamily="34" charset="-128"/>
                <a:cs typeface="NikoshBAN" panose="02000000000000000000" pitchFamily="2" charset="0"/>
              </a:rPr>
              <a:t>	      = (৫০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 ৩০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Yu Gothic UI Light" panose="020B0300000000000000" pitchFamily="34" charset="-128"/>
                <a:cs typeface="NikoshBAN" panose="02000000000000000000" pitchFamily="2" charset="0"/>
              </a:rPr>
              <a:t>) বর্গমিটার 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Yu Gothic UI Light" panose="020B0300000000000000" pitchFamily="34" charset="-128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Yu Gothic UI Light" panose="020B0300000000000000" pitchFamily="34" charset="-128"/>
                <a:cs typeface="NikoshBAN" panose="02000000000000000000" pitchFamily="2" charset="0"/>
              </a:rPr>
              <a:t>	      = ১৫০০ বর্গমিটার</a:t>
            </a:r>
          </a:p>
          <a:p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Yu Gothic UI Light" panose="020B0300000000000000" pitchFamily="34" charset="-128"/>
              <a:cs typeface="NikoshBAN" panose="02000000000000000000" pitchFamily="2" charset="0"/>
            </a:endParaRP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</a:rPr>
              <a:t>∴ বাগানটির পরিসীমা = ২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 (দৈর্ঘ্য  প্রস্থ) মিটার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	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	        =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</a:rPr>
              <a:t>২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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(৫০ + ৩০) মিটার</a:t>
            </a:r>
          </a:p>
          <a:p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	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	        =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</a:rPr>
              <a:t>২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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৮০ মিটার</a:t>
            </a:r>
          </a:p>
          <a:p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	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  <a:cs typeface="NikoshBAN" panose="02000000000000000000" pitchFamily="2" charset="0"/>
                <a:sym typeface="Symbol" panose="05050102010706020507" pitchFamily="18" charset="2"/>
              </a:rPr>
              <a:t>	        = ১৬০ মিটার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0900" y="2794000"/>
            <a:ext cx="2908300" cy="1689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9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1.71745 2.59259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718</Words>
  <Application>Microsoft Office PowerPoint</Application>
  <PresentationFormat>Widescreen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Yu Gothic UI Light</vt:lpstr>
      <vt:lpstr>Arial</vt:lpstr>
      <vt:lpstr>Calibri</vt:lpstr>
      <vt:lpstr>Calibri Light</vt:lpstr>
      <vt:lpstr>Cambria Math</vt:lpstr>
      <vt:lpstr>NikoshBAN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59</cp:revision>
  <dcterms:created xsi:type="dcterms:W3CDTF">2021-06-04T17:34:12Z</dcterms:created>
  <dcterms:modified xsi:type="dcterms:W3CDTF">2021-06-09T17:01:17Z</dcterms:modified>
</cp:coreProperties>
</file>