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1" r:id="rId2"/>
    <p:sldId id="302" r:id="rId3"/>
    <p:sldId id="275" r:id="rId4"/>
    <p:sldId id="276" r:id="rId5"/>
    <p:sldId id="257" r:id="rId6"/>
    <p:sldId id="309" r:id="rId7"/>
    <p:sldId id="260" r:id="rId8"/>
    <p:sldId id="303" r:id="rId9"/>
    <p:sldId id="306" r:id="rId10"/>
    <p:sldId id="304" r:id="rId11"/>
    <p:sldId id="305" r:id="rId12"/>
    <p:sldId id="307" r:id="rId13"/>
    <p:sldId id="266" r:id="rId14"/>
    <p:sldId id="308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3F0CE-F8BE-40BE-8510-26E9852463AF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A3759-D40D-4558-A845-5195CDC8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4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3175-4621-4199-BCC2-5EE99F4861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>
            <a:extLst>
              <a:ext uri="{FF2B5EF4-FFF2-40B4-BE49-F238E27FC236}">
                <a16:creationId xmlns:a16="http://schemas.microsoft.com/office/drawing/2014/main" id="{E1355CC4-9239-4BEB-ADDF-C2E28CC84673}"/>
              </a:ext>
            </a:extLst>
          </p:cNvPr>
          <p:cNvSpPr/>
          <p:nvPr/>
        </p:nvSpPr>
        <p:spPr>
          <a:xfrm>
            <a:off x="3848100" y="7620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25EA8-6631-4221-B21E-A512620F958C}"/>
              </a:ext>
            </a:extLst>
          </p:cNvPr>
          <p:cNvSpPr/>
          <p:nvPr/>
        </p:nvSpPr>
        <p:spPr>
          <a:xfrm>
            <a:off x="1257300" y="26670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64142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6EA833-DB24-4A8A-8AE8-F2F3962521E7}"/>
              </a:ext>
            </a:extLst>
          </p:cNvPr>
          <p:cNvSpPr/>
          <p:nvPr/>
        </p:nvSpPr>
        <p:spPr>
          <a:xfrm>
            <a:off x="2612628" y="228600"/>
            <a:ext cx="696674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রেডিয়েটর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থার্মোস্ট্যাট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endParaRPr lang="en-US" sz="5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EF5DBC-9501-4392-B338-C8D9270E974A}"/>
              </a:ext>
            </a:extLst>
          </p:cNvPr>
          <p:cNvSpPr txBox="1"/>
          <p:nvPr/>
        </p:nvSpPr>
        <p:spPr>
          <a:xfrm>
            <a:off x="1066800" y="5562600"/>
            <a:ext cx="4114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রেডিয়েটর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C193F-0C5E-4BE2-A7EB-17A7F8998639}"/>
              </a:ext>
            </a:extLst>
          </p:cNvPr>
          <p:cNvSpPr txBox="1"/>
          <p:nvPr/>
        </p:nvSpPr>
        <p:spPr>
          <a:xfrm>
            <a:off x="7543800" y="5410200"/>
            <a:ext cx="4114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থার্মোস্ট্যাট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7A623-9231-4A5D-ABC9-6B3A42D41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68319"/>
            <a:ext cx="3810000" cy="4321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3BF40-2881-4212-9D95-03740CFF5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00" b="90000" l="10000" r="9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1" t="13640" r="3922" b="12198"/>
          <a:stretch/>
        </p:blipFill>
        <p:spPr>
          <a:xfrm>
            <a:off x="6705600" y="1295400"/>
            <a:ext cx="4983414" cy="39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67791"/>
      </p:ext>
    </p:extLst>
  </p:cSld>
  <p:clrMapOvr>
    <a:masterClrMapping/>
  </p:clrMapOvr>
  <p:transition spd="slow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6EA833-DB24-4A8A-8AE8-F2F3962521E7}"/>
              </a:ext>
            </a:extLst>
          </p:cNvPr>
          <p:cNvSpPr/>
          <p:nvPr/>
        </p:nvSpPr>
        <p:spPr>
          <a:xfrm>
            <a:off x="2258814" y="152400"/>
            <a:ext cx="7674372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5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EF5DBC-9501-4392-B338-C8D9270E974A}"/>
              </a:ext>
            </a:extLst>
          </p:cNvPr>
          <p:cNvSpPr txBox="1"/>
          <p:nvPr/>
        </p:nvSpPr>
        <p:spPr>
          <a:xfrm>
            <a:off x="990600" y="5791200"/>
            <a:ext cx="4114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C193F-0C5E-4BE2-A7EB-17A7F8998639}"/>
              </a:ext>
            </a:extLst>
          </p:cNvPr>
          <p:cNvSpPr txBox="1"/>
          <p:nvPr/>
        </p:nvSpPr>
        <p:spPr>
          <a:xfrm>
            <a:off x="7467600" y="5638800"/>
            <a:ext cx="4114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BD6C39-44C1-4334-87A7-9CFD7F827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0" b="98000" l="0" r="96800">
                        <a14:backgroundMark x1="58800" y1="93000" x2="57200" y2="8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4762500" cy="476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6042F6-49B1-413C-BCB4-39ED1AD1C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05352"/>
            <a:ext cx="4408003" cy="424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6192"/>
      </p:ext>
    </p:extLst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7250" y="381000"/>
            <a:ext cx="28575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953000"/>
            <a:ext cx="838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ভালভের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গুরুত্ত্বপূর্ণ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FF419-FCA6-4797-9A5A-775072D91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7" b="96326" l="0" r="100000">
                        <a14:foregroundMark x1="41512" y1="72045" x2="52209" y2="62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1524000"/>
            <a:ext cx="3790950" cy="2759459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100" y="838200"/>
            <a:ext cx="220980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4112-85D7-4239-AAB0-BA63A2FBCE6D}"/>
              </a:ext>
            </a:extLst>
          </p:cNvPr>
          <p:cNvSpPr txBox="1"/>
          <p:nvPr/>
        </p:nvSpPr>
        <p:spPr>
          <a:xfrm>
            <a:off x="3810000" y="2057400"/>
            <a:ext cx="533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কুলিং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কুলিং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থার্মস্ট্যাট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ভালভ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রেডিয়েটরের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6A0C9-4799-461B-B2CD-4547C261B7D5}"/>
              </a:ext>
            </a:extLst>
          </p:cNvPr>
          <p:cNvSpPr/>
          <p:nvPr/>
        </p:nvSpPr>
        <p:spPr>
          <a:xfrm>
            <a:off x="4375052" y="2288471"/>
            <a:ext cx="33528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F426F-7A8E-4304-9CBE-E56EC8BA16FE}"/>
              </a:ext>
            </a:extLst>
          </p:cNvPr>
          <p:cNvSpPr/>
          <p:nvPr/>
        </p:nvSpPr>
        <p:spPr>
          <a:xfrm>
            <a:off x="4375052" y="3050471"/>
            <a:ext cx="45720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69B8B-3360-4BFF-A1E3-8BC8FD6A7F31}"/>
              </a:ext>
            </a:extLst>
          </p:cNvPr>
          <p:cNvSpPr/>
          <p:nvPr/>
        </p:nvSpPr>
        <p:spPr>
          <a:xfrm>
            <a:off x="4298852" y="3812471"/>
            <a:ext cx="41910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69A14-10B1-4029-9EE4-A273D2C8F0E2}"/>
              </a:ext>
            </a:extLst>
          </p:cNvPr>
          <p:cNvSpPr/>
          <p:nvPr/>
        </p:nvSpPr>
        <p:spPr>
          <a:xfrm>
            <a:off x="4375052" y="4574471"/>
            <a:ext cx="39624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D93692-FE63-4797-852D-F15940CAA783}"/>
              </a:ext>
            </a:extLst>
          </p:cNvPr>
          <p:cNvSpPr/>
          <p:nvPr/>
        </p:nvSpPr>
        <p:spPr>
          <a:xfrm>
            <a:off x="1981200" y="4876800"/>
            <a:ext cx="82296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91050" y="685800"/>
            <a:ext cx="300990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2EE9B-2260-4AFD-B00B-F6610B45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1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0" y="1981200"/>
            <a:ext cx="3719359" cy="2562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0B158B-EFB2-4A14-A0F7-1294E5D6A02A}"/>
              </a:ext>
            </a:extLst>
          </p:cNvPr>
          <p:cNvSpPr txBox="1"/>
          <p:nvPr/>
        </p:nvSpPr>
        <p:spPr>
          <a:xfrm>
            <a:off x="1981200" y="4648200"/>
            <a:ext cx="85344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ওয়াটার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কুলিং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200400"/>
            <a:ext cx="9144000" cy="2057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bn-IN" sz="28700" cap="none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cap="none" dirty="0">
              <a:ln w="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4A406-92DB-4FE6-8620-8D7AB6015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3" b="98635" l="0" r="98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14" b="20273"/>
          <a:stretch/>
        </p:blipFill>
        <p:spPr>
          <a:xfrm>
            <a:off x="4913671" y="1066800"/>
            <a:ext cx="2364657" cy="25583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33333E-6 L 0 -0.07223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9429E72-E64D-47BD-8A21-C1D84A5BF9CC}"/>
              </a:ext>
            </a:extLst>
          </p:cNvPr>
          <p:cNvGrpSpPr/>
          <p:nvPr/>
        </p:nvGrpSpPr>
        <p:grpSpPr>
          <a:xfrm rot="1187526">
            <a:off x="3177252" y="524879"/>
            <a:ext cx="5837497" cy="5808241"/>
            <a:chOff x="3156990" y="566530"/>
            <a:chExt cx="5837496" cy="5808241"/>
          </a:xfrm>
          <a:solidFill>
            <a:srgbClr val="FFFF00"/>
          </a:solidFill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62D63BE-A885-4B5F-96C1-558C0DBC72BE}"/>
                </a:ext>
              </a:extLst>
            </p:cNvPr>
            <p:cNvGrpSpPr/>
            <p:nvPr/>
          </p:nvGrpSpPr>
          <p:grpSpPr>
            <a:xfrm>
              <a:off x="3233529" y="566530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42C658D5-245D-479F-8322-168AFCF34F70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55" name="Circle: Hollow 254">
                  <a:extLst>
                    <a:ext uri="{FF2B5EF4-FFF2-40B4-BE49-F238E27FC236}">
                      <a16:creationId xmlns:a16="http://schemas.microsoft.com/office/drawing/2014/main" id="{CCB5C1FB-1085-4BEA-BD88-95FBDD6B20C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B158F10F-1417-4961-AB20-6F9B4CCE7F87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57" name="Circle: Hollow 256">
                    <a:extLst>
                      <a:ext uri="{FF2B5EF4-FFF2-40B4-BE49-F238E27FC236}">
                        <a16:creationId xmlns:a16="http://schemas.microsoft.com/office/drawing/2014/main" id="{B2C74351-DD44-44EE-B6C8-3AF96B0AD89D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8" name="Arc 257">
                    <a:extLst>
                      <a:ext uri="{FF2B5EF4-FFF2-40B4-BE49-F238E27FC236}">
                        <a16:creationId xmlns:a16="http://schemas.microsoft.com/office/drawing/2014/main" id="{238D9272-B488-4E63-8FD1-10B542A29151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DF248B1B-F362-4E92-9CF5-335B05C1DB7A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51" name="Circle: Hollow 250">
                  <a:extLst>
                    <a:ext uri="{FF2B5EF4-FFF2-40B4-BE49-F238E27FC236}">
                      <a16:creationId xmlns:a16="http://schemas.microsoft.com/office/drawing/2014/main" id="{D33716F9-F398-4281-849D-4A5FD065F59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48F528A9-EEE5-4B14-BAA2-A9325B64231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53" name="Circle: Hollow 252">
                    <a:extLst>
                      <a:ext uri="{FF2B5EF4-FFF2-40B4-BE49-F238E27FC236}">
                        <a16:creationId xmlns:a16="http://schemas.microsoft.com/office/drawing/2014/main" id="{AAF5A077-3CC9-452D-B53D-3B8A05E38C9E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4" name="Arc 253">
                    <a:extLst>
                      <a:ext uri="{FF2B5EF4-FFF2-40B4-BE49-F238E27FC236}">
                        <a16:creationId xmlns:a16="http://schemas.microsoft.com/office/drawing/2014/main" id="{462AAACE-3EE1-4076-AC45-E8CDA21521BC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1F40CFFD-9789-4EE9-8E9E-CEA8919556A3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47" name="Circle: Hollow 246">
                  <a:extLst>
                    <a:ext uri="{FF2B5EF4-FFF2-40B4-BE49-F238E27FC236}">
                      <a16:creationId xmlns:a16="http://schemas.microsoft.com/office/drawing/2014/main" id="{661E30CF-6409-45E8-9D30-54A9CFABBC26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E99889B3-5BE1-4C24-BAE7-2AFEC748DE9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49" name="Circle: Hollow 248">
                    <a:extLst>
                      <a:ext uri="{FF2B5EF4-FFF2-40B4-BE49-F238E27FC236}">
                        <a16:creationId xmlns:a16="http://schemas.microsoft.com/office/drawing/2014/main" id="{3956A3A8-6CC9-48AC-8067-954BC850BAEE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0" name="Arc 249">
                    <a:extLst>
                      <a:ext uri="{FF2B5EF4-FFF2-40B4-BE49-F238E27FC236}">
                        <a16:creationId xmlns:a16="http://schemas.microsoft.com/office/drawing/2014/main" id="{051A625A-BF35-4649-9EAB-3C22B1641D13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0A0FC916-0082-46FD-A9D9-98CDBD7321F4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43" name="Circle: Hollow 242">
                  <a:extLst>
                    <a:ext uri="{FF2B5EF4-FFF2-40B4-BE49-F238E27FC236}">
                      <a16:creationId xmlns:a16="http://schemas.microsoft.com/office/drawing/2014/main" id="{CD53A0FA-1FCE-4A05-A99A-A878B4C9BB2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2D6CF46A-4AE9-4FA2-A753-DD193E7EF8A6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45" name="Circle: Hollow 244">
                    <a:extLst>
                      <a:ext uri="{FF2B5EF4-FFF2-40B4-BE49-F238E27FC236}">
                        <a16:creationId xmlns:a16="http://schemas.microsoft.com/office/drawing/2014/main" id="{24F670E1-9283-4E03-83B2-EBBA8D150B0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6" name="Arc 245">
                    <a:extLst>
                      <a:ext uri="{FF2B5EF4-FFF2-40B4-BE49-F238E27FC236}">
                        <a16:creationId xmlns:a16="http://schemas.microsoft.com/office/drawing/2014/main" id="{334A260D-2B33-4199-8C8C-F6437C475048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E4907823-23F6-4896-B495-29EE85C3CB43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39" name="Circle: Hollow 238">
                  <a:extLst>
                    <a:ext uri="{FF2B5EF4-FFF2-40B4-BE49-F238E27FC236}">
                      <a16:creationId xmlns:a16="http://schemas.microsoft.com/office/drawing/2014/main" id="{74FEC78E-6AF5-4315-9175-CDA22C44343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2612174F-48AF-4140-A613-5C26C0987A39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41" name="Circle: Hollow 240">
                    <a:extLst>
                      <a:ext uri="{FF2B5EF4-FFF2-40B4-BE49-F238E27FC236}">
                        <a16:creationId xmlns:a16="http://schemas.microsoft.com/office/drawing/2014/main" id="{54B00398-8356-4B7F-8D37-C8F71798EF30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2" name="Arc 241">
                    <a:extLst>
                      <a:ext uri="{FF2B5EF4-FFF2-40B4-BE49-F238E27FC236}">
                        <a16:creationId xmlns:a16="http://schemas.microsoft.com/office/drawing/2014/main" id="{AC0447EF-93CF-477E-9F3B-370DFD247848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A09B646-2E0D-48D6-8C8C-CD8F7FE7EBFA}"/>
                </a:ext>
              </a:extLst>
            </p:cNvPr>
            <p:cNvGrpSpPr/>
            <p:nvPr/>
          </p:nvGrpSpPr>
          <p:grpSpPr>
            <a:xfrm rot="17069279">
              <a:off x="3195700" y="584939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2754C889-8216-4E41-B844-56826DD9551F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30" name="Circle: Hollow 229">
                  <a:extLst>
                    <a:ext uri="{FF2B5EF4-FFF2-40B4-BE49-F238E27FC236}">
                      <a16:creationId xmlns:a16="http://schemas.microsoft.com/office/drawing/2014/main" id="{28471980-9EB7-46CC-B3BE-040C9517231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E5CD0C0D-5AF5-4CA7-A531-788733277B6C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32" name="Circle: Hollow 231">
                    <a:extLst>
                      <a:ext uri="{FF2B5EF4-FFF2-40B4-BE49-F238E27FC236}">
                        <a16:creationId xmlns:a16="http://schemas.microsoft.com/office/drawing/2014/main" id="{56899F01-CA66-4153-8F03-7D6701BC47DE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3" name="Arc 232">
                    <a:extLst>
                      <a:ext uri="{FF2B5EF4-FFF2-40B4-BE49-F238E27FC236}">
                        <a16:creationId xmlns:a16="http://schemas.microsoft.com/office/drawing/2014/main" id="{5C261A47-6EFC-47A9-A7DA-B7CF9CE25C04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E3ECEFCA-79B8-42FE-9EB0-B32362313D50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26" name="Circle: Hollow 225">
                  <a:extLst>
                    <a:ext uri="{FF2B5EF4-FFF2-40B4-BE49-F238E27FC236}">
                      <a16:creationId xmlns:a16="http://schemas.microsoft.com/office/drawing/2014/main" id="{E53BBEB1-2521-4C40-A386-B89D0E3F9956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FEC0EDEE-240D-40BD-91B8-4763403A9CE7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28" name="Circle: Hollow 227">
                    <a:extLst>
                      <a:ext uri="{FF2B5EF4-FFF2-40B4-BE49-F238E27FC236}">
                        <a16:creationId xmlns:a16="http://schemas.microsoft.com/office/drawing/2014/main" id="{7E86B6E8-D95C-4E14-B051-7C9A373DDFF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9" name="Arc 228">
                    <a:extLst>
                      <a:ext uri="{FF2B5EF4-FFF2-40B4-BE49-F238E27FC236}">
                        <a16:creationId xmlns:a16="http://schemas.microsoft.com/office/drawing/2014/main" id="{694DDF44-B0FB-416A-8B61-08880FA3FBD6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199081B2-031C-4556-BCE8-C6813CAE444F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22" name="Circle: Hollow 221">
                  <a:extLst>
                    <a:ext uri="{FF2B5EF4-FFF2-40B4-BE49-F238E27FC236}">
                      <a16:creationId xmlns:a16="http://schemas.microsoft.com/office/drawing/2014/main" id="{579657BA-B6DC-4DED-A4D1-D52F9C120BF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1B70F05C-3A29-40C5-A1EF-266E58708F95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24" name="Circle: Hollow 223">
                    <a:extLst>
                      <a:ext uri="{FF2B5EF4-FFF2-40B4-BE49-F238E27FC236}">
                        <a16:creationId xmlns:a16="http://schemas.microsoft.com/office/drawing/2014/main" id="{92471BBC-7251-4E60-901F-4F8DB57634B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5" name="Arc 224">
                    <a:extLst>
                      <a:ext uri="{FF2B5EF4-FFF2-40B4-BE49-F238E27FC236}">
                        <a16:creationId xmlns:a16="http://schemas.microsoft.com/office/drawing/2014/main" id="{9D114AE3-A258-43B6-AF60-D37F9C4C34C5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C611F7DA-826A-411A-A760-0617CCEB5C8F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18" name="Circle: Hollow 217">
                  <a:extLst>
                    <a:ext uri="{FF2B5EF4-FFF2-40B4-BE49-F238E27FC236}">
                      <a16:creationId xmlns:a16="http://schemas.microsoft.com/office/drawing/2014/main" id="{9AF40CED-0931-4906-A352-78FDF079545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69A0B684-2553-41DE-B958-03A63B007DF9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20" name="Circle: Hollow 219">
                    <a:extLst>
                      <a:ext uri="{FF2B5EF4-FFF2-40B4-BE49-F238E27FC236}">
                        <a16:creationId xmlns:a16="http://schemas.microsoft.com/office/drawing/2014/main" id="{32437028-98EE-4A7E-BA5D-90A8839EED45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Arc 220">
                    <a:extLst>
                      <a:ext uri="{FF2B5EF4-FFF2-40B4-BE49-F238E27FC236}">
                        <a16:creationId xmlns:a16="http://schemas.microsoft.com/office/drawing/2014/main" id="{5A50F477-9DF7-4ED1-8E48-FE66642C9E5F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E11739D7-71F3-4909-A2EC-226F72866479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14" name="Circle: Hollow 213">
                  <a:extLst>
                    <a:ext uri="{FF2B5EF4-FFF2-40B4-BE49-F238E27FC236}">
                      <a16:creationId xmlns:a16="http://schemas.microsoft.com/office/drawing/2014/main" id="{0F471FE4-46F5-4871-A48D-94C196DA30A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F17D1DC8-C954-47A0-96C6-5F4CF2059A4D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16" name="Circle: Hollow 215">
                    <a:extLst>
                      <a:ext uri="{FF2B5EF4-FFF2-40B4-BE49-F238E27FC236}">
                        <a16:creationId xmlns:a16="http://schemas.microsoft.com/office/drawing/2014/main" id="{44869385-8C3E-4CC6-B974-645EA86F9F5C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7" name="Arc 216">
                    <a:extLst>
                      <a:ext uri="{FF2B5EF4-FFF2-40B4-BE49-F238E27FC236}">
                        <a16:creationId xmlns:a16="http://schemas.microsoft.com/office/drawing/2014/main" id="{C3B1FBC0-F033-47B4-ADEC-C5A24319A082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EE3BF2B7-A6FD-4CD6-88DB-C8595F792194}"/>
                </a:ext>
              </a:extLst>
            </p:cNvPr>
            <p:cNvGrpSpPr/>
            <p:nvPr/>
          </p:nvGrpSpPr>
          <p:grpSpPr>
            <a:xfrm rot="12481378">
              <a:off x="3187614" y="605209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E304CD7-D2AD-4553-984D-793B460F5132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05" name="Circle: Hollow 204">
                  <a:extLst>
                    <a:ext uri="{FF2B5EF4-FFF2-40B4-BE49-F238E27FC236}">
                      <a16:creationId xmlns:a16="http://schemas.microsoft.com/office/drawing/2014/main" id="{F0129A73-6702-4338-A9C8-133B306FE190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1604B603-B0EC-4913-BBC3-367ED039E3D9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07" name="Circle: Hollow 206">
                    <a:extLst>
                      <a:ext uri="{FF2B5EF4-FFF2-40B4-BE49-F238E27FC236}">
                        <a16:creationId xmlns:a16="http://schemas.microsoft.com/office/drawing/2014/main" id="{643A5DAA-CEBB-4498-8B0D-F6FADB96A30C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8" name="Arc 207">
                    <a:extLst>
                      <a:ext uri="{FF2B5EF4-FFF2-40B4-BE49-F238E27FC236}">
                        <a16:creationId xmlns:a16="http://schemas.microsoft.com/office/drawing/2014/main" id="{11A1B133-B627-4964-B633-D28ACEDEB5EF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57D13FF1-C7C5-4F6E-B339-508D3E7D931F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01" name="Circle: Hollow 200">
                  <a:extLst>
                    <a:ext uri="{FF2B5EF4-FFF2-40B4-BE49-F238E27FC236}">
                      <a16:creationId xmlns:a16="http://schemas.microsoft.com/office/drawing/2014/main" id="{02BC70B7-D6D7-4CEE-855B-1B76AD3AD10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F21B48F1-366C-42CA-AECF-B58EA4243FE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03" name="Circle: Hollow 202">
                    <a:extLst>
                      <a:ext uri="{FF2B5EF4-FFF2-40B4-BE49-F238E27FC236}">
                        <a16:creationId xmlns:a16="http://schemas.microsoft.com/office/drawing/2014/main" id="{23E351FD-24E3-4D82-A518-F6C61F208F3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Arc 203">
                    <a:extLst>
                      <a:ext uri="{FF2B5EF4-FFF2-40B4-BE49-F238E27FC236}">
                        <a16:creationId xmlns:a16="http://schemas.microsoft.com/office/drawing/2014/main" id="{4B11E76E-350A-40D4-BC28-ACA6C54DDD05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F48EE4A0-64D0-4132-AAD2-7D153E3DCD72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97" name="Circle: Hollow 196">
                  <a:extLst>
                    <a:ext uri="{FF2B5EF4-FFF2-40B4-BE49-F238E27FC236}">
                      <a16:creationId xmlns:a16="http://schemas.microsoft.com/office/drawing/2014/main" id="{C2221465-67BF-4A0D-93B2-A956554B307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EE69A4B6-F207-4E5E-8955-28D457915F72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99" name="Circle: Hollow 198">
                    <a:extLst>
                      <a:ext uri="{FF2B5EF4-FFF2-40B4-BE49-F238E27FC236}">
                        <a16:creationId xmlns:a16="http://schemas.microsoft.com/office/drawing/2014/main" id="{C5C76E30-C9C3-4A0A-882E-AE2F10329A4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0" name="Arc 199">
                    <a:extLst>
                      <a:ext uri="{FF2B5EF4-FFF2-40B4-BE49-F238E27FC236}">
                        <a16:creationId xmlns:a16="http://schemas.microsoft.com/office/drawing/2014/main" id="{E8EB55BC-871F-48E5-AF54-68D191E47391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830C9990-EF8D-442D-8359-534CFE0615A0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93" name="Circle: Hollow 192">
                  <a:extLst>
                    <a:ext uri="{FF2B5EF4-FFF2-40B4-BE49-F238E27FC236}">
                      <a16:creationId xmlns:a16="http://schemas.microsoft.com/office/drawing/2014/main" id="{F02AF1B3-53E7-4483-961C-DC58D819753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EAA8CAD4-02E6-41AC-A6F1-84B01F1B3C52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95" name="Circle: Hollow 194">
                    <a:extLst>
                      <a:ext uri="{FF2B5EF4-FFF2-40B4-BE49-F238E27FC236}">
                        <a16:creationId xmlns:a16="http://schemas.microsoft.com/office/drawing/2014/main" id="{5BA741A1-9757-4B67-AE64-9D6E26A949A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6" name="Arc 195">
                    <a:extLst>
                      <a:ext uri="{FF2B5EF4-FFF2-40B4-BE49-F238E27FC236}">
                        <a16:creationId xmlns:a16="http://schemas.microsoft.com/office/drawing/2014/main" id="{4A1A35EE-8DD9-463B-B6AF-E595CC51A92F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D29EF4C9-2F00-4281-85B1-840E9B0235AD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89" name="Circle: Hollow 188">
                  <a:extLst>
                    <a:ext uri="{FF2B5EF4-FFF2-40B4-BE49-F238E27FC236}">
                      <a16:creationId xmlns:a16="http://schemas.microsoft.com/office/drawing/2014/main" id="{3F01F768-3D7B-4C8C-B9D3-E684A8D948B0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CA9A4074-F988-4C66-A5F0-6D6F004757FF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91" name="Circle: Hollow 190">
                    <a:extLst>
                      <a:ext uri="{FF2B5EF4-FFF2-40B4-BE49-F238E27FC236}">
                        <a16:creationId xmlns:a16="http://schemas.microsoft.com/office/drawing/2014/main" id="{A700C1F8-628E-45A7-99AF-4D701C43F569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2" name="Arc 191">
                    <a:extLst>
                      <a:ext uri="{FF2B5EF4-FFF2-40B4-BE49-F238E27FC236}">
                        <a16:creationId xmlns:a16="http://schemas.microsoft.com/office/drawing/2014/main" id="{EE7B5149-426F-4C98-8500-419A92A7E164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B4CD1ED-7AFE-4317-A0A9-208F73CB4A44}"/>
                </a:ext>
              </a:extLst>
            </p:cNvPr>
            <p:cNvGrpSpPr/>
            <p:nvPr/>
          </p:nvGrpSpPr>
          <p:grpSpPr>
            <a:xfrm rot="7827668">
              <a:off x="3172448" y="588838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D329972A-7495-428B-8FA7-54BDF3012682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80" name="Circle: Hollow 179">
                  <a:extLst>
                    <a:ext uri="{FF2B5EF4-FFF2-40B4-BE49-F238E27FC236}">
                      <a16:creationId xmlns:a16="http://schemas.microsoft.com/office/drawing/2014/main" id="{7FDE7543-CB35-4CD7-A25F-A5EE61F8D473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289E07CD-D65A-49B2-905A-398D45AF4ACD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82" name="Circle: Hollow 181">
                    <a:extLst>
                      <a:ext uri="{FF2B5EF4-FFF2-40B4-BE49-F238E27FC236}">
                        <a16:creationId xmlns:a16="http://schemas.microsoft.com/office/drawing/2014/main" id="{3050AE23-3716-48C7-A802-0D5F0AA1A29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3" name="Arc 182">
                    <a:extLst>
                      <a:ext uri="{FF2B5EF4-FFF2-40B4-BE49-F238E27FC236}">
                        <a16:creationId xmlns:a16="http://schemas.microsoft.com/office/drawing/2014/main" id="{7810075B-36FF-476B-8F4D-3401361E8269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C700CD86-AE78-4448-8F02-B3C519A2876A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76" name="Circle: Hollow 175">
                  <a:extLst>
                    <a:ext uri="{FF2B5EF4-FFF2-40B4-BE49-F238E27FC236}">
                      <a16:creationId xmlns:a16="http://schemas.microsoft.com/office/drawing/2014/main" id="{5EAA2577-7490-436E-A2F2-19F8785AC42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B41699FE-3046-4F0F-87B5-8C6BE6DDBC8D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78" name="Circle: Hollow 177">
                    <a:extLst>
                      <a:ext uri="{FF2B5EF4-FFF2-40B4-BE49-F238E27FC236}">
                        <a16:creationId xmlns:a16="http://schemas.microsoft.com/office/drawing/2014/main" id="{BD8D4ABA-D422-4748-A92E-443C970EF79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9" name="Arc 178">
                    <a:extLst>
                      <a:ext uri="{FF2B5EF4-FFF2-40B4-BE49-F238E27FC236}">
                        <a16:creationId xmlns:a16="http://schemas.microsoft.com/office/drawing/2014/main" id="{FE394E1D-3DA7-41DE-AAF2-5798621C004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B1DB92F9-C2CF-4652-B6E4-651789F8E17C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72" name="Circle: Hollow 171">
                  <a:extLst>
                    <a:ext uri="{FF2B5EF4-FFF2-40B4-BE49-F238E27FC236}">
                      <a16:creationId xmlns:a16="http://schemas.microsoft.com/office/drawing/2014/main" id="{93917D2F-3AB1-46A7-8CA1-8F3168C888CE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96DE3671-B6C6-420A-AD77-7A5C1EF857F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74" name="Circle: Hollow 173">
                    <a:extLst>
                      <a:ext uri="{FF2B5EF4-FFF2-40B4-BE49-F238E27FC236}">
                        <a16:creationId xmlns:a16="http://schemas.microsoft.com/office/drawing/2014/main" id="{40A337D1-5735-4FFF-BC9D-643840D576AA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5" name="Arc 174">
                    <a:extLst>
                      <a:ext uri="{FF2B5EF4-FFF2-40B4-BE49-F238E27FC236}">
                        <a16:creationId xmlns:a16="http://schemas.microsoft.com/office/drawing/2014/main" id="{2D40FF7D-8C47-4B3C-9811-AD27C7003C08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EF148281-E2B6-4400-BCF9-2A6DEA398C50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68" name="Circle: Hollow 167">
                  <a:extLst>
                    <a:ext uri="{FF2B5EF4-FFF2-40B4-BE49-F238E27FC236}">
                      <a16:creationId xmlns:a16="http://schemas.microsoft.com/office/drawing/2014/main" id="{526E0802-2523-4C3E-8C2D-8DDF7C16895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FB9986DD-5D5E-432E-919A-E5D48BD7206C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70" name="Circle: Hollow 169">
                    <a:extLst>
                      <a:ext uri="{FF2B5EF4-FFF2-40B4-BE49-F238E27FC236}">
                        <a16:creationId xmlns:a16="http://schemas.microsoft.com/office/drawing/2014/main" id="{644E90DA-289B-4338-A928-F7FAF9602369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1" name="Arc 170">
                    <a:extLst>
                      <a:ext uri="{FF2B5EF4-FFF2-40B4-BE49-F238E27FC236}">
                        <a16:creationId xmlns:a16="http://schemas.microsoft.com/office/drawing/2014/main" id="{C69FC318-4A35-46C7-97EF-E08908E3578C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5259119-7E1A-4B70-B048-FACEF6D5E68A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64" name="Circle: Hollow 163">
                  <a:extLst>
                    <a:ext uri="{FF2B5EF4-FFF2-40B4-BE49-F238E27FC236}">
                      <a16:creationId xmlns:a16="http://schemas.microsoft.com/office/drawing/2014/main" id="{0D5A9F02-5AC7-44DF-9287-C8AB7EA863D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08C478B7-85D9-43E6-80D0-ADEF1C5ECBA5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66" name="Circle: Hollow 165">
                    <a:extLst>
                      <a:ext uri="{FF2B5EF4-FFF2-40B4-BE49-F238E27FC236}">
                        <a16:creationId xmlns:a16="http://schemas.microsoft.com/office/drawing/2014/main" id="{ECF8B9B5-5F50-4E56-AC8B-EE35E0534AC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7" name="Arc 166">
                    <a:extLst>
                      <a:ext uri="{FF2B5EF4-FFF2-40B4-BE49-F238E27FC236}">
                        <a16:creationId xmlns:a16="http://schemas.microsoft.com/office/drawing/2014/main" id="{D9C1259B-9863-4357-8D19-068EF93AD36C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5311595-4947-4CC6-A299-00DB2048A57D}"/>
                </a:ext>
              </a:extLst>
            </p:cNvPr>
            <p:cNvGrpSpPr/>
            <p:nvPr/>
          </p:nvGrpSpPr>
          <p:grpSpPr>
            <a:xfrm rot="2922498">
              <a:off x="3240382" y="597354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4C80AAFE-775D-471C-A4F4-A1D492BF524B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55" name="Circle: Hollow 154">
                  <a:extLst>
                    <a:ext uri="{FF2B5EF4-FFF2-40B4-BE49-F238E27FC236}">
                      <a16:creationId xmlns:a16="http://schemas.microsoft.com/office/drawing/2014/main" id="{110E8514-440D-4917-BF74-4B28155EC573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29347F76-2662-43C5-B21D-6FCCDCF24056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57" name="Circle: Hollow 156">
                    <a:extLst>
                      <a:ext uri="{FF2B5EF4-FFF2-40B4-BE49-F238E27FC236}">
                        <a16:creationId xmlns:a16="http://schemas.microsoft.com/office/drawing/2014/main" id="{B95B1C85-C599-496A-A5F3-78B5AB08635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Arc 157">
                    <a:extLst>
                      <a:ext uri="{FF2B5EF4-FFF2-40B4-BE49-F238E27FC236}">
                        <a16:creationId xmlns:a16="http://schemas.microsoft.com/office/drawing/2014/main" id="{5E06E688-3D03-4AC1-9547-D997433E2E3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1F7AC0D1-B15E-454A-BEB3-4E64363B9AC5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51" name="Circle: Hollow 150">
                  <a:extLst>
                    <a:ext uri="{FF2B5EF4-FFF2-40B4-BE49-F238E27FC236}">
                      <a16:creationId xmlns:a16="http://schemas.microsoft.com/office/drawing/2014/main" id="{2C7929FF-3BAF-4B4B-99E0-9BCC505E316D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0655B036-4E9F-4590-A6B0-85CE3C93FF2F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53" name="Circle: Hollow 152">
                    <a:extLst>
                      <a:ext uri="{FF2B5EF4-FFF2-40B4-BE49-F238E27FC236}">
                        <a16:creationId xmlns:a16="http://schemas.microsoft.com/office/drawing/2014/main" id="{09A3DF61-DFE0-4E07-9ADF-417B6106F23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4" name="Arc 153">
                    <a:extLst>
                      <a:ext uri="{FF2B5EF4-FFF2-40B4-BE49-F238E27FC236}">
                        <a16:creationId xmlns:a16="http://schemas.microsoft.com/office/drawing/2014/main" id="{04691D2E-A61B-456A-A598-4A4766E67744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20039C71-2FFF-421B-B23E-1F2AC9631316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47" name="Circle: Hollow 146">
                  <a:extLst>
                    <a:ext uri="{FF2B5EF4-FFF2-40B4-BE49-F238E27FC236}">
                      <a16:creationId xmlns:a16="http://schemas.microsoft.com/office/drawing/2014/main" id="{DBEFCDC9-14ED-4A9D-8790-410605839133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6B21CB92-53BE-4D07-BB21-17C2A7ABCD1D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49" name="Circle: Hollow 148">
                    <a:extLst>
                      <a:ext uri="{FF2B5EF4-FFF2-40B4-BE49-F238E27FC236}">
                        <a16:creationId xmlns:a16="http://schemas.microsoft.com/office/drawing/2014/main" id="{21F8FD17-1BB2-4400-90D2-D972ACA56AB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0" name="Arc 149">
                    <a:extLst>
                      <a:ext uri="{FF2B5EF4-FFF2-40B4-BE49-F238E27FC236}">
                        <a16:creationId xmlns:a16="http://schemas.microsoft.com/office/drawing/2014/main" id="{D6F65258-3613-492F-95E1-40A88FD0A8F3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738992C2-4764-46D8-BBB7-02276C1DE54A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43" name="Circle: Hollow 142">
                  <a:extLst>
                    <a:ext uri="{FF2B5EF4-FFF2-40B4-BE49-F238E27FC236}">
                      <a16:creationId xmlns:a16="http://schemas.microsoft.com/office/drawing/2014/main" id="{98663DE5-8AE7-43AE-9B15-F7DC37B3B49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CE60BA64-70C6-4BDF-9B4D-A00AD25BA5E5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45" name="Circle: Hollow 144">
                    <a:extLst>
                      <a:ext uri="{FF2B5EF4-FFF2-40B4-BE49-F238E27FC236}">
                        <a16:creationId xmlns:a16="http://schemas.microsoft.com/office/drawing/2014/main" id="{09B84FAF-2B9A-484B-B94A-2438889F906A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6" name="Arc 145">
                    <a:extLst>
                      <a:ext uri="{FF2B5EF4-FFF2-40B4-BE49-F238E27FC236}">
                        <a16:creationId xmlns:a16="http://schemas.microsoft.com/office/drawing/2014/main" id="{1E3656A8-D67E-40CB-AD57-EEF60549DEB6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1CF7AD1A-774C-4B15-9675-74E668CDE486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39" name="Circle: Hollow 138">
                  <a:extLst>
                    <a:ext uri="{FF2B5EF4-FFF2-40B4-BE49-F238E27FC236}">
                      <a16:creationId xmlns:a16="http://schemas.microsoft.com/office/drawing/2014/main" id="{FCBAA6F0-20F2-49EF-9F9C-56B03BDF555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C16EB209-615F-4B1C-811C-4EFD4C5D18F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41" name="Circle: Hollow 140">
                    <a:extLst>
                      <a:ext uri="{FF2B5EF4-FFF2-40B4-BE49-F238E27FC236}">
                        <a16:creationId xmlns:a16="http://schemas.microsoft.com/office/drawing/2014/main" id="{274B85E9-B5E1-4423-991B-F5000367725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2" name="Arc 141">
                    <a:extLst>
                      <a:ext uri="{FF2B5EF4-FFF2-40B4-BE49-F238E27FC236}">
                        <a16:creationId xmlns:a16="http://schemas.microsoft.com/office/drawing/2014/main" id="{3983CA1B-8ED6-408C-BD56-83527B2FB5BF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0AB9BF9D-5120-400B-B94A-4233E82F2DD6}"/>
              </a:ext>
            </a:extLst>
          </p:cNvPr>
          <p:cNvSpPr/>
          <p:nvPr/>
        </p:nvSpPr>
        <p:spPr>
          <a:xfrm>
            <a:off x="4766037" y="2192275"/>
            <a:ext cx="2420724" cy="24207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735B4A6-19AD-447F-8F1E-914938392D17}"/>
              </a:ext>
            </a:extLst>
          </p:cNvPr>
          <p:cNvSpPr txBox="1"/>
          <p:nvPr/>
        </p:nvSpPr>
        <p:spPr>
          <a:xfrm>
            <a:off x="4545943" y="4206738"/>
            <a:ext cx="278472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WELCOME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CD0AAD64-F5F1-4476-BFCB-C14ACC47EA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8" b="90061" l="2162" r="8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7" t="3608" r="21902" b="10597"/>
          <a:stretch/>
        </p:blipFill>
        <p:spPr>
          <a:xfrm>
            <a:off x="3840479" y="1181686"/>
            <a:ext cx="4473527" cy="45438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EAFE3375-AFAA-4331-B278-E2CF0554E20B}"/>
              </a:ext>
            </a:extLst>
          </p:cNvPr>
          <p:cNvSpPr/>
          <p:nvPr/>
        </p:nvSpPr>
        <p:spPr>
          <a:xfrm>
            <a:off x="3505200" y="2819400"/>
            <a:ext cx="4953000" cy="1676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99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4E211E-84E2-4F4F-8FCC-8EC72C4F4B59}"/>
              </a:ext>
            </a:extLst>
          </p:cNvPr>
          <p:cNvSpPr>
            <a:spLocks noGrp="1"/>
          </p:cNvSpPr>
          <p:nvPr/>
        </p:nvSpPr>
        <p:spPr>
          <a:xfrm>
            <a:off x="2476500" y="4267200"/>
            <a:ext cx="7239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370185-78D3-4A8A-81F0-A715D0487509}"/>
              </a:ext>
            </a:extLst>
          </p:cNvPr>
          <p:cNvSpPr>
            <a:spLocks noGrp="1"/>
          </p:cNvSpPr>
          <p:nvPr/>
        </p:nvSpPr>
        <p:spPr>
          <a:xfrm>
            <a:off x="2438400" y="4495800"/>
            <a:ext cx="7239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AB3CD8-1C6A-4A4A-9B6E-C8E9319EC184}"/>
              </a:ext>
            </a:extLst>
          </p:cNvPr>
          <p:cNvSpPr txBox="1">
            <a:spLocks/>
          </p:cNvSpPr>
          <p:nvPr/>
        </p:nvSpPr>
        <p:spPr>
          <a:xfrm>
            <a:off x="7326864" y="980554"/>
            <a:ext cx="3313247" cy="749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556568-C9FB-409D-B443-4F9BCBED6C33}"/>
              </a:ext>
            </a:extLst>
          </p:cNvPr>
          <p:cNvSpPr txBox="1">
            <a:spLocks/>
          </p:cNvSpPr>
          <p:nvPr/>
        </p:nvSpPr>
        <p:spPr>
          <a:xfrm>
            <a:off x="7315200" y="4953000"/>
            <a:ext cx="3505200" cy="914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3600" b="1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C1E9A-58AC-47FD-A1C7-3A3E1216AA2D}"/>
              </a:ext>
            </a:extLst>
          </p:cNvPr>
          <p:cNvSpPr/>
          <p:nvPr/>
        </p:nvSpPr>
        <p:spPr>
          <a:xfrm>
            <a:off x="6400800" y="723900"/>
            <a:ext cx="5222223" cy="5410200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1D5EC8-EB46-41C9-AE24-120A5FDFD083}"/>
              </a:ext>
            </a:extLst>
          </p:cNvPr>
          <p:cNvSpPr/>
          <p:nvPr/>
        </p:nvSpPr>
        <p:spPr>
          <a:xfrm>
            <a:off x="7010400" y="2622376"/>
            <a:ext cx="3886200" cy="6246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মেশিনারি-2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8C32F78-C62B-4289-9FA4-924A19AAFB2C}"/>
              </a:ext>
            </a:extLst>
          </p:cNvPr>
          <p:cNvSpPr/>
          <p:nvPr/>
        </p:nvSpPr>
        <p:spPr>
          <a:xfrm>
            <a:off x="7326864" y="1936576"/>
            <a:ext cx="3313246" cy="61112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6983F3-98CA-4A4B-B3EB-ADA879C354BD}"/>
              </a:ext>
            </a:extLst>
          </p:cNvPr>
          <p:cNvSpPr/>
          <p:nvPr/>
        </p:nvSpPr>
        <p:spPr>
          <a:xfrm>
            <a:off x="7467600" y="4227344"/>
            <a:ext cx="2969119" cy="61157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ED178D8-27DF-4092-AF2A-B95DB0F2E1A2}"/>
              </a:ext>
            </a:extLst>
          </p:cNvPr>
          <p:cNvSpPr/>
          <p:nvPr/>
        </p:nvSpPr>
        <p:spPr>
          <a:xfrm>
            <a:off x="7467600" y="3389144"/>
            <a:ext cx="2791000" cy="593195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2.5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2A3280-F629-46C3-9F97-2621F8A8228A}"/>
              </a:ext>
            </a:extLst>
          </p:cNvPr>
          <p:cNvGrpSpPr/>
          <p:nvPr/>
        </p:nvGrpSpPr>
        <p:grpSpPr>
          <a:xfrm>
            <a:off x="609600" y="723900"/>
            <a:ext cx="5174365" cy="5410199"/>
            <a:chOff x="636563" y="723899"/>
            <a:chExt cx="5366337" cy="54101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70D384B-DF0E-435E-942C-49288289D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8CEB39-21EC-451B-AD0B-76F7DF80B3B2}"/>
                </a:ext>
              </a:extLst>
            </p:cNvPr>
            <p:cNvSpPr/>
            <p:nvPr/>
          </p:nvSpPr>
          <p:spPr>
            <a:xfrm>
              <a:off x="4696621" y="4719343"/>
              <a:ext cx="1127765" cy="2717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762191-50FB-4E29-932F-A879C6D17F16}"/>
                </a:ext>
              </a:extLst>
            </p:cNvPr>
            <p:cNvSpPr/>
            <p:nvPr/>
          </p:nvSpPr>
          <p:spPr>
            <a:xfrm>
              <a:off x="4085791" y="5410200"/>
              <a:ext cx="1415918" cy="271756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49F020-58A2-4FC9-A5B5-FE63FBA01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8B2DED-1445-4376-8642-53A83A58A6A8}"/>
              </a:ext>
            </a:extLst>
          </p:cNvPr>
          <p:cNvSpPr/>
          <p:nvPr/>
        </p:nvSpPr>
        <p:spPr>
          <a:xfrm>
            <a:off x="4655480" y="152400"/>
            <a:ext cx="288104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EF1E8-C447-49BB-86FE-110B8CF38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90600"/>
            <a:ext cx="5943600" cy="5304663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ADC4D3-CB4A-4418-A06C-9C495DA00F02}"/>
              </a:ext>
            </a:extLst>
          </p:cNvPr>
          <p:cNvSpPr/>
          <p:nvPr/>
        </p:nvSpPr>
        <p:spPr>
          <a:xfrm>
            <a:off x="3287712" y="457200"/>
            <a:ext cx="5616575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76165B-80F0-42B6-8300-59BDDCA0A005}"/>
              </a:ext>
            </a:extLst>
          </p:cNvPr>
          <p:cNvSpPr txBox="1"/>
          <p:nvPr/>
        </p:nvSpPr>
        <p:spPr>
          <a:xfrm>
            <a:off x="4295775" y="5791200"/>
            <a:ext cx="3600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72DD6B-0B13-4128-8AE0-1B71042D0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90278" l="4375" r="93750">
                        <a14:foregroundMark x1="25208" y1="59444" x2="29375" y2="5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9" t="12465" r="16706" b="13057"/>
          <a:stretch/>
        </p:blipFill>
        <p:spPr>
          <a:xfrm>
            <a:off x="3767876" y="1524000"/>
            <a:ext cx="4848064" cy="41910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D6545-252E-40F1-B41A-4854947978AB}"/>
              </a:ext>
            </a:extLst>
          </p:cNvPr>
          <p:cNvSpPr/>
          <p:nvPr/>
        </p:nvSpPr>
        <p:spPr>
          <a:xfrm>
            <a:off x="4991100" y="457200"/>
            <a:ext cx="2209800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0E529-47D3-47D6-817C-F9B6F871AFE8}"/>
              </a:ext>
            </a:extLst>
          </p:cNvPr>
          <p:cNvSpPr txBox="1"/>
          <p:nvPr/>
        </p:nvSpPr>
        <p:spPr>
          <a:xfrm>
            <a:off x="1866900" y="1524000"/>
            <a:ext cx="8458200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কুলিং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কুলিং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ওয়াটার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কুলিং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রেডিয়েটরের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থার্মস্ট্যাট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ভালভ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452619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6EA833-DB24-4A8A-8AE8-F2F3962521E7}"/>
              </a:ext>
            </a:extLst>
          </p:cNvPr>
          <p:cNvSpPr/>
          <p:nvPr/>
        </p:nvSpPr>
        <p:spPr>
          <a:xfrm>
            <a:off x="3287712" y="228600"/>
            <a:ext cx="5616575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5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62DED4-AE35-46F9-9CF9-0C6D40BC25F8}"/>
              </a:ext>
            </a:extLst>
          </p:cNvPr>
          <p:cNvGrpSpPr/>
          <p:nvPr/>
        </p:nvGrpSpPr>
        <p:grpSpPr>
          <a:xfrm>
            <a:off x="3200400" y="1241476"/>
            <a:ext cx="6908412" cy="5476155"/>
            <a:chOff x="5257800" y="1219200"/>
            <a:chExt cx="6908412" cy="54761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EB4494-28F7-4BF5-B057-9211CC9D1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988" l="0" r="90000">
                          <a14:foregroundMark x1="29778" y1="28289" x2="53000" y2="22584"/>
                          <a14:foregroundMark x1="63556" y1="36321" x2="68000" y2="31898"/>
                          <a14:foregroundMark x1="72778" y1="32945" x2="77222" y2="35274"/>
                          <a14:foregroundMark x1="8333" y1="32712" x2="21556" y2="47730"/>
                          <a14:foregroundMark x1="12778" y1="49476" x2="15222" y2="55763"/>
                          <a14:foregroundMark x1="29556" y1="58906" x2="29556" y2="79627"/>
                          <a14:foregroundMark x1="38111" y1="50640" x2="39444" y2="800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219200"/>
              <a:ext cx="5737532" cy="547615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78A7EB-5461-41FD-BF31-B49CF9603EFD}"/>
                </a:ext>
              </a:extLst>
            </p:cNvPr>
            <p:cNvSpPr/>
            <p:nvPr/>
          </p:nvSpPr>
          <p:spPr>
            <a:xfrm>
              <a:off x="6477000" y="1295400"/>
              <a:ext cx="1524000" cy="6096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থার্মোস্ট্যাট</a:t>
              </a:r>
              <a:endPara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3954B3-9C9C-483D-939B-976C5F8DA81A}"/>
                </a:ext>
              </a:extLst>
            </p:cNvPr>
            <p:cNvSpPr/>
            <p:nvPr/>
          </p:nvSpPr>
          <p:spPr>
            <a:xfrm>
              <a:off x="9144000" y="1524000"/>
              <a:ext cx="1524000" cy="8382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রেডিয়েটর</a:t>
              </a:r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ক্যাপ</a:t>
              </a:r>
              <a:endPara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5A3B1D-6C67-4AB4-A13B-48D3C1C6E4FD}"/>
                </a:ext>
              </a:extLst>
            </p:cNvPr>
            <p:cNvSpPr/>
            <p:nvPr/>
          </p:nvSpPr>
          <p:spPr>
            <a:xfrm>
              <a:off x="10870812" y="1453660"/>
              <a:ext cx="1295400" cy="1143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আপার</a:t>
              </a:r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রেডিয়েট</a:t>
              </a:r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হোজ</a:t>
              </a:r>
              <a:endPara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0A4EA5-9BA3-445F-B3B3-4F64A928F679}"/>
                </a:ext>
              </a:extLst>
            </p:cNvPr>
            <p:cNvSpPr/>
            <p:nvPr/>
          </p:nvSpPr>
          <p:spPr>
            <a:xfrm>
              <a:off x="9601200" y="5562600"/>
              <a:ext cx="1524000" cy="6096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রেডিয়েটর</a:t>
              </a:r>
              <a:endPara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6C37AF-486F-42BB-8D0B-6AC177172033}"/>
                </a:ext>
              </a:extLst>
            </p:cNvPr>
            <p:cNvSpPr/>
            <p:nvPr/>
          </p:nvSpPr>
          <p:spPr>
            <a:xfrm>
              <a:off x="6172200" y="5791200"/>
              <a:ext cx="1828800" cy="887437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লোয়ার</a:t>
              </a:r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রেডিয়েট</a:t>
              </a:r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হোজ</a:t>
              </a:r>
              <a:endPara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1F1264-DF1D-4CAC-89D9-F16177B83CE7}"/>
                </a:ext>
              </a:extLst>
            </p:cNvPr>
            <p:cNvSpPr/>
            <p:nvPr/>
          </p:nvSpPr>
          <p:spPr>
            <a:xfrm>
              <a:off x="5257800" y="5029200"/>
              <a:ext cx="1752600" cy="6096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ওয়াটার</a:t>
              </a:r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পাম্প</a:t>
              </a:r>
              <a:endPara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DE2B7-A30A-4361-A1C3-C0356BF5ADE9}"/>
              </a:ext>
            </a:extLst>
          </p:cNvPr>
          <p:cNvSpPr/>
          <p:nvPr/>
        </p:nvSpPr>
        <p:spPr>
          <a:xfrm>
            <a:off x="67992" y="2209800"/>
            <a:ext cx="4191000" cy="2133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6EA833-DB24-4A8A-8AE8-F2F3962521E7}"/>
              </a:ext>
            </a:extLst>
          </p:cNvPr>
          <p:cNvSpPr/>
          <p:nvPr/>
        </p:nvSpPr>
        <p:spPr>
          <a:xfrm>
            <a:off x="2863056" y="304800"/>
            <a:ext cx="6465888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5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30469F-5B91-4973-97FD-4719C145B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9756" y1="48872" x2="61098" y2="50376"/>
                        <a14:foregroundMark x1="87439" y1="31391" x2="95488" y2="25188"/>
                        <a14:foregroundMark x1="90610" y1="17481" x2="94756" y2="17669"/>
                        <a14:foregroundMark x1="77439" y1="19737" x2="79512" y2="22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5872556" cy="381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EF5DBC-9501-4392-B338-C8D9270E974A}"/>
              </a:ext>
            </a:extLst>
          </p:cNvPr>
          <p:cNvSpPr txBox="1"/>
          <p:nvPr/>
        </p:nvSpPr>
        <p:spPr>
          <a:xfrm>
            <a:off x="1066800" y="5562600"/>
            <a:ext cx="4114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C193F-0C5E-4BE2-A7EB-17A7F8998639}"/>
              </a:ext>
            </a:extLst>
          </p:cNvPr>
          <p:cNvSpPr txBox="1"/>
          <p:nvPr/>
        </p:nvSpPr>
        <p:spPr>
          <a:xfrm>
            <a:off x="7543800" y="5410200"/>
            <a:ext cx="4114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এয়ার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AB2306-8647-4BA7-8086-B18DF3F4B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0" b="100000" l="0" r="100000">
                        <a14:foregroundMark x1="12791" y1="40118" x2="15891" y2="66667"/>
                        <a14:foregroundMark x1="17054" y1="67257" x2="24031" y2="79351"/>
                        <a14:foregroundMark x1="31395" y1="11504" x2="51938" y2="44838"/>
                        <a14:foregroundMark x1="30233" y1="12094" x2="21705" y2="31563"/>
                        <a14:foregroundMark x1="66667" y1="14749" x2="89147" y2="43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71600"/>
            <a:ext cx="2895600" cy="38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3526"/>
      </p:ext>
    </p:extLst>
  </p:cSld>
  <p:clrMapOvr>
    <a:masterClrMapping/>
  </p:clrMapOvr>
  <p:transition spd="slow"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6EA833-DB24-4A8A-8AE8-F2F3962521E7}"/>
              </a:ext>
            </a:extLst>
          </p:cNvPr>
          <p:cNvSpPr/>
          <p:nvPr/>
        </p:nvSpPr>
        <p:spPr>
          <a:xfrm>
            <a:off x="2258814" y="152400"/>
            <a:ext cx="6351786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5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9183A2-5B07-44A5-8037-00F258B5FFBC}"/>
              </a:ext>
            </a:extLst>
          </p:cNvPr>
          <p:cNvGrpSpPr/>
          <p:nvPr/>
        </p:nvGrpSpPr>
        <p:grpSpPr>
          <a:xfrm>
            <a:off x="228600" y="1371600"/>
            <a:ext cx="11049000" cy="4953000"/>
            <a:chOff x="609600" y="1371600"/>
            <a:chExt cx="10286999" cy="44709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EF5DBC-9501-4392-B338-C8D9270E974A}"/>
                </a:ext>
              </a:extLst>
            </p:cNvPr>
            <p:cNvSpPr txBox="1"/>
            <p:nvPr/>
          </p:nvSpPr>
          <p:spPr>
            <a:xfrm>
              <a:off x="9144000" y="3810000"/>
              <a:ext cx="1752599" cy="5847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রেডিয়েটর</a:t>
              </a:r>
              <a:endParaRPr lang="en-US" sz="32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E4C144-5FE3-450C-97FD-B2F1C3751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673" b="78412" l="19512" r="83758">
                          <a14:foregroundMark x1="62187" y1="77083" x2="68047" y2="76111"/>
                          <a14:foregroundMark x1="70625" y1="50833" x2="74219" y2="49583"/>
                          <a14:foregroundMark x1="74219" y1="40000" x2="74453" y2="598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1" t="14581" r="8211" b="14496"/>
            <a:stretch/>
          </p:blipFill>
          <p:spPr>
            <a:xfrm>
              <a:off x="2324100" y="1752600"/>
              <a:ext cx="7543800" cy="37475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E0E7B9-BCCA-4524-8680-BCC016DE337F}"/>
                </a:ext>
              </a:extLst>
            </p:cNvPr>
            <p:cNvSpPr txBox="1"/>
            <p:nvPr/>
          </p:nvSpPr>
          <p:spPr>
            <a:xfrm>
              <a:off x="6477000" y="1371600"/>
              <a:ext cx="2590799" cy="5847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থার্মোস্ট্যাট</a:t>
              </a:r>
              <a:r>
                <a:rPr lang="en-US" sz="3200" dirty="0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ভালভ</a:t>
              </a:r>
              <a:endParaRPr lang="en-US" sz="32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4DF973-15CB-4A42-8E28-415BF99BF91E}"/>
                </a:ext>
              </a:extLst>
            </p:cNvPr>
            <p:cNvSpPr txBox="1"/>
            <p:nvPr/>
          </p:nvSpPr>
          <p:spPr>
            <a:xfrm>
              <a:off x="6781800" y="5257800"/>
              <a:ext cx="990599" cy="5847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পাম্প</a:t>
              </a:r>
              <a:endParaRPr lang="en-US" sz="32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292515-76AA-4857-9F15-73C1470F4BD1}"/>
                </a:ext>
              </a:extLst>
            </p:cNvPr>
            <p:cNvSpPr txBox="1"/>
            <p:nvPr/>
          </p:nvSpPr>
          <p:spPr>
            <a:xfrm>
              <a:off x="609600" y="2514600"/>
              <a:ext cx="2362199" cy="5847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কুল্যান্ট</a:t>
              </a:r>
              <a:r>
                <a:rPr lang="en-US" sz="3200" dirty="0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জ্যাকেট</a:t>
              </a:r>
              <a:endParaRPr lang="en-US" sz="32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83D78-0D39-4A76-AEA1-240CFC74F300}"/>
                </a:ext>
              </a:extLst>
            </p:cNvPr>
            <p:cNvSpPr txBox="1"/>
            <p:nvPr/>
          </p:nvSpPr>
          <p:spPr>
            <a:xfrm>
              <a:off x="3276600" y="1447800"/>
              <a:ext cx="1523999" cy="5847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সিলিন্ডার</a:t>
              </a:r>
              <a:endParaRPr lang="en-US" sz="32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B02C34-3AD6-4506-80EB-A83D18EF2758}"/>
                </a:ext>
              </a:extLst>
            </p:cNvPr>
            <p:cNvSpPr txBox="1"/>
            <p:nvPr/>
          </p:nvSpPr>
          <p:spPr>
            <a:xfrm>
              <a:off x="7924800" y="4953000"/>
              <a:ext cx="1066799" cy="5847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ফ্যান</a:t>
              </a:r>
              <a:endParaRPr lang="en-US" sz="32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FBF7E8-175F-4EF0-AE43-4CB9AE64537D}"/>
                </a:ext>
              </a:extLst>
            </p:cNvPr>
            <p:cNvSpPr txBox="1"/>
            <p:nvPr/>
          </p:nvSpPr>
          <p:spPr>
            <a:xfrm>
              <a:off x="9067800" y="3048000"/>
              <a:ext cx="1066799" cy="5847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এয়ার</a:t>
              </a:r>
              <a:endParaRPr lang="en-US" sz="32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4F16F79-FBEE-4051-B6FF-4D01BB6F89B8}"/>
                </a:ext>
              </a:extLst>
            </p:cNvPr>
            <p:cNvSpPr/>
            <p:nvPr/>
          </p:nvSpPr>
          <p:spPr>
            <a:xfrm>
              <a:off x="4572000" y="2438400"/>
              <a:ext cx="304800" cy="2286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B53820CA-DB31-418B-A212-A66AD14F9AA4}"/>
                </a:ext>
              </a:extLst>
            </p:cNvPr>
            <p:cNvSpPr/>
            <p:nvPr/>
          </p:nvSpPr>
          <p:spPr>
            <a:xfrm>
              <a:off x="5562600" y="2438400"/>
              <a:ext cx="304800" cy="2286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6D8EE88A-D6E5-469A-A197-A20E57A46FF0}"/>
                </a:ext>
              </a:extLst>
            </p:cNvPr>
            <p:cNvSpPr/>
            <p:nvPr/>
          </p:nvSpPr>
          <p:spPr>
            <a:xfrm>
              <a:off x="7010400" y="2514600"/>
              <a:ext cx="304800" cy="2286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0BA6708A-BE39-4ED5-A94D-520DF371800D}"/>
                </a:ext>
              </a:extLst>
            </p:cNvPr>
            <p:cNvSpPr/>
            <p:nvPr/>
          </p:nvSpPr>
          <p:spPr>
            <a:xfrm>
              <a:off x="7924800" y="2514600"/>
              <a:ext cx="304800" cy="2286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3EF8C724-4A2F-4DB3-8D17-8AF93DB37CF5}"/>
                </a:ext>
              </a:extLst>
            </p:cNvPr>
            <p:cNvSpPr/>
            <p:nvPr/>
          </p:nvSpPr>
          <p:spPr>
            <a:xfrm rot="5400000">
              <a:off x="8610600" y="4343400"/>
              <a:ext cx="304800" cy="2286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749BE39E-5B38-4987-A435-3A4A2B6657DB}"/>
                </a:ext>
              </a:extLst>
            </p:cNvPr>
            <p:cNvSpPr/>
            <p:nvPr/>
          </p:nvSpPr>
          <p:spPr>
            <a:xfrm rot="10800000">
              <a:off x="6591300" y="4914900"/>
              <a:ext cx="304800" cy="2286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0CBEAB6C-5211-4801-BDC7-A3531510E3C2}"/>
                </a:ext>
              </a:extLst>
            </p:cNvPr>
            <p:cNvSpPr/>
            <p:nvPr/>
          </p:nvSpPr>
          <p:spPr>
            <a:xfrm rot="10800000">
              <a:off x="7696200" y="4800600"/>
              <a:ext cx="304800" cy="2286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68D7CFD8-8D74-45FF-BB6E-44AFF54F5BF0}"/>
                </a:ext>
              </a:extLst>
            </p:cNvPr>
            <p:cNvSpPr/>
            <p:nvPr/>
          </p:nvSpPr>
          <p:spPr>
            <a:xfrm rot="10800000">
              <a:off x="5105400" y="4876800"/>
              <a:ext cx="304800" cy="2286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BA2008A0-318F-475B-8419-A9532B58C5A3}"/>
                </a:ext>
              </a:extLst>
            </p:cNvPr>
            <p:cNvSpPr/>
            <p:nvPr/>
          </p:nvSpPr>
          <p:spPr>
            <a:xfrm rot="10800000">
              <a:off x="3657600" y="4876800"/>
              <a:ext cx="304800" cy="2286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DC41B921-9078-4E82-9087-37D9B83EEE2E}"/>
                </a:ext>
              </a:extLst>
            </p:cNvPr>
            <p:cNvSpPr/>
            <p:nvPr/>
          </p:nvSpPr>
          <p:spPr>
            <a:xfrm rot="16200000">
              <a:off x="2971800" y="3962400"/>
              <a:ext cx="304800" cy="2286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400B8FE-BC30-4BF9-A443-7FF0B28D750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2057400"/>
              <a:ext cx="0" cy="609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1E237D9-57C8-4166-9F9D-F33642ACFE58}"/>
                </a:ext>
              </a:extLst>
            </p:cNvPr>
            <p:cNvCxnSpPr>
              <a:cxnSpLocks/>
            </p:cNvCxnSpPr>
            <p:nvPr/>
          </p:nvCxnSpPr>
          <p:spPr>
            <a:xfrm>
              <a:off x="7543800" y="1981200"/>
              <a:ext cx="0" cy="6973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2FED65-A103-43EE-B48D-AB40B8383B40}"/>
                </a:ext>
              </a:extLst>
            </p:cNvPr>
            <p:cNvCxnSpPr>
              <a:cxnSpLocks/>
            </p:cNvCxnSpPr>
            <p:nvPr/>
          </p:nvCxnSpPr>
          <p:spPr>
            <a:xfrm>
              <a:off x="8626365" y="4054185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529227-70DF-414E-857E-9C6F5726A499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895600"/>
              <a:ext cx="76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116013"/>
      </p:ext>
    </p:extLst>
  </p:cSld>
  <p:clrMapOvr>
    <a:masterClrMapping/>
  </p:clrMapOvr>
  <p:transition spd="slow">
    <p:cover dir="l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214</Words>
  <Application>Microsoft Office PowerPoint</Application>
  <PresentationFormat>Widescreen</PresentationFormat>
  <Paragraphs>57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Shofi Uddin</cp:lastModifiedBy>
  <cp:revision>115</cp:revision>
  <dcterms:created xsi:type="dcterms:W3CDTF">2006-08-16T00:00:00Z</dcterms:created>
  <dcterms:modified xsi:type="dcterms:W3CDTF">2021-06-10T08:33:39Z</dcterms:modified>
</cp:coreProperties>
</file>