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61" r:id="rId17"/>
    <p:sldId id="262" r:id="rId18"/>
    <p:sldId id="263" r:id="rId19"/>
    <p:sldId id="265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9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33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0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0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4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6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4339C1-2CE9-4819-8FA2-07A6430CC6B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00D8-B965-4EF7-9E88-6A4D6691B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4191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667000"/>
            <a:ext cx="54102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596325"/>
            <a:ext cx="6934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সিগারেট ও বিড়ি তৈরিতে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তামাক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ব্যবহার করা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eedi_1091825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553200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38400" y="5732628"/>
            <a:ext cx="44196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তামাক দিয়ে বিড়ি তৈরি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277699"/>
            <a:ext cx="44958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ধূমপান স্বাস্থ্যের জন্য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ক্ষতিকর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16287"/>
            <a:ext cx="624840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0400" y="5970700"/>
            <a:ext cx="28956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ফুসফুসে ময়লা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685999"/>
            <a:ext cx="22860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তুলা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73214"/>
            <a:ext cx="36576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অন্যান্য অর্থকরী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----99201401140939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60960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781101"/>
            <a:ext cx="23622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রেশম পোকা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54596"/>
            <a:ext cx="44958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অন্যান্য অর্থকরী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7010400" cy="4324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617220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62200" y="762000"/>
            <a:ext cx="44958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রেশম পোকা গুটি তৈরি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435025"/>
            <a:ext cx="32766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রেশম পোকা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658037"/>
            <a:ext cx="32004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রাবার সংগ্রহ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2255" y="677550"/>
            <a:ext cx="455949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অন্যান্য অর্থকরী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igstock-Tapping-Latex-63649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73152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752600"/>
            <a:ext cx="48768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581400"/>
            <a:ext cx="67056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৫টি অর্থকরী ফসলের নাম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828800"/>
            <a:ext cx="3886200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B0F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নিরব পাঠঃ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200400"/>
            <a:ext cx="54102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পৃষ্ঠা খুলে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752600"/>
            <a:ext cx="3352800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429000"/>
            <a:ext cx="6705600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‘সোনালী আঁশ’ কাকে বলে?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কোন জেলায় তামাক চাষ বেশি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600" cy="409342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*সঠিক উত্তরটি খাতায় লিখ।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১।বাংলাদেশের কোন এলাকায় চা এর চাষ বেশি হয়?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 কুমিল্লা ও পাবনা।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 সিলেট ও চট্টগ্রাম।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গ) রংপুর ও দিনাজপুর।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ঘ) নড়াইল ও মাগুরা।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0"/>
            <a:ext cx="50292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191000"/>
            <a:ext cx="6705600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শাহানা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আফরোজ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ডলি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এলাঙ্গি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সরঃ প্রাঃ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কোটচাঁদপুর,ঝিনাইদহ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0998"/>
            <a:ext cx="2286000" cy="2442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797496"/>
            <a:ext cx="46482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438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00200"/>
            <a:ext cx="47244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971800"/>
            <a:ext cx="7543800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অর্থনীতিঃকৃষি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পাট,চা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143000"/>
            <a:ext cx="38862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819400"/>
            <a:ext cx="7086600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১।বাংলাদেশের প্রধান প্রধান কৃষিজাত দ্রব্য সম্পর্কে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বাংলাদেশ যে একটি কৃষি প্রধান দেশ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2714"/>
            <a:ext cx="35052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563737"/>
            <a:ext cx="31242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পাটখেত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43000"/>
            <a:ext cx="74676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সব কৃষিপণ্য বিদেশে রপ্তানী করে বৈদেশিক মুদ্রা উপার্জন করা হয়, সে গুলোকে অর্থকরী ফসল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31360398811963055b_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06737"/>
            <a:ext cx="5257800" cy="29613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828800"/>
            <a:ext cx="59436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33600" y="685800"/>
            <a:ext cx="51054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পাটকে ‘সোনালী আঁশ’ বলা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66294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পাট দিয়ে রশি, চটের থলে, বস্তা ইত্যাদি তৈরি হয়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00px-LivestockTranspor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61722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5473694"/>
            <a:ext cx="31242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চা বাগান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a-labur-pi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943600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33600" y="685800"/>
            <a:ext cx="51054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সিলেট ও চট্টগ্রামে চা বেশি উৎপন্ন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5638800"/>
            <a:ext cx="26670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তামাক খেত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obacco-Planting-0320140601113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60960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698212"/>
            <a:ext cx="64008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 তামাক চাষকে নিরুৎসাহিত করা হছে।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583</TotalTime>
  <Words>235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Acer1</dc:creator>
  <cp:lastModifiedBy>LENOVO</cp:lastModifiedBy>
  <cp:revision>143</cp:revision>
  <dcterms:created xsi:type="dcterms:W3CDTF">2016-10-04T14:20:57Z</dcterms:created>
  <dcterms:modified xsi:type="dcterms:W3CDTF">2021-06-10T07:43:20Z</dcterms:modified>
</cp:coreProperties>
</file>