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696200" cy="4919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0800"/>
            <a:ext cx="3424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 err="1" smtClean="0">
                <a:solidFill>
                  <a:schemeClr val="accent1">
                    <a:lumMod val="75000"/>
                  </a:schemeClr>
                </a:solidFill>
              </a:rPr>
              <a:t>স্বাগতম</a:t>
            </a:r>
            <a:endParaRPr lang="en-US" sz="8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har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1" y="1105117"/>
            <a:ext cx="7505918" cy="4647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6019800"/>
            <a:ext cx="170872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বরেন্দ্রভূমি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rinda_11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5563274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5105400"/>
            <a:ext cx="20249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চন্দ্রদীপ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জনপদ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yesha hann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634658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667000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76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শিক্ষক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পরিচিতি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err="1" smtClean="0">
                <a:solidFill>
                  <a:srgbClr val="00B050"/>
                </a:solidFill>
              </a:rPr>
              <a:t>লুৎফুন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নাহার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2800" b="1" dirty="0" err="1" smtClean="0">
                <a:solidFill>
                  <a:srgbClr val="00B050"/>
                </a:solidFill>
              </a:rPr>
              <a:t>সহকারী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শিক্ষিকা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2800" b="1" dirty="0" err="1" smtClean="0">
                <a:solidFill>
                  <a:srgbClr val="00B050"/>
                </a:solidFill>
              </a:rPr>
              <a:t>লতিফা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সিদ্দিকী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বালিকা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উচ্চ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বিদ্যালয়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676400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পরিচিতি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590800"/>
            <a:ext cx="380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দশম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শ্রেণী</a:t>
            </a:r>
          </a:p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বাংলাদেশের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ইতিহাস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ও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বিশ্বসভ্যতা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তৃতীয়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অধ্যায়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প্রাচীন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বাংলার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জনপদ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6400800" cy="3414712"/>
          </a:xfrm>
          <a:prstGeom prst="flowChartProcess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2438400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মহাস্থানগড়,বগুড়া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57200"/>
            <a:ext cx="68580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685800"/>
            <a:ext cx="28956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80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শিক্ষন</a:t>
            </a:r>
            <a:r>
              <a:rPr lang="en-US" sz="2800" b="1" dirty="0" smtClean="0">
                <a:ln w="180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ফল</a:t>
            </a:r>
            <a:endParaRPr lang="en-US" sz="2800" b="1" dirty="0">
              <a:ln w="1800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738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মানচিত্রে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প্রাচীন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বাংলার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জনপদ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গুলোর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বর্তমান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অবস্থান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চিহ্নিত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বর্ণনা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প্রাচীন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বাংলার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তথ্য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অনুসন্ধানে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জনপদগুলোর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গুরুত্ত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প্রাচীন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বাংলার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ইতিহাস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সম্পর্কে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ধারনা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1524000"/>
            <a:ext cx="7848600" cy="381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480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প্রাচীন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বাংলার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জনপদ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10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/>
                </a:solidFill>
              </a:rPr>
              <a:t>বরেন্দ্র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81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পুন্ড্র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286000"/>
            <a:ext cx="134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গৌড়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124200"/>
            <a:ext cx="110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বঙ্গ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962400"/>
            <a:ext cx="16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হরিকেল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800600"/>
            <a:ext cx="216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সমতট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638800" y="10668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6-Point Star 17"/>
          <p:cNvSpPr/>
          <p:nvPr/>
        </p:nvSpPr>
        <p:spPr>
          <a:xfrm>
            <a:off x="5486400" y="16002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6-Point Star 18"/>
          <p:cNvSpPr/>
          <p:nvPr/>
        </p:nvSpPr>
        <p:spPr>
          <a:xfrm>
            <a:off x="5486400" y="16764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"/>
            <a:ext cx="3733800" cy="4114800"/>
          </a:xfrm>
          <a:prstGeom prst="rect">
            <a:avLst/>
          </a:prstGeom>
        </p:spPr>
      </p:pic>
      <p:sp>
        <p:nvSpPr>
          <p:cNvPr id="21" name="6-Point Star 20"/>
          <p:cNvSpPr/>
          <p:nvPr/>
        </p:nvSpPr>
        <p:spPr>
          <a:xfrm>
            <a:off x="5410200" y="15240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6-Point Star 21"/>
          <p:cNvSpPr/>
          <p:nvPr/>
        </p:nvSpPr>
        <p:spPr>
          <a:xfrm>
            <a:off x="6019800" y="17526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6-Point Star 22"/>
          <p:cNvSpPr/>
          <p:nvPr/>
        </p:nvSpPr>
        <p:spPr>
          <a:xfrm>
            <a:off x="6553200" y="20574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6-Point Star 23"/>
          <p:cNvSpPr/>
          <p:nvPr/>
        </p:nvSpPr>
        <p:spPr>
          <a:xfrm>
            <a:off x="7010400" y="24384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6-Point Star 25"/>
          <p:cNvSpPr/>
          <p:nvPr/>
        </p:nvSpPr>
        <p:spPr>
          <a:xfrm>
            <a:off x="7620000" y="14478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6-Point Star 26"/>
          <p:cNvSpPr/>
          <p:nvPr/>
        </p:nvSpPr>
        <p:spPr>
          <a:xfrm>
            <a:off x="5791200" y="9144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6-Point Star 35"/>
          <p:cNvSpPr/>
          <p:nvPr/>
        </p:nvSpPr>
        <p:spPr>
          <a:xfrm>
            <a:off x="6553200" y="2819400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0" y="5715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চন্দ্রদীপ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গৌড়ের-খানি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04800"/>
            <a:ext cx="2438400" cy="1372816"/>
          </a:xfrm>
          <a:prstGeom prst="rect">
            <a:avLst/>
          </a:prstGeom>
        </p:spPr>
      </p:pic>
      <p:pic>
        <p:nvPicPr>
          <p:cNvPr id="3" name="Picture 2" descr="বাংলার-প্রাচীন-রাজধান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"/>
            <a:ext cx="2514600" cy="1307592"/>
          </a:xfrm>
          <a:prstGeom prst="rect">
            <a:avLst/>
          </a:prstGeom>
        </p:spPr>
      </p:pic>
      <p:pic>
        <p:nvPicPr>
          <p:cNvPr id="4" name="Picture 3" descr="1630780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28600"/>
            <a:ext cx="1938034" cy="1676400"/>
          </a:xfrm>
          <a:prstGeom prst="rect">
            <a:avLst/>
          </a:prstGeom>
        </p:spPr>
      </p:pic>
      <p:pic>
        <p:nvPicPr>
          <p:cNvPr id="5" name="Picture 4" descr="Gaur-Nagar---The-capital-of-early-Bengal_1-19092314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0"/>
            <a:ext cx="3733800" cy="248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971800"/>
            <a:ext cx="360868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প্রাচীন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বাংলার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রাজধানী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গৌড়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নগরী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0541E-6 L -0.36667 0.588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1143E-6 L -0.02083 0.57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9417E-6 L 0.33576 0.555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 downlo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6436771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181600"/>
            <a:ext cx="14478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বঙ্গ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জনপদ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6096000" cy="3352800"/>
          </a:xfrm>
          <a:prstGeom prst="flowChartAlternateProcess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19400" y="4800600"/>
            <a:ext cx="33528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পুন্ড্র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জনপদ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493</TotalTime>
  <Words>76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lab2</dc:creator>
  <cp:lastModifiedBy>lab2</cp:lastModifiedBy>
  <cp:revision>20</cp:revision>
  <dcterms:created xsi:type="dcterms:W3CDTF">2006-08-16T00:00:00Z</dcterms:created>
  <dcterms:modified xsi:type="dcterms:W3CDTF">2021-06-08T07:13:15Z</dcterms:modified>
</cp:coreProperties>
</file>