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  <p:sldMasterId id="2147484463" r:id="rId2"/>
    <p:sldMasterId id="2147485588" r:id="rId3"/>
    <p:sldMasterId id="2147486040" r:id="rId4"/>
    <p:sldMasterId id="2147489065" r:id="rId5"/>
    <p:sldMasterId id="2147489209" r:id="rId6"/>
    <p:sldMasterId id="2147489221" r:id="rId7"/>
    <p:sldMasterId id="2147489672" r:id="rId8"/>
  </p:sldMasterIdLst>
  <p:notesMasterIdLst>
    <p:notesMasterId r:id="rId26"/>
  </p:notesMasterIdLst>
  <p:sldIdLst>
    <p:sldId id="334" r:id="rId9"/>
    <p:sldId id="281" r:id="rId10"/>
    <p:sldId id="345" r:id="rId11"/>
    <p:sldId id="351" r:id="rId12"/>
    <p:sldId id="338" r:id="rId13"/>
    <p:sldId id="337" r:id="rId14"/>
    <p:sldId id="340" r:id="rId15"/>
    <p:sldId id="341" r:id="rId16"/>
    <p:sldId id="348" r:id="rId17"/>
    <p:sldId id="349" r:id="rId18"/>
    <p:sldId id="350" r:id="rId19"/>
    <p:sldId id="339" r:id="rId20"/>
    <p:sldId id="346" r:id="rId21"/>
    <p:sldId id="321" r:id="rId22"/>
    <p:sldId id="352" r:id="rId23"/>
    <p:sldId id="347" r:id="rId24"/>
    <p:sldId id="33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66"/>
    <a:srgbClr val="000000"/>
    <a:srgbClr val="003300"/>
    <a:srgbClr val="00FFFF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A060DB6-A6BB-48EC-99D3-6B2D9BFEA7F4}" type="slidenum">
              <a:rPr 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F0B8-61CE-4352-9F40-4D9AAF477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99307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2259-FF67-4923-B25D-A9312816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97522"/>
      </p:ext>
    </p:extLst>
  </p:cSld>
  <p:clrMapOvr>
    <a:masterClrMapping/>
  </p:clrMapOvr>
  <p:transition spd="slow" advClick="0" advTm="0"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3B77-5AB3-4261-823C-E8DD3FEE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61208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1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CD973CCF-B40F-4FDC-8F2F-D8F4B7695C7E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E73B4563-978F-4D50-99CA-CD92DCCC9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42280"/>
      </p:ext>
    </p:extLst>
  </p:cSld>
  <p:clrMapOvr>
    <a:masterClrMapping/>
  </p:clrMapOvr>
  <p:transition spd="slow"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A91069CD-3410-4EC5-A768-0618CD4BEA8B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12DAF403-E54D-4B40-AD13-94338AF2D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74943"/>
      </p:ext>
    </p:extLst>
  </p:cSld>
  <p:clrMapOvr>
    <a:masterClrMapping/>
  </p:clrMapOvr>
  <p:transition spd="slow"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8"/>
            <a:ext cx="7772400" cy="1362075"/>
          </a:xfrm>
        </p:spPr>
        <p:txBody>
          <a:bodyPr anchor="t"/>
          <a:lstStyle>
            <a:lvl1pPr algn="l">
              <a:defRPr sz="38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1pPr>
            <a:lvl2pPr marL="435324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70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59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4129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7662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1194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4726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8259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F2771C71-EC7A-4264-9464-948EA01958A4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E46E76F4-D65D-46AD-B086-DB0E87406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6877"/>
      </p:ext>
    </p:extLst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667"/>
            </a:lvl1pPr>
            <a:lvl2pPr>
              <a:defRPr sz="2250"/>
            </a:lvl2pPr>
            <a:lvl3pPr>
              <a:defRPr sz="1917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667"/>
            </a:lvl1pPr>
            <a:lvl2pPr>
              <a:defRPr sz="2250"/>
            </a:lvl2pPr>
            <a:lvl3pPr>
              <a:defRPr sz="1917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384D25FD-711F-43C6-AC1B-5E742004D825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E1074FCE-5AD8-4BFB-923E-EEB6C9C0F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4266"/>
      </p:ext>
    </p:extLst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35324" indent="0">
              <a:buNone/>
              <a:defRPr sz="1917" b="1"/>
            </a:lvl2pPr>
            <a:lvl3pPr marL="870649" indent="0">
              <a:buNone/>
              <a:defRPr sz="1750" b="1"/>
            </a:lvl3pPr>
            <a:lvl4pPr marL="1305973" indent="0">
              <a:buNone/>
              <a:defRPr sz="1500" b="1"/>
            </a:lvl4pPr>
            <a:lvl5pPr marL="1741298" indent="0">
              <a:buNone/>
              <a:defRPr sz="1500" b="1"/>
            </a:lvl5pPr>
            <a:lvl6pPr marL="2176621" indent="0">
              <a:buNone/>
              <a:defRPr sz="1500" b="1"/>
            </a:lvl6pPr>
            <a:lvl7pPr marL="2611945" indent="0">
              <a:buNone/>
              <a:defRPr sz="1500" b="1"/>
            </a:lvl7pPr>
            <a:lvl8pPr marL="3047269" indent="0">
              <a:buNone/>
              <a:defRPr sz="1500" b="1"/>
            </a:lvl8pPr>
            <a:lvl9pPr marL="348259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917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7"/>
            <a:ext cx="4041775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35324" indent="0">
              <a:buNone/>
              <a:defRPr sz="1917" b="1"/>
            </a:lvl2pPr>
            <a:lvl3pPr marL="870649" indent="0">
              <a:buNone/>
              <a:defRPr sz="1750" b="1"/>
            </a:lvl3pPr>
            <a:lvl4pPr marL="1305973" indent="0">
              <a:buNone/>
              <a:defRPr sz="1500" b="1"/>
            </a:lvl4pPr>
            <a:lvl5pPr marL="1741298" indent="0">
              <a:buNone/>
              <a:defRPr sz="1500" b="1"/>
            </a:lvl5pPr>
            <a:lvl6pPr marL="2176621" indent="0">
              <a:buNone/>
              <a:defRPr sz="1500" b="1"/>
            </a:lvl6pPr>
            <a:lvl7pPr marL="2611945" indent="0">
              <a:buNone/>
              <a:defRPr sz="1500" b="1"/>
            </a:lvl7pPr>
            <a:lvl8pPr marL="3047269" indent="0">
              <a:buNone/>
              <a:defRPr sz="1500" b="1"/>
            </a:lvl8pPr>
            <a:lvl9pPr marL="348259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9"/>
            <a:ext cx="4041775" cy="3951288"/>
          </a:xfrm>
        </p:spPr>
        <p:txBody>
          <a:bodyPr/>
          <a:lstStyle>
            <a:lvl1pPr>
              <a:defRPr sz="2250"/>
            </a:lvl1pPr>
            <a:lvl2pPr>
              <a:defRPr sz="1917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9B7A4B41-E2A0-466D-A721-B6F05845ABCE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D19AA49B-4696-4BF0-BD74-FB36B9A62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0717"/>
      </p:ext>
    </p:extLst>
  </p:cSld>
  <p:clrMapOvr>
    <a:masterClrMapping/>
  </p:clrMapOvr>
  <p:transition spd="slow"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BD3C9385-62AE-4472-A171-814BCD2A3DDF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4F89C4F4-6AA3-41CF-856A-751A6DB1E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05429"/>
      </p:ext>
    </p:extLst>
  </p:cSld>
  <p:clrMapOvr>
    <a:masterClrMapping/>
  </p:clrMapOvr>
  <p:transition spd="slow"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4A9895DF-B9AA-4156-AF44-25E064677720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57B5F419-2FF8-46C3-B61B-494B57A28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0297"/>
      </p:ext>
    </p:extLst>
  </p:cSld>
  <p:clrMapOvr>
    <a:masterClrMapping/>
  </p:clrMapOvr>
  <p:transition spd="slow" advClick="0" advTm="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4" y="273050"/>
            <a:ext cx="3008313" cy="1162050"/>
          </a:xfrm>
        </p:spPr>
        <p:txBody>
          <a:bodyPr anchor="b"/>
          <a:lstStyle>
            <a:lvl1pPr algn="l">
              <a:defRPr sz="191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8"/>
            <a:ext cx="5111750" cy="5853113"/>
          </a:xfrm>
        </p:spPr>
        <p:txBody>
          <a:bodyPr/>
          <a:lstStyle>
            <a:lvl1pPr>
              <a:defRPr sz="3083"/>
            </a:lvl1pPr>
            <a:lvl2pPr>
              <a:defRPr sz="2667"/>
            </a:lvl2pPr>
            <a:lvl3pPr>
              <a:defRPr sz="2250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4" y="1435107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24" indent="0">
              <a:buNone/>
              <a:defRPr sz="1167"/>
            </a:lvl2pPr>
            <a:lvl3pPr marL="870649" indent="0">
              <a:buNone/>
              <a:defRPr sz="917"/>
            </a:lvl3pPr>
            <a:lvl4pPr marL="1305973" indent="0">
              <a:buNone/>
              <a:defRPr sz="833"/>
            </a:lvl4pPr>
            <a:lvl5pPr marL="1741298" indent="0">
              <a:buNone/>
              <a:defRPr sz="833"/>
            </a:lvl5pPr>
            <a:lvl6pPr marL="2176621" indent="0">
              <a:buNone/>
              <a:defRPr sz="833"/>
            </a:lvl6pPr>
            <a:lvl7pPr marL="2611945" indent="0">
              <a:buNone/>
              <a:defRPr sz="833"/>
            </a:lvl7pPr>
            <a:lvl8pPr marL="3047269" indent="0">
              <a:buNone/>
              <a:defRPr sz="833"/>
            </a:lvl8pPr>
            <a:lvl9pPr marL="3482592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ED622E94-884D-49CB-9FBC-8E1EB0F69A6C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39398950-5701-4A35-8DD5-CD307191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17412"/>
      </p:ext>
    </p:extLst>
  </p:cSld>
  <p:clrMapOvr>
    <a:masterClrMapping/>
  </p:clrMapOvr>
  <p:transition spd="slow"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3E17-E4FE-4BBD-B345-85ED45868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29638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1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3"/>
            </a:lvl1pPr>
            <a:lvl2pPr marL="435324" indent="0">
              <a:buNone/>
              <a:defRPr sz="2667"/>
            </a:lvl2pPr>
            <a:lvl3pPr marL="870649" indent="0">
              <a:buNone/>
              <a:defRPr sz="2250"/>
            </a:lvl3pPr>
            <a:lvl4pPr marL="1305973" indent="0">
              <a:buNone/>
              <a:defRPr sz="1917"/>
            </a:lvl4pPr>
            <a:lvl5pPr marL="1741298" indent="0">
              <a:buNone/>
              <a:defRPr sz="1917"/>
            </a:lvl5pPr>
            <a:lvl6pPr marL="2176621" indent="0">
              <a:buNone/>
              <a:defRPr sz="1917"/>
            </a:lvl6pPr>
            <a:lvl7pPr marL="2611945" indent="0">
              <a:buNone/>
              <a:defRPr sz="1917"/>
            </a:lvl7pPr>
            <a:lvl8pPr marL="3047269" indent="0">
              <a:buNone/>
              <a:defRPr sz="1917"/>
            </a:lvl8pPr>
            <a:lvl9pPr marL="3482592" indent="0">
              <a:buNone/>
              <a:defRPr sz="191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333"/>
            </a:lvl1pPr>
            <a:lvl2pPr marL="435324" indent="0">
              <a:buNone/>
              <a:defRPr sz="1167"/>
            </a:lvl2pPr>
            <a:lvl3pPr marL="870649" indent="0">
              <a:buNone/>
              <a:defRPr sz="917"/>
            </a:lvl3pPr>
            <a:lvl4pPr marL="1305973" indent="0">
              <a:buNone/>
              <a:defRPr sz="833"/>
            </a:lvl4pPr>
            <a:lvl5pPr marL="1741298" indent="0">
              <a:buNone/>
              <a:defRPr sz="833"/>
            </a:lvl5pPr>
            <a:lvl6pPr marL="2176621" indent="0">
              <a:buNone/>
              <a:defRPr sz="833"/>
            </a:lvl6pPr>
            <a:lvl7pPr marL="2611945" indent="0">
              <a:buNone/>
              <a:defRPr sz="833"/>
            </a:lvl7pPr>
            <a:lvl8pPr marL="3047269" indent="0">
              <a:buNone/>
              <a:defRPr sz="833"/>
            </a:lvl8pPr>
            <a:lvl9pPr marL="3482592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13BA2581-663B-4FE9-9890-5A485ECA3769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DE3C0590-3AB1-44C1-B65F-43B13781E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72"/>
      </p:ext>
    </p:extLst>
  </p:cSld>
  <p:clrMapOvr>
    <a:masterClrMapping/>
  </p:clrMapOvr>
  <p:transition spd="slow"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DE51E216-DBD2-4EB1-B9F0-BA44A2C732E0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82B1CC61-9B0D-4529-A6AF-384F58405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2690"/>
      </p:ext>
    </p:extLst>
  </p:cSld>
  <p:clrMapOvr>
    <a:masterClrMapping/>
  </p:clrMapOvr>
  <p:transition spd="slow"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2AA2B088-7681-4B40-9934-108412C876CB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01A961F1-ACAD-4332-A46C-27B42A71C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483"/>
      </p:ext>
    </p:extLst>
  </p:cSld>
  <p:clrMapOvr>
    <a:masterClrMapping/>
  </p:clrMapOvr>
  <p:transition spd="slow" advClick="0" advTm="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B72A-FD6C-457F-8B69-3BDF1143237C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CADC-EF16-484E-B52A-7530CE323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7141"/>
      </p:ext>
    </p:extLst>
  </p:cSld>
  <p:clrMapOvr>
    <a:masterClrMapping/>
  </p:clrMapOvr>
  <p:transition spd="slow" advClick="0" advTm="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8974-7F7A-4137-B752-9F3DB9CD1961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41438-2768-49A7-8BFD-904D34C2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40061"/>
      </p:ext>
    </p:extLst>
  </p:cSld>
  <p:clrMapOvr>
    <a:masterClrMapping/>
  </p:clrMapOvr>
  <p:transition spd="slow" advClick="0" advTm="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AB77-D9E3-4FE6-9F24-2B14507EC748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ED5A-4162-44D2-8A17-ADB518A5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75548"/>
      </p:ext>
    </p:extLst>
  </p:cSld>
  <p:clrMapOvr>
    <a:masterClrMapping/>
  </p:clrMapOvr>
  <p:transition spd="slow" advClick="0" advTm="0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727D-27D4-4F62-A7A2-7FC0F19ED833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9313-5E45-452F-9B60-3FBD4FCC3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7145"/>
      </p:ext>
    </p:extLst>
  </p:cSld>
  <p:clrMapOvr>
    <a:masterClrMapping/>
  </p:clrMapOvr>
  <p:transition spd="slow" advClick="0" advTm="0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6F5-5DC1-410C-BCC2-97A7BADDC375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928A-DAE7-4D5B-B174-04CE2DA15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0024"/>
      </p:ext>
    </p:extLst>
  </p:cSld>
  <p:clrMapOvr>
    <a:masterClrMapping/>
  </p:clrMapOvr>
  <p:transition spd="slow" advClick="0" advTm="0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A3AA-DD79-439D-A103-6E53559043AA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49BB-599B-4371-9E67-361058681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4859"/>
      </p:ext>
    </p:extLst>
  </p:cSld>
  <p:clrMapOvr>
    <a:masterClrMapping/>
  </p:clrMapOvr>
  <p:transition spd="slow" advClick="0" advTm="0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52DC-195D-4AEC-BA0E-75867299D62E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396C-3701-4C34-9DD9-6019E202A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7312"/>
      </p:ext>
    </p:extLst>
  </p:cSld>
  <p:clrMapOvr>
    <a:masterClrMapping/>
  </p:clrMapOvr>
  <p:transition spd="slow" advClick="0"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50DE-D576-4F57-AB8D-A40215171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36470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D194-7489-413C-87AD-084FF5F41D3E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15E0-6CC6-47E0-904E-3250DE7E6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2586"/>
      </p:ext>
    </p:extLst>
  </p:cSld>
  <p:clrMapOvr>
    <a:masterClrMapping/>
  </p:clrMapOvr>
  <p:transition spd="slow" advClick="0" advTm="0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C1F7-392C-4AB7-85B9-078BBF8F7DDE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27BC-CFA5-44DF-9C47-C28E8801C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697"/>
      </p:ext>
    </p:extLst>
  </p:cSld>
  <p:clrMapOvr>
    <a:masterClrMapping/>
  </p:clrMapOvr>
  <p:transition spd="slow" advClick="0" advTm="0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9E6-FB1D-4460-9764-7B73335BBB8A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5A3B-C2B7-4EF0-B0C2-7E0C3AAB2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8865"/>
      </p:ext>
    </p:extLst>
  </p:cSld>
  <p:clrMapOvr>
    <a:masterClrMapping/>
  </p:clrMapOvr>
  <p:transition spd="slow" advClick="0" advTm="0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387D-2457-4AFB-B697-F877F66BD5DE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FE73-1059-4B26-ACE4-8C459A6E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52253"/>
      </p:ext>
    </p:extLst>
  </p:cSld>
  <p:clrMapOvr>
    <a:masterClrMapping/>
  </p:clrMapOvr>
  <p:transition spd="slow" advClick="0" advTm="0"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9928"/>
      </p:ext>
    </p:extLst>
  </p:cSld>
  <p:clrMapOvr>
    <a:masterClrMapping/>
  </p:clrMapOvr>
  <p:transition spd="slow" advClick="0" advTm="0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7300"/>
      </p:ext>
    </p:extLst>
  </p:cSld>
  <p:clrMapOvr>
    <a:masterClrMapping/>
  </p:clrMapOvr>
  <p:transition spd="slow" advClick="0" advTm="0"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27753"/>
      </p:ext>
    </p:extLst>
  </p:cSld>
  <p:clrMapOvr>
    <a:masterClrMapping/>
  </p:clrMapOvr>
  <p:transition spd="slow" advClick="0" advTm="0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9760"/>
      </p:ext>
    </p:extLst>
  </p:cSld>
  <p:clrMapOvr>
    <a:masterClrMapping/>
  </p:clrMapOvr>
  <p:transition spd="slow" advClick="0" advTm="0"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2571"/>
      </p:ext>
    </p:extLst>
  </p:cSld>
  <p:clrMapOvr>
    <a:masterClrMapping/>
  </p:clrMapOvr>
  <p:transition spd="slow" advClick="0" advTm="0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1571"/>
      </p:ext>
    </p:extLst>
  </p:cSld>
  <p:clrMapOvr>
    <a:masterClrMapping/>
  </p:clrMapOvr>
  <p:transition spd="slow" advClick="0" advTm="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4C15-2381-40CE-9F6E-BB5D3C58A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75655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9526"/>
      </p:ext>
    </p:extLst>
  </p:cSld>
  <p:clrMapOvr>
    <a:masterClrMapping/>
  </p:clrMapOvr>
  <p:transition spd="slow" advClick="0" advTm="0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784"/>
      </p:ext>
    </p:extLst>
  </p:cSld>
  <p:clrMapOvr>
    <a:masterClrMapping/>
  </p:clrMapOvr>
  <p:transition spd="slow" advClick="0" advTm="0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8581"/>
      </p:ext>
    </p:extLst>
  </p:cSld>
  <p:clrMapOvr>
    <a:masterClrMapping/>
  </p:clrMapOvr>
  <p:transition spd="slow" advClick="0" advTm="0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1393"/>
      </p:ext>
    </p:extLst>
  </p:cSld>
  <p:clrMapOvr>
    <a:masterClrMapping/>
  </p:clrMapOvr>
  <p:transition spd="slow" advClick="0" advTm="0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4429"/>
      </p:ext>
    </p:extLst>
  </p:cSld>
  <p:clrMapOvr>
    <a:masterClrMapping/>
  </p:clrMapOvr>
  <p:transition spd="slow" advClick="0" advTm="0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5B4C-6552-4E30-956D-C76C94F1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9700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F2C-AB2E-4CA7-B2DB-6E47D6FD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3376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5B99-E1E0-46D9-85D2-CE1E007B4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85859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4EA-27EB-44F9-B273-FC2A68F43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49540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3219-DDA9-448A-B9EC-3C2D02A0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03579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C0CE3-EEEA-49B1-8712-28CB75795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8" r:id="rId1"/>
    <p:sldLayoutId id="2147490229" r:id="rId2"/>
    <p:sldLayoutId id="2147490230" r:id="rId3"/>
    <p:sldLayoutId id="2147490231" r:id="rId4"/>
    <p:sldLayoutId id="2147490232" r:id="rId5"/>
    <p:sldLayoutId id="2147490233" r:id="rId6"/>
    <p:sldLayoutId id="2147490234" r:id="rId7"/>
    <p:sldLayoutId id="2147490235" r:id="rId8"/>
    <p:sldLayoutId id="2147490236" r:id="rId9"/>
    <p:sldLayoutId id="2147490237" r:id="rId10"/>
    <p:sldLayoutId id="2147490238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82" tIns="52242" rIns="104482" bIns="522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82" tIns="52242" rIns="104482" bIns="52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482" tIns="52242" rIns="104482" bIns="52242" rtlCol="0" anchor="ctr"/>
          <a:lstStyle>
            <a:lvl1pPr algn="l" defTabSz="870649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15A3ED-4B59-47B0-87D4-C009CEA7BD54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482" tIns="52242" rIns="104482" bIns="52242" rtlCol="0" anchor="ctr"/>
          <a:lstStyle>
            <a:lvl1pPr algn="ctr" defTabSz="870649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482" tIns="52242" rIns="104482" bIns="52242" numCol="1" anchor="ctr" anchorCtr="0" compatLnSpc="1">
            <a:prstTxWarp prst="textNoShape">
              <a:avLst/>
            </a:prstTxWarp>
          </a:bodyPr>
          <a:lstStyle>
            <a:lvl1pPr algn="r" defTabSz="869950" eaLnBrk="1" hangingPunct="1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19240-36A6-4CDB-90EE-7685B3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9" r:id="rId1"/>
    <p:sldLayoutId id="2147490270" r:id="rId2"/>
    <p:sldLayoutId id="2147490271" r:id="rId3"/>
    <p:sldLayoutId id="2147490272" r:id="rId4"/>
    <p:sldLayoutId id="2147490273" r:id="rId5"/>
    <p:sldLayoutId id="2147490274" r:id="rId6"/>
    <p:sldLayoutId id="2147490275" r:id="rId7"/>
    <p:sldLayoutId id="2147490276" r:id="rId8"/>
    <p:sldLayoutId id="2147490277" r:id="rId9"/>
    <p:sldLayoutId id="2147490278" r:id="rId10"/>
    <p:sldLayoutId id="2147490279" r:id="rId11"/>
  </p:sldLayoutIdLst>
  <p:transition spd="slow" advClick="0" advTm="0">
    <p:blinds dir="vert"/>
  </p:transition>
  <p:txStyles>
    <p:titleStyle>
      <a:lvl1pPr algn="ctr" defTabSz="869950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271463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748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13" indent="-21748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388" indent="-21748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82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6pPr>
      <a:lvl7pPr marL="2829607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7pPr>
      <a:lvl8pPr marL="3264930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8pPr>
      <a:lvl9pPr marL="3700254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35324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70649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73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41298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176621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11945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047269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482592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0F19767-FC72-40BC-BE78-D55C4CC5165A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E46C0E1-3E78-4FEF-8B60-A7DB24D4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39" r:id="rId1"/>
    <p:sldLayoutId id="2147490240" r:id="rId2"/>
    <p:sldLayoutId id="2147490241" r:id="rId3"/>
    <p:sldLayoutId id="2147490242" r:id="rId4"/>
    <p:sldLayoutId id="2147490243" r:id="rId5"/>
    <p:sldLayoutId id="2147490244" r:id="rId6"/>
    <p:sldLayoutId id="2147490245" r:id="rId7"/>
    <p:sldLayoutId id="2147490246" r:id="rId8"/>
    <p:sldLayoutId id="2147490247" r:id="rId9"/>
    <p:sldLayoutId id="2147490248" r:id="rId10"/>
    <p:sldLayoutId id="2147490249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50" r:id="rId1"/>
    <p:sldLayoutId id="2147490251" r:id="rId2"/>
    <p:sldLayoutId id="2147490252" r:id="rId3"/>
    <p:sldLayoutId id="2147490253" r:id="rId4"/>
    <p:sldLayoutId id="2147490254" r:id="rId5"/>
    <p:sldLayoutId id="2147490255" r:id="rId6"/>
    <p:sldLayoutId id="2147490256" r:id="rId7"/>
    <p:sldLayoutId id="2147490257" r:id="rId8"/>
    <p:sldLayoutId id="2147490258" r:id="rId9"/>
    <p:sldLayoutId id="2147490259" r:id="rId10"/>
    <p:sldLayoutId id="2147490260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6/10/2021 11:30:42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9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25.png"/><Relationship Id="rId2" Type="http://schemas.microsoft.com/office/2007/relationships/media" Target="../media/media3.WAV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slide" Target="slide13.xml"/><Relationship Id="rId4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96.xml"/><Relationship Id="rId7" Type="http://schemas.openxmlformats.org/officeDocument/2006/relationships/image" Target="../media/image3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" y="3967214"/>
            <a:ext cx="8041342" cy="2158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24000"/>
            <a:ext cx="27257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007" y="533205"/>
            <a:ext cx="3781985" cy="986313"/>
          </a:xfrm>
          <a:prstGeom prst="rect">
            <a:avLst/>
          </a:prstGeom>
          <a:noFill/>
        </p:spPr>
        <p:txBody>
          <a:bodyPr lIns="87064" tIns="43533" rIns="87064" bIns="43533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8703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1333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33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11638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181600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FF0000"/>
                </a:solidFill>
              </a:rPr>
              <a:t>wØZxq m~Î</a:t>
            </a:r>
            <a:r>
              <a:rPr lang="en-US" altLang="en-US" sz="2400" b="1">
                <a:solidFill>
                  <a:srgbClr val="FF0000"/>
                </a:solidFill>
              </a:rPr>
              <a:t> t </a:t>
            </a:r>
            <a:r>
              <a:rPr lang="en-US" altLang="en-US" sz="2400" b="1">
                <a:solidFill>
                  <a:srgbClr val="003300"/>
                </a:solidFill>
              </a:rPr>
              <a:t>w¯’i Ae¯’vb ‡_‡K webv evavq cošÍ e¯‘yi wbw`©ó mg‡q(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2400" b="1">
                <a:solidFill>
                  <a:srgbClr val="003300"/>
                </a:solidFill>
              </a:rPr>
              <a:t>) cÖß ‡eM </a:t>
            </a:r>
            <a:endParaRPr lang="bn-IN" altLang="en-US" sz="2400" b="1">
              <a:solidFill>
                <a:srgbClr val="003300"/>
              </a:solidFill>
            </a:endParaRPr>
          </a:p>
          <a:p>
            <a:r>
              <a:rPr lang="en-US" altLang="en-US" sz="2400" b="1">
                <a:solidFill>
                  <a:srgbClr val="003300"/>
                </a:solidFill>
              </a:rPr>
              <a:t>(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v</a:t>
            </a:r>
            <a:r>
              <a:rPr lang="en-US" altLang="en-US" sz="2400" b="1">
                <a:solidFill>
                  <a:srgbClr val="003300"/>
                </a:solidFill>
              </a:rPr>
              <a:t>) H mg‡qi mgvbycvwZK| A_©vr 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</a:b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altLang="en-US" sz="24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bn-IN" altLang="en-US" sz="2400" b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335D152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181600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FF0000"/>
                </a:solidFill>
              </a:rPr>
              <a:t>Z…Zxq m~Î</a:t>
            </a:r>
            <a:r>
              <a:rPr lang="en-US" altLang="en-US" sz="2400" b="1">
                <a:solidFill>
                  <a:srgbClr val="FF0000"/>
                </a:solidFill>
              </a:rPr>
              <a:t> t </a:t>
            </a:r>
            <a:r>
              <a:rPr lang="en-US" altLang="en-US" sz="2400" b="1">
                <a:solidFill>
                  <a:srgbClr val="003300"/>
                </a:solidFill>
              </a:rPr>
              <a:t>w¯’i Ae¯’vb ‡_‡K webv evavq cošÍ e¯‘y wbw`©ó mg‡q (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2400" b="1">
                <a:solidFill>
                  <a:srgbClr val="003300"/>
                </a:solidFill>
              </a:rPr>
              <a:t>) ‡h `~iZ¡ (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h</a:t>
            </a:r>
            <a:r>
              <a:rPr lang="en-US" altLang="en-US" sz="2400" b="1">
                <a:solidFill>
                  <a:srgbClr val="003300"/>
                </a:solidFill>
              </a:rPr>
              <a:t>) AwZµg K‡i Zv H m‡qi e‡M©i mgvbycvwZK|</a:t>
            </a:r>
            <a:r>
              <a:rPr lang="bn-IN" altLang="en-US" sz="2400" b="1">
                <a:solidFill>
                  <a:srgbClr val="003300"/>
                </a:solidFill>
              </a:rPr>
              <a:t> </a:t>
            </a:r>
            <a:r>
              <a:rPr lang="en-US" altLang="en-US" sz="2400" b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altLang="en-US" sz="2400" b="1">
                <a:solidFill>
                  <a:srgbClr val="003300"/>
                </a:solidFill>
              </a:rPr>
              <a:t> 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h ∞ t</a:t>
            </a:r>
            <a:r>
              <a:rPr lang="en-US" altLang="en-US" sz="2400" b="1" baseline="30000">
                <a:solidFill>
                  <a:srgbClr val="003300"/>
                </a:solidFill>
                <a:latin typeface="Times New Roman" pitchFamily="18" charset="0"/>
              </a:rPr>
              <a:t>2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</a:b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altLang="en-US" sz="24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bn-IN" altLang="en-US" sz="2400" b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h ∞ t</a:t>
            </a:r>
            <a:r>
              <a:rPr lang="en-US" altLang="en-US" sz="2400" b="1" baseline="30000" dirty="0">
                <a:solidFill>
                  <a:srgbClr val="003300"/>
                </a:solidFill>
                <a:latin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334154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2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rId5" action="ppaction://hlinksldjump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এখানে ক্লিক কর </a:t>
            </a:r>
            <a:endParaRPr lang="en-US" sz="2800" b="1" u="sng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47244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>
                <a:latin typeface="NikoshBAN" pitchFamily="2" charset="0"/>
                <a:cs typeface="NikoshBAN" pitchFamily="2" charset="0"/>
              </a:rPr>
              <a:t>       পড়ন্ত বস্তুর সূত্র গুলি বিবৃত ও ব্যাখ্যা কর।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12EB168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283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eaLnBrk="1" hangingPunct="1"/>
            <a:r>
              <a:rPr lang="en-US" altLang="en-US" sz="3600" b="1" u="sng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cošÍ e¯‘i m~Îvejx</a:t>
            </a:r>
            <a:r>
              <a:rPr lang="en-US" altLang="en-US" sz="3600" b="1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cošÍ e¯‘ m¤ú‡K© M¨vwjwjI wZbwU m~Î †ei K‡ib|</a:t>
            </a:r>
            <a:r>
              <a:rPr lang="bn-IN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  <a:ea typeface="Vrinda"/>
              </a:rPr>
              <a:t>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h_v-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b="1" u="sng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cÖ_g m~Î</a:t>
            </a:r>
            <a:r>
              <a:rPr lang="en-US" altLang="en-US" sz="3600" b="1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w¯’i Ae¯’vb Ges GKB D”PZv †_‡K webv evavq cošÍ mKj e¯‘ mgvb mg‡q mgvb c_ AwZµg K‡i|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b="1" u="sng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wØZxq m~Î</a:t>
            </a:r>
            <a:r>
              <a:rPr lang="en-US" altLang="en-US" sz="3600" b="1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w¯’i Ae¯’vb ‡_‡K webv evavq cošÍ e¯‘yi wbw`©ó mg‡q(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) cÖß ‡eM (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v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 ) H mg‡qi mgvbycvwZK| 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A_©vr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altLang="en-US" sz="3600" b="1" u="sng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Z…Zxq m~Î</a:t>
            </a:r>
            <a:r>
              <a:rPr lang="en-US" altLang="en-US" sz="3600" b="1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w¯’i Ae¯’vb ‡_‡K webv evavq cošÍ e¯‘y wbw`©ó mg‡q (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) ‡h `~iZ¡ (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h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) AwZµg K‡i Zv H m‡qi e‡M©i mgvbycvwZK|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 A_¨r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h ∞ t</a:t>
            </a:r>
            <a:r>
              <a:rPr lang="en-US" altLang="en-US" sz="3600" b="1" baseline="30000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2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</a:br>
            <a:endParaRPr lang="en-US" altLang="en-US" sz="3600" b="1" smtClean="0">
              <a:ln>
                <a:noFill/>
              </a:ln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9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63" y="762000"/>
            <a:ext cx="3551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563" y="1331913"/>
            <a:ext cx="8732838" cy="1754326"/>
          </a:xfrm>
          <a:prstGeom prst="rect">
            <a:avLst/>
          </a:prstGeom>
          <a:blipFill>
            <a:blip r:embed="rId3"/>
            <a:stretch>
              <a:fillRect l="-2303" t="-5208" r="-2163" b="-1423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152400"/>
            <a:ext cx="236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487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9816"/>
      </p:ext>
    </p:extLst>
  </p:cSld>
  <p:clrMapOvr>
    <a:masterClrMapping/>
  </p:clrMapOvr>
  <p:transition spd="slow" advClick="0" advTm="0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763"/>
            <a:ext cx="57912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8166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53047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B61174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66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248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68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-216284">
            <a:off x="5768975" y="1793875"/>
            <a:ext cx="13636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2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36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36098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মুক্তভাবে পড়ন্ত বস্তু বাতাসের বাধা থাকা অবস্থায় একই সময়ে সমান দূরত্ব অতিক্রম করে না 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3498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77013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934200" y="2592388"/>
            <a:ext cx="1752600" cy="3794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h=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1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36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360988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মুক্তভাবে পড়ন্ত বস্তু বাতাসের বাধা না থাকলে  একই সময়ে সমান দূরত্ব অতিক্রম করে 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3498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77013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934200" y="2592388"/>
            <a:ext cx="1752600" cy="3794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h=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0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6386" y="1569113"/>
            <a:ext cx="39292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kern="0" dirty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  </a:t>
            </a:r>
            <a:endParaRPr lang="en-US" sz="1050" kern="0" dirty="0">
              <a:solidFill>
                <a:sysClr val="windowText" lastClr="000000"/>
              </a:solidFill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23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7" y="3076827"/>
            <a:ext cx="667254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পড়ন্ত বস্তুর সূত্র কী তা ব্যাখ্যা করতে পারবে 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256" y="3542455"/>
            <a:ext cx="7411798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পড়ন্ত বস্তুর ক্ষেত্রে গতির সমীকরণ প্রতিপাদন করতে পারবে।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36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পড়ন্ত বস্তুর সূত্র কাকে বলে তা বলতে পারবে ।  </a:t>
            </a:r>
            <a:endParaRPr lang="en-US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481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87338"/>
            <a:ext cx="45180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6875" y="5892800"/>
            <a:ext cx="6221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ঘটনা দেখতে পাচ্ছ, তা লেখ। 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2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46138"/>
            <a:ext cx="2905125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200150"/>
            <a:ext cx="56848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 সূত্রঃ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 সময়ে সমান পথ অতিক্রম করে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0" y="2504877"/>
            <a:ext cx="5745480" cy="1200329"/>
          </a:xfrm>
          <a:prstGeom prst="rect">
            <a:avLst/>
          </a:prstGeom>
          <a:blipFill>
            <a:blip r:embed="rId4"/>
            <a:stretch>
              <a:fillRect l="-3499" t="-9137" b="-2182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0" y="3810000"/>
            <a:ext cx="5928359" cy="1200329"/>
          </a:xfrm>
          <a:prstGeom prst="rect">
            <a:avLst/>
          </a:prstGeom>
          <a:blipFill>
            <a:blip r:embed="rId5"/>
            <a:stretch>
              <a:fillRect l="-3395" t="-9137" b="-2182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600" y="212725"/>
            <a:ext cx="22082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</a:t>
            </a:r>
          </a:p>
        </p:txBody>
      </p:sp>
    </p:spTree>
    <p:custDataLst>
      <p:tags r:id="rId1"/>
    </p:custDataLst>
  </p:cSld>
  <p:clrMapOvr>
    <a:masterClrMapping/>
  </p:clrMapOvr>
  <p:transition spd="slow" advTm="42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257800"/>
            <a:ext cx="7683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FF0000"/>
                </a:solidFill>
              </a:rPr>
              <a:t>cÖ_g m~Î</a:t>
            </a:r>
            <a:r>
              <a:rPr lang="en-US" altLang="en-US" sz="2400" b="1">
                <a:solidFill>
                  <a:srgbClr val="FF0000"/>
                </a:solidFill>
              </a:rPr>
              <a:t> t </a:t>
            </a:r>
            <a:r>
              <a:rPr lang="en-US" altLang="en-US" sz="2400" b="1">
                <a:solidFill>
                  <a:srgbClr val="003300"/>
                </a:solidFill>
              </a:rPr>
              <a:t>w¯’i Ae¯’vb Ges GKB D”PZv †_‡K webv evavq cošÍ mKj e¯‘ mgvb </a:t>
            </a:r>
            <a:endParaRPr lang="bn-IN" altLang="en-US" sz="2400" b="1">
              <a:solidFill>
                <a:srgbClr val="003300"/>
              </a:solidFill>
            </a:endParaRPr>
          </a:p>
          <a:p>
            <a:r>
              <a:rPr lang="en-US" altLang="en-US" sz="2400" b="1">
                <a:solidFill>
                  <a:srgbClr val="003300"/>
                </a:solidFill>
              </a:rPr>
              <a:t>mg‡q mgvb c_ AwZµg K‡i|</a:t>
            </a:r>
            <a:br>
              <a:rPr lang="en-US" altLang="en-US" sz="2400" b="1">
                <a:solidFill>
                  <a:srgbClr val="003300"/>
                </a:solidFill>
              </a:rPr>
            </a:b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h=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5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2.1|1.7|1|2|3.1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2|1.8|1.5|1.8|2|3.7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10.9|3.7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5|1.9|1.2|2.4|10.3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5|1|1.1|2|1.2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0.8|0.8|1.9|5.9|8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307</Words>
  <Application>Microsoft Office PowerPoint</Application>
  <PresentationFormat>On-screen Show (4:3)</PresentationFormat>
  <Paragraphs>50</Paragraphs>
  <Slides>17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Office Theme</vt:lpstr>
      <vt:lpstr>3_Office Theme</vt:lpstr>
      <vt:lpstr>6_Office Theme</vt:lpstr>
      <vt:lpstr>7_Office Theme</vt:lpstr>
      <vt:lpstr>2_Organic</vt:lpstr>
      <vt:lpstr>1_Aspect</vt:lpstr>
      <vt:lpstr>Organic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cošÍ e¯‘i m~Îvejx t cošÍ e¯‘ m¤ú‡K© M¨vwjwjI wZbwU m~Î †ei K‡ib| h_v- cÖ_g m~Î t w¯’i Ae¯’vb Ges GKB D”PZv †_‡K webv evavq cošÍ mKj e¯‘ mgvb mg‡q mgvb c_ AwZµg K‡i| wØZxq m~Î t w¯’i Ae¯’vb ‡_‡K webv evavq cošÍ e¯‘yi wbw`©ó mg‡q(t) cÖß ‡eM (v ) H mg‡qi mgvbycvwZK|  A_©vr v ∞ t Z…Zxq m~Î t w¯’i Ae¯’vb ‡_‡K webv evavq cošÍ e¯‘y wbw`©ó mg‡q (t) ‡h `~iZ¡ (h) AwZµg K‡i Zv H m‡qi e‡M©i mgvbycvwZK|  A_¨r h ∞ t2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498</cp:revision>
  <dcterms:created xsi:type="dcterms:W3CDTF">2013-01-23T16:25:14Z</dcterms:created>
  <dcterms:modified xsi:type="dcterms:W3CDTF">2021-06-10T17:31:00Z</dcterms:modified>
</cp:coreProperties>
</file>