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7"/>
  </p:notesMasterIdLst>
  <p:sldIdLst>
    <p:sldId id="328" r:id="rId3"/>
    <p:sldId id="333" r:id="rId4"/>
    <p:sldId id="331" r:id="rId5"/>
    <p:sldId id="308" r:id="rId6"/>
    <p:sldId id="332" r:id="rId7"/>
    <p:sldId id="310" r:id="rId8"/>
    <p:sldId id="312" r:id="rId9"/>
    <p:sldId id="313" r:id="rId10"/>
    <p:sldId id="315" r:id="rId11"/>
    <p:sldId id="323" r:id="rId12"/>
    <p:sldId id="327" r:id="rId13"/>
    <p:sldId id="320" r:id="rId14"/>
    <p:sldId id="32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7" d="100"/>
          <a:sy n="87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EA2E8-121C-4B87-93D6-8A21E33C87C6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3799-BA55-4993-8CA2-A0CFBE341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3799-BA55-4993-8CA2-A0CFBE341D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2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6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26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8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5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5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9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0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1629"/>
            <a:ext cx="7620000" cy="563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5334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81000"/>
            <a:ext cx="9144000" cy="723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তেলের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----</a:t>
            </a:r>
          </a:p>
          <a:p>
            <a:pPr marL="914400" indent="-914400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জমা ২০,০০০ টাকা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860425" indent="-860425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 জমা দেওয়া হল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প্রাপ্তি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92200" indent="-1092200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১৩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সাবিদ হাসান 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চেক পেয়ে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শিহাবকে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২২  পরিবহন ভাড়া প্রদান  ২৫০ টাকা ।</a:t>
            </a:r>
          </a:p>
          <a:p>
            <a:pPr marL="1023938" indent="-1023938"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কারবারের প্রয়োজনে ব্যাংক থেকে উত্তোলন ৩০০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২৬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২৮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সাথীর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 মাল বিক্রয় ৩০০০ টাকা।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লেন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দ্বারা দু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ব্যাংক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defRPr/>
            </a:pP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-152400"/>
            <a:ext cx="784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29540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270164"/>
                <a:gridCol w="762000"/>
                <a:gridCol w="816031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6608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জুনঃ১</a:t>
                      </a:r>
                    </a:p>
                    <a:p>
                      <a:pPr algn="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বি/ডি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২০০০০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1524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জুয়েলের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0"/>
            <a:ext cx="6705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চক বোর্ডে করি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239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73627"/>
            <a:ext cx="7239000" cy="526297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কন্ট্রা এন্ট্রি কী? 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কারো কাছ থেকে চেক পেয়ে কাউকে প্রদান করা হলে নগদান বইতে কীভাবে লিখবে?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রুমানের নিকট পন্য বিক্রয় ৫০০০টাকা দুইঘরা নগদান বইয়ের কোন পাশে বসবে?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91" y="155868"/>
            <a:ext cx="9144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rgbClr val="2D2DB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rgbClr val="2D2DB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491" y="876305"/>
            <a:ext cx="9144000" cy="594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তানিশা ট্রেডার্সের ২০১৫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সালের ডিসেম্বর মাসের লেনদেন সমূহ নিম্নরূপঃ</a:t>
            </a:r>
          </a:p>
          <a:p>
            <a:pPr>
              <a:defRPr/>
            </a:pP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২০১৫</a:t>
            </a:r>
            <a:endParaRPr lang="bn-BD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১     নগদ ২০,০০০ টাকা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ব্যাংক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৩৫,০০০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 ব্যবসায় আরম্ভ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 হল।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     নগদে পণ্য ক্রয়  ১০,০০০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১২    কবিরের নিকট পণ্য বিক্রয়  ১৫,০০০ টাকা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২০    মালিকের ব্যক্তিগত প্রয়োজনে পণ্য উত্তোলন  ২,০০০  টাকা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২৫    মাছুমের নিকট থেকে ৪,০০০ টাকার চেক পেয়ে নিথুকে প্রদান 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২৮    মাসুম  ২,০০০ টাকা দেনা পরিশোধ না করে নিঃস্ব অবস্থায় মারা গেছেন 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২৯    মালিকের ব্যক্তিগত প্রয়োজনে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 থেকে ২,০০০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টাকা উত্তোলন করেন 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৩০    পথিকের নিকট থেকে মাল ক্রয় নগদে ৫,০০০ টাকা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৩০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৩১   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ব্যবসায়ের প্রয়োজনে ব্যাংক হতে উত্তোলন 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করেন ৩,০০০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ডিসে   ৩১    সুদ প্রদান ৫০০ টাকা ।</a:t>
            </a:r>
          </a:p>
          <a:p>
            <a:pPr>
              <a:defRPr/>
            </a:pPr>
            <a:r>
              <a:rPr lang="bn-BD" sz="2400" b="1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তার পরিমাণ নির্ণয় কর।</a:t>
            </a:r>
          </a:p>
          <a:p>
            <a:pPr>
              <a:defRPr/>
            </a:pP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তাদের জাবেদা দাখিলা দাও।</a:t>
            </a:r>
          </a:p>
          <a:p>
            <a:pPr>
              <a:defRPr/>
            </a:pP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উপরোক্ত তথ্যের আলোকে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খাদিজাট্রেডার্সের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উপযুক্ত নগদান  বই প্রস্তুত কর। 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WEBCM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6200"/>
            <a:ext cx="48006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886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1295400" y="5029225"/>
            <a:ext cx="6400800" cy="1752600"/>
          </a:xfrm>
          <a:prstGeom prst="wav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838200"/>
            <a:ext cx="7315200" cy="487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প্রবীর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শীল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বিদ্যালয়,খুলনা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764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বিষয়ঃহিসাব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248667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81000"/>
            <a:ext cx="8077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1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153400" cy="4373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n-BD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দুঘরা </a:t>
            </a:r>
            <a:r>
              <a:rPr lang="en-US" sz="1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বই</a:t>
            </a:r>
            <a:endParaRPr lang="en-US" sz="1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en-US" sz="7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7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অধ্যায়</a:t>
            </a:r>
          </a:p>
        </p:txBody>
      </p:sp>
    </p:spTree>
    <p:extLst>
      <p:ext uri="{BB962C8B-B14F-4D97-AF65-F5344CB8AC3E}">
        <p14:creationId xmlns:p14="http://schemas.microsoft.com/office/powerpoint/2010/main" val="11153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53860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  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                     </a:t>
            </a:r>
            <a:r>
              <a:rPr lang="bn-BD" sz="4400" dirty="0" smtClean="0">
                <a:solidFill>
                  <a:srgbClr val="FF0000"/>
                </a:solidFill>
              </a:rPr>
              <a:t>শিখনফল 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বিভিন্ন প্রকার নগদান বই প্রস্তুত করতে এবং নগদান বই এর জের টানতে পারবে।  </a:t>
            </a: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নগদ বাট্টা লিপিবদ্ধ করতে পারবে।</a:t>
            </a:r>
          </a:p>
          <a:p>
            <a:endParaRPr lang="bn-BD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/>
              <a:t>ব্যাংক বিবরণী ও নগদান বই এর উদ্বৃত্তে পার্থক্য নির্ণয় করতে পারব।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615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5715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 বইয়ের শ্রেণিবিভাগ</a:t>
            </a:r>
            <a:endParaRPr lang="en-US" sz="5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1733550" y="857250"/>
            <a:ext cx="1981200" cy="3009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371600"/>
            <a:ext cx="388620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43200" y="2057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00500" y="15621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657600"/>
            <a:ext cx="21336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 নগদান বই</a:t>
            </a:r>
            <a:endParaRPr lang="en-US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3657600"/>
            <a:ext cx="19812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 নগদান বই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3657600"/>
            <a:ext cx="21336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তিনঘরা নগদান বই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657600"/>
            <a:ext cx="19050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 নগদান বই</a:t>
            </a:r>
            <a:endParaRPr lang="en-US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47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প্রস্তুতের নিয়মাবলি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 জমার দিক ,ক্রেডিট দিক খরচের দিক।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 টাকা ব্যাংকে জমা দিলে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অফিসের প্রয়োজনে উত্তোলন করলে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ব্যক্তিগত প্রয়োজনে উত্তোলন করলে ক্রেডিট দিকে ব্যাংক কলামে বসে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7724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৫.একজনের কাছ থেকে চেক পেয়ে অন্যজনকে প্রদান করলে উভয় দিকে নগদ কলামে বসে।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৬.চেকে পণ্য বা মাল বিক্রয় করলে ডেবিট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৭. চেকে পণ্য বা মাল ক্রয় করলে  ক্রেডিট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৮. বাকী লেনদেন, পন্য উত্তোলন, অবচয় নগদান বইতে আসবে না। 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৯. কারবারি বাট্টা নগদান বইতে আসবে না।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4084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382385"/>
                <a:gridCol w="732905"/>
                <a:gridCol w="732905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6608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304800"/>
            <a:ext cx="434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652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Tw Cen MT</vt:lpstr>
      <vt:lpstr>Vrinda</vt:lpstr>
      <vt:lpstr>Wingdings</vt:lpstr>
      <vt:lpstr>Wingdings 2</vt:lpstr>
      <vt:lpstr>Median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Tonu</dc:creator>
  <cp:lastModifiedBy>Windows User</cp:lastModifiedBy>
  <cp:revision>170</cp:revision>
  <dcterms:created xsi:type="dcterms:W3CDTF">2015-08-11T09:12:31Z</dcterms:created>
  <dcterms:modified xsi:type="dcterms:W3CDTF">2021-06-10T04:51:39Z</dcterms:modified>
</cp:coreProperties>
</file>