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65" r:id="rId6"/>
    <p:sldId id="259" r:id="rId7"/>
    <p:sldId id="260" r:id="rId8"/>
    <p:sldId id="261" r:id="rId9"/>
    <p:sldId id="262" r:id="rId10"/>
    <p:sldId id="263" r:id="rId11"/>
    <p:sldId id="264" r:id="rId12"/>
    <p:sldId id="272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50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02A976-91FD-43D9-BF04-CD766195495C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92E145-0A25-4310-99D0-BEEDB8EFCD37}">
      <dgm:prSet phldrT="[Text]" custT="1"/>
      <dgm:spPr>
        <a:solidFill>
          <a:srgbClr val="00B050"/>
        </a:solidFill>
      </dgm:spPr>
      <dgm:t>
        <a:bodyPr/>
        <a:lstStyle/>
        <a:p>
          <a:r>
            <a:rPr lang="bn-IN" sz="3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হিসাবের দুটি পক্ষ থাকে অর্থাৎডেবিট ও ক্রেডিট পক্ষ</a:t>
          </a:r>
          <a:endParaRPr lang="en-US" sz="3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E1D1106-89C9-4902-9AFA-A47930301DC7}" type="parTrans" cxnId="{7DFC595A-477F-44E4-BBAE-4FB23667CA05}">
      <dgm:prSet/>
      <dgm:spPr/>
      <dgm:t>
        <a:bodyPr/>
        <a:lstStyle/>
        <a:p>
          <a:endParaRPr lang="en-US"/>
        </a:p>
      </dgm:t>
    </dgm:pt>
    <dgm:pt modelId="{96C3D856-88CF-4889-AD32-779F6DA7E0BF}" type="sibTrans" cxnId="{7DFC595A-477F-44E4-BBAE-4FB23667CA05}">
      <dgm:prSet/>
      <dgm:spPr>
        <a:solidFill>
          <a:srgbClr val="7030A0"/>
        </a:solidFill>
      </dgm:spPr>
      <dgm:t>
        <a:bodyPr/>
        <a:lstStyle/>
        <a:p>
          <a:endParaRPr lang="en-US"/>
        </a:p>
      </dgm:t>
    </dgm:pt>
    <dgm:pt modelId="{9D3791AD-0804-46F7-9444-228A0C649FB8}">
      <dgm:prSet phldrT="[Text]" custT="1"/>
      <dgm:spPr/>
      <dgm:t>
        <a:bodyPr/>
        <a:lstStyle/>
        <a:p>
          <a:r>
            <a:rPr lang="en-US" sz="36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ক্রেডিট</a:t>
          </a:r>
          <a:r>
            <a:rPr lang="en-US" sz="3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পক্ষ</a:t>
          </a:r>
          <a:endParaRPr lang="en-US" sz="3600" dirty="0" smtClean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3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36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সুবিধা</a:t>
          </a:r>
          <a:r>
            <a:rPr lang="en-US" sz="3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দাতা</a:t>
          </a:r>
          <a:r>
            <a:rPr lang="en-US" sz="3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)</a:t>
          </a:r>
          <a:endParaRPr lang="en-US" sz="36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AD383B-8DCE-4679-A862-E61AF8134E00}" type="parTrans" cxnId="{6DFD38D9-1B8E-40E9-84DA-8120DA42DB88}">
      <dgm:prSet/>
      <dgm:spPr/>
      <dgm:t>
        <a:bodyPr/>
        <a:lstStyle/>
        <a:p>
          <a:endParaRPr lang="en-US"/>
        </a:p>
      </dgm:t>
    </dgm:pt>
    <dgm:pt modelId="{6AF9C310-B53C-4EC5-92BA-DA59AF4BBC8D}" type="sibTrans" cxnId="{6DFD38D9-1B8E-40E9-84DA-8120DA42DB88}">
      <dgm:prSet/>
      <dgm:spPr>
        <a:solidFill>
          <a:srgbClr val="002060"/>
        </a:solidFill>
      </dgm:spPr>
      <dgm:t>
        <a:bodyPr/>
        <a:lstStyle/>
        <a:p>
          <a:endParaRPr lang="en-US"/>
        </a:p>
      </dgm:t>
    </dgm:pt>
    <dgm:pt modelId="{F84AB227-935A-4B90-9277-FAE88A150C7B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36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ডেবিট</a:t>
          </a:r>
          <a:r>
            <a:rPr lang="en-US" sz="3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পক্ষ</a:t>
          </a:r>
          <a:endParaRPr lang="en-US" sz="3600" dirty="0" smtClean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en-US" sz="3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36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সুবিধা</a:t>
          </a:r>
          <a:r>
            <a:rPr lang="en-US" sz="3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প্রাপক</a:t>
          </a:r>
          <a:r>
            <a:rPr lang="en-US" sz="3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)</a:t>
          </a:r>
          <a:endParaRPr lang="en-US" sz="36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AB3B167-1DF5-4267-BB3A-3A66C6B59BC3}" type="parTrans" cxnId="{98D9C3FB-7E6B-484A-B37B-21EF9ECF0362}">
      <dgm:prSet/>
      <dgm:spPr/>
      <dgm:t>
        <a:bodyPr/>
        <a:lstStyle/>
        <a:p>
          <a:endParaRPr lang="en-US"/>
        </a:p>
      </dgm:t>
    </dgm:pt>
    <dgm:pt modelId="{BA3A6FEF-5389-4816-A1D0-A3F4E47D8C02}" type="sibTrans" cxnId="{98D9C3FB-7E6B-484A-B37B-21EF9ECF0362}">
      <dgm:prSet/>
      <dgm:spPr>
        <a:solidFill>
          <a:schemeClr val="accent2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6A6AC060-345E-4648-A432-5EFC48F793ED}" type="pres">
      <dgm:prSet presAssocID="{4602A976-91FD-43D9-BF04-CD766195495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0BF6C5-D25D-40C4-B286-6A3CA3C6B173}" type="pres">
      <dgm:prSet presAssocID="{2492E145-0A25-4310-99D0-BEEDB8EFCD37}" presName="node" presStyleLbl="node1" presStyleIdx="0" presStyleCnt="3" custScaleX="141175" custScaleY="122317" custRadScaleRad="98999" custRadScaleInc="30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7EC7B7-DB36-45B2-AA32-D74485DBCCA9}" type="pres">
      <dgm:prSet presAssocID="{96C3D856-88CF-4889-AD32-779F6DA7E0B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0A57EF6C-028B-45EA-A0CE-0738A30ED74A}" type="pres">
      <dgm:prSet presAssocID="{96C3D856-88CF-4889-AD32-779F6DA7E0B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25D43846-ACB3-4F96-81B1-A8CE7BB017E7}" type="pres">
      <dgm:prSet presAssocID="{9D3791AD-0804-46F7-9444-228A0C649FB8}" presName="node" presStyleLbl="node1" presStyleIdx="1" presStyleCnt="3" custRadScaleRad="87019" custRadScaleInc="-169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6252E-E8F2-4E11-AB5D-B80D764B5CE4}" type="pres">
      <dgm:prSet presAssocID="{6AF9C310-B53C-4EC5-92BA-DA59AF4BBC8D}" presName="sibTrans" presStyleLbl="sibTrans2D1" presStyleIdx="1" presStyleCnt="3" custLinFactNeighborX="1729" custLinFactNeighborY="-65894"/>
      <dgm:spPr/>
      <dgm:t>
        <a:bodyPr/>
        <a:lstStyle/>
        <a:p>
          <a:endParaRPr lang="en-US"/>
        </a:p>
      </dgm:t>
    </dgm:pt>
    <dgm:pt modelId="{27064283-0B86-4338-89E6-0C8B7A436E7A}" type="pres">
      <dgm:prSet presAssocID="{6AF9C310-B53C-4EC5-92BA-DA59AF4BBC8D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0C9C814B-90A9-4BF9-A073-399091CB8B8B}" type="pres">
      <dgm:prSet presAssocID="{F84AB227-935A-4B90-9277-FAE88A150C7B}" presName="node" presStyleLbl="node1" presStyleIdx="2" presStyleCnt="3" custRadScaleRad="86093" custRadScaleInc="147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7B859C-73F0-42C6-9A39-FC6D2C4F9D8C}" type="pres">
      <dgm:prSet presAssocID="{BA3A6FEF-5389-4816-A1D0-A3F4E47D8C02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1BFFC55-4C6B-41A8-B4FA-545209A48613}" type="pres">
      <dgm:prSet presAssocID="{BA3A6FEF-5389-4816-A1D0-A3F4E47D8C02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A2F3ABF2-A17C-4889-8468-9453FC79D7C1}" type="presOf" srcId="{96C3D856-88CF-4889-AD32-779F6DA7E0BF}" destId="{0A57EF6C-028B-45EA-A0CE-0738A30ED74A}" srcOrd="1" destOrd="0" presId="urn:microsoft.com/office/officeart/2005/8/layout/cycle7"/>
    <dgm:cxn modelId="{43450216-B021-4DE8-9E6D-A6289D9E400D}" type="presOf" srcId="{6AF9C310-B53C-4EC5-92BA-DA59AF4BBC8D}" destId="{27064283-0B86-4338-89E6-0C8B7A436E7A}" srcOrd="1" destOrd="0" presId="urn:microsoft.com/office/officeart/2005/8/layout/cycle7"/>
    <dgm:cxn modelId="{6DFD38D9-1B8E-40E9-84DA-8120DA42DB88}" srcId="{4602A976-91FD-43D9-BF04-CD766195495C}" destId="{9D3791AD-0804-46F7-9444-228A0C649FB8}" srcOrd="1" destOrd="0" parTransId="{FFAD383B-8DCE-4679-A862-E61AF8134E00}" sibTransId="{6AF9C310-B53C-4EC5-92BA-DA59AF4BBC8D}"/>
    <dgm:cxn modelId="{0A8ED3EE-AB65-42A1-835F-77BF6288FB21}" type="presOf" srcId="{4602A976-91FD-43D9-BF04-CD766195495C}" destId="{6A6AC060-345E-4648-A432-5EFC48F793ED}" srcOrd="0" destOrd="0" presId="urn:microsoft.com/office/officeart/2005/8/layout/cycle7"/>
    <dgm:cxn modelId="{D12FF412-97D6-4805-9852-F16C64CB0236}" type="presOf" srcId="{9D3791AD-0804-46F7-9444-228A0C649FB8}" destId="{25D43846-ACB3-4F96-81B1-A8CE7BB017E7}" srcOrd="0" destOrd="0" presId="urn:microsoft.com/office/officeart/2005/8/layout/cycle7"/>
    <dgm:cxn modelId="{7DFC595A-477F-44E4-BBAE-4FB23667CA05}" srcId="{4602A976-91FD-43D9-BF04-CD766195495C}" destId="{2492E145-0A25-4310-99D0-BEEDB8EFCD37}" srcOrd="0" destOrd="0" parTransId="{0E1D1106-89C9-4902-9AFA-A47930301DC7}" sibTransId="{96C3D856-88CF-4889-AD32-779F6DA7E0BF}"/>
    <dgm:cxn modelId="{91B1808A-4E6D-4DE3-8DFD-3D490F55C63A}" type="presOf" srcId="{F84AB227-935A-4B90-9277-FAE88A150C7B}" destId="{0C9C814B-90A9-4BF9-A073-399091CB8B8B}" srcOrd="0" destOrd="0" presId="urn:microsoft.com/office/officeart/2005/8/layout/cycle7"/>
    <dgm:cxn modelId="{8B070668-AFC3-4392-B465-0BA8CBD0DEFF}" type="presOf" srcId="{BA3A6FEF-5389-4816-A1D0-A3F4E47D8C02}" destId="{81BFFC55-4C6B-41A8-B4FA-545209A48613}" srcOrd="1" destOrd="0" presId="urn:microsoft.com/office/officeart/2005/8/layout/cycle7"/>
    <dgm:cxn modelId="{F09E2163-9D18-44AC-875F-424D91152973}" type="presOf" srcId="{BA3A6FEF-5389-4816-A1D0-A3F4E47D8C02}" destId="{C07B859C-73F0-42C6-9A39-FC6D2C4F9D8C}" srcOrd="0" destOrd="0" presId="urn:microsoft.com/office/officeart/2005/8/layout/cycle7"/>
    <dgm:cxn modelId="{EB7284AC-6819-4FDA-86C7-94748B367672}" type="presOf" srcId="{6AF9C310-B53C-4EC5-92BA-DA59AF4BBC8D}" destId="{D406252E-E8F2-4E11-AB5D-B80D764B5CE4}" srcOrd="0" destOrd="0" presId="urn:microsoft.com/office/officeart/2005/8/layout/cycle7"/>
    <dgm:cxn modelId="{5E4C7F76-87E5-44DD-9195-0E25C8343DA3}" type="presOf" srcId="{2492E145-0A25-4310-99D0-BEEDB8EFCD37}" destId="{9E0BF6C5-D25D-40C4-B286-6A3CA3C6B173}" srcOrd="0" destOrd="0" presId="urn:microsoft.com/office/officeart/2005/8/layout/cycle7"/>
    <dgm:cxn modelId="{623D509E-6A33-494A-A642-BFCF7D0219E5}" type="presOf" srcId="{96C3D856-88CF-4889-AD32-779F6DA7E0BF}" destId="{267EC7B7-DB36-45B2-AA32-D74485DBCCA9}" srcOrd="0" destOrd="0" presId="urn:microsoft.com/office/officeart/2005/8/layout/cycle7"/>
    <dgm:cxn modelId="{98D9C3FB-7E6B-484A-B37B-21EF9ECF0362}" srcId="{4602A976-91FD-43D9-BF04-CD766195495C}" destId="{F84AB227-935A-4B90-9277-FAE88A150C7B}" srcOrd="2" destOrd="0" parTransId="{0AB3B167-1DF5-4267-BB3A-3A66C6B59BC3}" sibTransId="{BA3A6FEF-5389-4816-A1D0-A3F4E47D8C02}"/>
    <dgm:cxn modelId="{53F14DB5-F0E4-4F55-9D92-7A61F64E98BC}" type="presParOf" srcId="{6A6AC060-345E-4648-A432-5EFC48F793ED}" destId="{9E0BF6C5-D25D-40C4-B286-6A3CA3C6B173}" srcOrd="0" destOrd="0" presId="urn:microsoft.com/office/officeart/2005/8/layout/cycle7"/>
    <dgm:cxn modelId="{B0820BCC-21CA-4A01-BAE5-B62FC501291E}" type="presParOf" srcId="{6A6AC060-345E-4648-A432-5EFC48F793ED}" destId="{267EC7B7-DB36-45B2-AA32-D74485DBCCA9}" srcOrd="1" destOrd="0" presId="urn:microsoft.com/office/officeart/2005/8/layout/cycle7"/>
    <dgm:cxn modelId="{D39D1CCF-4B9B-41A9-8AF4-6D69F2B5F0E4}" type="presParOf" srcId="{267EC7B7-DB36-45B2-AA32-D74485DBCCA9}" destId="{0A57EF6C-028B-45EA-A0CE-0738A30ED74A}" srcOrd="0" destOrd="0" presId="urn:microsoft.com/office/officeart/2005/8/layout/cycle7"/>
    <dgm:cxn modelId="{E8612336-D90B-4B50-9A4A-B096B49112B0}" type="presParOf" srcId="{6A6AC060-345E-4648-A432-5EFC48F793ED}" destId="{25D43846-ACB3-4F96-81B1-A8CE7BB017E7}" srcOrd="2" destOrd="0" presId="urn:microsoft.com/office/officeart/2005/8/layout/cycle7"/>
    <dgm:cxn modelId="{8B99135F-32DF-4484-AD24-A2B35E7AB0A6}" type="presParOf" srcId="{6A6AC060-345E-4648-A432-5EFC48F793ED}" destId="{D406252E-E8F2-4E11-AB5D-B80D764B5CE4}" srcOrd="3" destOrd="0" presId="urn:microsoft.com/office/officeart/2005/8/layout/cycle7"/>
    <dgm:cxn modelId="{549D2899-9382-447B-A29C-AFC0C53C4144}" type="presParOf" srcId="{D406252E-E8F2-4E11-AB5D-B80D764B5CE4}" destId="{27064283-0B86-4338-89E6-0C8B7A436E7A}" srcOrd="0" destOrd="0" presId="urn:microsoft.com/office/officeart/2005/8/layout/cycle7"/>
    <dgm:cxn modelId="{3B6D3397-BFDC-4997-B750-8EC312FEA485}" type="presParOf" srcId="{6A6AC060-345E-4648-A432-5EFC48F793ED}" destId="{0C9C814B-90A9-4BF9-A073-399091CB8B8B}" srcOrd="4" destOrd="0" presId="urn:microsoft.com/office/officeart/2005/8/layout/cycle7"/>
    <dgm:cxn modelId="{CF8542E0-4869-40AF-88F6-806E370064CE}" type="presParOf" srcId="{6A6AC060-345E-4648-A432-5EFC48F793ED}" destId="{C07B859C-73F0-42C6-9A39-FC6D2C4F9D8C}" srcOrd="5" destOrd="0" presId="urn:microsoft.com/office/officeart/2005/8/layout/cycle7"/>
    <dgm:cxn modelId="{E9859F31-E215-4885-85BC-7A1AB2BBA9A4}" type="presParOf" srcId="{C07B859C-73F0-42C6-9A39-FC6D2C4F9D8C}" destId="{81BFFC55-4C6B-41A8-B4FA-545209A4861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92175C-EB89-4882-A5B3-94ED951943D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AA23D3-788E-474C-B598-066CF29C9321}">
      <dgm:prSet phldrT="[Text]" custT="1"/>
      <dgm:spPr>
        <a:solidFill>
          <a:srgbClr val="00B0F0">
            <a:alpha val="72000"/>
          </a:srgbClr>
        </a:solidFill>
      </dgm:spPr>
      <dgm:t>
        <a:bodyPr/>
        <a:lstStyle/>
        <a:p>
          <a:r>
            <a:rPr lang="bn-IN" sz="3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মিঃরফিক</a:t>
          </a:r>
        </a:p>
        <a:p>
          <a:r>
            <a:rPr lang="bn-IN" sz="3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ক্রেডিট</a:t>
          </a:r>
        </a:p>
        <a:p>
          <a:r>
            <a:rPr lang="bn-IN" sz="28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(সুবিধা দাতা)</a:t>
          </a:r>
          <a:endParaRPr lang="en-US" sz="28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DF34F1C-8E3A-45DC-AD96-A0CB3A4A489B}" type="parTrans" cxnId="{CC83BB7E-C77A-4998-8A22-6973FFF214C3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0DA9F2A-7941-4704-BDB5-7356A346CFAD}" type="sibTrans" cxnId="{CC83BB7E-C77A-4998-8A22-6973FFF214C3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811214E-95E8-4E7A-9E88-B656121B9983}">
      <dgm:prSet phldrT="[Text]" custT="1"/>
      <dgm:spPr/>
      <dgm:t>
        <a:bodyPr/>
        <a:lstStyle/>
        <a:p>
          <a:r>
            <a:rPr lang="bn-IN" sz="40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মিঃরতন</a:t>
          </a:r>
        </a:p>
        <a:p>
          <a:r>
            <a:rPr lang="bn-IN" sz="40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ডেবিট</a:t>
          </a:r>
        </a:p>
        <a:p>
          <a:r>
            <a:rPr lang="bn-IN" sz="28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(সুবিধা প্রাপক)</a:t>
          </a:r>
          <a:endParaRPr lang="en-US" sz="28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12B319-6645-4000-8A7F-1C8098779F5D}" type="parTrans" cxnId="{F3BFF0CE-7772-4269-9361-7B8718470E8B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FC8BEA-B7CD-47A0-B983-6964C76BE540}" type="sibTrans" cxnId="{F3BFF0CE-7772-4269-9361-7B8718470E8B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5BB1275-0EF3-427C-A8F0-DD905A0A4197}" type="pres">
      <dgm:prSet presAssocID="{3592175C-EB89-4882-A5B3-94ED951943D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176547-2832-4AA8-A267-E9D211CC6D2D}" type="pres">
      <dgm:prSet presAssocID="{49AA23D3-788E-474C-B598-066CF29C9321}" presName="node" presStyleLbl="node1" presStyleIdx="0" presStyleCnt="2" custScaleX="30404" custScaleY="31020" custLinFactX="10989" custLinFactNeighborX="100000" custLinFactNeighborY="-23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642D32-9247-4EE6-B0C0-E91413096BA9}" type="pres">
      <dgm:prSet presAssocID="{C0DA9F2A-7941-4704-BDB5-7356A346CFAD}" presName="sibTrans" presStyleCnt="0"/>
      <dgm:spPr/>
    </dgm:pt>
    <dgm:pt modelId="{D7379D9B-9790-4022-B6E9-8A108A8CA816}" type="pres">
      <dgm:prSet presAssocID="{B811214E-95E8-4E7A-9E88-B656121B9983}" presName="node" presStyleLbl="node1" presStyleIdx="1" presStyleCnt="2" custScaleX="31657" custScaleY="31471" custLinFactNeighborX="-53548" custLinFactNeighborY="-17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19DD66-C814-42C6-8966-BE44F2AD2E0F}" type="presOf" srcId="{3592175C-EB89-4882-A5B3-94ED951943D1}" destId="{75BB1275-0EF3-427C-A8F0-DD905A0A4197}" srcOrd="0" destOrd="0" presId="urn:microsoft.com/office/officeart/2005/8/layout/default"/>
    <dgm:cxn modelId="{D44DCFDC-3CE9-4243-84DB-4509155014C9}" type="presOf" srcId="{B811214E-95E8-4E7A-9E88-B656121B9983}" destId="{D7379D9B-9790-4022-B6E9-8A108A8CA816}" srcOrd="0" destOrd="0" presId="urn:microsoft.com/office/officeart/2005/8/layout/default"/>
    <dgm:cxn modelId="{80C99DFB-9606-4674-8C8D-B82D7615A3EB}" type="presOf" srcId="{49AA23D3-788E-474C-B598-066CF29C9321}" destId="{4C176547-2832-4AA8-A267-E9D211CC6D2D}" srcOrd="0" destOrd="0" presId="urn:microsoft.com/office/officeart/2005/8/layout/default"/>
    <dgm:cxn modelId="{CC83BB7E-C77A-4998-8A22-6973FFF214C3}" srcId="{3592175C-EB89-4882-A5B3-94ED951943D1}" destId="{49AA23D3-788E-474C-B598-066CF29C9321}" srcOrd="0" destOrd="0" parTransId="{ADF34F1C-8E3A-45DC-AD96-A0CB3A4A489B}" sibTransId="{C0DA9F2A-7941-4704-BDB5-7356A346CFAD}"/>
    <dgm:cxn modelId="{F3BFF0CE-7772-4269-9361-7B8718470E8B}" srcId="{3592175C-EB89-4882-A5B3-94ED951943D1}" destId="{B811214E-95E8-4E7A-9E88-B656121B9983}" srcOrd="1" destOrd="0" parTransId="{7212B319-6645-4000-8A7F-1C8098779F5D}" sibTransId="{7DFC8BEA-B7CD-47A0-B983-6964C76BE540}"/>
    <dgm:cxn modelId="{50D912C5-AA83-4C66-9BE0-4A212CA313B3}" type="presParOf" srcId="{75BB1275-0EF3-427C-A8F0-DD905A0A4197}" destId="{4C176547-2832-4AA8-A267-E9D211CC6D2D}" srcOrd="0" destOrd="0" presId="urn:microsoft.com/office/officeart/2005/8/layout/default"/>
    <dgm:cxn modelId="{612A8DF7-C58A-44B7-87EF-ABD97D205F65}" type="presParOf" srcId="{75BB1275-0EF3-427C-A8F0-DD905A0A4197}" destId="{6E642D32-9247-4EE6-B0C0-E91413096BA9}" srcOrd="1" destOrd="0" presId="urn:microsoft.com/office/officeart/2005/8/layout/default"/>
    <dgm:cxn modelId="{245D3D48-C28C-422B-A512-7203FA908C43}" type="presParOf" srcId="{75BB1275-0EF3-427C-A8F0-DD905A0A4197}" destId="{D7379D9B-9790-4022-B6E9-8A108A8CA816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B2161E-B021-4011-B7ED-D15A37610090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1AFCAB70-5529-494F-A405-0BF650096E1E}">
      <dgm:prSet phldrT="[Text]" custT="1"/>
      <dgm:spPr/>
      <dgm:t>
        <a:bodyPr/>
        <a:lstStyle/>
        <a:p>
          <a:r>
            <a:rPr lang="bn-IN" sz="3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১০০০ টাকা</a:t>
          </a:r>
          <a:endParaRPr lang="en-US" sz="36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71CD115-D697-4D1D-AEC4-35BB421B30C4}" type="parTrans" cxnId="{43C1A2DD-A762-43A3-A616-59B1C2A479E4}">
      <dgm:prSet/>
      <dgm:spPr/>
      <dgm:t>
        <a:bodyPr/>
        <a:lstStyle/>
        <a:p>
          <a:endParaRPr lang="en-US"/>
        </a:p>
      </dgm:t>
    </dgm:pt>
    <dgm:pt modelId="{DBFB83CE-7769-4C1B-AD3E-9C68565E3E29}" type="sibTrans" cxnId="{43C1A2DD-A762-43A3-A616-59B1C2A479E4}">
      <dgm:prSet/>
      <dgm:spPr/>
      <dgm:t>
        <a:bodyPr/>
        <a:lstStyle/>
        <a:p>
          <a:endParaRPr lang="en-US"/>
        </a:p>
      </dgm:t>
    </dgm:pt>
    <dgm:pt modelId="{3D50F8F4-938C-47DA-8B22-1432B7B55108}" type="pres">
      <dgm:prSet presAssocID="{7CB2161E-B021-4011-B7ED-D15A37610090}" presName="Name0" presStyleCnt="0">
        <dgm:presLayoutVars>
          <dgm:dir/>
          <dgm:animLvl val="lvl"/>
          <dgm:resizeHandles val="exact"/>
        </dgm:presLayoutVars>
      </dgm:prSet>
      <dgm:spPr/>
    </dgm:pt>
    <dgm:pt modelId="{A75F1A7F-6CBD-4CEC-983C-B7D184AFE53B}" type="pres">
      <dgm:prSet presAssocID="{7CB2161E-B021-4011-B7ED-D15A37610090}" presName="dummy" presStyleCnt="0"/>
      <dgm:spPr/>
    </dgm:pt>
    <dgm:pt modelId="{1434427F-3F7C-45B7-AF31-9F65466E069D}" type="pres">
      <dgm:prSet presAssocID="{7CB2161E-B021-4011-B7ED-D15A37610090}" presName="linH" presStyleCnt="0"/>
      <dgm:spPr/>
    </dgm:pt>
    <dgm:pt modelId="{C578250E-53DF-4D5F-A891-B3268B47CE36}" type="pres">
      <dgm:prSet presAssocID="{7CB2161E-B021-4011-B7ED-D15A37610090}" presName="padding1" presStyleCnt="0"/>
      <dgm:spPr/>
    </dgm:pt>
    <dgm:pt modelId="{99A1B46B-2604-4BE2-BBB8-4037349F3500}" type="pres">
      <dgm:prSet presAssocID="{1AFCAB70-5529-494F-A405-0BF650096E1E}" presName="linV" presStyleCnt="0"/>
      <dgm:spPr/>
    </dgm:pt>
    <dgm:pt modelId="{F1CE83F3-9651-4783-9028-9C21F6E40FD1}" type="pres">
      <dgm:prSet presAssocID="{1AFCAB70-5529-494F-A405-0BF650096E1E}" presName="spVertical1" presStyleCnt="0"/>
      <dgm:spPr/>
    </dgm:pt>
    <dgm:pt modelId="{C9ACFDBB-F534-47A8-B49F-F1F1D7844EAA}" type="pres">
      <dgm:prSet presAssocID="{1AFCAB70-5529-494F-A405-0BF650096E1E}" presName="parTx" presStyleLbl="revTx" presStyleIdx="0" presStyleCnt="1" custAng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625ECB-52C2-40B3-A530-1C625641BB70}" type="pres">
      <dgm:prSet presAssocID="{1AFCAB70-5529-494F-A405-0BF650096E1E}" presName="spVertical2" presStyleCnt="0"/>
      <dgm:spPr/>
    </dgm:pt>
    <dgm:pt modelId="{1D7159E4-D530-42A9-9BCE-6417BC3D500A}" type="pres">
      <dgm:prSet presAssocID="{1AFCAB70-5529-494F-A405-0BF650096E1E}" presName="spVertical3" presStyleCnt="0"/>
      <dgm:spPr/>
    </dgm:pt>
    <dgm:pt modelId="{B75DF934-8AFF-48E9-90EB-4DDEBB3073AA}" type="pres">
      <dgm:prSet presAssocID="{7CB2161E-B021-4011-B7ED-D15A37610090}" presName="padding2" presStyleCnt="0"/>
      <dgm:spPr/>
    </dgm:pt>
    <dgm:pt modelId="{CB71EDB1-FAB2-4A23-8FE7-B81B79E2EFFF}" type="pres">
      <dgm:prSet presAssocID="{7CB2161E-B021-4011-B7ED-D15A37610090}" presName="negArrow" presStyleCnt="0"/>
      <dgm:spPr/>
    </dgm:pt>
    <dgm:pt modelId="{D49D6251-968A-4A23-8EF0-934C2AD1EE38}" type="pres">
      <dgm:prSet presAssocID="{7CB2161E-B021-4011-B7ED-D15A37610090}" presName="backgroundArrow" presStyleLbl="node1" presStyleIdx="0" presStyleCnt="1" custAng="10800000" custLinFactNeighborX="905" custLinFactNeighborY="-1602"/>
      <dgm:spPr>
        <a:solidFill>
          <a:srgbClr val="00B050"/>
        </a:solidFill>
      </dgm:spPr>
    </dgm:pt>
  </dgm:ptLst>
  <dgm:cxnLst>
    <dgm:cxn modelId="{0FCDA9B0-D066-4CEF-99DA-EDF106660DB1}" type="presOf" srcId="{7CB2161E-B021-4011-B7ED-D15A37610090}" destId="{3D50F8F4-938C-47DA-8B22-1432B7B55108}" srcOrd="0" destOrd="0" presId="urn:microsoft.com/office/officeart/2005/8/layout/hProcess3"/>
    <dgm:cxn modelId="{43C1A2DD-A762-43A3-A616-59B1C2A479E4}" srcId="{7CB2161E-B021-4011-B7ED-D15A37610090}" destId="{1AFCAB70-5529-494F-A405-0BF650096E1E}" srcOrd="0" destOrd="0" parTransId="{671CD115-D697-4D1D-AEC4-35BB421B30C4}" sibTransId="{DBFB83CE-7769-4C1B-AD3E-9C68565E3E29}"/>
    <dgm:cxn modelId="{AA902A4E-D479-4AF2-B888-28F8C3CA5863}" type="presOf" srcId="{1AFCAB70-5529-494F-A405-0BF650096E1E}" destId="{C9ACFDBB-F534-47A8-B49F-F1F1D7844EAA}" srcOrd="0" destOrd="0" presId="urn:microsoft.com/office/officeart/2005/8/layout/hProcess3"/>
    <dgm:cxn modelId="{A7096865-7C9C-4E5C-8495-08D7CDC6591C}" type="presParOf" srcId="{3D50F8F4-938C-47DA-8B22-1432B7B55108}" destId="{A75F1A7F-6CBD-4CEC-983C-B7D184AFE53B}" srcOrd="0" destOrd="0" presId="urn:microsoft.com/office/officeart/2005/8/layout/hProcess3"/>
    <dgm:cxn modelId="{D17B6D54-2911-45A2-97B8-A039CFCB782A}" type="presParOf" srcId="{3D50F8F4-938C-47DA-8B22-1432B7B55108}" destId="{1434427F-3F7C-45B7-AF31-9F65466E069D}" srcOrd="1" destOrd="0" presId="urn:microsoft.com/office/officeart/2005/8/layout/hProcess3"/>
    <dgm:cxn modelId="{FBABFF84-2B17-4C6A-8528-6ED6B1296DD1}" type="presParOf" srcId="{1434427F-3F7C-45B7-AF31-9F65466E069D}" destId="{C578250E-53DF-4D5F-A891-B3268B47CE36}" srcOrd="0" destOrd="0" presId="urn:microsoft.com/office/officeart/2005/8/layout/hProcess3"/>
    <dgm:cxn modelId="{D5BBAF12-2D32-491C-8206-6E40349F6207}" type="presParOf" srcId="{1434427F-3F7C-45B7-AF31-9F65466E069D}" destId="{99A1B46B-2604-4BE2-BBB8-4037349F3500}" srcOrd="1" destOrd="0" presId="urn:microsoft.com/office/officeart/2005/8/layout/hProcess3"/>
    <dgm:cxn modelId="{A6D098E7-0313-48FE-ADC5-2E496C6FEECD}" type="presParOf" srcId="{99A1B46B-2604-4BE2-BBB8-4037349F3500}" destId="{F1CE83F3-9651-4783-9028-9C21F6E40FD1}" srcOrd="0" destOrd="0" presId="urn:microsoft.com/office/officeart/2005/8/layout/hProcess3"/>
    <dgm:cxn modelId="{160406C1-38F7-4089-B0DB-F7028890ECE4}" type="presParOf" srcId="{99A1B46B-2604-4BE2-BBB8-4037349F3500}" destId="{C9ACFDBB-F534-47A8-B49F-F1F1D7844EAA}" srcOrd="1" destOrd="0" presId="urn:microsoft.com/office/officeart/2005/8/layout/hProcess3"/>
    <dgm:cxn modelId="{0C005F36-D7EA-4A90-9548-21CFF69E25E1}" type="presParOf" srcId="{99A1B46B-2604-4BE2-BBB8-4037349F3500}" destId="{67625ECB-52C2-40B3-A530-1C625641BB70}" srcOrd="2" destOrd="0" presId="urn:microsoft.com/office/officeart/2005/8/layout/hProcess3"/>
    <dgm:cxn modelId="{C25509C3-421B-47CF-A643-4CF66271A464}" type="presParOf" srcId="{99A1B46B-2604-4BE2-BBB8-4037349F3500}" destId="{1D7159E4-D530-42A9-9BCE-6417BC3D500A}" srcOrd="3" destOrd="0" presId="urn:microsoft.com/office/officeart/2005/8/layout/hProcess3"/>
    <dgm:cxn modelId="{96F25424-DF46-40D3-8A63-16021B30440B}" type="presParOf" srcId="{1434427F-3F7C-45B7-AF31-9F65466E069D}" destId="{B75DF934-8AFF-48E9-90EB-4DDEBB3073AA}" srcOrd="2" destOrd="0" presId="urn:microsoft.com/office/officeart/2005/8/layout/hProcess3"/>
    <dgm:cxn modelId="{8C0E5C4A-9FFD-4FED-94F6-8784652C8358}" type="presParOf" srcId="{1434427F-3F7C-45B7-AF31-9F65466E069D}" destId="{CB71EDB1-FAB2-4A23-8FE7-B81B79E2EFFF}" srcOrd="3" destOrd="0" presId="urn:microsoft.com/office/officeart/2005/8/layout/hProcess3"/>
    <dgm:cxn modelId="{2962AD1C-C46B-4DC9-8F34-59BBD8DDC337}" type="presParOf" srcId="{1434427F-3F7C-45B7-AF31-9F65466E069D}" destId="{D49D6251-968A-4A23-8EF0-934C2AD1EE38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6A07FF-C71C-4457-B00A-50AF3D1436E9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4AF8B4-AF49-4329-969E-D7E88E839CDC}">
      <dgm:prSet phldrT="[Text]" custT="1"/>
      <dgm:spPr>
        <a:solidFill>
          <a:srgbClr val="002060"/>
        </a:solidFill>
      </dgm:spPr>
      <dgm:t>
        <a:bodyPr/>
        <a:lstStyle/>
        <a:p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চক্র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295AF6-52DA-40D8-9EAC-F37EE630501D}" type="parTrans" cxnId="{CFB5A1F6-41DE-4717-8B1F-38C8C69A4DE9}">
      <dgm:prSet/>
      <dgm:spPr/>
      <dgm:t>
        <a:bodyPr/>
        <a:lstStyle/>
        <a:p>
          <a:endParaRPr lang="en-US"/>
        </a:p>
      </dgm:t>
    </dgm:pt>
    <dgm:pt modelId="{D6C8D61E-3D06-4CCF-B19F-D4DAE13048ED}" type="sibTrans" cxnId="{CFB5A1F6-41DE-4717-8B1F-38C8C69A4DE9}">
      <dgm:prSet/>
      <dgm:spPr/>
      <dgm:t>
        <a:bodyPr/>
        <a:lstStyle/>
        <a:p>
          <a:endParaRPr lang="en-US"/>
        </a:p>
      </dgm:t>
    </dgm:pt>
    <dgm:pt modelId="{F9023FD9-DDD2-4267-A89D-D38C61815810}">
      <dgm:prSet phldrT="[Text]" custT="1"/>
      <dgm:spPr/>
      <dgm:t>
        <a:bodyPr/>
        <a:lstStyle/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১।লেনদেন শনাক্তকরণ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1405778-8E50-45CA-A9AD-5D02DDF62826}" type="parTrans" cxnId="{503731B6-5652-42F5-A83C-4432C9D97928}">
      <dgm:prSet/>
      <dgm:spPr/>
      <dgm:t>
        <a:bodyPr/>
        <a:lstStyle/>
        <a:p>
          <a:endParaRPr lang="en-US"/>
        </a:p>
      </dgm:t>
    </dgm:pt>
    <dgm:pt modelId="{1A5F93C8-4E9F-4689-82CB-2D87B2FEF9FC}" type="sibTrans" cxnId="{503731B6-5652-42F5-A83C-4432C9D97928}">
      <dgm:prSet/>
      <dgm:spPr/>
      <dgm:t>
        <a:bodyPr/>
        <a:lstStyle/>
        <a:p>
          <a:endParaRPr lang="en-US"/>
        </a:p>
      </dgm:t>
    </dgm:pt>
    <dgm:pt modelId="{819C18EC-9C89-4B67-AE9A-725F1EE7AAC9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২।লেনদেন বিশ্লেষন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C815FD2-174B-437D-83E9-192CE0A20D97}" type="parTrans" cxnId="{80B87EA6-77E4-4F30-95C7-D9A208CF55BE}">
      <dgm:prSet/>
      <dgm:spPr/>
      <dgm:t>
        <a:bodyPr/>
        <a:lstStyle/>
        <a:p>
          <a:endParaRPr lang="en-US"/>
        </a:p>
      </dgm:t>
    </dgm:pt>
    <dgm:pt modelId="{1CA7BEC5-59E2-4AE5-8A42-5414A0909E92}" type="sibTrans" cxnId="{80B87EA6-77E4-4F30-95C7-D9A208CF55BE}">
      <dgm:prSet/>
      <dgm:spPr/>
      <dgm:t>
        <a:bodyPr/>
        <a:lstStyle/>
        <a:p>
          <a:endParaRPr lang="en-US"/>
        </a:p>
      </dgm:t>
    </dgm:pt>
    <dgm:pt modelId="{C19E0DA4-E99B-462A-8D2E-4B9DDC893574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৯।সমাপনী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36A65F1-D114-419B-8010-50B2B62BE8A5}" type="parTrans" cxnId="{EC7DD7FB-FDB2-42BA-A366-F17A4EFF2BD9}">
      <dgm:prSet/>
      <dgm:spPr/>
      <dgm:t>
        <a:bodyPr/>
        <a:lstStyle/>
        <a:p>
          <a:endParaRPr lang="en-US"/>
        </a:p>
      </dgm:t>
    </dgm:pt>
    <dgm:pt modelId="{EF8BF301-9A84-45B7-9BDE-D4406796B40C}" type="sibTrans" cxnId="{EC7DD7FB-FDB2-42BA-A366-F17A4EFF2BD9}">
      <dgm:prSet/>
      <dgm:spPr/>
      <dgm:t>
        <a:bodyPr/>
        <a:lstStyle/>
        <a:p>
          <a:endParaRPr lang="en-US"/>
        </a:p>
      </dgm:t>
    </dgm:pt>
    <dgm:pt modelId="{8183EDA0-D5F1-403E-9E51-FA4866DBDFC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১০।হিসাব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পরবর্তী</a:t>
          </a:r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রেওয়ামিল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AF78031-3261-45A9-9C8F-E22E86740A6B}" type="parTrans" cxnId="{F8101734-D48F-4463-BF65-601E262DBE59}">
      <dgm:prSet/>
      <dgm:spPr/>
      <dgm:t>
        <a:bodyPr/>
        <a:lstStyle/>
        <a:p>
          <a:endParaRPr lang="en-US"/>
        </a:p>
      </dgm:t>
    </dgm:pt>
    <dgm:pt modelId="{3E6EF216-7202-42FB-9FC9-A618B03448A4}" type="sibTrans" cxnId="{F8101734-D48F-4463-BF65-601E262DBE59}">
      <dgm:prSet/>
      <dgm:spPr/>
      <dgm:t>
        <a:bodyPr/>
        <a:lstStyle/>
        <a:p>
          <a:endParaRPr lang="en-US"/>
        </a:p>
      </dgm:t>
    </dgm:pt>
    <dgm:pt modelId="{4ECD80CF-5745-49BE-BBC0-7D0189ED4052}">
      <dgm:prSet custT="1"/>
      <dgm:spPr/>
      <dgm:t>
        <a:bodyPr/>
        <a:lstStyle/>
        <a:p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৮।আর্থিক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বিবরণী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296F1F-A118-4212-808D-345F96DBDD3A}" type="parTrans" cxnId="{A9072FAC-C880-47AE-8145-119FE381D81B}">
      <dgm:prSet/>
      <dgm:spPr/>
      <dgm:t>
        <a:bodyPr/>
        <a:lstStyle/>
        <a:p>
          <a:endParaRPr lang="en-US"/>
        </a:p>
      </dgm:t>
    </dgm:pt>
    <dgm:pt modelId="{1F7A619F-A7D7-4E0E-932B-DCB20AB8C1DF}" type="sibTrans" cxnId="{A9072FAC-C880-47AE-8145-119FE381D81B}">
      <dgm:prSet/>
      <dgm:spPr/>
      <dgm:t>
        <a:bodyPr/>
        <a:lstStyle/>
        <a:p>
          <a:endParaRPr lang="en-US"/>
        </a:p>
      </dgm:t>
    </dgm:pt>
    <dgm:pt modelId="{06930255-0EAA-4728-BF6E-C7D3CC8F22CB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৭।কার্যপত্র </a:t>
          </a:r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প্রস্তুত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DCE33A-61C1-411D-B82B-FEA17AE30FEC}" type="parTrans" cxnId="{CB225001-2967-4F3D-BC21-A4E94CAB6E04}">
      <dgm:prSet/>
      <dgm:spPr/>
      <dgm:t>
        <a:bodyPr/>
        <a:lstStyle/>
        <a:p>
          <a:endParaRPr lang="en-US"/>
        </a:p>
      </dgm:t>
    </dgm:pt>
    <dgm:pt modelId="{4A28B536-D6C6-4BBE-BE1C-9D40DA7C2192}" type="sibTrans" cxnId="{CB225001-2967-4F3D-BC21-A4E94CAB6E04}">
      <dgm:prSet/>
      <dgm:spPr/>
      <dgm:t>
        <a:bodyPr/>
        <a:lstStyle/>
        <a:p>
          <a:endParaRPr lang="en-US"/>
        </a:p>
      </dgm:t>
    </dgm:pt>
    <dgm:pt modelId="{BFDD8806-23C9-43B1-966F-C814C6E096C0}">
      <dgm:prSet custT="1"/>
      <dgm:spPr/>
      <dgm:t>
        <a:bodyPr/>
        <a:lstStyle/>
        <a:p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৬।সমন্বয়</a:t>
          </a:r>
        </a:p>
        <a:p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CE64C0E-ACBD-467E-ACCF-7274ECE6F08F}" type="parTrans" cxnId="{014042EA-3994-4E95-AACE-0B2353B96BB4}">
      <dgm:prSet/>
      <dgm:spPr/>
      <dgm:t>
        <a:bodyPr/>
        <a:lstStyle/>
        <a:p>
          <a:endParaRPr lang="en-US"/>
        </a:p>
      </dgm:t>
    </dgm:pt>
    <dgm:pt modelId="{5CD99074-92F3-42F7-996D-D1C1A8EC17CD}" type="sibTrans" cxnId="{014042EA-3994-4E95-AACE-0B2353B96BB4}">
      <dgm:prSet/>
      <dgm:spPr/>
      <dgm:t>
        <a:bodyPr/>
        <a:lstStyle/>
        <a:p>
          <a:endParaRPr lang="en-US"/>
        </a:p>
      </dgm:t>
    </dgm:pt>
    <dgm:pt modelId="{4EF3445B-9187-49BC-8879-900A2F80F8D3}">
      <dgm:prSet custT="1"/>
      <dgm:spPr/>
      <dgm:t>
        <a:bodyPr/>
        <a:lstStyle/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৩।জাবেদা</a:t>
          </a:r>
        </a:p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ভুক্তকরণ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03CDF2D-6E5E-493C-B51D-126BA1086344}" type="parTrans" cxnId="{91CD5157-FAE1-43E9-9880-ECA3A1A92759}">
      <dgm:prSet/>
      <dgm:spPr/>
      <dgm:t>
        <a:bodyPr/>
        <a:lstStyle/>
        <a:p>
          <a:endParaRPr lang="en-US"/>
        </a:p>
      </dgm:t>
    </dgm:pt>
    <dgm:pt modelId="{CD904FAE-A933-48E4-8FAC-CB51BBBA9411}" type="sibTrans" cxnId="{91CD5157-FAE1-43E9-9880-ECA3A1A92759}">
      <dgm:prSet/>
      <dgm:spPr/>
      <dgm:t>
        <a:bodyPr/>
        <a:lstStyle/>
        <a:p>
          <a:endParaRPr lang="en-US"/>
        </a:p>
      </dgm:t>
    </dgm:pt>
    <dgm:pt modelId="{2B364967-000A-460E-B8DC-A73B158B0ED8}">
      <dgm:prSet custT="1"/>
      <dgm:spPr>
        <a:solidFill>
          <a:srgbClr val="7030A0"/>
        </a:solidFill>
      </dgm:spPr>
      <dgm:t>
        <a:bodyPr/>
        <a:lstStyle/>
        <a:p>
          <a:r>
            <a:rPr lang="en-US" sz="1800" dirty="0" smtClean="0">
              <a:latin typeface="NikoshBAN" panose="02000000000000000000" pitchFamily="2" charset="0"/>
              <a:cs typeface="NikoshBAN" panose="02000000000000000000" pitchFamily="2" charset="0"/>
            </a:rPr>
            <a:t>৫রেওয়ামিল </a:t>
          </a:r>
          <a:r>
            <a:rPr lang="en-US" sz="18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প্রস্তুতকরণ</a:t>
          </a:r>
          <a:endParaRPr lang="en-US" sz="1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C679A0-99B0-44DD-8A54-903154B77E82}" type="parTrans" cxnId="{4E215CF5-CB27-4F01-8E68-6311567CDD24}">
      <dgm:prSet/>
      <dgm:spPr/>
      <dgm:t>
        <a:bodyPr/>
        <a:lstStyle/>
        <a:p>
          <a:endParaRPr lang="en-US"/>
        </a:p>
      </dgm:t>
    </dgm:pt>
    <dgm:pt modelId="{77BDEAC5-ECCD-482C-BCA2-FE653BAE52BA}" type="sibTrans" cxnId="{4E215CF5-CB27-4F01-8E68-6311567CDD24}">
      <dgm:prSet/>
      <dgm:spPr/>
      <dgm:t>
        <a:bodyPr/>
        <a:lstStyle/>
        <a:p>
          <a:endParaRPr lang="en-US"/>
        </a:p>
      </dgm:t>
    </dgm:pt>
    <dgm:pt modelId="{492A039A-1526-49B0-A08F-8F8CC2F7D019}">
      <dgm:prSet custT="1"/>
      <dgm:spPr>
        <a:solidFill>
          <a:srgbClr val="92D050"/>
        </a:solidFill>
      </dgm:spPr>
      <dgm:t>
        <a:bodyPr/>
        <a:lstStyle/>
        <a:p>
          <a:r>
            <a:rPr lang="en-US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৪।খতিয়ানে</a:t>
          </a:r>
        </a:p>
        <a:p>
          <a:r>
            <a:rPr lang="en-US" sz="2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স্থানান্তর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23CECF-741D-45CE-8D1C-FAA3B24C49FC}" type="parTrans" cxnId="{91A48C21-8611-412F-B6B9-F2E4391EDD45}">
      <dgm:prSet/>
      <dgm:spPr/>
      <dgm:t>
        <a:bodyPr/>
        <a:lstStyle/>
        <a:p>
          <a:endParaRPr lang="en-US"/>
        </a:p>
      </dgm:t>
    </dgm:pt>
    <dgm:pt modelId="{6FCB86E0-D6DE-4CCB-B076-D07A1F35F864}" type="sibTrans" cxnId="{91A48C21-8611-412F-B6B9-F2E4391EDD45}">
      <dgm:prSet/>
      <dgm:spPr/>
      <dgm:t>
        <a:bodyPr/>
        <a:lstStyle/>
        <a:p>
          <a:endParaRPr lang="en-US"/>
        </a:p>
      </dgm:t>
    </dgm:pt>
    <dgm:pt modelId="{D2335E0E-6756-4C0F-B3DA-6C6149BD3196}" type="pres">
      <dgm:prSet presAssocID="{B16A07FF-C71C-4457-B00A-50AF3D1436E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1724A1-584A-4E37-B026-D53AF174775D}" type="pres">
      <dgm:prSet presAssocID="{8E4AF8B4-AF49-4329-969E-D7E88E839CDC}" presName="centerShape" presStyleLbl="node0" presStyleIdx="0" presStyleCnt="1" custLinFactNeighborX="215" custLinFactNeighborY="-429"/>
      <dgm:spPr/>
      <dgm:t>
        <a:bodyPr/>
        <a:lstStyle/>
        <a:p>
          <a:endParaRPr lang="en-US"/>
        </a:p>
      </dgm:t>
    </dgm:pt>
    <dgm:pt modelId="{6F7F1397-AD75-4A32-8B0B-A22B86180EA1}" type="pres">
      <dgm:prSet presAssocID="{F1405778-8E50-45CA-A9AD-5D02DDF62826}" presName="Name9" presStyleLbl="parChTrans1D2" presStyleIdx="0" presStyleCnt="10"/>
      <dgm:spPr/>
      <dgm:t>
        <a:bodyPr/>
        <a:lstStyle/>
        <a:p>
          <a:endParaRPr lang="en-US"/>
        </a:p>
      </dgm:t>
    </dgm:pt>
    <dgm:pt modelId="{A83EA4E5-B43B-4C65-8F02-28F609DC64F0}" type="pres">
      <dgm:prSet presAssocID="{F1405778-8E50-45CA-A9AD-5D02DDF62826}" presName="connTx" presStyleLbl="parChTrans1D2" presStyleIdx="0" presStyleCnt="10"/>
      <dgm:spPr/>
      <dgm:t>
        <a:bodyPr/>
        <a:lstStyle/>
        <a:p>
          <a:endParaRPr lang="en-US"/>
        </a:p>
      </dgm:t>
    </dgm:pt>
    <dgm:pt modelId="{B062E286-5F35-4332-A2BE-63AE3F2A7CB9}" type="pres">
      <dgm:prSet presAssocID="{F9023FD9-DDD2-4267-A89D-D38C61815810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DA5C6-1EEA-46F9-A619-E60933E84340}" type="pres">
      <dgm:prSet presAssocID="{FC815FD2-174B-437D-83E9-192CE0A20D97}" presName="Name9" presStyleLbl="parChTrans1D2" presStyleIdx="1" presStyleCnt="10"/>
      <dgm:spPr/>
      <dgm:t>
        <a:bodyPr/>
        <a:lstStyle/>
        <a:p>
          <a:endParaRPr lang="en-US"/>
        </a:p>
      </dgm:t>
    </dgm:pt>
    <dgm:pt modelId="{3AC82B19-6EBD-4F1D-87CE-2D70D664CD20}" type="pres">
      <dgm:prSet presAssocID="{FC815FD2-174B-437D-83E9-192CE0A20D97}" presName="connTx" presStyleLbl="parChTrans1D2" presStyleIdx="1" presStyleCnt="10"/>
      <dgm:spPr/>
      <dgm:t>
        <a:bodyPr/>
        <a:lstStyle/>
        <a:p>
          <a:endParaRPr lang="en-US"/>
        </a:p>
      </dgm:t>
    </dgm:pt>
    <dgm:pt modelId="{0E283422-9331-4724-86DF-6756399D8597}" type="pres">
      <dgm:prSet presAssocID="{819C18EC-9C89-4B67-AE9A-725F1EE7AAC9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404A7-221F-4B1F-A900-40C12C629498}" type="pres">
      <dgm:prSet presAssocID="{A03CDF2D-6E5E-493C-B51D-126BA1086344}" presName="Name9" presStyleLbl="parChTrans1D2" presStyleIdx="2" presStyleCnt="10"/>
      <dgm:spPr/>
      <dgm:t>
        <a:bodyPr/>
        <a:lstStyle/>
        <a:p>
          <a:endParaRPr lang="en-US"/>
        </a:p>
      </dgm:t>
    </dgm:pt>
    <dgm:pt modelId="{CFB5A950-B496-4990-B062-2792857E4610}" type="pres">
      <dgm:prSet presAssocID="{A03CDF2D-6E5E-493C-B51D-126BA1086344}" presName="connTx" presStyleLbl="parChTrans1D2" presStyleIdx="2" presStyleCnt="10"/>
      <dgm:spPr/>
      <dgm:t>
        <a:bodyPr/>
        <a:lstStyle/>
        <a:p>
          <a:endParaRPr lang="en-US"/>
        </a:p>
      </dgm:t>
    </dgm:pt>
    <dgm:pt modelId="{6BE97FAD-1711-48F9-8280-1D0E986DEAF7}" type="pres">
      <dgm:prSet presAssocID="{4EF3445B-9187-49BC-8879-900A2F80F8D3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2D4F02-9B7C-400E-BD29-8A8CFCA96EDF}" type="pres">
      <dgm:prSet presAssocID="{4A23CECF-741D-45CE-8D1C-FAA3B24C49FC}" presName="Name9" presStyleLbl="parChTrans1D2" presStyleIdx="3" presStyleCnt="10"/>
      <dgm:spPr/>
      <dgm:t>
        <a:bodyPr/>
        <a:lstStyle/>
        <a:p>
          <a:endParaRPr lang="en-US"/>
        </a:p>
      </dgm:t>
    </dgm:pt>
    <dgm:pt modelId="{225F3752-12AB-4D26-942A-B34B525612DC}" type="pres">
      <dgm:prSet presAssocID="{4A23CECF-741D-45CE-8D1C-FAA3B24C49FC}" presName="connTx" presStyleLbl="parChTrans1D2" presStyleIdx="3" presStyleCnt="10"/>
      <dgm:spPr/>
      <dgm:t>
        <a:bodyPr/>
        <a:lstStyle/>
        <a:p>
          <a:endParaRPr lang="en-US"/>
        </a:p>
      </dgm:t>
    </dgm:pt>
    <dgm:pt modelId="{8979987B-69F5-47DA-8A02-E8A0C21092BB}" type="pres">
      <dgm:prSet presAssocID="{492A039A-1526-49B0-A08F-8F8CC2F7D019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17429F-AADB-48B4-88D5-1915472A30A9}" type="pres">
      <dgm:prSet presAssocID="{C6C679A0-99B0-44DD-8A54-903154B77E82}" presName="Name9" presStyleLbl="parChTrans1D2" presStyleIdx="4" presStyleCnt="10"/>
      <dgm:spPr/>
      <dgm:t>
        <a:bodyPr/>
        <a:lstStyle/>
        <a:p>
          <a:endParaRPr lang="en-US"/>
        </a:p>
      </dgm:t>
    </dgm:pt>
    <dgm:pt modelId="{1A7A72F8-71EA-4803-BFDD-8D15DBA0F74F}" type="pres">
      <dgm:prSet presAssocID="{C6C679A0-99B0-44DD-8A54-903154B77E82}" presName="connTx" presStyleLbl="parChTrans1D2" presStyleIdx="4" presStyleCnt="10"/>
      <dgm:spPr/>
      <dgm:t>
        <a:bodyPr/>
        <a:lstStyle/>
        <a:p>
          <a:endParaRPr lang="en-US"/>
        </a:p>
      </dgm:t>
    </dgm:pt>
    <dgm:pt modelId="{F8B6E9E9-D98C-4912-8897-B3CCC5B5D8F2}" type="pres">
      <dgm:prSet presAssocID="{2B364967-000A-460E-B8DC-A73B158B0ED8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06A13F-C80C-4EA7-B1EB-37A8C715E10F}" type="pres">
      <dgm:prSet presAssocID="{2CE64C0E-ACBD-467E-ACCF-7274ECE6F08F}" presName="Name9" presStyleLbl="parChTrans1D2" presStyleIdx="5" presStyleCnt="10"/>
      <dgm:spPr/>
      <dgm:t>
        <a:bodyPr/>
        <a:lstStyle/>
        <a:p>
          <a:endParaRPr lang="en-US"/>
        </a:p>
      </dgm:t>
    </dgm:pt>
    <dgm:pt modelId="{44ECEE69-C62B-4054-8000-7AF2DEE0E642}" type="pres">
      <dgm:prSet presAssocID="{2CE64C0E-ACBD-467E-ACCF-7274ECE6F08F}" presName="connTx" presStyleLbl="parChTrans1D2" presStyleIdx="5" presStyleCnt="10"/>
      <dgm:spPr/>
      <dgm:t>
        <a:bodyPr/>
        <a:lstStyle/>
        <a:p>
          <a:endParaRPr lang="en-US"/>
        </a:p>
      </dgm:t>
    </dgm:pt>
    <dgm:pt modelId="{14B70C9D-A836-4F66-83A1-9C63F34622C2}" type="pres">
      <dgm:prSet presAssocID="{BFDD8806-23C9-43B1-966F-C814C6E096C0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A5C6A3-6036-40D9-989F-21CF30018DB7}" type="pres">
      <dgm:prSet presAssocID="{0DDCE33A-61C1-411D-B82B-FEA17AE30FEC}" presName="Name9" presStyleLbl="parChTrans1D2" presStyleIdx="6" presStyleCnt="10"/>
      <dgm:spPr/>
      <dgm:t>
        <a:bodyPr/>
        <a:lstStyle/>
        <a:p>
          <a:endParaRPr lang="en-US"/>
        </a:p>
      </dgm:t>
    </dgm:pt>
    <dgm:pt modelId="{13A4F82F-7A1F-4B61-8D4D-351FA36510C5}" type="pres">
      <dgm:prSet presAssocID="{0DDCE33A-61C1-411D-B82B-FEA17AE30FEC}" presName="connTx" presStyleLbl="parChTrans1D2" presStyleIdx="6" presStyleCnt="10"/>
      <dgm:spPr/>
      <dgm:t>
        <a:bodyPr/>
        <a:lstStyle/>
        <a:p>
          <a:endParaRPr lang="en-US"/>
        </a:p>
      </dgm:t>
    </dgm:pt>
    <dgm:pt modelId="{E3F22484-7A9D-423D-BC1E-DB350B5E2BD2}" type="pres">
      <dgm:prSet presAssocID="{06930255-0EAA-4728-BF6E-C7D3CC8F22CB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9D5BB4-A6BD-42EE-8914-6F302F00EFD0}" type="pres">
      <dgm:prSet presAssocID="{39296F1F-A118-4212-808D-345F96DBDD3A}" presName="Name9" presStyleLbl="parChTrans1D2" presStyleIdx="7" presStyleCnt="10"/>
      <dgm:spPr/>
      <dgm:t>
        <a:bodyPr/>
        <a:lstStyle/>
        <a:p>
          <a:endParaRPr lang="en-US"/>
        </a:p>
      </dgm:t>
    </dgm:pt>
    <dgm:pt modelId="{BA301DF1-2801-4AED-B686-F942BF55C9EF}" type="pres">
      <dgm:prSet presAssocID="{39296F1F-A118-4212-808D-345F96DBDD3A}" presName="connTx" presStyleLbl="parChTrans1D2" presStyleIdx="7" presStyleCnt="10"/>
      <dgm:spPr/>
      <dgm:t>
        <a:bodyPr/>
        <a:lstStyle/>
        <a:p>
          <a:endParaRPr lang="en-US"/>
        </a:p>
      </dgm:t>
    </dgm:pt>
    <dgm:pt modelId="{AF768468-003C-4622-A70B-45C386A140D7}" type="pres">
      <dgm:prSet presAssocID="{4ECD80CF-5745-49BE-BBC0-7D0189ED4052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A27E17-9A3B-47FE-AA05-05BCB58E0BCC}" type="pres">
      <dgm:prSet presAssocID="{136A65F1-D114-419B-8010-50B2B62BE8A5}" presName="Name9" presStyleLbl="parChTrans1D2" presStyleIdx="8" presStyleCnt="10"/>
      <dgm:spPr/>
      <dgm:t>
        <a:bodyPr/>
        <a:lstStyle/>
        <a:p>
          <a:endParaRPr lang="en-US"/>
        </a:p>
      </dgm:t>
    </dgm:pt>
    <dgm:pt modelId="{3BB0E1F6-8AA3-4617-BF73-8F4CAEA458E4}" type="pres">
      <dgm:prSet presAssocID="{136A65F1-D114-419B-8010-50B2B62BE8A5}" presName="connTx" presStyleLbl="parChTrans1D2" presStyleIdx="8" presStyleCnt="10"/>
      <dgm:spPr/>
      <dgm:t>
        <a:bodyPr/>
        <a:lstStyle/>
        <a:p>
          <a:endParaRPr lang="en-US"/>
        </a:p>
      </dgm:t>
    </dgm:pt>
    <dgm:pt modelId="{B3B51A94-4674-41E8-A25D-EFAAAAC0BAB6}" type="pres">
      <dgm:prSet presAssocID="{C19E0DA4-E99B-462A-8D2E-4B9DDC893574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D44809-2D24-4CF7-AE23-CFE5B9284F67}" type="pres">
      <dgm:prSet presAssocID="{CAF78031-3261-45A9-9C8F-E22E86740A6B}" presName="Name9" presStyleLbl="parChTrans1D2" presStyleIdx="9" presStyleCnt="10"/>
      <dgm:spPr/>
      <dgm:t>
        <a:bodyPr/>
        <a:lstStyle/>
        <a:p>
          <a:endParaRPr lang="en-US"/>
        </a:p>
      </dgm:t>
    </dgm:pt>
    <dgm:pt modelId="{86F32186-4761-4709-A781-8AB8B193AF29}" type="pres">
      <dgm:prSet presAssocID="{CAF78031-3261-45A9-9C8F-E22E86740A6B}" presName="connTx" presStyleLbl="parChTrans1D2" presStyleIdx="9" presStyleCnt="10"/>
      <dgm:spPr/>
      <dgm:t>
        <a:bodyPr/>
        <a:lstStyle/>
        <a:p>
          <a:endParaRPr lang="en-US"/>
        </a:p>
      </dgm:t>
    </dgm:pt>
    <dgm:pt modelId="{6599C246-175E-4552-B2C4-231D7E9087A6}" type="pres">
      <dgm:prSet presAssocID="{8183EDA0-D5F1-403E-9E51-FA4866DBDFC6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F09259-A316-4D9A-ABB3-F0AAD69A0688}" type="presOf" srcId="{CAF78031-3261-45A9-9C8F-E22E86740A6B}" destId="{20D44809-2D24-4CF7-AE23-CFE5B9284F67}" srcOrd="0" destOrd="0" presId="urn:microsoft.com/office/officeart/2005/8/layout/radial1"/>
    <dgm:cxn modelId="{91CD5157-FAE1-43E9-9880-ECA3A1A92759}" srcId="{8E4AF8B4-AF49-4329-969E-D7E88E839CDC}" destId="{4EF3445B-9187-49BC-8879-900A2F80F8D3}" srcOrd="2" destOrd="0" parTransId="{A03CDF2D-6E5E-493C-B51D-126BA1086344}" sibTransId="{CD904FAE-A933-48E4-8FAC-CB51BBBA9411}"/>
    <dgm:cxn modelId="{3274CF23-30BF-4FE4-951D-2396399F664E}" type="presOf" srcId="{06930255-0EAA-4728-BF6E-C7D3CC8F22CB}" destId="{E3F22484-7A9D-423D-BC1E-DB350B5E2BD2}" srcOrd="0" destOrd="0" presId="urn:microsoft.com/office/officeart/2005/8/layout/radial1"/>
    <dgm:cxn modelId="{2DE68002-8A06-474C-AC16-EC44ECEA336D}" type="presOf" srcId="{F9023FD9-DDD2-4267-A89D-D38C61815810}" destId="{B062E286-5F35-4332-A2BE-63AE3F2A7CB9}" srcOrd="0" destOrd="0" presId="urn:microsoft.com/office/officeart/2005/8/layout/radial1"/>
    <dgm:cxn modelId="{0CDBEB86-27DC-49C4-9288-AAA10C6109CF}" type="presOf" srcId="{819C18EC-9C89-4B67-AE9A-725F1EE7AAC9}" destId="{0E283422-9331-4724-86DF-6756399D8597}" srcOrd="0" destOrd="0" presId="urn:microsoft.com/office/officeart/2005/8/layout/radial1"/>
    <dgm:cxn modelId="{F0062529-FA7F-41A6-BCA2-348DBBC7A957}" type="presOf" srcId="{2CE64C0E-ACBD-467E-ACCF-7274ECE6F08F}" destId="{3306A13F-C80C-4EA7-B1EB-37A8C715E10F}" srcOrd="0" destOrd="0" presId="urn:microsoft.com/office/officeart/2005/8/layout/radial1"/>
    <dgm:cxn modelId="{6F3248BF-2D9F-4E86-9D4E-60215C2021E0}" type="presOf" srcId="{4EF3445B-9187-49BC-8879-900A2F80F8D3}" destId="{6BE97FAD-1711-48F9-8280-1D0E986DEAF7}" srcOrd="0" destOrd="0" presId="urn:microsoft.com/office/officeart/2005/8/layout/radial1"/>
    <dgm:cxn modelId="{BE508932-A70F-4A29-BBF6-D5B243D84D90}" type="presOf" srcId="{FC815FD2-174B-437D-83E9-192CE0A20D97}" destId="{A61DA5C6-1EEA-46F9-A619-E60933E84340}" srcOrd="0" destOrd="0" presId="urn:microsoft.com/office/officeart/2005/8/layout/radial1"/>
    <dgm:cxn modelId="{524FBDDC-EED9-45A7-90E7-7CF9CA855A0B}" type="presOf" srcId="{BFDD8806-23C9-43B1-966F-C814C6E096C0}" destId="{14B70C9D-A836-4F66-83A1-9C63F34622C2}" srcOrd="0" destOrd="0" presId="urn:microsoft.com/office/officeart/2005/8/layout/radial1"/>
    <dgm:cxn modelId="{EC7DD7FB-FDB2-42BA-A366-F17A4EFF2BD9}" srcId="{8E4AF8B4-AF49-4329-969E-D7E88E839CDC}" destId="{C19E0DA4-E99B-462A-8D2E-4B9DDC893574}" srcOrd="8" destOrd="0" parTransId="{136A65F1-D114-419B-8010-50B2B62BE8A5}" sibTransId="{EF8BF301-9A84-45B7-9BDE-D4406796B40C}"/>
    <dgm:cxn modelId="{E3A0E351-1FDF-4957-BEE1-7F42B37B9631}" type="presOf" srcId="{39296F1F-A118-4212-808D-345F96DBDD3A}" destId="{BA301DF1-2801-4AED-B686-F942BF55C9EF}" srcOrd="1" destOrd="0" presId="urn:microsoft.com/office/officeart/2005/8/layout/radial1"/>
    <dgm:cxn modelId="{014042EA-3994-4E95-AACE-0B2353B96BB4}" srcId="{8E4AF8B4-AF49-4329-969E-D7E88E839CDC}" destId="{BFDD8806-23C9-43B1-966F-C814C6E096C0}" srcOrd="5" destOrd="0" parTransId="{2CE64C0E-ACBD-467E-ACCF-7274ECE6F08F}" sibTransId="{5CD99074-92F3-42F7-996D-D1C1A8EC17CD}"/>
    <dgm:cxn modelId="{A9072FAC-C880-47AE-8145-119FE381D81B}" srcId="{8E4AF8B4-AF49-4329-969E-D7E88E839CDC}" destId="{4ECD80CF-5745-49BE-BBC0-7D0189ED4052}" srcOrd="7" destOrd="0" parTransId="{39296F1F-A118-4212-808D-345F96DBDD3A}" sibTransId="{1F7A619F-A7D7-4E0E-932B-DCB20AB8C1DF}"/>
    <dgm:cxn modelId="{FD57EB4B-D8AF-4C94-A319-38F4A7EA581D}" type="presOf" srcId="{CAF78031-3261-45A9-9C8F-E22E86740A6B}" destId="{86F32186-4761-4709-A781-8AB8B193AF29}" srcOrd="1" destOrd="0" presId="urn:microsoft.com/office/officeart/2005/8/layout/radial1"/>
    <dgm:cxn modelId="{20FE3FAF-ACB9-4199-A70C-548C3E55D161}" type="presOf" srcId="{F1405778-8E50-45CA-A9AD-5D02DDF62826}" destId="{A83EA4E5-B43B-4C65-8F02-28F609DC64F0}" srcOrd="1" destOrd="0" presId="urn:microsoft.com/office/officeart/2005/8/layout/radial1"/>
    <dgm:cxn modelId="{2501CAE5-A58D-4A82-A409-E2F0F100FE4A}" type="presOf" srcId="{136A65F1-D114-419B-8010-50B2B62BE8A5}" destId="{3BB0E1F6-8AA3-4617-BF73-8F4CAEA458E4}" srcOrd="1" destOrd="0" presId="urn:microsoft.com/office/officeart/2005/8/layout/radial1"/>
    <dgm:cxn modelId="{3249D92F-C652-4196-A1E3-EB86C82B89A2}" type="presOf" srcId="{C6C679A0-99B0-44DD-8A54-903154B77E82}" destId="{A217429F-AADB-48B4-88D5-1915472A30A9}" srcOrd="0" destOrd="0" presId="urn:microsoft.com/office/officeart/2005/8/layout/radial1"/>
    <dgm:cxn modelId="{9754A3A4-E69C-488A-A5C1-2A67A0778EEB}" type="presOf" srcId="{0DDCE33A-61C1-411D-B82B-FEA17AE30FEC}" destId="{13A4F82F-7A1F-4B61-8D4D-351FA36510C5}" srcOrd="1" destOrd="0" presId="urn:microsoft.com/office/officeart/2005/8/layout/radial1"/>
    <dgm:cxn modelId="{CB225001-2967-4F3D-BC21-A4E94CAB6E04}" srcId="{8E4AF8B4-AF49-4329-969E-D7E88E839CDC}" destId="{06930255-0EAA-4728-BF6E-C7D3CC8F22CB}" srcOrd="6" destOrd="0" parTransId="{0DDCE33A-61C1-411D-B82B-FEA17AE30FEC}" sibTransId="{4A28B536-D6C6-4BBE-BE1C-9D40DA7C2192}"/>
    <dgm:cxn modelId="{80B87EA6-77E4-4F30-95C7-D9A208CF55BE}" srcId="{8E4AF8B4-AF49-4329-969E-D7E88E839CDC}" destId="{819C18EC-9C89-4B67-AE9A-725F1EE7AAC9}" srcOrd="1" destOrd="0" parTransId="{FC815FD2-174B-437D-83E9-192CE0A20D97}" sibTransId="{1CA7BEC5-59E2-4AE5-8A42-5414A0909E92}"/>
    <dgm:cxn modelId="{E5E9DB57-6CA6-4113-87C6-32794682BBF1}" type="presOf" srcId="{136A65F1-D114-419B-8010-50B2B62BE8A5}" destId="{C0A27E17-9A3B-47FE-AA05-05BCB58E0BCC}" srcOrd="0" destOrd="0" presId="urn:microsoft.com/office/officeart/2005/8/layout/radial1"/>
    <dgm:cxn modelId="{DDCD6F00-0B2D-457F-A758-10FC91C21B21}" type="presOf" srcId="{2B364967-000A-460E-B8DC-A73B158B0ED8}" destId="{F8B6E9E9-D98C-4912-8897-B3CCC5B5D8F2}" srcOrd="0" destOrd="0" presId="urn:microsoft.com/office/officeart/2005/8/layout/radial1"/>
    <dgm:cxn modelId="{B4E2F2A7-9D66-49B6-AEF5-57E4F0C67C6E}" type="presOf" srcId="{A03CDF2D-6E5E-493C-B51D-126BA1086344}" destId="{CFB5A950-B496-4990-B062-2792857E4610}" srcOrd="1" destOrd="0" presId="urn:microsoft.com/office/officeart/2005/8/layout/radial1"/>
    <dgm:cxn modelId="{F1C128C3-CC03-4397-95B9-CF1045AFAF22}" type="presOf" srcId="{A03CDF2D-6E5E-493C-B51D-126BA1086344}" destId="{29B404A7-221F-4B1F-A900-40C12C629498}" srcOrd="0" destOrd="0" presId="urn:microsoft.com/office/officeart/2005/8/layout/radial1"/>
    <dgm:cxn modelId="{136838B2-3E76-41F4-8BFA-C8476E6458D6}" type="presOf" srcId="{4A23CECF-741D-45CE-8D1C-FAA3B24C49FC}" destId="{225F3752-12AB-4D26-942A-B34B525612DC}" srcOrd="1" destOrd="0" presId="urn:microsoft.com/office/officeart/2005/8/layout/radial1"/>
    <dgm:cxn modelId="{4E215CF5-CB27-4F01-8E68-6311567CDD24}" srcId="{8E4AF8B4-AF49-4329-969E-D7E88E839CDC}" destId="{2B364967-000A-460E-B8DC-A73B158B0ED8}" srcOrd="4" destOrd="0" parTransId="{C6C679A0-99B0-44DD-8A54-903154B77E82}" sibTransId="{77BDEAC5-ECCD-482C-BCA2-FE653BAE52BA}"/>
    <dgm:cxn modelId="{F8101734-D48F-4463-BF65-601E262DBE59}" srcId="{8E4AF8B4-AF49-4329-969E-D7E88E839CDC}" destId="{8183EDA0-D5F1-403E-9E51-FA4866DBDFC6}" srcOrd="9" destOrd="0" parTransId="{CAF78031-3261-45A9-9C8F-E22E86740A6B}" sibTransId="{3E6EF216-7202-42FB-9FC9-A618B03448A4}"/>
    <dgm:cxn modelId="{865F496A-4150-41C2-A96A-A3DF13BAFAF2}" type="presOf" srcId="{4A23CECF-741D-45CE-8D1C-FAA3B24C49FC}" destId="{492D4F02-9B7C-400E-BD29-8A8CFCA96EDF}" srcOrd="0" destOrd="0" presId="urn:microsoft.com/office/officeart/2005/8/layout/radial1"/>
    <dgm:cxn modelId="{ECC69AA0-9E1F-4FA8-A9D9-7937AE8C2E98}" type="presOf" srcId="{B16A07FF-C71C-4457-B00A-50AF3D1436E9}" destId="{D2335E0E-6756-4C0F-B3DA-6C6149BD3196}" srcOrd="0" destOrd="0" presId="urn:microsoft.com/office/officeart/2005/8/layout/radial1"/>
    <dgm:cxn modelId="{91A48C21-8611-412F-B6B9-F2E4391EDD45}" srcId="{8E4AF8B4-AF49-4329-969E-D7E88E839CDC}" destId="{492A039A-1526-49B0-A08F-8F8CC2F7D019}" srcOrd="3" destOrd="0" parTransId="{4A23CECF-741D-45CE-8D1C-FAA3B24C49FC}" sibTransId="{6FCB86E0-D6DE-4CCB-B076-D07A1F35F864}"/>
    <dgm:cxn modelId="{491A8B19-BB80-40F1-B287-BE5FA9685F81}" type="presOf" srcId="{39296F1F-A118-4212-808D-345F96DBDD3A}" destId="{389D5BB4-A6BD-42EE-8914-6F302F00EFD0}" srcOrd="0" destOrd="0" presId="urn:microsoft.com/office/officeart/2005/8/layout/radial1"/>
    <dgm:cxn modelId="{CFB5A1F6-41DE-4717-8B1F-38C8C69A4DE9}" srcId="{B16A07FF-C71C-4457-B00A-50AF3D1436E9}" destId="{8E4AF8B4-AF49-4329-969E-D7E88E839CDC}" srcOrd="0" destOrd="0" parTransId="{DA295AF6-52DA-40D8-9EAC-F37EE630501D}" sibTransId="{D6C8D61E-3D06-4CCF-B19F-D4DAE13048ED}"/>
    <dgm:cxn modelId="{4DD1E345-47D5-4FB2-BB08-7A4F6431F884}" type="presOf" srcId="{C19E0DA4-E99B-462A-8D2E-4B9DDC893574}" destId="{B3B51A94-4674-41E8-A25D-EFAAAAC0BAB6}" srcOrd="0" destOrd="0" presId="urn:microsoft.com/office/officeart/2005/8/layout/radial1"/>
    <dgm:cxn modelId="{503731B6-5652-42F5-A83C-4432C9D97928}" srcId="{8E4AF8B4-AF49-4329-969E-D7E88E839CDC}" destId="{F9023FD9-DDD2-4267-A89D-D38C61815810}" srcOrd="0" destOrd="0" parTransId="{F1405778-8E50-45CA-A9AD-5D02DDF62826}" sibTransId="{1A5F93C8-4E9F-4689-82CB-2D87B2FEF9FC}"/>
    <dgm:cxn modelId="{3D4EC64F-A67A-4236-A341-0C5F860380F3}" type="presOf" srcId="{4ECD80CF-5745-49BE-BBC0-7D0189ED4052}" destId="{AF768468-003C-4622-A70B-45C386A140D7}" srcOrd="0" destOrd="0" presId="urn:microsoft.com/office/officeart/2005/8/layout/radial1"/>
    <dgm:cxn modelId="{654714F9-B095-43F3-AEFA-85485E83F32C}" type="presOf" srcId="{C6C679A0-99B0-44DD-8A54-903154B77E82}" destId="{1A7A72F8-71EA-4803-BFDD-8D15DBA0F74F}" srcOrd="1" destOrd="0" presId="urn:microsoft.com/office/officeart/2005/8/layout/radial1"/>
    <dgm:cxn modelId="{9EEE0F01-CA53-4886-8CF4-6830C3D6A498}" type="presOf" srcId="{FC815FD2-174B-437D-83E9-192CE0A20D97}" destId="{3AC82B19-6EBD-4F1D-87CE-2D70D664CD20}" srcOrd="1" destOrd="0" presId="urn:microsoft.com/office/officeart/2005/8/layout/radial1"/>
    <dgm:cxn modelId="{EB741C74-5CCA-4AF2-91DE-415A668D81B6}" type="presOf" srcId="{8183EDA0-D5F1-403E-9E51-FA4866DBDFC6}" destId="{6599C246-175E-4552-B2C4-231D7E9087A6}" srcOrd="0" destOrd="0" presId="urn:microsoft.com/office/officeart/2005/8/layout/radial1"/>
    <dgm:cxn modelId="{02BD0209-2CAA-4206-A66C-FEF8D96616CD}" type="presOf" srcId="{492A039A-1526-49B0-A08F-8F8CC2F7D019}" destId="{8979987B-69F5-47DA-8A02-E8A0C21092BB}" srcOrd="0" destOrd="0" presId="urn:microsoft.com/office/officeart/2005/8/layout/radial1"/>
    <dgm:cxn modelId="{9C58BFD7-72A4-4DA7-8C5C-F7D7BE8F3C4F}" type="presOf" srcId="{F1405778-8E50-45CA-A9AD-5D02DDF62826}" destId="{6F7F1397-AD75-4A32-8B0B-A22B86180EA1}" srcOrd="0" destOrd="0" presId="urn:microsoft.com/office/officeart/2005/8/layout/radial1"/>
    <dgm:cxn modelId="{8A102517-6AD6-454D-A5CF-93A9140F7520}" type="presOf" srcId="{2CE64C0E-ACBD-467E-ACCF-7274ECE6F08F}" destId="{44ECEE69-C62B-4054-8000-7AF2DEE0E642}" srcOrd="1" destOrd="0" presId="urn:microsoft.com/office/officeart/2005/8/layout/radial1"/>
    <dgm:cxn modelId="{08F9B1FD-2FD2-4772-B1AD-8D2FB0BCFAE3}" type="presOf" srcId="{0DDCE33A-61C1-411D-B82B-FEA17AE30FEC}" destId="{67A5C6A3-6036-40D9-989F-21CF30018DB7}" srcOrd="0" destOrd="0" presId="urn:microsoft.com/office/officeart/2005/8/layout/radial1"/>
    <dgm:cxn modelId="{63F56810-3E2E-48EE-8CDE-C56AC151AE45}" type="presOf" srcId="{8E4AF8B4-AF49-4329-969E-D7E88E839CDC}" destId="{2D1724A1-584A-4E37-B026-D53AF174775D}" srcOrd="0" destOrd="0" presId="urn:microsoft.com/office/officeart/2005/8/layout/radial1"/>
    <dgm:cxn modelId="{478390FC-18F5-4805-BEE1-C29C7B8A5A37}" type="presParOf" srcId="{D2335E0E-6756-4C0F-B3DA-6C6149BD3196}" destId="{2D1724A1-584A-4E37-B026-D53AF174775D}" srcOrd="0" destOrd="0" presId="urn:microsoft.com/office/officeart/2005/8/layout/radial1"/>
    <dgm:cxn modelId="{9C2A6EAA-EF13-4A8D-A707-A93528127845}" type="presParOf" srcId="{D2335E0E-6756-4C0F-B3DA-6C6149BD3196}" destId="{6F7F1397-AD75-4A32-8B0B-A22B86180EA1}" srcOrd="1" destOrd="0" presId="urn:microsoft.com/office/officeart/2005/8/layout/radial1"/>
    <dgm:cxn modelId="{CA3C9D3C-B531-4190-A4A9-41214F86A5CC}" type="presParOf" srcId="{6F7F1397-AD75-4A32-8B0B-A22B86180EA1}" destId="{A83EA4E5-B43B-4C65-8F02-28F609DC64F0}" srcOrd="0" destOrd="0" presId="urn:microsoft.com/office/officeart/2005/8/layout/radial1"/>
    <dgm:cxn modelId="{215CD845-D1D6-4086-9D50-21ABD93E8D2E}" type="presParOf" srcId="{D2335E0E-6756-4C0F-B3DA-6C6149BD3196}" destId="{B062E286-5F35-4332-A2BE-63AE3F2A7CB9}" srcOrd="2" destOrd="0" presId="urn:microsoft.com/office/officeart/2005/8/layout/radial1"/>
    <dgm:cxn modelId="{6A82AB8E-9753-465F-9DEC-CF20A4089DF1}" type="presParOf" srcId="{D2335E0E-6756-4C0F-B3DA-6C6149BD3196}" destId="{A61DA5C6-1EEA-46F9-A619-E60933E84340}" srcOrd="3" destOrd="0" presId="urn:microsoft.com/office/officeart/2005/8/layout/radial1"/>
    <dgm:cxn modelId="{5DA2CBDB-C030-4B66-BD57-2DBA1508520D}" type="presParOf" srcId="{A61DA5C6-1EEA-46F9-A619-E60933E84340}" destId="{3AC82B19-6EBD-4F1D-87CE-2D70D664CD20}" srcOrd="0" destOrd="0" presId="urn:microsoft.com/office/officeart/2005/8/layout/radial1"/>
    <dgm:cxn modelId="{18230B18-4362-4489-A6EF-C1F0A5264569}" type="presParOf" srcId="{D2335E0E-6756-4C0F-B3DA-6C6149BD3196}" destId="{0E283422-9331-4724-86DF-6756399D8597}" srcOrd="4" destOrd="0" presId="urn:microsoft.com/office/officeart/2005/8/layout/radial1"/>
    <dgm:cxn modelId="{929A0D0A-62A4-4B9A-94E5-AFC3C71D41EC}" type="presParOf" srcId="{D2335E0E-6756-4C0F-B3DA-6C6149BD3196}" destId="{29B404A7-221F-4B1F-A900-40C12C629498}" srcOrd="5" destOrd="0" presId="urn:microsoft.com/office/officeart/2005/8/layout/radial1"/>
    <dgm:cxn modelId="{164636AE-D2CA-4E2F-8282-D898FA5D3815}" type="presParOf" srcId="{29B404A7-221F-4B1F-A900-40C12C629498}" destId="{CFB5A950-B496-4990-B062-2792857E4610}" srcOrd="0" destOrd="0" presId="urn:microsoft.com/office/officeart/2005/8/layout/radial1"/>
    <dgm:cxn modelId="{DBF3CAAE-A1AF-4CA7-940A-30778E016F87}" type="presParOf" srcId="{D2335E0E-6756-4C0F-B3DA-6C6149BD3196}" destId="{6BE97FAD-1711-48F9-8280-1D0E986DEAF7}" srcOrd="6" destOrd="0" presId="urn:microsoft.com/office/officeart/2005/8/layout/radial1"/>
    <dgm:cxn modelId="{EB2611C2-90EE-4E23-97A6-C60FF4949C67}" type="presParOf" srcId="{D2335E0E-6756-4C0F-B3DA-6C6149BD3196}" destId="{492D4F02-9B7C-400E-BD29-8A8CFCA96EDF}" srcOrd="7" destOrd="0" presId="urn:microsoft.com/office/officeart/2005/8/layout/radial1"/>
    <dgm:cxn modelId="{5CA7E271-8F07-4C15-9A20-6175DDA1B77B}" type="presParOf" srcId="{492D4F02-9B7C-400E-BD29-8A8CFCA96EDF}" destId="{225F3752-12AB-4D26-942A-B34B525612DC}" srcOrd="0" destOrd="0" presId="urn:microsoft.com/office/officeart/2005/8/layout/radial1"/>
    <dgm:cxn modelId="{56E611D1-8F77-433A-9488-C5A28027D985}" type="presParOf" srcId="{D2335E0E-6756-4C0F-B3DA-6C6149BD3196}" destId="{8979987B-69F5-47DA-8A02-E8A0C21092BB}" srcOrd="8" destOrd="0" presId="urn:microsoft.com/office/officeart/2005/8/layout/radial1"/>
    <dgm:cxn modelId="{4D56D717-83E3-4F5C-8806-44D38B75A9B9}" type="presParOf" srcId="{D2335E0E-6756-4C0F-B3DA-6C6149BD3196}" destId="{A217429F-AADB-48B4-88D5-1915472A30A9}" srcOrd="9" destOrd="0" presId="urn:microsoft.com/office/officeart/2005/8/layout/radial1"/>
    <dgm:cxn modelId="{ACD57A4B-B630-4A2D-A87D-802A2E9B14B5}" type="presParOf" srcId="{A217429F-AADB-48B4-88D5-1915472A30A9}" destId="{1A7A72F8-71EA-4803-BFDD-8D15DBA0F74F}" srcOrd="0" destOrd="0" presId="urn:microsoft.com/office/officeart/2005/8/layout/radial1"/>
    <dgm:cxn modelId="{568542DF-855B-462F-ACD5-8706C0F265B2}" type="presParOf" srcId="{D2335E0E-6756-4C0F-B3DA-6C6149BD3196}" destId="{F8B6E9E9-D98C-4912-8897-B3CCC5B5D8F2}" srcOrd="10" destOrd="0" presId="urn:microsoft.com/office/officeart/2005/8/layout/radial1"/>
    <dgm:cxn modelId="{1501CAE3-3BB1-4512-B77F-6378CA3A7289}" type="presParOf" srcId="{D2335E0E-6756-4C0F-B3DA-6C6149BD3196}" destId="{3306A13F-C80C-4EA7-B1EB-37A8C715E10F}" srcOrd="11" destOrd="0" presId="urn:microsoft.com/office/officeart/2005/8/layout/radial1"/>
    <dgm:cxn modelId="{6248AA61-3968-45F4-B4E9-3B1B53C63D3F}" type="presParOf" srcId="{3306A13F-C80C-4EA7-B1EB-37A8C715E10F}" destId="{44ECEE69-C62B-4054-8000-7AF2DEE0E642}" srcOrd="0" destOrd="0" presId="urn:microsoft.com/office/officeart/2005/8/layout/radial1"/>
    <dgm:cxn modelId="{6CC6FE67-8C32-4279-AEC0-24A8F73FC600}" type="presParOf" srcId="{D2335E0E-6756-4C0F-B3DA-6C6149BD3196}" destId="{14B70C9D-A836-4F66-83A1-9C63F34622C2}" srcOrd="12" destOrd="0" presId="urn:microsoft.com/office/officeart/2005/8/layout/radial1"/>
    <dgm:cxn modelId="{8D7C08A0-20D0-444B-8E5A-7ABE02C04FB0}" type="presParOf" srcId="{D2335E0E-6756-4C0F-B3DA-6C6149BD3196}" destId="{67A5C6A3-6036-40D9-989F-21CF30018DB7}" srcOrd="13" destOrd="0" presId="urn:microsoft.com/office/officeart/2005/8/layout/radial1"/>
    <dgm:cxn modelId="{24F0D4B1-19CB-4BFA-8525-73EB4B316163}" type="presParOf" srcId="{67A5C6A3-6036-40D9-989F-21CF30018DB7}" destId="{13A4F82F-7A1F-4B61-8D4D-351FA36510C5}" srcOrd="0" destOrd="0" presId="urn:microsoft.com/office/officeart/2005/8/layout/radial1"/>
    <dgm:cxn modelId="{42C0CE72-5535-4FE8-A939-D9016BB753D7}" type="presParOf" srcId="{D2335E0E-6756-4C0F-B3DA-6C6149BD3196}" destId="{E3F22484-7A9D-423D-BC1E-DB350B5E2BD2}" srcOrd="14" destOrd="0" presId="urn:microsoft.com/office/officeart/2005/8/layout/radial1"/>
    <dgm:cxn modelId="{26E4226F-0B91-4D1F-A542-81B86D5EC215}" type="presParOf" srcId="{D2335E0E-6756-4C0F-B3DA-6C6149BD3196}" destId="{389D5BB4-A6BD-42EE-8914-6F302F00EFD0}" srcOrd="15" destOrd="0" presId="urn:microsoft.com/office/officeart/2005/8/layout/radial1"/>
    <dgm:cxn modelId="{D87574D1-DA21-4F7E-9A0B-C23F3B495CBB}" type="presParOf" srcId="{389D5BB4-A6BD-42EE-8914-6F302F00EFD0}" destId="{BA301DF1-2801-4AED-B686-F942BF55C9EF}" srcOrd="0" destOrd="0" presId="urn:microsoft.com/office/officeart/2005/8/layout/radial1"/>
    <dgm:cxn modelId="{C2E1A7EF-5E39-4B61-9B7A-2B6C76644C0C}" type="presParOf" srcId="{D2335E0E-6756-4C0F-B3DA-6C6149BD3196}" destId="{AF768468-003C-4622-A70B-45C386A140D7}" srcOrd="16" destOrd="0" presId="urn:microsoft.com/office/officeart/2005/8/layout/radial1"/>
    <dgm:cxn modelId="{44684A15-441D-49C3-80F7-91551A0798AA}" type="presParOf" srcId="{D2335E0E-6756-4C0F-B3DA-6C6149BD3196}" destId="{C0A27E17-9A3B-47FE-AA05-05BCB58E0BCC}" srcOrd="17" destOrd="0" presId="urn:microsoft.com/office/officeart/2005/8/layout/radial1"/>
    <dgm:cxn modelId="{548D2B5E-1C4A-4D65-9B51-9FCE60FF44B5}" type="presParOf" srcId="{C0A27E17-9A3B-47FE-AA05-05BCB58E0BCC}" destId="{3BB0E1F6-8AA3-4617-BF73-8F4CAEA458E4}" srcOrd="0" destOrd="0" presId="urn:microsoft.com/office/officeart/2005/8/layout/radial1"/>
    <dgm:cxn modelId="{D662AB66-72DB-45F5-8EB6-848DB591A918}" type="presParOf" srcId="{D2335E0E-6756-4C0F-B3DA-6C6149BD3196}" destId="{B3B51A94-4674-41E8-A25D-EFAAAAC0BAB6}" srcOrd="18" destOrd="0" presId="urn:microsoft.com/office/officeart/2005/8/layout/radial1"/>
    <dgm:cxn modelId="{B80846E8-9A4F-46EE-80E6-D88F85D9DE81}" type="presParOf" srcId="{D2335E0E-6756-4C0F-B3DA-6C6149BD3196}" destId="{20D44809-2D24-4CF7-AE23-CFE5B9284F67}" srcOrd="19" destOrd="0" presId="urn:microsoft.com/office/officeart/2005/8/layout/radial1"/>
    <dgm:cxn modelId="{34C8FFB4-591F-4D19-AD20-FB99EF8AB9EC}" type="presParOf" srcId="{20D44809-2D24-4CF7-AE23-CFE5B9284F67}" destId="{86F32186-4761-4709-A781-8AB8B193AF29}" srcOrd="0" destOrd="0" presId="urn:microsoft.com/office/officeart/2005/8/layout/radial1"/>
    <dgm:cxn modelId="{B5DC9FEB-2551-4082-8BBB-19ED10553F10}" type="presParOf" srcId="{D2335E0E-6756-4C0F-B3DA-6C6149BD3196}" destId="{6599C246-175E-4552-B2C4-231D7E9087A6}" srcOrd="20" destOrd="0" presId="urn:microsoft.com/office/officeart/2005/8/layout/radial1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94529C-3E4F-4637-B8FF-999B2B8FC44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7E5379-11B1-49B0-A987-BCA976B1F578}">
      <dgm:prSet phldrT="[Text]" custT="1"/>
      <dgm:spPr>
        <a:solidFill>
          <a:schemeClr val="accent1">
            <a:hueOff val="0"/>
            <a:satOff val="0"/>
            <a:lumOff val="0"/>
            <a:alpha val="69000"/>
          </a:schemeClr>
        </a:solidFill>
        <a:ln w="12700">
          <a:solidFill>
            <a:srgbClr val="7030A0"/>
          </a:solidFill>
        </a:ln>
      </dgm:spPr>
      <dgm:t>
        <a:bodyPr/>
        <a:lstStyle/>
        <a:p>
          <a:r>
            <a:rPr lang="bn-IN" sz="54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সম্পদ,ব্যয়</a:t>
          </a:r>
          <a:endParaRPr lang="en-US" sz="54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04F8233-246C-4793-865F-BC6BABEC9981}" type="parTrans" cxnId="{71949136-F19A-4F93-8AD5-D6BFC211D051}">
      <dgm:prSet/>
      <dgm:spPr/>
      <dgm:t>
        <a:bodyPr/>
        <a:lstStyle/>
        <a:p>
          <a:endParaRPr lang="en-US"/>
        </a:p>
      </dgm:t>
    </dgm:pt>
    <dgm:pt modelId="{47C1246C-4F16-4916-A852-627B8D059ECF}" type="sibTrans" cxnId="{71949136-F19A-4F93-8AD5-D6BFC211D051}">
      <dgm:prSet/>
      <dgm:spPr/>
      <dgm:t>
        <a:bodyPr/>
        <a:lstStyle/>
        <a:p>
          <a:endParaRPr lang="en-US"/>
        </a:p>
      </dgm:t>
    </dgm:pt>
    <dgm:pt modelId="{795BD699-8E07-49E0-AD22-2E2963E522E3}">
      <dgm:prSet phldrT="[Text]" custT="1"/>
      <dgm:spPr>
        <a:solidFill>
          <a:srgbClr val="92D050">
            <a:alpha val="51000"/>
          </a:srgbClr>
        </a:solidFill>
        <a:ln w="12700">
          <a:solidFill>
            <a:srgbClr val="7030A0"/>
          </a:solidFill>
        </a:ln>
      </dgm:spPr>
      <dgm:t>
        <a:bodyPr/>
        <a:lstStyle/>
        <a:p>
          <a:r>
            <a: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বৃদ্ধি</a:t>
          </a:r>
          <a:r>
            <a:rPr lang="en-US" sz="4400" dirty="0" smtClean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36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ডেবিট</a:t>
          </a:r>
          <a:r>
            <a:rPr lang="en-US" sz="4400" dirty="0" smtClean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2F59A2-E171-4D45-9C63-270390B56187}" type="parTrans" cxnId="{FDB23DE1-FB31-4F20-B07D-201093DC1959}">
      <dgm:prSet/>
      <dgm:spPr/>
      <dgm:t>
        <a:bodyPr/>
        <a:lstStyle/>
        <a:p>
          <a:endParaRPr lang="en-US"/>
        </a:p>
      </dgm:t>
    </dgm:pt>
    <dgm:pt modelId="{6534BB14-0AA3-4DD0-9841-2B756D0E2B09}" type="sibTrans" cxnId="{FDB23DE1-FB31-4F20-B07D-201093DC1959}">
      <dgm:prSet/>
      <dgm:spPr/>
      <dgm:t>
        <a:bodyPr/>
        <a:lstStyle/>
        <a:p>
          <a:endParaRPr lang="en-US"/>
        </a:p>
      </dgm:t>
    </dgm:pt>
    <dgm:pt modelId="{83584F97-A46A-4026-8612-247543E4E6F9}">
      <dgm:prSet phldrT="[Text]" custT="1"/>
      <dgm:spPr>
        <a:solidFill>
          <a:srgbClr val="92D050">
            <a:alpha val="51000"/>
          </a:srgbClr>
        </a:solidFill>
        <a:ln w="12700">
          <a:solidFill>
            <a:srgbClr val="7030A0"/>
          </a:solidFill>
        </a:ln>
      </dgm:spPr>
      <dgm:t>
        <a:bodyPr/>
        <a:lstStyle/>
        <a:p>
          <a:r>
            <a: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হ্রাস</a:t>
          </a:r>
          <a:r>
            <a:rPr lang="en-US" sz="4400" dirty="0" smtClean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ক্রেডিট</a:t>
          </a:r>
          <a:r>
            <a:rPr lang="en-US" sz="4400" dirty="0" smtClean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7E6F43F-B653-4C5A-B678-154576E2CBFD}" type="parTrans" cxnId="{66F9E97D-D424-4933-A5A9-405DF41A3DD0}">
      <dgm:prSet/>
      <dgm:spPr/>
      <dgm:t>
        <a:bodyPr/>
        <a:lstStyle/>
        <a:p>
          <a:endParaRPr lang="en-US"/>
        </a:p>
      </dgm:t>
    </dgm:pt>
    <dgm:pt modelId="{D7BE90AA-D3C5-4A57-91CB-9FAD58B2128E}" type="sibTrans" cxnId="{66F9E97D-D424-4933-A5A9-405DF41A3DD0}">
      <dgm:prSet/>
      <dgm:spPr/>
      <dgm:t>
        <a:bodyPr/>
        <a:lstStyle/>
        <a:p>
          <a:endParaRPr lang="en-US"/>
        </a:p>
      </dgm:t>
    </dgm:pt>
    <dgm:pt modelId="{A75C91CF-F4C9-4339-8971-1AC9BA50076A}">
      <dgm:prSet phldrT="[Text]" custT="1"/>
      <dgm:spPr>
        <a:solidFill>
          <a:srgbClr val="00B0F0">
            <a:alpha val="70000"/>
          </a:srgbClr>
        </a:solidFill>
        <a:ln w="12700">
          <a:solidFill>
            <a:srgbClr val="7030A0"/>
          </a:solidFill>
        </a:ln>
      </dgm:spPr>
      <dgm:t>
        <a:bodyPr/>
        <a:lstStyle/>
        <a:p>
          <a:r>
            <a:rPr lang="en-US" sz="48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দায়,আয়,মালিকানা</a:t>
          </a:r>
          <a:r>
            <a:rPr lang="en-US" sz="4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স্বত্ব</a:t>
          </a:r>
          <a:endParaRPr lang="en-US" sz="48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250AB5F-6226-4D17-B52B-2D4F31A23580}" type="parTrans" cxnId="{D50B9FFD-8FD1-4571-A32E-6C563023B93E}">
      <dgm:prSet/>
      <dgm:spPr/>
      <dgm:t>
        <a:bodyPr/>
        <a:lstStyle/>
        <a:p>
          <a:endParaRPr lang="en-US"/>
        </a:p>
      </dgm:t>
    </dgm:pt>
    <dgm:pt modelId="{9678CB23-A9E3-4FC3-9426-B577DF6D299B}" type="sibTrans" cxnId="{D50B9FFD-8FD1-4571-A32E-6C563023B93E}">
      <dgm:prSet/>
      <dgm:spPr/>
      <dgm:t>
        <a:bodyPr/>
        <a:lstStyle/>
        <a:p>
          <a:endParaRPr lang="en-US"/>
        </a:p>
      </dgm:t>
    </dgm:pt>
    <dgm:pt modelId="{7CA80F9A-0E01-4DC0-A726-5AF5C6978AF3}">
      <dgm:prSet phldrT="[Text]" custT="1"/>
      <dgm:spPr>
        <a:solidFill>
          <a:srgbClr val="00B050">
            <a:alpha val="59000"/>
          </a:srgbClr>
        </a:solidFill>
        <a:ln w="12700">
          <a:solidFill>
            <a:srgbClr val="FFC000"/>
          </a:solidFill>
        </a:ln>
      </dgm:spPr>
      <dgm:t>
        <a:bodyPr/>
        <a:lstStyle/>
        <a:p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বৃদ্ধি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36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ক্রেডিট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7F8354-4EBB-4435-BE2C-5B2C4F5425C5}" type="parTrans" cxnId="{709DF98F-3F1C-4AE0-9658-809BCD576EC9}">
      <dgm:prSet/>
      <dgm:spPr/>
      <dgm:t>
        <a:bodyPr/>
        <a:lstStyle/>
        <a:p>
          <a:endParaRPr lang="en-US"/>
        </a:p>
      </dgm:t>
    </dgm:pt>
    <dgm:pt modelId="{E87C823C-3C54-4D4E-8C9B-F14D47AAD312}" type="sibTrans" cxnId="{709DF98F-3F1C-4AE0-9658-809BCD576EC9}">
      <dgm:prSet/>
      <dgm:spPr/>
      <dgm:t>
        <a:bodyPr/>
        <a:lstStyle/>
        <a:p>
          <a:endParaRPr lang="en-US"/>
        </a:p>
      </dgm:t>
    </dgm:pt>
    <dgm:pt modelId="{F2DF0BE9-F8C7-47F7-8783-0180F9DA59FA}">
      <dgm:prSet phldrT="[Text]" custT="1"/>
      <dgm:spPr>
        <a:solidFill>
          <a:srgbClr val="00B050">
            <a:alpha val="59000"/>
          </a:srgbClr>
        </a:solidFill>
        <a:ln w="12700">
          <a:solidFill>
            <a:srgbClr val="FFC000"/>
          </a:solidFill>
        </a:ln>
      </dgm:spPr>
      <dgm:t>
        <a:bodyPr/>
        <a:lstStyle/>
        <a:p>
          <a:r>
            <a:rPr lang="en-US" sz="44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হ্রাস</a:t>
          </a:r>
          <a:r>
            <a:rPr lang="en-US" sz="4400" dirty="0" smtClean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40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ডেবিট</a:t>
          </a:r>
          <a:r>
            <a:rPr lang="en-US" sz="4400" dirty="0" smtClean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A158E6-E59E-4754-B58E-9B639538A3BB}" type="parTrans" cxnId="{24753A34-B415-4256-9755-51205C2CF88A}">
      <dgm:prSet/>
      <dgm:spPr/>
      <dgm:t>
        <a:bodyPr/>
        <a:lstStyle/>
        <a:p>
          <a:endParaRPr lang="en-US"/>
        </a:p>
      </dgm:t>
    </dgm:pt>
    <dgm:pt modelId="{28BB907D-5177-4554-AA55-8C73319F5FC5}" type="sibTrans" cxnId="{24753A34-B415-4256-9755-51205C2CF88A}">
      <dgm:prSet/>
      <dgm:spPr/>
      <dgm:t>
        <a:bodyPr/>
        <a:lstStyle/>
        <a:p>
          <a:endParaRPr lang="en-US"/>
        </a:p>
      </dgm:t>
    </dgm:pt>
    <dgm:pt modelId="{424D34DB-E859-4524-91A0-2A48F88E6894}">
      <dgm:prSet phldrT="[Text]" custT="1"/>
      <dgm:spPr>
        <a:solidFill>
          <a:srgbClr val="92D050">
            <a:alpha val="51000"/>
          </a:srgbClr>
        </a:solidFill>
        <a:ln w="12700">
          <a:solidFill>
            <a:srgbClr val="7030A0"/>
          </a:solidFill>
        </a:ln>
      </dgm:spPr>
      <dgm:t>
        <a:bodyPr/>
        <a:lstStyle/>
        <a:p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ADAC03E-3B72-4796-B45E-8439C44FB2FE}" type="parTrans" cxnId="{66E424D7-B14C-413F-8137-7BD963B00A0B}">
      <dgm:prSet/>
      <dgm:spPr/>
      <dgm:t>
        <a:bodyPr/>
        <a:lstStyle/>
        <a:p>
          <a:endParaRPr lang="en-US"/>
        </a:p>
      </dgm:t>
    </dgm:pt>
    <dgm:pt modelId="{15D81A7B-8009-4054-9B1A-413EC8863D06}" type="sibTrans" cxnId="{66E424D7-B14C-413F-8137-7BD963B00A0B}">
      <dgm:prSet/>
      <dgm:spPr/>
      <dgm:t>
        <a:bodyPr/>
        <a:lstStyle/>
        <a:p>
          <a:endParaRPr lang="en-US"/>
        </a:p>
      </dgm:t>
    </dgm:pt>
    <dgm:pt modelId="{5EEB892F-C2E9-49AE-B453-9713FB77D693}">
      <dgm:prSet phldrT="[Text]" custT="1"/>
      <dgm:spPr>
        <a:solidFill>
          <a:srgbClr val="00B050">
            <a:alpha val="59000"/>
          </a:srgbClr>
        </a:solidFill>
        <a:ln w="12700">
          <a:solidFill>
            <a:srgbClr val="FFC000"/>
          </a:solidFill>
        </a:ln>
      </dgm:spPr>
      <dgm:t>
        <a:bodyPr/>
        <a:lstStyle/>
        <a:p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62E8C8-C32D-454D-81CF-8B5C905EFDFF}" type="parTrans" cxnId="{F7C2E7FD-2CB4-4FA7-BFF3-0D2A19BEECC9}">
      <dgm:prSet/>
      <dgm:spPr/>
      <dgm:t>
        <a:bodyPr/>
        <a:lstStyle/>
        <a:p>
          <a:endParaRPr lang="en-US"/>
        </a:p>
      </dgm:t>
    </dgm:pt>
    <dgm:pt modelId="{0BAA755C-63CD-45A9-B4C8-7F8391E04429}" type="sibTrans" cxnId="{F7C2E7FD-2CB4-4FA7-BFF3-0D2A19BEECC9}">
      <dgm:prSet/>
      <dgm:spPr/>
      <dgm:t>
        <a:bodyPr/>
        <a:lstStyle/>
        <a:p>
          <a:endParaRPr lang="en-US"/>
        </a:p>
      </dgm:t>
    </dgm:pt>
    <dgm:pt modelId="{B217D49A-F90D-44AB-9D98-A787A76ECB16}" type="pres">
      <dgm:prSet presAssocID="{4694529C-3E4F-4637-B8FF-999B2B8FC44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058DEE4-DA6A-4F09-ACD9-EADA21E757FF}" type="pres">
      <dgm:prSet presAssocID="{6C7E5379-11B1-49B0-A987-BCA976B1F578}" presName="linNode" presStyleCnt="0"/>
      <dgm:spPr/>
    </dgm:pt>
    <dgm:pt modelId="{8DA2F447-B71A-4726-839C-ED8A0A4B9161}" type="pres">
      <dgm:prSet presAssocID="{6C7E5379-11B1-49B0-A987-BCA976B1F578}" presName="parentShp" presStyleLbl="node1" presStyleIdx="0" presStyleCnt="2" custLinFactNeighborY="4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DF937C-29C1-4603-9ED5-DF86EF62818E}" type="pres">
      <dgm:prSet presAssocID="{6C7E5379-11B1-49B0-A987-BCA976B1F578}" presName="childShp" presStyleLbl="bgAccFollowNode1" presStyleIdx="0" presStyleCnt="2" custLinFactNeighborX="14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060EC8-BBD7-4F6E-97C0-5E138580AF77}" type="pres">
      <dgm:prSet presAssocID="{47C1246C-4F16-4916-A852-627B8D059ECF}" presName="spacing" presStyleCnt="0"/>
      <dgm:spPr/>
    </dgm:pt>
    <dgm:pt modelId="{9F141E0D-3462-4D21-826A-C0AE8E7836BA}" type="pres">
      <dgm:prSet presAssocID="{A75C91CF-F4C9-4339-8971-1AC9BA50076A}" presName="linNode" presStyleCnt="0"/>
      <dgm:spPr/>
    </dgm:pt>
    <dgm:pt modelId="{EE8A6EB9-0ACD-45BF-9AA7-BF77026F6380}" type="pres">
      <dgm:prSet presAssocID="{A75C91CF-F4C9-4339-8971-1AC9BA50076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6F722-A614-44F9-9DA7-A3049809FFEC}" type="pres">
      <dgm:prSet presAssocID="{A75C91CF-F4C9-4339-8971-1AC9BA50076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B92CBF-4BB8-4DF3-B286-5B30BD5DC21B}" type="presOf" srcId="{5EEB892F-C2E9-49AE-B453-9713FB77D693}" destId="{DA56F722-A614-44F9-9DA7-A3049809FFEC}" srcOrd="0" destOrd="1" presId="urn:microsoft.com/office/officeart/2005/8/layout/vList6"/>
    <dgm:cxn modelId="{9FEFB54D-9477-4CEC-BAFB-42C3824E52D3}" type="presOf" srcId="{6C7E5379-11B1-49B0-A987-BCA976B1F578}" destId="{8DA2F447-B71A-4726-839C-ED8A0A4B9161}" srcOrd="0" destOrd="0" presId="urn:microsoft.com/office/officeart/2005/8/layout/vList6"/>
    <dgm:cxn modelId="{48903446-481C-41E8-AF90-DEAEDBEB34C5}" type="presOf" srcId="{F2DF0BE9-F8C7-47F7-8783-0180F9DA59FA}" destId="{DA56F722-A614-44F9-9DA7-A3049809FFEC}" srcOrd="0" destOrd="2" presId="urn:microsoft.com/office/officeart/2005/8/layout/vList6"/>
    <dgm:cxn modelId="{DC77815A-8C56-43F5-A034-C5C418656EE4}" type="presOf" srcId="{4694529C-3E4F-4637-B8FF-999B2B8FC44F}" destId="{B217D49A-F90D-44AB-9D98-A787A76ECB16}" srcOrd="0" destOrd="0" presId="urn:microsoft.com/office/officeart/2005/8/layout/vList6"/>
    <dgm:cxn modelId="{F7C2E7FD-2CB4-4FA7-BFF3-0D2A19BEECC9}" srcId="{A75C91CF-F4C9-4339-8971-1AC9BA50076A}" destId="{5EEB892F-C2E9-49AE-B453-9713FB77D693}" srcOrd="1" destOrd="0" parTransId="{DE62E8C8-C32D-454D-81CF-8B5C905EFDFF}" sibTransId="{0BAA755C-63CD-45A9-B4C8-7F8391E04429}"/>
    <dgm:cxn modelId="{66F9E97D-D424-4933-A5A9-405DF41A3DD0}" srcId="{6C7E5379-11B1-49B0-A987-BCA976B1F578}" destId="{83584F97-A46A-4026-8612-247543E4E6F9}" srcOrd="2" destOrd="0" parTransId="{D7E6F43F-B653-4C5A-B678-154576E2CBFD}" sibTransId="{D7BE90AA-D3C5-4A57-91CB-9FAD58B2128E}"/>
    <dgm:cxn modelId="{CAE49FAD-2DFE-4751-8930-3A266E8D19FE}" type="presOf" srcId="{7CA80F9A-0E01-4DC0-A726-5AF5C6978AF3}" destId="{DA56F722-A614-44F9-9DA7-A3049809FFEC}" srcOrd="0" destOrd="0" presId="urn:microsoft.com/office/officeart/2005/8/layout/vList6"/>
    <dgm:cxn modelId="{71949136-F19A-4F93-8AD5-D6BFC211D051}" srcId="{4694529C-3E4F-4637-B8FF-999B2B8FC44F}" destId="{6C7E5379-11B1-49B0-A987-BCA976B1F578}" srcOrd="0" destOrd="0" parTransId="{A04F8233-246C-4793-865F-BC6BABEC9981}" sibTransId="{47C1246C-4F16-4916-A852-627B8D059ECF}"/>
    <dgm:cxn modelId="{709DF98F-3F1C-4AE0-9658-809BCD576EC9}" srcId="{A75C91CF-F4C9-4339-8971-1AC9BA50076A}" destId="{7CA80F9A-0E01-4DC0-A726-5AF5C6978AF3}" srcOrd="0" destOrd="0" parTransId="{087F8354-4EBB-4435-BE2C-5B2C4F5425C5}" sibTransId="{E87C823C-3C54-4D4E-8C9B-F14D47AAD312}"/>
    <dgm:cxn modelId="{FB76B7F7-4CCD-44C3-8904-11117F39D6D7}" type="presOf" srcId="{A75C91CF-F4C9-4339-8971-1AC9BA50076A}" destId="{EE8A6EB9-0ACD-45BF-9AA7-BF77026F6380}" srcOrd="0" destOrd="0" presId="urn:microsoft.com/office/officeart/2005/8/layout/vList6"/>
    <dgm:cxn modelId="{66E424D7-B14C-413F-8137-7BD963B00A0B}" srcId="{6C7E5379-11B1-49B0-A987-BCA976B1F578}" destId="{424D34DB-E859-4524-91A0-2A48F88E6894}" srcOrd="1" destOrd="0" parTransId="{CADAC03E-3B72-4796-B45E-8439C44FB2FE}" sibTransId="{15D81A7B-8009-4054-9B1A-413EC8863D06}"/>
    <dgm:cxn modelId="{24753A34-B415-4256-9755-51205C2CF88A}" srcId="{A75C91CF-F4C9-4339-8971-1AC9BA50076A}" destId="{F2DF0BE9-F8C7-47F7-8783-0180F9DA59FA}" srcOrd="2" destOrd="0" parTransId="{DAA158E6-E59E-4754-B58E-9B639538A3BB}" sibTransId="{28BB907D-5177-4554-AA55-8C73319F5FC5}"/>
    <dgm:cxn modelId="{568653B3-DA92-40C9-A5B2-7287FE8D1F3D}" type="presOf" srcId="{83584F97-A46A-4026-8612-247543E4E6F9}" destId="{87DF937C-29C1-4603-9ED5-DF86EF62818E}" srcOrd="0" destOrd="2" presId="urn:microsoft.com/office/officeart/2005/8/layout/vList6"/>
    <dgm:cxn modelId="{776F0F0D-857A-4E1E-B23B-B4A5210688B9}" type="presOf" srcId="{795BD699-8E07-49E0-AD22-2E2963E522E3}" destId="{87DF937C-29C1-4603-9ED5-DF86EF62818E}" srcOrd="0" destOrd="0" presId="urn:microsoft.com/office/officeart/2005/8/layout/vList6"/>
    <dgm:cxn modelId="{843E9848-6438-452C-8235-AE67533FCAC4}" type="presOf" srcId="{424D34DB-E859-4524-91A0-2A48F88E6894}" destId="{87DF937C-29C1-4603-9ED5-DF86EF62818E}" srcOrd="0" destOrd="1" presId="urn:microsoft.com/office/officeart/2005/8/layout/vList6"/>
    <dgm:cxn modelId="{D50B9FFD-8FD1-4571-A32E-6C563023B93E}" srcId="{4694529C-3E4F-4637-B8FF-999B2B8FC44F}" destId="{A75C91CF-F4C9-4339-8971-1AC9BA50076A}" srcOrd="1" destOrd="0" parTransId="{D250AB5F-6226-4D17-B52B-2D4F31A23580}" sibTransId="{9678CB23-A9E3-4FC3-9426-B577DF6D299B}"/>
    <dgm:cxn modelId="{FDB23DE1-FB31-4F20-B07D-201093DC1959}" srcId="{6C7E5379-11B1-49B0-A987-BCA976B1F578}" destId="{795BD699-8E07-49E0-AD22-2E2963E522E3}" srcOrd="0" destOrd="0" parTransId="{572F59A2-E171-4D45-9C63-270390B56187}" sibTransId="{6534BB14-0AA3-4DD0-9841-2B756D0E2B09}"/>
    <dgm:cxn modelId="{D2902A73-E19D-491A-9578-D0A2AE979AF0}" type="presParOf" srcId="{B217D49A-F90D-44AB-9D98-A787A76ECB16}" destId="{5058DEE4-DA6A-4F09-ACD9-EADA21E757FF}" srcOrd="0" destOrd="0" presId="urn:microsoft.com/office/officeart/2005/8/layout/vList6"/>
    <dgm:cxn modelId="{DACD06A4-8156-44D3-AC3A-A447D2980D01}" type="presParOf" srcId="{5058DEE4-DA6A-4F09-ACD9-EADA21E757FF}" destId="{8DA2F447-B71A-4726-839C-ED8A0A4B9161}" srcOrd="0" destOrd="0" presId="urn:microsoft.com/office/officeart/2005/8/layout/vList6"/>
    <dgm:cxn modelId="{92BFB1D4-076A-4E00-92C1-F5BE044C03D8}" type="presParOf" srcId="{5058DEE4-DA6A-4F09-ACD9-EADA21E757FF}" destId="{87DF937C-29C1-4603-9ED5-DF86EF62818E}" srcOrd="1" destOrd="0" presId="urn:microsoft.com/office/officeart/2005/8/layout/vList6"/>
    <dgm:cxn modelId="{481AF76A-23FF-487A-BD9B-751D7154907D}" type="presParOf" srcId="{B217D49A-F90D-44AB-9D98-A787A76ECB16}" destId="{0E060EC8-BBD7-4F6E-97C0-5E138580AF77}" srcOrd="1" destOrd="0" presId="urn:microsoft.com/office/officeart/2005/8/layout/vList6"/>
    <dgm:cxn modelId="{13DB79AA-F824-45D8-96D2-3D5F1574CB59}" type="presParOf" srcId="{B217D49A-F90D-44AB-9D98-A787A76ECB16}" destId="{9F141E0D-3462-4D21-826A-C0AE8E7836BA}" srcOrd="2" destOrd="0" presId="urn:microsoft.com/office/officeart/2005/8/layout/vList6"/>
    <dgm:cxn modelId="{8C846BB4-0662-483B-83B9-83C0B7FAD7CB}" type="presParOf" srcId="{9F141E0D-3462-4D21-826A-C0AE8E7836BA}" destId="{EE8A6EB9-0ACD-45BF-9AA7-BF77026F6380}" srcOrd="0" destOrd="0" presId="urn:microsoft.com/office/officeart/2005/8/layout/vList6"/>
    <dgm:cxn modelId="{F833C069-5076-4EE9-99D0-85CD5A69CEFE}" type="presParOf" srcId="{9F141E0D-3462-4D21-826A-C0AE8E7836BA}" destId="{DA56F722-A614-44F9-9DA7-A3049809FFE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0BF6C5-D25D-40C4-B286-6A3CA3C6B173}">
      <dsp:nvSpPr>
        <dsp:cNvPr id="0" name=""/>
        <dsp:cNvSpPr/>
      </dsp:nvSpPr>
      <dsp:spPr>
        <a:xfrm>
          <a:off x="2167784" y="-48579"/>
          <a:ext cx="3961238" cy="1716050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হিসাবের দুটি পক্ষ থাকে অর্থাৎডেবিট ও ক্রেডিট পক্ষ</a:t>
          </a:r>
          <a:endParaRPr lang="en-US" sz="32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18045" y="1682"/>
        <a:ext cx="3860716" cy="1615528"/>
      </dsp:txXfrm>
    </dsp:sp>
    <dsp:sp modelId="{267EC7B7-DB36-45B2-AA32-D74485DBCCA9}">
      <dsp:nvSpPr>
        <dsp:cNvPr id="0" name=""/>
        <dsp:cNvSpPr/>
      </dsp:nvSpPr>
      <dsp:spPr>
        <a:xfrm rot="3509884">
          <a:off x="4636373" y="2360116"/>
          <a:ext cx="1225637" cy="491033"/>
        </a:xfrm>
        <a:prstGeom prst="leftRightArrow">
          <a:avLst>
            <a:gd name="adj1" fmla="val 60000"/>
            <a:gd name="adj2" fmla="val 50000"/>
          </a:avLst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783683" y="2458323"/>
        <a:ext cx="931017" cy="294619"/>
      </dsp:txXfrm>
    </dsp:sp>
    <dsp:sp modelId="{25D43846-ACB3-4F96-81B1-A8CE7BB017E7}">
      <dsp:nvSpPr>
        <dsp:cNvPr id="0" name=""/>
        <dsp:cNvSpPr/>
      </dsp:nvSpPr>
      <dsp:spPr>
        <a:xfrm>
          <a:off x="4851087" y="3543796"/>
          <a:ext cx="2805906" cy="1402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ক্রেডিট</a:t>
          </a:r>
          <a:r>
            <a:rPr lang="en-US" sz="3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পক্ষ</a:t>
          </a:r>
          <a:endParaRPr lang="en-US" sz="3600" kern="1200" dirty="0" smtClean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36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সুবিধা</a:t>
          </a:r>
          <a:r>
            <a:rPr lang="en-US" sz="3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দাতা</a:t>
          </a:r>
          <a:r>
            <a:rPr lang="en-US" sz="3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)</a:t>
          </a:r>
          <a:endParaRPr lang="en-US" sz="36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92178" y="3584887"/>
        <a:ext cx="2723724" cy="1320771"/>
      </dsp:txXfrm>
    </dsp:sp>
    <dsp:sp modelId="{D406252E-E8F2-4E11-AB5D-B80D764B5CE4}">
      <dsp:nvSpPr>
        <dsp:cNvPr id="0" name=""/>
        <dsp:cNvSpPr/>
      </dsp:nvSpPr>
      <dsp:spPr>
        <a:xfrm rot="10766567">
          <a:off x="3493471" y="3697288"/>
          <a:ext cx="1225637" cy="491033"/>
        </a:xfrm>
        <a:prstGeom prst="leftRightArrow">
          <a:avLst>
            <a:gd name="adj1" fmla="val 60000"/>
            <a:gd name="adj2" fmla="val 50000"/>
          </a:avLst>
        </a:prstGeom>
        <a:solidFill>
          <a:srgbClr val="00206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3640781" y="3795495"/>
        <a:ext cx="931017" cy="294619"/>
      </dsp:txXfrm>
    </dsp:sp>
    <dsp:sp modelId="{0C9C814B-90A9-4BF9-A073-399091CB8B8B}">
      <dsp:nvSpPr>
        <dsp:cNvPr id="0" name=""/>
        <dsp:cNvSpPr/>
      </dsp:nvSpPr>
      <dsp:spPr>
        <a:xfrm>
          <a:off x="513205" y="3585984"/>
          <a:ext cx="2805906" cy="1402953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ডেবিট</a:t>
          </a:r>
          <a:r>
            <a:rPr lang="en-US" sz="3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পক্ষ</a:t>
          </a:r>
          <a:endParaRPr lang="en-US" sz="3600" kern="1200" dirty="0" smtClean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36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সুবিধা</a:t>
          </a:r>
          <a:r>
            <a:rPr lang="en-US" sz="3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প্রাপক</a:t>
          </a:r>
          <a:r>
            <a:rPr lang="en-US" sz="3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)</a:t>
          </a:r>
          <a:endParaRPr lang="en-US" sz="36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4296" y="3627075"/>
        <a:ext cx="2723724" cy="1320771"/>
      </dsp:txXfrm>
    </dsp:sp>
    <dsp:sp modelId="{C07B859C-73F0-42C6-9A39-FC6D2C4F9D8C}">
      <dsp:nvSpPr>
        <dsp:cNvPr id="0" name=""/>
        <dsp:cNvSpPr/>
      </dsp:nvSpPr>
      <dsp:spPr>
        <a:xfrm rot="18161579">
          <a:off x="2369224" y="2381211"/>
          <a:ext cx="1225637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516534" y="2479418"/>
        <a:ext cx="931017" cy="294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176547-2832-4AA8-A267-E9D211CC6D2D}">
      <dsp:nvSpPr>
        <dsp:cNvPr id="0" name=""/>
        <dsp:cNvSpPr/>
      </dsp:nvSpPr>
      <dsp:spPr>
        <a:xfrm>
          <a:off x="7874445" y="2345383"/>
          <a:ext cx="3435238" cy="2102902"/>
        </a:xfrm>
        <a:prstGeom prst="rect">
          <a:avLst/>
        </a:prstGeom>
        <a:solidFill>
          <a:srgbClr val="00B0F0">
            <a:alpha val="72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মিঃরফিক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ক্রেডিট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(সুবিধা দাতা)</a:t>
          </a:r>
          <a:endParaRPr lang="en-US" sz="28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874445" y="2345383"/>
        <a:ext cx="3435238" cy="2102902"/>
      </dsp:txXfrm>
    </dsp:sp>
    <dsp:sp modelId="{D7379D9B-9790-4022-B6E9-8A108A8CA816}">
      <dsp:nvSpPr>
        <dsp:cNvPr id="0" name=""/>
        <dsp:cNvSpPr/>
      </dsp:nvSpPr>
      <dsp:spPr>
        <a:xfrm>
          <a:off x="98792" y="2373415"/>
          <a:ext cx="3576810" cy="21334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মিঃরতন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ডেবিট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(সুবিধা প্রাপক)</a:t>
          </a:r>
          <a:endParaRPr lang="en-US" sz="28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8792" y="2373415"/>
        <a:ext cx="3576810" cy="21334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9D6251-968A-4A23-8EF0-934C2AD1EE38}">
      <dsp:nvSpPr>
        <dsp:cNvPr id="0" name=""/>
        <dsp:cNvSpPr/>
      </dsp:nvSpPr>
      <dsp:spPr>
        <a:xfrm rot="10800000">
          <a:off x="0" y="451381"/>
          <a:ext cx="3114882" cy="1245952"/>
        </a:xfrm>
        <a:prstGeom prst="rightArrow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CFDBB-F534-47A8-B49F-F1F1D7844EAA}">
      <dsp:nvSpPr>
        <dsp:cNvPr id="0" name=""/>
        <dsp:cNvSpPr/>
      </dsp:nvSpPr>
      <dsp:spPr>
        <a:xfrm>
          <a:off x="251259" y="782830"/>
          <a:ext cx="2552134" cy="622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5760" rIns="0" bIns="3657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rPr>
            <a:t>১০০০ টাকা</a:t>
          </a:r>
          <a:endParaRPr lang="en-US" sz="3600" kern="1200" dirty="0">
            <a:solidFill>
              <a:schemeClr val="bg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1259" y="782830"/>
        <a:ext cx="2552134" cy="6229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724A1-584A-4E37-B026-D53AF174775D}">
      <dsp:nvSpPr>
        <dsp:cNvPr id="0" name=""/>
        <dsp:cNvSpPr/>
      </dsp:nvSpPr>
      <dsp:spPr>
        <a:xfrm>
          <a:off x="4153835" y="2747947"/>
          <a:ext cx="1314641" cy="1314641"/>
        </a:xfrm>
        <a:prstGeom prst="ellipse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চক্র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46360" y="2940472"/>
        <a:ext cx="929591" cy="929591"/>
      </dsp:txXfrm>
    </dsp:sp>
    <dsp:sp modelId="{6F7F1397-AD75-4A32-8B0B-A22B86180EA1}">
      <dsp:nvSpPr>
        <dsp:cNvPr id="0" name=""/>
        <dsp:cNvSpPr/>
      </dsp:nvSpPr>
      <dsp:spPr>
        <a:xfrm rot="16185090">
          <a:off x="4091442" y="2021866"/>
          <a:ext cx="1427533" cy="24653"/>
        </a:xfrm>
        <a:custGeom>
          <a:avLst/>
          <a:gdLst/>
          <a:ahLst/>
          <a:cxnLst/>
          <a:rect l="0" t="0" r="0" b="0"/>
          <a:pathLst>
            <a:path>
              <a:moveTo>
                <a:pt x="0" y="12326"/>
              </a:moveTo>
              <a:lnTo>
                <a:pt x="1427533" y="12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769521" y="1998505"/>
        <a:ext cx="71376" cy="71376"/>
      </dsp:txXfrm>
    </dsp:sp>
    <dsp:sp modelId="{B062E286-5F35-4332-A2BE-63AE3F2A7CB9}">
      <dsp:nvSpPr>
        <dsp:cNvPr id="0" name=""/>
        <dsp:cNvSpPr/>
      </dsp:nvSpPr>
      <dsp:spPr>
        <a:xfrm>
          <a:off x="4141942" y="5797"/>
          <a:ext cx="1314641" cy="1314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১।লেনদেন শনাক্তকরণ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34467" y="198322"/>
        <a:ext cx="929591" cy="929591"/>
      </dsp:txXfrm>
    </dsp:sp>
    <dsp:sp modelId="{A61DA5C6-1EEA-46F9-A619-E60933E84340}">
      <dsp:nvSpPr>
        <dsp:cNvPr id="0" name=""/>
        <dsp:cNvSpPr/>
      </dsp:nvSpPr>
      <dsp:spPr>
        <a:xfrm rot="18365430">
          <a:off x="4905555" y="2285984"/>
          <a:ext cx="1425052" cy="24653"/>
        </a:xfrm>
        <a:custGeom>
          <a:avLst/>
          <a:gdLst/>
          <a:ahLst/>
          <a:cxnLst/>
          <a:rect l="0" t="0" r="0" b="0"/>
          <a:pathLst>
            <a:path>
              <a:moveTo>
                <a:pt x="0" y="12326"/>
              </a:moveTo>
              <a:lnTo>
                <a:pt x="1425052" y="12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82455" y="2262685"/>
        <a:ext cx="71252" cy="71252"/>
      </dsp:txXfrm>
    </dsp:sp>
    <dsp:sp modelId="{0E283422-9331-4724-86DF-6756399D8597}">
      <dsp:nvSpPr>
        <dsp:cNvPr id="0" name=""/>
        <dsp:cNvSpPr/>
      </dsp:nvSpPr>
      <dsp:spPr>
        <a:xfrm>
          <a:off x="5767686" y="534033"/>
          <a:ext cx="1314641" cy="1314641"/>
        </a:xfrm>
        <a:prstGeom prst="ellipse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২।লেনদেন বিশ্লেষন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60211" y="726558"/>
        <a:ext cx="929591" cy="929591"/>
      </dsp:txXfrm>
    </dsp:sp>
    <dsp:sp modelId="{29B404A7-221F-4B1F-A900-40C12C629498}">
      <dsp:nvSpPr>
        <dsp:cNvPr id="0" name=""/>
        <dsp:cNvSpPr/>
      </dsp:nvSpPr>
      <dsp:spPr>
        <a:xfrm rot="20543643">
          <a:off x="5404134" y="2977455"/>
          <a:ext cx="1432659" cy="24653"/>
        </a:xfrm>
        <a:custGeom>
          <a:avLst/>
          <a:gdLst/>
          <a:ahLst/>
          <a:cxnLst/>
          <a:rect l="0" t="0" r="0" b="0"/>
          <a:pathLst>
            <a:path>
              <a:moveTo>
                <a:pt x="0" y="12326"/>
              </a:moveTo>
              <a:lnTo>
                <a:pt x="1432659" y="12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84647" y="2953965"/>
        <a:ext cx="71632" cy="71632"/>
      </dsp:txXfrm>
    </dsp:sp>
    <dsp:sp modelId="{6BE97FAD-1711-48F9-8280-1D0E986DEAF7}">
      <dsp:nvSpPr>
        <dsp:cNvPr id="0" name=""/>
        <dsp:cNvSpPr/>
      </dsp:nvSpPr>
      <dsp:spPr>
        <a:xfrm>
          <a:off x="6772451" y="1916974"/>
          <a:ext cx="1314641" cy="1314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৩।জাবেদা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ভুক্তকরণ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964976" y="2109499"/>
        <a:ext cx="929591" cy="929591"/>
      </dsp:txXfrm>
    </dsp:sp>
    <dsp:sp modelId="{492D4F02-9B7C-400E-BD29-8A8CFCA96EDF}">
      <dsp:nvSpPr>
        <dsp:cNvPr id="0" name=""/>
        <dsp:cNvSpPr/>
      </dsp:nvSpPr>
      <dsp:spPr>
        <a:xfrm rot="1112666">
          <a:off x="5396771" y="3832159"/>
          <a:ext cx="1447385" cy="24653"/>
        </a:xfrm>
        <a:custGeom>
          <a:avLst/>
          <a:gdLst/>
          <a:ahLst/>
          <a:cxnLst/>
          <a:rect l="0" t="0" r="0" b="0"/>
          <a:pathLst>
            <a:path>
              <a:moveTo>
                <a:pt x="0" y="12326"/>
              </a:moveTo>
              <a:lnTo>
                <a:pt x="1447385" y="12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084279" y="3808301"/>
        <a:ext cx="72369" cy="72369"/>
      </dsp:txXfrm>
    </dsp:sp>
    <dsp:sp modelId="{8979987B-69F5-47DA-8A02-E8A0C21092BB}">
      <dsp:nvSpPr>
        <dsp:cNvPr id="0" name=""/>
        <dsp:cNvSpPr/>
      </dsp:nvSpPr>
      <dsp:spPr>
        <a:xfrm>
          <a:off x="6772451" y="3626382"/>
          <a:ext cx="1314641" cy="1314641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৪।খতিয়ানে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স্থানান্তর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964976" y="3818907"/>
        <a:ext cx="929591" cy="929591"/>
      </dsp:txXfrm>
    </dsp:sp>
    <dsp:sp modelId="{A217429F-AADB-48B4-88D5-1915472A30A9}">
      <dsp:nvSpPr>
        <dsp:cNvPr id="0" name=""/>
        <dsp:cNvSpPr/>
      </dsp:nvSpPr>
      <dsp:spPr>
        <a:xfrm rot="3269167">
          <a:off x="4886308" y="4523629"/>
          <a:ext cx="1463547" cy="24653"/>
        </a:xfrm>
        <a:custGeom>
          <a:avLst/>
          <a:gdLst/>
          <a:ahLst/>
          <a:cxnLst/>
          <a:rect l="0" t="0" r="0" b="0"/>
          <a:pathLst>
            <a:path>
              <a:moveTo>
                <a:pt x="0" y="12326"/>
              </a:moveTo>
              <a:lnTo>
                <a:pt x="1463547" y="12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81492" y="4499367"/>
        <a:ext cx="73177" cy="73177"/>
      </dsp:txXfrm>
    </dsp:sp>
    <dsp:sp modelId="{F8B6E9E9-D98C-4912-8897-B3CCC5B5D8F2}">
      <dsp:nvSpPr>
        <dsp:cNvPr id="0" name=""/>
        <dsp:cNvSpPr/>
      </dsp:nvSpPr>
      <dsp:spPr>
        <a:xfrm>
          <a:off x="5767686" y="5009323"/>
          <a:ext cx="1314641" cy="1314641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৫রেওয়ামিল </a:t>
          </a:r>
          <a:r>
            <a:rPr lang="en-US" sz="18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প্রস্তুতকরণ</a:t>
          </a:r>
          <a:endParaRPr lang="en-US" sz="1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60211" y="5201848"/>
        <a:ext cx="929591" cy="929591"/>
      </dsp:txXfrm>
    </dsp:sp>
    <dsp:sp modelId="{3306A13F-C80C-4EA7-B1EB-37A8C715E10F}">
      <dsp:nvSpPr>
        <dsp:cNvPr id="0" name=""/>
        <dsp:cNvSpPr/>
      </dsp:nvSpPr>
      <dsp:spPr>
        <a:xfrm rot="5414656">
          <a:off x="4067711" y="4787747"/>
          <a:ext cx="1474995" cy="24653"/>
        </a:xfrm>
        <a:custGeom>
          <a:avLst/>
          <a:gdLst/>
          <a:ahLst/>
          <a:cxnLst/>
          <a:rect l="0" t="0" r="0" b="0"/>
          <a:pathLst>
            <a:path>
              <a:moveTo>
                <a:pt x="0" y="12326"/>
              </a:moveTo>
              <a:lnTo>
                <a:pt x="1474995" y="12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768334" y="4763199"/>
        <a:ext cx="73749" cy="73749"/>
      </dsp:txXfrm>
    </dsp:sp>
    <dsp:sp modelId="{14B70C9D-A836-4F66-83A1-9C63F34622C2}">
      <dsp:nvSpPr>
        <dsp:cNvPr id="0" name=""/>
        <dsp:cNvSpPr/>
      </dsp:nvSpPr>
      <dsp:spPr>
        <a:xfrm>
          <a:off x="4141942" y="5537559"/>
          <a:ext cx="1314641" cy="1314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৬।সমন্বয়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34467" y="5730084"/>
        <a:ext cx="929591" cy="929591"/>
      </dsp:txXfrm>
    </dsp:sp>
    <dsp:sp modelId="{67A5C6A3-6036-40D9-989F-21CF30018DB7}">
      <dsp:nvSpPr>
        <dsp:cNvPr id="0" name=""/>
        <dsp:cNvSpPr/>
      </dsp:nvSpPr>
      <dsp:spPr>
        <a:xfrm rot="7554672">
          <a:off x="3253621" y="4523629"/>
          <a:ext cx="1477431" cy="24653"/>
        </a:xfrm>
        <a:custGeom>
          <a:avLst/>
          <a:gdLst/>
          <a:ahLst/>
          <a:cxnLst/>
          <a:rect l="0" t="0" r="0" b="0"/>
          <a:pathLst>
            <a:path>
              <a:moveTo>
                <a:pt x="0" y="12326"/>
              </a:moveTo>
              <a:lnTo>
                <a:pt x="1477431" y="12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955401" y="4499020"/>
        <a:ext cx="73871" cy="73871"/>
      </dsp:txXfrm>
    </dsp:sp>
    <dsp:sp modelId="{E3F22484-7A9D-423D-BC1E-DB350B5E2BD2}">
      <dsp:nvSpPr>
        <dsp:cNvPr id="0" name=""/>
        <dsp:cNvSpPr/>
      </dsp:nvSpPr>
      <dsp:spPr>
        <a:xfrm>
          <a:off x="2516198" y="5009323"/>
          <a:ext cx="1314641" cy="1314641"/>
        </a:xfrm>
        <a:prstGeom prst="ellipse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৭।কার্যপত্র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প্রস্তুত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08723" y="5201848"/>
        <a:ext cx="929591" cy="929591"/>
      </dsp:txXfrm>
    </dsp:sp>
    <dsp:sp modelId="{389D5BB4-A6BD-42EE-8914-6F302F00EFD0}">
      <dsp:nvSpPr>
        <dsp:cNvPr id="0" name=""/>
        <dsp:cNvSpPr/>
      </dsp:nvSpPr>
      <dsp:spPr>
        <a:xfrm rot="9696673">
          <a:off x="2754981" y="3832159"/>
          <a:ext cx="1469947" cy="24653"/>
        </a:xfrm>
        <a:custGeom>
          <a:avLst/>
          <a:gdLst/>
          <a:ahLst/>
          <a:cxnLst/>
          <a:rect l="0" t="0" r="0" b="0"/>
          <a:pathLst>
            <a:path>
              <a:moveTo>
                <a:pt x="0" y="12326"/>
              </a:moveTo>
              <a:lnTo>
                <a:pt x="1469947" y="12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53206" y="3807737"/>
        <a:ext cx="73497" cy="73497"/>
      </dsp:txXfrm>
    </dsp:sp>
    <dsp:sp modelId="{AF768468-003C-4622-A70B-45C386A140D7}">
      <dsp:nvSpPr>
        <dsp:cNvPr id="0" name=""/>
        <dsp:cNvSpPr/>
      </dsp:nvSpPr>
      <dsp:spPr>
        <a:xfrm>
          <a:off x="1511433" y="3626382"/>
          <a:ext cx="1314641" cy="1314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৮।আর্থিক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বিবরণী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03958" y="3818907"/>
        <a:ext cx="929591" cy="929591"/>
      </dsp:txXfrm>
    </dsp:sp>
    <dsp:sp modelId="{C0A27E17-9A3B-47FE-AA05-05BCB58E0BCC}">
      <dsp:nvSpPr>
        <dsp:cNvPr id="0" name=""/>
        <dsp:cNvSpPr/>
      </dsp:nvSpPr>
      <dsp:spPr>
        <a:xfrm rot="11847428">
          <a:off x="2762284" y="2977455"/>
          <a:ext cx="1455341" cy="24653"/>
        </a:xfrm>
        <a:custGeom>
          <a:avLst/>
          <a:gdLst/>
          <a:ahLst/>
          <a:cxnLst/>
          <a:rect l="0" t="0" r="0" b="0"/>
          <a:pathLst>
            <a:path>
              <a:moveTo>
                <a:pt x="0" y="12326"/>
              </a:moveTo>
              <a:lnTo>
                <a:pt x="1455341" y="12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53571" y="2953398"/>
        <a:ext cx="72767" cy="72767"/>
      </dsp:txXfrm>
    </dsp:sp>
    <dsp:sp modelId="{B3B51A94-4674-41E8-A25D-EFAAAAC0BAB6}">
      <dsp:nvSpPr>
        <dsp:cNvPr id="0" name=""/>
        <dsp:cNvSpPr/>
      </dsp:nvSpPr>
      <dsp:spPr>
        <a:xfrm>
          <a:off x="1511433" y="1916974"/>
          <a:ext cx="1314641" cy="1314641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৯।সমাপনী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03958" y="2109499"/>
        <a:ext cx="929591" cy="929591"/>
      </dsp:txXfrm>
    </dsp:sp>
    <dsp:sp modelId="{20D44809-2D24-4CF7-AE23-CFE5B9284F67}">
      <dsp:nvSpPr>
        <dsp:cNvPr id="0" name=""/>
        <dsp:cNvSpPr/>
      </dsp:nvSpPr>
      <dsp:spPr>
        <a:xfrm rot="14010574">
          <a:off x="3272771" y="2285984"/>
          <a:ext cx="1439131" cy="24653"/>
        </a:xfrm>
        <a:custGeom>
          <a:avLst/>
          <a:gdLst/>
          <a:ahLst/>
          <a:cxnLst/>
          <a:rect l="0" t="0" r="0" b="0"/>
          <a:pathLst>
            <a:path>
              <a:moveTo>
                <a:pt x="0" y="12326"/>
              </a:moveTo>
              <a:lnTo>
                <a:pt x="1439131" y="12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956359" y="2262333"/>
        <a:ext cx="71956" cy="71956"/>
      </dsp:txXfrm>
    </dsp:sp>
    <dsp:sp modelId="{6599C246-175E-4552-B2C4-231D7E9087A6}">
      <dsp:nvSpPr>
        <dsp:cNvPr id="0" name=""/>
        <dsp:cNvSpPr/>
      </dsp:nvSpPr>
      <dsp:spPr>
        <a:xfrm>
          <a:off x="2516198" y="534033"/>
          <a:ext cx="1314641" cy="1314641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১০।হিসাব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পরবর্তী</a:t>
          </a:r>
          <a:r>
            <a:rPr lang="en-US" sz="2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রেওয়ামিল</a:t>
          </a:r>
          <a:endParaRPr lang="en-US" sz="2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08723" y="726558"/>
        <a:ext cx="929591" cy="9295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F937C-29C1-4603-9ED5-DF86EF62818E}">
      <dsp:nvSpPr>
        <dsp:cNvPr id="0" name=""/>
        <dsp:cNvSpPr/>
      </dsp:nvSpPr>
      <dsp:spPr>
        <a:xfrm>
          <a:off x="2469539" y="666"/>
          <a:ext cx="3704309" cy="2600050"/>
        </a:xfrm>
        <a:prstGeom prst="rightArrow">
          <a:avLst>
            <a:gd name="adj1" fmla="val 75000"/>
            <a:gd name="adj2" fmla="val 50000"/>
          </a:avLst>
        </a:prstGeom>
        <a:solidFill>
          <a:srgbClr val="92D050">
            <a:alpha val="51000"/>
          </a:srgb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বৃদ্ধি</a:t>
          </a:r>
          <a:r>
            <a:rPr lang="en-US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36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ডেবিট</a:t>
          </a:r>
          <a:r>
            <a:rPr lang="en-US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  <a:endParaRPr lang="en-US" sz="44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হ্রাস</a:t>
          </a:r>
          <a:r>
            <a:rPr lang="en-US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ক্রেডিট</a:t>
          </a:r>
          <a:r>
            <a:rPr lang="en-US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  <a:endParaRPr lang="en-US" sz="4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69539" y="325672"/>
        <a:ext cx="2729290" cy="1950038"/>
      </dsp:txXfrm>
    </dsp:sp>
    <dsp:sp modelId="{8DA2F447-B71A-4726-839C-ED8A0A4B9161}">
      <dsp:nvSpPr>
        <dsp:cNvPr id="0" name=""/>
        <dsp:cNvSpPr/>
      </dsp:nvSpPr>
      <dsp:spPr>
        <a:xfrm>
          <a:off x="0" y="12626"/>
          <a:ext cx="2469539" cy="2600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69000"/>
          </a:scheme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4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সম্পদ,ব্যয়</a:t>
          </a:r>
          <a:endParaRPr lang="en-US" sz="54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0553" y="133179"/>
        <a:ext cx="2228433" cy="2358944"/>
      </dsp:txXfrm>
    </dsp:sp>
    <dsp:sp modelId="{DA56F722-A614-44F9-9DA7-A3049809FFEC}">
      <dsp:nvSpPr>
        <dsp:cNvPr id="0" name=""/>
        <dsp:cNvSpPr/>
      </dsp:nvSpPr>
      <dsp:spPr>
        <a:xfrm>
          <a:off x="2469539" y="2860722"/>
          <a:ext cx="3704309" cy="2600050"/>
        </a:xfrm>
        <a:prstGeom prst="rightArrow">
          <a:avLst>
            <a:gd name="adj1" fmla="val 75000"/>
            <a:gd name="adj2" fmla="val 50000"/>
          </a:avLst>
        </a:prstGeom>
        <a:solidFill>
          <a:srgbClr val="00B050">
            <a:alpha val="59000"/>
          </a:srgbClr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বৃদ্ধি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3600" kern="1200" dirty="0" err="1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ক্রেডিট</a:t>
          </a:r>
          <a:r>
            <a:rPr lang="en-US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হ্রাস</a:t>
          </a:r>
          <a:r>
            <a:rPr lang="en-US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(</a:t>
          </a:r>
          <a:r>
            <a:rPr lang="en-US" sz="40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ডেবিট</a:t>
          </a:r>
          <a:r>
            <a:rPr lang="en-US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)</a:t>
          </a:r>
          <a:endParaRPr lang="en-US" sz="4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69539" y="3185728"/>
        <a:ext cx="2729290" cy="1950038"/>
      </dsp:txXfrm>
    </dsp:sp>
    <dsp:sp modelId="{EE8A6EB9-0ACD-45BF-9AA7-BF77026F6380}">
      <dsp:nvSpPr>
        <dsp:cNvPr id="0" name=""/>
        <dsp:cNvSpPr/>
      </dsp:nvSpPr>
      <dsp:spPr>
        <a:xfrm>
          <a:off x="0" y="2860722"/>
          <a:ext cx="2469539" cy="2600050"/>
        </a:xfrm>
        <a:prstGeom prst="roundRect">
          <a:avLst/>
        </a:prstGeom>
        <a:solidFill>
          <a:srgbClr val="00B0F0">
            <a:alpha val="70000"/>
          </a:srgbClr>
        </a:solidFill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দায়,আয়,মালিকানা</a:t>
          </a:r>
          <a:r>
            <a:rPr lang="en-US" sz="48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8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স্বত্ব</a:t>
          </a:r>
          <a:endParaRPr lang="en-US" sz="48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20553" y="2981275"/>
        <a:ext cx="2228433" cy="2358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12-D1D8-487F-8774-18719B44214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1F-83CB-4552-A79C-E14093DE1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9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12-D1D8-487F-8774-18719B44214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1F-83CB-4552-A79C-E14093DE1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59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12-D1D8-487F-8774-18719B44214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1F-83CB-4552-A79C-E14093DE1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2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12-D1D8-487F-8774-18719B44214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1F-83CB-4552-A79C-E14093DE1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91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12-D1D8-487F-8774-18719B44214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1F-83CB-4552-A79C-E14093DE1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1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12-D1D8-487F-8774-18719B44214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1F-83CB-4552-A79C-E14093DE1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4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12-D1D8-487F-8774-18719B44214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1F-83CB-4552-A79C-E14093DE1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4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12-D1D8-487F-8774-18719B44214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1F-83CB-4552-A79C-E14093DE1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8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12-D1D8-487F-8774-18719B44214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1F-83CB-4552-A79C-E14093DE1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2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12-D1D8-487F-8774-18719B44214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1F-83CB-4552-A79C-E14093DE1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76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6412-D1D8-487F-8774-18719B44214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E01F-83CB-4552-A79C-E14093DE1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7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E6412-D1D8-487F-8774-18719B442149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BE01F-83CB-4552-A79C-E14093DE1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1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ave 6"/>
          <p:cNvSpPr/>
          <p:nvPr/>
        </p:nvSpPr>
        <p:spPr>
          <a:xfrm>
            <a:off x="3886066" y="324876"/>
            <a:ext cx="4386358" cy="2091238"/>
          </a:xfrm>
          <a:prstGeom prst="wav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8300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0780" y="985775"/>
            <a:ext cx="3244224" cy="769441"/>
          </a:xfrm>
          <a:prstGeom prst="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5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612" y="2416114"/>
            <a:ext cx="5170560" cy="4093804"/>
          </a:xfrm>
          <a:prstGeom prst="rect">
            <a:avLst/>
          </a:prstGeom>
          <a:gradFill>
            <a:gsLst>
              <a:gs pos="52244">
                <a:srgbClr val="7030A0"/>
              </a:gs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6">
                  <a:lumMod val="7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56246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50770980"/>
              </p:ext>
            </p:extLst>
          </p:nvPr>
        </p:nvGraphicFramePr>
        <p:xfrm>
          <a:off x="2910774" y="605642"/>
          <a:ext cx="6173849" cy="5461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611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A2F447-B71A-4726-839C-ED8A0A4B91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8DA2F447-B71A-4726-839C-ED8A0A4B91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8DA2F447-B71A-4726-839C-ED8A0A4B91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8DA2F447-B71A-4726-839C-ED8A0A4B91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8DA2F447-B71A-4726-839C-ED8A0A4B91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DF937C-29C1-4603-9ED5-DF86EF628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87DF937C-29C1-4603-9ED5-DF86EF628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87DF937C-29C1-4603-9ED5-DF86EF628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87DF937C-29C1-4603-9ED5-DF86EF628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87DF937C-29C1-4603-9ED5-DF86EF6281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8A6EB9-0ACD-45BF-9AA7-BF77026F6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EE8A6EB9-0ACD-45BF-9AA7-BF77026F6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EE8A6EB9-0ACD-45BF-9AA7-BF77026F6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EE8A6EB9-0ACD-45BF-9AA7-BF77026F6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EE8A6EB9-0ACD-45BF-9AA7-BF77026F63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56F722-A614-44F9-9DA7-A3049809F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DA56F722-A614-44F9-9DA7-A3049809F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DA56F722-A614-44F9-9DA7-A3049809F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DA56F722-A614-44F9-9DA7-A3049809FF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DA56F722-A614-44F9-9DA7-A3049809FF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26919" y="1769423"/>
            <a:ext cx="2755076" cy="2327564"/>
          </a:xfrm>
          <a:prstGeom prst="ellipse">
            <a:avLst/>
          </a:prstGeom>
          <a:solidFill>
            <a:srgbClr val="00B050">
              <a:alpha val="7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802088" y="1715984"/>
            <a:ext cx="2945081" cy="2434442"/>
          </a:xfrm>
          <a:prstGeom prst="ellipse">
            <a:avLst/>
          </a:prstGeom>
          <a:solidFill>
            <a:schemeClr val="accent2">
              <a:lumMod val="75000"/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4714504" y="2416628"/>
            <a:ext cx="2755075" cy="1300349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দ্বৈ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ত্ব সত্তা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8192" y="2203961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পক্ষ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57112" y="2173184"/>
            <a:ext cx="1484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অপর পক্ষ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29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142" y="994610"/>
            <a:ext cx="6647448" cy="4431632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5" name="Down Arrow 4"/>
          <p:cNvSpPr/>
          <p:nvPr/>
        </p:nvSpPr>
        <p:spPr>
          <a:xfrm>
            <a:off x="3373855" y="994610"/>
            <a:ext cx="1106905" cy="136357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</a:p>
          <a:p>
            <a:pPr algn="ctr"/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</a:p>
          <a:p>
            <a:pPr algn="ctr"/>
            <a:r>
              <a:rPr lang="bn-IN" sz="2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কারী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6240379" y="994610"/>
            <a:ext cx="1122947" cy="1363579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</a:p>
          <a:p>
            <a:pPr algn="ctr"/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</a:p>
          <a:p>
            <a:pPr algn="ctr"/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কারী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1142" y="5582653"/>
            <a:ext cx="7251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পক্ষ পণ্য গ্রহণ করছে,অপর পক্ষ পণ্য প্রদান করছে অর্থাৎ দুটি পক্ষ বিদ্যমান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28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7268" y="1921210"/>
            <a:ext cx="6963507" cy="1325563"/>
          </a:xfrm>
          <a:solidFill>
            <a:schemeClr val="accent5">
              <a:lumMod val="60000"/>
              <a:lumOff val="40000"/>
              <a:alpha val="79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6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4862" y="3246773"/>
            <a:ext cx="7315201" cy="1934828"/>
          </a:xfrm>
          <a:solidFill>
            <a:srgbClr val="00B050">
              <a:alpha val="62000"/>
            </a:srgb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দুতরফা দাখিলা পদ্ধতি সম্পর্কে ধারনা দাও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22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1170" y="2156199"/>
            <a:ext cx="7554350" cy="1325563"/>
          </a:xfr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85" y="3481762"/>
            <a:ext cx="7929591" cy="2453817"/>
          </a:xfrm>
          <a:blipFill>
            <a:blip r:embed="rId2"/>
            <a:tile tx="0" ty="0" sx="100000" sy="100000" flip="none" algn="tl"/>
          </a:blipFill>
          <a:ln w="1905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দুতরফা দাখিলা পদ্ধতির বৈশিষ্ট্যগুলি লিখ।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হিসাবচক্রের বিভিন্ন ধাপ উল্লেখ কর।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69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882" y="1889126"/>
            <a:ext cx="7899591" cy="1325563"/>
          </a:xfr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7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5882" y="3214689"/>
            <a:ext cx="7899591" cy="2688806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50000">
                <a:schemeClr val="accent5">
                  <a:lumMod val="20000"/>
                  <a:lumOff val="8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path path="circle">
              <a:fillToRect l="50000" t="50000" r="50000" b="50000"/>
            </a:path>
          </a:gradFill>
          <a:ln w="127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দুতরফা দাখিলা পদ্ধতি কী?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 চক্র কী?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হিসাবচক্রের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কয়টি ও কি কি?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লেনদেনের কয়টি পক্ষ ওকী কী?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দুতরফা দাখিলা পদ্ধতির বৈশিষ্ট্য কী কী বল?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99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509" y="2252497"/>
            <a:ext cx="9394371" cy="4351338"/>
          </a:xfrm>
          <a:solidFill>
            <a:schemeClr val="bg1"/>
          </a:solidFill>
          <a:ln w="19050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নিম্নে উল্লেখিত লেনদেন হতে কারনসহ ডেবিট-ক্রেডিট নির্ণয় করবে।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কর্মচারীকে বেতন প্রদান ৫০০০ টাকা।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ধারে পণ্য বিক্রয় করা হল ৮০০০ টাকা।</a:t>
            </a:r>
          </a:p>
          <a:p>
            <a:pPr marL="514350" indent="-514350">
              <a:buFont typeface="+mj-lt"/>
              <a:buAutoNum type="arabicPeriod"/>
            </a:pP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কমিশন পাওয়া গেল ৩০০০ টাকা।</a:t>
            </a:r>
          </a:p>
          <a:p>
            <a:pPr marL="514350" indent="-514350">
              <a:buFont typeface="+mj-lt"/>
              <a:buAutoNum type="arabicPeriod"/>
            </a:pP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844216" y="256673"/>
            <a:ext cx="10090484" cy="6432885"/>
          </a:xfrm>
          <a:prstGeom prst="frame">
            <a:avLst/>
          </a:prstGeom>
          <a:solidFill>
            <a:srgbClr val="00B050">
              <a:alpha val="60000"/>
            </a:srgb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3085" y="1058778"/>
            <a:ext cx="3332747" cy="1107996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19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6428" y="798261"/>
            <a:ext cx="6255026" cy="1325563"/>
          </a:xfrm>
          <a:gradFill flip="none" rotWithShape="1">
            <a:gsLst>
              <a:gs pos="0">
                <a:schemeClr val="bg1"/>
              </a:gs>
              <a:gs pos="74000">
                <a:schemeClr val="accent6">
                  <a:lumMod val="40000"/>
                  <a:lumOff val="60000"/>
                </a:schemeClr>
              </a:gs>
              <a:gs pos="43000">
                <a:schemeClr val="accent2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88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082" y="2123824"/>
            <a:ext cx="4845718" cy="4332400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76867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60319" y="2530634"/>
            <a:ext cx="7305576" cy="4206343"/>
          </a:xfrm>
          <a:gradFill>
            <a:gsLst>
              <a:gs pos="0">
                <a:schemeClr val="bg2"/>
              </a:gs>
              <a:gs pos="15000">
                <a:schemeClr val="accent2">
                  <a:lumMod val="60000"/>
                  <a:lumOff val="4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প্রবীর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শীল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নজরুলনগর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খুলনা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3734601" y="287914"/>
            <a:ext cx="4957011" cy="2242720"/>
          </a:xfrm>
          <a:prstGeom prst="leftRightArrow">
            <a:avLst/>
          </a:prstGeom>
          <a:gradFill>
            <a:gsLst>
              <a:gs pos="0">
                <a:schemeClr val="bg1"/>
              </a:gs>
              <a:gs pos="74000">
                <a:schemeClr val="accent2">
                  <a:lumMod val="60000"/>
                  <a:lumOff val="40000"/>
                </a:schemeClr>
              </a:gs>
              <a:gs pos="8300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74085" y="993775"/>
            <a:ext cx="3524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52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6159" y="2651002"/>
            <a:ext cx="6736809" cy="3737196"/>
          </a:xfrm>
          <a:gradFill>
            <a:gsLst>
              <a:gs pos="0">
                <a:schemeClr val="bg1"/>
              </a:gs>
              <a:gs pos="21000">
                <a:schemeClr val="accent1">
                  <a:lumMod val="45000"/>
                  <a:lumOff val="55000"/>
                </a:schemeClr>
              </a:gs>
              <a:gs pos="46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শ্রেণীঃনবম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বিষয়ঃহিসাববিজ্ঞান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অধ্যায়ঃদুতরফা দাখিলা পদ্ধতি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সময়ঃ৫০মিনিট</a:t>
            </a: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Decision 4"/>
          <p:cNvSpPr/>
          <p:nvPr/>
        </p:nvSpPr>
        <p:spPr>
          <a:xfrm>
            <a:off x="3282213" y="655949"/>
            <a:ext cx="5724699" cy="1995053"/>
          </a:xfrm>
          <a:prstGeom prst="flowChartDecision">
            <a:avLst/>
          </a:prstGeom>
          <a:gradFill flip="none" rotWithShape="1">
            <a:gsLst>
              <a:gs pos="0">
                <a:schemeClr val="bg1"/>
              </a:gs>
              <a:gs pos="21000">
                <a:schemeClr val="accent1">
                  <a:lumMod val="45000"/>
                  <a:lumOff val="55000"/>
                </a:schemeClr>
              </a:gs>
              <a:gs pos="46000">
                <a:schemeClr val="bg2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  <a:ln w="127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06954" y="1145643"/>
            <a:ext cx="32752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0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93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13222225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159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E0BF6C5-D25D-40C4-B286-6A3CA3C6B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graphicEl>
                                              <a:dgm id="{9E0BF6C5-D25D-40C4-B286-6A3CA3C6B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graphicEl>
                                              <a:dgm id="{9E0BF6C5-D25D-40C4-B286-6A3CA3C6B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graphicEl>
                                              <a:dgm id="{9E0BF6C5-D25D-40C4-B286-6A3CA3C6B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graphicEl>
                                              <a:dgm id="{9E0BF6C5-D25D-40C4-B286-6A3CA3C6B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67EC7B7-DB36-45B2-AA32-D74485DBCC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graphicEl>
                                              <a:dgm id="{267EC7B7-DB36-45B2-AA32-D74485DBCC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graphicEl>
                                              <a:dgm id="{267EC7B7-DB36-45B2-AA32-D74485DBCC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graphicEl>
                                              <a:dgm id="{267EC7B7-DB36-45B2-AA32-D74485DBCC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graphicEl>
                                              <a:dgm id="{267EC7B7-DB36-45B2-AA32-D74485DBCC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5D43846-ACB3-4F96-81B1-A8CE7BB01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graphicEl>
                                              <a:dgm id="{25D43846-ACB3-4F96-81B1-A8CE7BB01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graphicEl>
                                              <a:dgm id="{25D43846-ACB3-4F96-81B1-A8CE7BB01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graphicEl>
                                              <a:dgm id="{25D43846-ACB3-4F96-81B1-A8CE7BB01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graphicEl>
                                              <a:dgm id="{25D43846-ACB3-4F96-81B1-A8CE7BB017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406252E-E8F2-4E11-AB5D-B80D764B5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graphicEl>
                                              <a:dgm id="{D406252E-E8F2-4E11-AB5D-B80D764B5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graphicEl>
                                              <a:dgm id="{D406252E-E8F2-4E11-AB5D-B80D764B5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graphicEl>
                                              <a:dgm id="{D406252E-E8F2-4E11-AB5D-B80D764B5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graphicEl>
                                              <a:dgm id="{D406252E-E8F2-4E11-AB5D-B80D764B5C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C9C814B-90A9-4BF9-A073-399091CB8B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graphicEl>
                                              <a:dgm id="{0C9C814B-90A9-4BF9-A073-399091CB8B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graphicEl>
                                              <a:dgm id="{0C9C814B-90A9-4BF9-A073-399091CB8B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graphicEl>
                                              <a:dgm id="{0C9C814B-90A9-4BF9-A073-399091CB8B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>
                                            <p:graphicEl>
                                              <a:dgm id="{0C9C814B-90A9-4BF9-A073-399091CB8B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07B859C-73F0-42C6-9A39-FC6D2C4F9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graphicEl>
                                              <a:dgm id="{C07B859C-73F0-42C6-9A39-FC6D2C4F9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graphicEl>
                                              <a:dgm id="{C07B859C-73F0-42C6-9A39-FC6D2C4F9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graphicEl>
                                              <a:dgm id="{C07B859C-73F0-42C6-9A39-FC6D2C4F9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>
                                            <p:graphicEl>
                                              <a:dgm id="{C07B859C-73F0-42C6-9A39-FC6D2C4F9D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781" y="1241140"/>
            <a:ext cx="7101420" cy="4725176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368318" y="6054801"/>
            <a:ext cx="8407730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চিত্রে হিসাবের দুটি পক্ষ ,এক পক্ষ সুবিধা গ্রহণ করছে অপর পক্ষ সুবিধা প্রদান করছে।</a:t>
            </a:r>
            <a:endParaRPr lang="en-US" sz="2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240379" y="1241140"/>
            <a:ext cx="1299411" cy="1568408"/>
          </a:xfrm>
          <a:prstGeom prst="downArrow">
            <a:avLst/>
          </a:prstGeom>
          <a:solidFill>
            <a:srgbClr val="C0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কারী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737780" y="3336758"/>
            <a:ext cx="1507958" cy="104273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 কারী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3245738" y="222213"/>
            <a:ext cx="3898232" cy="930442"/>
          </a:xfrm>
          <a:prstGeom prst="horizontalScroll">
            <a:avLst/>
          </a:prstGeom>
          <a:solidFill>
            <a:schemeClr val="accent6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চিত্রে কী দেখা যাচ্ছে?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1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75076779"/>
              </p:ext>
            </p:extLst>
          </p:nvPr>
        </p:nvGraphicFramePr>
        <p:xfrm>
          <a:off x="673769" y="-978568"/>
          <a:ext cx="11309684" cy="7116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93616502"/>
              </p:ext>
            </p:extLst>
          </p:nvPr>
        </p:nvGraphicFramePr>
        <p:xfrm>
          <a:off x="4917770" y="1265903"/>
          <a:ext cx="3114882" cy="2188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30442" y="336884"/>
            <a:ext cx="10459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মিঃরফিক তার বন্ধু মিঃরতনকে ১০০০ টাকা দিলেন।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4" grpId="0">
        <p:bldAsOne/>
      </p:bldGraphic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49306270"/>
              </p:ext>
            </p:extLst>
          </p:nvPr>
        </p:nvGraphicFramePr>
        <p:xfrm>
          <a:off x="2032000" y="0"/>
          <a:ext cx="9598526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590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D1724A1-584A-4E37-B026-D53AF1747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2D1724A1-584A-4E37-B026-D53AF1747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2D1724A1-584A-4E37-B026-D53AF1747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2D1724A1-584A-4E37-B026-D53AF1747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graphicEl>
                                              <a:dgm id="{2D1724A1-584A-4E37-B026-D53AF1747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7F1397-AD75-4A32-8B0B-A22B86180E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6F7F1397-AD75-4A32-8B0B-A22B86180E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6F7F1397-AD75-4A32-8B0B-A22B86180E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graphicEl>
                                              <a:dgm id="{6F7F1397-AD75-4A32-8B0B-A22B86180E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graphicEl>
                                              <a:dgm id="{6F7F1397-AD75-4A32-8B0B-A22B86180E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62E286-5F35-4332-A2BE-63AE3F2A7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B062E286-5F35-4332-A2BE-63AE3F2A7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B062E286-5F35-4332-A2BE-63AE3F2A7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B062E286-5F35-4332-A2BE-63AE3F2A7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B062E286-5F35-4332-A2BE-63AE3F2A7C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1DA5C6-1EEA-46F9-A619-E60933E84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A61DA5C6-1EEA-46F9-A619-E60933E84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A61DA5C6-1EEA-46F9-A619-E60933E84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A61DA5C6-1EEA-46F9-A619-E60933E84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graphicEl>
                                              <a:dgm id="{A61DA5C6-1EEA-46F9-A619-E60933E843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283422-9331-4724-86DF-6756399D8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0E283422-9331-4724-86DF-6756399D8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0E283422-9331-4724-86DF-6756399D8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0E283422-9331-4724-86DF-6756399D8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graphicEl>
                                              <a:dgm id="{0E283422-9331-4724-86DF-6756399D85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B404A7-221F-4B1F-A900-40C12C629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29B404A7-221F-4B1F-A900-40C12C629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29B404A7-221F-4B1F-A900-40C12C629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29B404A7-221F-4B1F-A900-40C12C629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29B404A7-221F-4B1F-A900-40C12C6294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BE97FAD-1711-48F9-8280-1D0E986DE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graphicEl>
                                              <a:dgm id="{6BE97FAD-1711-48F9-8280-1D0E986DE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6BE97FAD-1711-48F9-8280-1D0E986DE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6BE97FAD-1711-48F9-8280-1D0E986DEA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graphicEl>
                                              <a:dgm id="{6BE97FAD-1711-48F9-8280-1D0E986DEA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2D4F02-9B7C-400E-BD29-8A8CFCA96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492D4F02-9B7C-400E-BD29-8A8CFCA96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492D4F02-9B7C-400E-BD29-8A8CFCA96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graphicEl>
                                              <a:dgm id="{492D4F02-9B7C-400E-BD29-8A8CFCA96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graphicEl>
                                              <a:dgm id="{492D4F02-9B7C-400E-BD29-8A8CFCA96E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79987B-69F5-47DA-8A02-E8A0C2109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8979987B-69F5-47DA-8A02-E8A0C2109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graphicEl>
                                              <a:dgm id="{8979987B-69F5-47DA-8A02-E8A0C2109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graphicEl>
                                              <a:dgm id="{8979987B-69F5-47DA-8A02-E8A0C2109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8979987B-69F5-47DA-8A02-E8A0C21092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17429F-AADB-48B4-88D5-1915472A3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graphicEl>
                                              <a:dgm id="{A217429F-AADB-48B4-88D5-1915472A3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A217429F-AADB-48B4-88D5-1915472A3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A217429F-AADB-48B4-88D5-1915472A3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graphicEl>
                                              <a:dgm id="{A217429F-AADB-48B4-88D5-1915472A30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B6E9E9-D98C-4912-8897-B3CCC5B5D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F8B6E9E9-D98C-4912-8897-B3CCC5B5D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F8B6E9E9-D98C-4912-8897-B3CCC5B5D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graphicEl>
                                              <a:dgm id="{F8B6E9E9-D98C-4912-8897-B3CCC5B5D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">
                                            <p:graphicEl>
                                              <a:dgm id="{F8B6E9E9-D98C-4912-8897-B3CCC5B5D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06A13F-C80C-4EA7-B1EB-37A8C715E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graphicEl>
                                              <a:dgm id="{3306A13F-C80C-4EA7-B1EB-37A8C715E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graphicEl>
                                              <a:dgm id="{3306A13F-C80C-4EA7-B1EB-37A8C715E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3306A13F-C80C-4EA7-B1EB-37A8C715E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graphicEl>
                                              <a:dgm id="{3306A13F-C80C-4EA7-B1EB-37A8C715E1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4B70C9D-A836-4F66-83A1-9C63F34622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">
                                            <p:graphicEl>
                                              <a:dgm id="{14B70C9D-A836-4F66-83A1-9C63F34622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14B70C9D-A836-4F66-83A1-9C63F34622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14B70C9D-A836-4F66-83A1-9C63F34622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">
                                            <p:graphicEl>
                                              <a:dgm id="{14B70C9D-A836-4F66-83A1-9C63F34622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A5C6A3-6036-40D9-989F-21CF30018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graphicEl>
                                              <a:dgm id="{67A5C6A3-6036-40D9-989F-21CF30018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graphicEl>
                                              <a:dgm id="{67A5C6A3-6036-40D9-989F-21CF30018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">
                                            <p:graphicEl>
                                              <a:dgm id="{67A5C6A3-6036-40D9-989F-21CF30018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">
                                            <p:graphicEl>
                                              <a:dgm id="{67A5C6A3-6036-40D9-989F-21CF30018D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F22484-7A9D-423D-BC1E-DB350B5E2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graphicEl>
                                              <a:dgm id="{E3F22484-7A9D-423D-BC1E-DB350B5E2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>
                                            <p:graphicEl>
                                              <a:dgm id="{E3F22484-7A9D-423D-BC1E-DB350B5E2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E3F22484-7A9D-423D-BC1E-DB350B5E2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">
                                            <p:graphicEl>
                                              <a:dgm id="{E3F22484-7A9D-423D-BC1E-DB350B5E2B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9D5BB4-A6BD-42EE-8914-6F302F00E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">
                                            <p:graphicEl>
                                              <a:dgm id="{389D5BB4-A6BD-42EE-8914-6F302F00E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graphicEl>
                                              <a:dgm id="{389D5BB4-A6BD-42EE-8914-6F302F00E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">
                                            <p:graphicEl>
                                              <a:dgm id="{389D5BB4-A6BD-42EE-8914-6F302F00EF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">
                                            <p:graphicEl>
                                              <a:dgm id="{389D5BB4-A6BD-42EE-8914-6F302F00EF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768468-003C-4622-A70B-45C386A14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graphicEl>
                                              <a:dgm id="{AF768468-003C-4622-A70B-45C386A14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graphicEl>
                                              <a:dgm id="{AF768468-003C-4622-A70B-45C386A14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">
                                            <p:graphicEl>
                                              <a:dgm id="{AF768468-003C-4622-A70B-45C386A140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">
                                            <p:graphicEl>
                                              <a:dgm id="{AF768468-003C-4622-A70B-45C386A140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0A27E17-9A3B-47FE-AA05-05BCB58E0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">
                                            <p:graphicEl>
                                              <a:dgm id="{C0A27E17-9A3B-47FE-AA05-05BCB58E0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">
                                            <p:graphicEl>
                                              <a:dgm id="{C0A27E17-9A3B-47FE-AA05-05BCB58E0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">
                                            <p:graphicEl>
                                              <a:dgm id="{C0A27E17-9A3B-47FE-AA05-05BCB58E0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">
                                            <p:graphicEl>
                                              <a:dgm id="{C0A27E17-9A3B-47FE-AA05-05BCB58E0B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3B51A94-4674-41E8-A25D-EFAAAAC0B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">
                                            <p:graphicEl>
                                              <a:dgm id="{B3B51A94-4674-41E8-A25D-EFAAAAC0B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">
                                            <p:graphicEl>
                                              <a:dgm id="{B3B51A94-4674-41E8-A25D-EFAAAAC0B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">
                                            <p:graphicEl>
                                              <a:dgm id="{B3B51A94-4674-41E8-A25D-EFAAAAC0BA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">
                                            <p:graphicEl>
                                              <a:dgm id="{B3B51A94-4674-41E8-A25D-EFAAAAC0BA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D44809-2D24-4CF7-AE23-CFE5B9284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">
                                            <p:graphicEl>
                                              <a:dgm id="{20D44809-2D24-4CF7-AE23-CFE5B9284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">
                                            <p:graphicEl>
                                              <a:dgm id="{20D44809-2D24-4CF7-AE23-CFE5B9284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">
                                            <p:graphicEl>
                                              <a:dgm id="{20D44809-2D24-4CF7-AE23-CFE5B9284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">
                                            <p:graphicEl>
                                              <a:dgm id="{20D44809-2D24-4CF7-AE23-CFE5B9284F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99C246-175E-4552-B2C4-231D7E908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">
                                            <p:graphicEl>
                                              <a:dgm id="{6599C246-175E-4552-B2C4-231D7E908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">
                                            <p:graphicEl>
                                              <a:dgm id="{6599C246-175E-4552-B2C4-231D7E908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">
                                            <p:graphicEl>
                                              <a:dgm id="{6599C246-175E-4552-B2C4-231D7E9087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2">
                                            <p:graphicEl>
                                              <a:dgm id="{6599C246-175E-4552-B2C4-231D7E9087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uble Wave 4"/>
          <p:cNvSpPr/>
          <p:nvPr/>
        </p:nvSpPr>
        <p:spPr>
          <a:xfrm>
            <a:off x="3352801" y="1458417"/>
            <a:ext cx="5582652" cy="3031957"/>
          </a:xfrm>
          <a:prstGeom prst="doubleWave">
            <a:avLst/>
          </a:prstGeom>
          <a:solidFill>
            <a:schemeClr val="accent4">
              <a:lumMod val="7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93432" y="1774066"/>
            <a:ext cx="43073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ঘোষনা</a:t>
            </a:r>
            <a:endParaRPr lang="en-US" sz="7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1180" y="3160296"/>
            <a:ext cx="3914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দুতরফা দাখিলা পদ্ধতি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05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133" y="500062"/>
            <a:ext cx="9091276" cy="1325563"/>
          </a:xfrm>
          <a:solidFill>
            <a:srgbClr val="92D050">
              <a:alpha val="62000"/>
            </a:srgb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n-IN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0133" y="1825625"/>
            <a:ext cx="9091276" cy="3914775"/>
          </a:xfrm>
          <a:solidFill>
            <a:schemeClr val="accent4">
              <a:lumMod val="40000"/>
              <a:lumOff val="60000"/>
              <a:alpha val="66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দুতরফা দাখিলা পদ্ধতির ধারনা ও বৈশিষ্ট্য বর্ণনা করতে পারবে।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লেনদেনে জড়িত দুটি পক্ষ অর্থাৎ ডেবিট ও ক্রেডিট পক্ষ সনাক্ত করতে পারবে।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ধারাবাহিকতা রক্ষায় হিসাবচক্রের বিভিন্ন ধাপ ব্যাখ্যা করতে পারবে।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8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298</Words>
  <Application>Microsoft Office PowerPoint</Application>
  <PresentationFormat>Widescreen</PresentationFormat>
  <Paragraphs>119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PowerPoint Presentation</vt:lpstr>
      <vt:lpstr>একক কাজ</vt:lpstr>
      <vt:lpstr>দলীয় কাজ</vt:lpstr>
      <vt:lpstr>মূল্যায়ন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কিশোরগঞ্জ জিলা আইডিয়াল স্কুল,কিশোরগঞ্জ</dc:title>
  <dc:creator>doel</dc:creator>
  <cp:lastModifiedBy>Windows User</cp:lastModifiedBy>
  <cp:revision>189</cp:revision>
  <dcterms:created xsi:type="dcterms:W3CDTF">2015-10-04T06:30:49Z</dcterms:created>
  <dcterms:modified xsi:type="dcterms:W3CDTF">2021-06-10T05:31:18Z</dcterms:modified>
</cp:coreProperties>
</file>