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8" r:id="rId3"/>
    <p:sldId id="269" r:id="rId4"/>
    <p:sldId id="27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2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47B37A-AE83-4A13-8C47-0848B0E8E9C0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B923D-8E37-4BF2-9401-0E02EEA87434}" type="pres">
      <dgm:prSet presAssocID="{2647B37A-AE83-4A13-8C47-0848B0E8E9C0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</dgm:ptLst>
  <dgm:cxnLst>
    <dgm:cxn modelId="{8680D749-46AB-4513-8C2F-566B1D337B55}" type="presOf" srcId="{2647B37A-AE83-4A13-8C47-0848B0E8E9C0}" destId="{BDDB923D-8E37-4BF2-9401-0E02EEA87434}" srcOrd="0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47329E-DCE2-4315-8F2E-374209EBE8CF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1BD319-E7C3-4D63-AAF3-C118AA7CC419}">
      <dgm:prSet phldrT="[Text]"/>
      <dgm:spPr/>
      <dgm:t>
        <a:bodyPr/>
        <a:lstStyle/>
        <a:p>
          <a:r>
            <a:rPr lang="en-US" dirty="0" smtClean="0"/>
            <a:t>news</a:t>
          </a:r>
          <a:endParaRPr lang="en-US" dirty="0"/>
        </a:p>
      </dgm:t>
    </dgm:pt>
    <dgm:pt modelId="{47E07E5A-0194-4F29-88C9-8C4F1A9E0CD8}" type="parTrans" cxnId="{C9DE37A1-43B7-4121-ACF1-BE626093C0A7}">
      <dgm:prSet/>
      <dgm:spPr/>
      <dgm:t>
        <a:bodyPr/>
        <a:lstStyle/>
        <a:p>
          <a:endParaRPr lang="en-US"/>
        </a:p>
      </dgm:t>
    </dgm:pt>
    <dgm:pt modelId="{AD1925E9-3A40-42D2-A28D-AFB2FE89CEBC}" type="sibTrans" cxnId="{C9DE37A1-43B7-4121-ACF1-BE626093C0A7}">
      <dgm:prSet/>
      <dgm:spPr/>
      <dgm:t>
        <a:bodyPr/>
        <a:lstStyle/>
        <a:p>
          <a:endParaRPr lang="en-US"/>
        </a:p>
      </dgm:t>
    </dgm:pt>
    <dgm:pt modelId="{8345562E-A4B3-4CCF-8C1F-6E9FDF06189A}">
      <dgm:prSet phldrT="[Text]"/>
      <dgm:spPr/>
      <dgm:t>
        <a:bodyPr/>
        <a:lstStyle/>
        <a:p>
          <a:r>
            <a:rPr lang="en-US" dirty="0" smtClean="0"/>
            <a:t>north</a:t>
          </a:r>
          <a:endParaRPr lang="en-US" dirty="0"/>
        </a:p>
      </dgm:t>
    </dgm:pt>
    <dgm:pt modelId="{2CBEE53C-6221-42D3-A328-822EDEA65A6D}" type="parTrans" cxnId="{D0ADDFBE-859A-408B-89FF-741FB58F5A82}">
      <dgm:prSet/>
      <dgm:spPr/>
      <dgm:t>
        <a:bodyPr/>
        <a:lstStyle/>
        <a:p>
          <a:endParaRPr lang="en-US"/>
        </a:p>
      </dgm:t>
    </dgm:pt>
    <dgm:pt modelId="{67C094D9-21CF-4DC0-A09E-32F55DAD027F}" type="sibTrans" cxnId="{D0ADDFBE-859A-408B-89FF-741FB58F5A82}">
      <dgm:prSet/>
      <dgm:spPr/>
      <dgm:t>
        <a:bodyPr/>
        <a:lstStyle/>
        <a:p>
          <a:endParaRPr lang="en-US"/>
        </a:p>
      </dgm:t>
    </dgm:pt>
    <dgm:pt modelId="{FB104C02-A84C-41BB-A824-DB1611ADB5C2}">
      <dgm:prSet phldrT="[Text]"/>
      <dgm:spPr/>
      <dgm:t>
        <a:bodyPr/>
        <a:lstStyle/>
        <a:p>
          <a:r>
            <a:rPr lang="en-US" dirty="0" err="1" smtClean="0"/>
            <a:t>weost</a:t>
          </a:r>
          <a:endParaRPr lang="en-US" dirty="0"/>
        </a:p>
      </dgm:t>
    </dgm:pt>
    <dgm:pt modelId="{8EE5E571-7589-4C4D-ADD1-64C9A9326E92}" type="parTrans" cxnId="{9E6151F2-90EF-4B21-B1AA-ABD26586D23D}">
      <dgm:prSet/>
      <dgm:spPr/>
      <dgm:t>
        <a:bodyPr/>
        <a:lstStyle/>
        <a:p>
          <a:endParaRPr lang="en-US"/>
        </a:p>
      </dgm:t>
    </dgm:pt>
    <dgm:pt modelId="{A42E1DC6-BF7E-4C7C-8403-54C7E4200F63}" type="sibTrans" cxnId="{9E6151F2-90EF-4B21-B1AA-ABD26586D23D}">
      <dgm:prSet/>
      <dgm:spPr/>
      <dgm:t>
        <a:bodyPr/>
        <a:lstStyle/>
        <a:p>
          <a:endParaRPr lang="en-US"/>
        </a:p>
      </dgm:t>
    </dgm:pt>
    <dgm:pt modelId="{2F158599-40CA-4B16-BE37-F0F23F20330A}">
      <dgm:prSet phldrT="[Text]"/>
      <dgm:spPr/>
      <dgm:t>
        <a:bodyPr/>
        <a:lstStyle/>
        <a:p>
          <a:r>
            <a:rPr lang="en-US" dirty="0" err="1" smtClean="0"/>
            <a:t>sawost</a:t>
          </a:r>
          <a:endParaRPr lang="en-US" dirty="0"/>
        </a:p>
      </dgm:t>
    </dgm:pt>
    <dgm:pt modelId="{84D34A2E-8F4F-4697-8983-3DE30F134AD8}" type="parTrans" cxnId="{79D996D2-835A-4905-A244-9F464F69EE17}">
      <dgm:prSet/>
      <dgm:spPr/>
      <dgm:t>
        <a:bodyPr/>
        <a:lstStyle/>
        <a:p>
          <a:endParaRPr lang="en-US"/>
        </a:p>
      </dgm:t>
    </dgm:pt>
    <dgm:pt modelId="{18A334A3-EB32-4C0C-B039-08C0A574F077}" type="sibTrans" cxnId="{79D996D2-835A-4905-A244-9F464F69EE17}">
      <dgm:prSet/>
      <dgm:spPr/>
      <dgm:t>
        <a:bodyPr/>
        <a:lstStyle/>
        <a:p>
          <a:endParaRPr lang="en-US"/>
        </a:p>
      </dgm:t>
    </dgm:pt>
    <dgm:pt modelId="{74F6E727-09AD-4386-8344-9EE5CB2AD05A}">
      <dgm:prSet phldrT="[Text]"/>
      <dgm:spPr/>
      <dgm:t>
        <a:bodyPr/>
        <a:lstStyle/>
        <a:p>
          <a:r>
            <a:rPr lang="en-US" dirty="0" smtClean="0"/>
            <a:t>east</a:t>
          </a:r>
          <a:endParaRPr lang="en-US" dirty="0"/>
        </a:p>
      </dgm:t>
    </dgm:pt>
    <dgm:pt modelId="{8788D9A4-990A-4C7E-812B-EF6677A684FD}" type="parTrans" cxnId="{2413AE0B-8DE3-4DD4-998C-BD48C07837AE}">
      <dgm:prSet/>
      <dgm:spPr/>
      <dgm:t>
        <a:bodyPr/>
        <a:lstStyle/>
        <a:p>
          <a:endParaRPr lang="en-US"/>
        </a:p>
      </dgm:t>
    </dgm:pt>
    <dgm:pt modelId="{FCC040ED-DE37-4A26-B348-63CF4D777E2C}" type="sibTrans" cxnId="{2413AE0B-8DE3-4DD4-998C-BD48C07837AE}">
      <dgm:prSet/>
      <dgm:spPr/>
      <dgm:t>
        <a:bodyPr/>
        <a:lstStyle/>
        <a:p>
          <a:endParaRPr lang="en-US"/>
        </a:p>
      </dgm:t>
    </dgm:pt>
    <dgm:pt modelId="{8472C883-57E9-41AF-942C-3C9973C720BC}" type="pres">
      <dgm:prSet presAssocID="{8B47329E-DCE2-4315-8F2E-374209EBE8C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A798A6-4DF0-4375-B742-C5D56FA12EF9}" type="pres">
      <dgm:prSet presAssocID="{2D1BD319-E7C3-4D63-AAF3-C118AA7CC419}" presName="centerShape" presStyleLbl="node0" presStyleIdx="0" presStyleCnt="1"/>
      <dgm:spPr/>
      <dgm:t>
        <a:bodyPr/>
        <a:lstStyle/>
        <a:p>
          <a:endParaRPr lang="en-US"/>
        </a:p>
      </dgm:t>
    </dgm:pt>
    <dgm:pt modelId="{FD8CC461-A069-484B-AEEF-C0AC407BB5FB}" type="pres">
      <dgm:prSet presAssocID="{2CBEE53C-6221-42D3-A328-822EDEA65A6D}" presName="Name9" presStyleLbl="parChTrans1D2" presStyleIdx="0" presStyleCnt="4"/>
      <dgm:spPr/>
      <dgm:t>
        <a:bodyPr/>
        <a:lstStyle/>
        <a:p>
          <a:endParaRPr lang="en-US"/>
        </a:p>
      </dgm:t>
    </dgm:pt>
    <dgm:pt modelId="{85821B8A-BE74-43AC-A391-B31B4EB098B6}" type="pres">
      <dgm:prSet presAssocID="{2CBEE53C-6221-42D3-A328-822EDEA65A6D}" presName="connTx" presStyleLbl="parChTrans1D2" presStyleIdx="0" presStyleCnt="4"/>
      <dgm:spPr/>
      <dgm:t>
        <a:bodyPr/>
        <a:lstStyle/>
        <a:p>
          <a:endParaRPr lang="en-US"/>
        </a:p>
      </dgm:t>
    </dgm:pt>
    <dgm:pt modelId="{D54889DB-7FA1-428C-AA90-839A6EF082F9}" type="pres">
      <dgm:prSet presAssocID="{8345562E-A4B3-4CCF-8C1F-6E9FDF06189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095A1-8AE2-4F7A-B054-FDBB7E4DACD3}" type="pres">
      <dgm:prSet presAssocID="{8EE5E571-7589-4C4D-ADD1-64C9A9326E92}" presName="Name9" presStyleLbl="parChTrans1D2" presStyleIdx="1" presStyleCnt="4"/>
      <dgm:spPr/>
      <dgm:t>
        <a:bodyPr/>
        <a:lstStyle/>
        <a:p>
          <a:endParaRPr lang="en-US"/>
        </a:p>
      </dgm:t>
    </dgm:pt>
    <dgm:pt modelId="{99036FA3-F1BA-4B4C-AEF7-DF8CFD85AB29}" type="pres">
      <dgm:prSet presAssocID="{8EE5E571-7589-4C4D-ADD1-64C9A9326E92}" presName="connTx" presStyleLbl="parChTrans1D2" presStyleIdx="1" presStyleCnt="4"/>
      <dgm:spPr/>
      <dgm:t>
        <a:bodyPr/>
        <a:lstStyle/>
        <a:p>
          <a:endParaRPr lang="en-US"/>
        </a:p>
      </dgm:t>
    </dgm:pt>
    <dgm:pt modelId="{C73EBA60-D52D-4A54-9893-295BBE635E9D}" type="pres">
      <dgm:prSet presAssocID="{FB104C02-A84C-41BB-A824-DB1611ADB5C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CCE3CD-494A-415C-9728-5B6EE18D77C8}" type="pres">
      <dgm:prSet presAssocID="{84D34A2E-8F4F-4697-8983-3DE30F134AD8}" presName="Name9" presStyleLbl="parChTrans1D2" presStyleIdx="2" presStyleCnt="4"/>
      <dgm:spPr/>
      <dgm:t>
        <a:bodyPr/>
        <a:lstStyle/>
        <a:p>
          <a:endParaRPr lang="en-US"/>
        </a:p>
      </dgm:t>
    </dgm:pt>
    <dgm:pt modelId="{6B5805B3-8E0F-4B4A-8ADF-8A09AB418B84}" type="pres">
      <dgm:prSet presAssocID="{84D34A2E-8F4F-4697-8983-3DE30F134AD8}" presName="connTx" presStyleLbl="parChTrans1D2" presStyleIdx="2" presStyleCnt="4"/>
      <dgm:spPr/>
      <dgm:t>
        <a:bodyPr/>
        <a:lstStyle/>
        <a:p>
          <a:endParaRPr lang="en-US"/>
        </a:p>
      </dgm:t>
    </dgm:pt>
    <dgm:pt modelId="{F67F37C0-F509-4619-8386-DAC900588DE5}" type="pres">
      <dgm:prSet presAssocID="{2F158599-40CA-4B16-BE37-F0F23F20330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165DD7-3751-4AC2-BD3A-34857E25917F}" type="pres">
      <dgm:prSet presAssocID="{8788D9A4-990A-4C7E-812B-EF6677A684FD}" presName="Name9" presStyleLbl="parChTrans1D2" presStyleIdx="3" presStyleCnt="4"/>
      <dgm:spPr/>
      <dgm:t>
        <a:bodyPr/>
        <a:lstStyle/>
        <a:p>
          <a:endParaRPr lang="en-US"/>
        </a:p>
      </dgm:t>
    </dgm:pt>
    <dgm:pt modelId="{515B9DBD-9C69-40E9-9178-DAC294C2B30F}" type="pres">
      <dgm:prSet presAssocID="{8788D9A4-990A-4C7E-812B-EF6677A684FD}" presName="connTx" presStyleLbl="parChTrans1D2" presStyleIdx="3" presStyleCnt="4"/>
      <dgm:spPr/>
      <dgm:t>
        <a:bodyPr/>
        <a:lstStyle/>
        <a:p>
          <a:endParaRPr lang="en-US"/>
        </a:p>
      </dgm:t>
    </dgm:pt>
    <dgm:pt modelId="{0CD41199-CC72-4A3F-8861-AE35F2BCF901}" type="pres">
      <dgm:prSet presAssocID="{74F6E727-09AD-4386-8344-9EE5CB2AD05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8F451C-971D-4855-997F-C49A3DB09E47}" type="presOf" srcId="{8788D9A4-990A-4C7E-812B-EF6677A684FD}" destId="{DB165DD7-3751-4AC2-BD3A-34857E25917F}" srcOrd="0" destOrd="0" presId="urn:microsoft.com/office/officeart/2005/8/layout/radial1"/>
    <dgm:cxn modelId="{AC594076-49C8-444B-A2D5-3FBECDD251FB}" type="presOf" srcId="{2CBEE53C-6221-42D3-A328-822EDEA65A6D}" destId="{FD8CC461-A069-484B-AEEF-C0AC407BB5FB}" srcOrd="0" destOrd="0" presId="urn:microsoft.com/office/officeart/2005/8/layout/radial1"/>
    <dgm:cxn modelId="{9327E89B-E06D-49EB-B9A1-FF28FC139C16}" type="presOf" srcId="{8788D9A4-990A-4C7E-812B-EF6677A684FD}" destId="{515B9DBD-9C69-40E9-9178-DAC294C2B30F}" srcOrd="1" destOrd="0" presId="urn:microsoft.com/office/officeart/2005/8/layout/radial1"/>
    <dgm:cxn modelId="{2413AE0B-8DE3-4DD4-998C-BD48C07837AE}" srcId="{2D1BD319-E7C3-4D63-AAF3-C118AA7CC419}" destId="{74F6E727-09AD-4386-8344-9EE5CB2AD05A}" srcOrd="3" destOrd="0" parTransId="{8788D9A4-990A-4C7E-812B-EF6677A684FD}" sibTransId="{FCC040ED-DE37-4A26-B348-63CF4D777E2C}"/>
    <dgm:cxn modelId="{4CEB44CC-2B16-4CF2-A2D4-1D7C2B449332}" type="presOf" srcId="{74F6E727-09AD-4386-8344-9EE5CB2AD05A}" destId="{0CD41199-CC72-4A3F-8861-AE35F2BCF901}" srcOrd="0" destOrd="0" presId="urn:microsoft.com/office/officeart/2005/8/layout/radial1"/>
    <dgm:cxn modelId="{8153A5E5-D27A-47DC-A7F7-AA9AF8A44304}" type="presOf" srcId="{8EE5E571-7589-4C4D-ADD1-64C9A9326E92}" destId="{99036FA3-F1BA-4B4C-AEF7-DF8CFD85AB29}" srcOrd="1" destOrd="0" presId="urn:microsoft.com/office/officeart/2005/8/layout/radial1"/>
    <dgm:cxn modelId="{C9DE37A1-43B7-4121-ACF1-BE626093C0A7}" srcId="{8B47329E-DCE2-4315-8F2E-374209EBE8CF}" destId="{2D1BD319-E7C3-4D63-AAF3-C118AA7CC419}" srcOrd="0" destOrd="0" parTransId="{47E07E5A-0194-4F29-88C9-8C4F1A9E0CD8}" sibTransId="{AD1925E9-3A40-42D2-A28D-AFB2FE89CEBC}"/>
    <dgm:cxn modelId="{D0ADDFBE-859A-408B-89FF-741FB58F5A82}" srcId="{2D1BD319-E7C3-4D63-AAF3-C118AA7CC419}" destId="{8345562E-A4B3-4CCF-8C1F-6E9FDF06189A}" srcOrd="0" destOrd="0" parTransId="{2CBEE53C-6221-42D3-A328-822EDEA65A6D}" sibTransId="{67C094D9-21CF-4DC0-A09E-32F55DAD027F}"/>
    <dgm:cxn modelId="{9E6151F2-90EF-4B21-B1AA-ABD26586D23D}" srcId="{2D1BD319-E7C3-4D63-AAF3-C118AA7CC419}" destId="{FB104C02-A84C-41BB-A824-DB1611ADB5C2}" srcOrd="1" destOrd="0" parTransId="{8EE5E571-7589-4C4D-ADD1-64C9A9326E92}" sibTransId="{A42E1DC6-BF7E-4C7C-8403-54C7E4200F63}"/>
    <dgm:cxn modelId="{C28BE109-1A9D-4AB9-80A7-388A5CA93DDF}" type="presOf" srcId="{2CBEE53C-6221-42D3-A328-822EDEA65A6D}" destId="{85821B8A-BE74-43AC-A391-B31B4EB098B6}" srcOrd="1" destOrd="0" presId="urn:microsoft.com/office/officeart/2005/8/layout/radial1"/>
    <dgm:cxn modelId="{79D996D2-835A-4905-A244-9F464F69EE17}" srcId="{2D1BD319-E7C3-4D63-AAF3-C118AA7CC419}" destId="{2F158599-40CA-4B16-BE37-F0F23F20330A}" srcOrd="2" destOrd="0" parTransId="{84D34A2E-8F4F-4697-8983-3DE30F134AD8}" sibTransId="{18A334A3-EB32-4C0C-B039-08C0A574F077}"/>
    <dgm:cxn modelId="{FD025365-C1B3-47AD-9E16-FE314D2A8D3F}" type="presOf" srcId="{8B47329E-DCE2-4315-8F2E-374209EBE8CF}" destId="{8472C883-57E9-41AF-942C-3C9973C720BC}" srcOrd="0" destOrd="0" presId="urn:microsoft.com/office/officeart/2005/8/layout/radial1"/>
    <dgm:cxn modelId="{ADB09F51-0296-4DB3-9530-FDB4920DBCF7}" type="presOf" srcId="{8345562E-A4B3-4CCF-8C1F-6E9FDF06189A}" destId="{D54889DB-7FA1-428C-AA90-839A6EF082F9}" srcOrd="0" destOrd="0" presId="urn:microsoft.com/office/officeart/2005/8/layout/radial1"/>
    <dgm:cxn modelId="{895E1796-6CC7-4193-A4B1-AB23B4F2A818}" type="presOf" srcId="{2F158599-40CA-4B16-BE37-F0F23F20330A}" destId="{F67F37C0-F509-4619-8386-DAC900588DE5}" srcOrd="0" destOrd="0" presId="urn:microsoft.com/office/officeart/2005/8/layout/radial1"/>
    <dgm:cxn modelId="{BFC493D7-2E5B-4651-A367-D8263B52080E}" type="presOf" srcId="{2D1BD319-E7C3-4D63-AAF3-C118AA7CC419}" destId="{FDA798A6-4DF0-4375-B742-C5D56FA12EF9}" srcOrd="0" destOrd="0" presId="urn:microsoft.com/office/officeart/2005/8/layout/radial1"/>
    <dgm:cxn modelId="{B207CED5-46AC-4217-A01A-D4D7D5B45B8F}" type="presOf" srcId="{FB104C02-A84C-41BB-A824-DB1611ADB5C2}" destId="{C73EBA60-D52D-4A54-9893-295BBE635E9D}" srcOrd="0" destOrd="0" presId="urn:microsoft.com/office/officeart/2005/8/layout/radial1"/>
    <dgm:cxn modelId="{42F9EC82-0449-4B89-99DD-E36F51CB0E9F}" type="presOf" srcId="{84D34A2E-8F4F-4697-8983-3DE30F134AD8}" destId="{95CCE3CD-494A-415C-9728-5B6EE18D77C8}" srcOrd="0" destOrd="0" presId="urn:microsoft.com/office/officeart/2005/8/layout/radial1"/>
    <dgm:cxn modelId="{6FA82095-D13E-446F-A0EF-D5248388BE8C}" type="presOf" srcId="{8EE5E571-7589-4C4D-ADD1-64C9A9326E92}" destId="{07E095A1-8AE2-4F7A-B054-FDBB7E4DACD3}" srcOrd="0" destOrd="0" presId="urn:microsoft.com/office/officeart/2005/8/layout/radial1"/>
    <dgm:cxn modelId="{24913F04-9311-45D8-8C45-DADD231B3E6F}" type="presOf" srcId="{84D34A2E-8F4F-4697-8983-3DE30F134AD8}" destId="{6B5805B3-8E0F-4B4A-8ADF-8A09AB418B84}" srcOrd="1" destOrd="0" presId="urn:microsoft.com/office/officeart/2005/8/layout/radial1"/>
    <dgm:cxn modelId="{E09E5A54-A306-4DF4-9B90-1FEE73F34F35}" type="presParOf" srcId="{8472C883-57E9-41AF-942C-3C9973C720BC}" destId="{FDA798A6-4DF0-4375-B742-C5D56FA12EF9}" srcOrd="0" destOrd="0" presId="urn:microsoft.com/office/officeart/2005/8/layout/radial1"/>
    <dgm:cxn modelId="{8D0F9CEF-B1D0-461A-9A30-9EB67403C3C0}" type="presParOf" srcId="{8472C883-57E9-41AF-942C-3C9973C720BC}" destId="{FD8CC461-A069-484B-AEEF-C0AC407BB5FB}" srcOrd="1" destOrd="0" presId="urn:microsoft.com/office/officeart/2005/8/layout/radial1"/>
    <dgm:cxn modelId="{A593067C-337F-416A-8E8F-A090656AEA6D}" type="presParOf" srcId="{FD8CC461-A069-484B-AEEF-C0AC407BB5FB}" destId="{85821B8A-BE74-43AC-A391-B31B4EB098B6}" srcOrd="0" destOrd="0" presId="urn:microsoft.com/office/officeart/2005/8/layout/radial1"/>
    <dgm:cxn modelId="{02E8C46C-AC9A-44E4-B35F-434976F2DAA7}" type="presParOf" srcId="{8472C883-57E9-41AF-942C-3C9973C720BC}" destId="{D54889DB-7FA1-428C-AA90-839A6EF082F9}" srcOrd="2" destOrd="0" presId="urn:microsoft.com/office/officeart/2005/8/layout/radial1"/>
    <dgm:cxn modelId="{093FC0FE-5ACC-4639-9181-9893390DA947}" type="presParOf" srcId="{8472C883-57E9-41AF-942C-3C9973C720BC}" destId="{07E095A1-8AE2-4F7A-B054-FDBB7E4DACD3}" srcOrd="3" destOrd="0" presId="urn:microsoft.com/office/officeart/2005/8/layout/radial1"/>
    <dgm:cxn modelId="{64F03FB3-7B68-4AB4-A05E-192B0D2515A5}" type="presParOf" srcId="{07E095A1-8AE2-4F7A-B054-FDBB7E4DACD3}" destId="{99036FA3-F1BA-4B4C-AEF7-DF8CFD85AB29}" srcOrd="0" destOrd="0" presId="urn:microsoft.com/office/officeart/2005/8/layout/radial1"/>
    <dgm:cxn modelId="{74732D18-C998-48EE-A086-73CFB68A7C1F}" type="presParOf" srcId="{8472C883-57E9-41AF-942C-3C9973C720BC}" destId="{C73EBA60-D52D-4A54-9893-295BBE635E9D}" srcOrd="4" destOrd="0" presId="urn:microsoft.com/office/officeart/2005/8/layout/radial1"/>
    <dgm:cxn modelId="{103F90C8-566E-48D9-A5F0-C1E2A302326B}" type="presParOf" srcId="{8472C883-57E9-41AF-942C-3C9973C720BC}" destId="{95CCE3CD-494A-415C-9728-5B6EE18D77C8}" srcOrd="5" destOrd="0" presId="urn:microsoft.com/office/officeart/2005/8/layout/radial1"/>
    <dgm:cxn modelId="{75649A17-6FB3-4541-85A8-E7E8D490EB5A}" type="presParOf" srcId="{95CCE3CD-494A-415C-9728-5B6EE18D77C8}" destId="{6B5805B3-8E0F-4B4A-8ADF-8A09AB418B84}" srcOrd="0" destOrd="0" presId="urn:microsoft.com/office/officeart/2005/8/layout/radial1"/>
    <dgm:cxn modelId="{771AFB7D-D763-4069-9582-F30CD00A6D4E}" type="presParOf" srcId="{8472C883-57E9-41AF-942C-3C9973C720BC}" destId="{F67F37C0-F509-4619-8386-DAC900588DE5}" srcOrd="6" destOrd="0" presId="urn:microsoft.com/office/officeart/2005/8/layout/radial1"/>
    <dgm:cxn modelId="{27B98213-3BD2-4544-A0D0-908667323807}" type="presParOf" srcId="{8472C883-57E9-41AF-942C-3C9973C720BC}" destId="{DB165DD7-3751-4AC2-BD3A-34857E25917F}" srcOrd="7" destOrd="0" presId="urn:microsoft.com/office/officeart/2005/8/layout/radial1"/>
    <dgm:cxn modelId="{97E38E2A-3566-49EE-BE80-97B24CA4AB82}" type="presParOf" srcId="{DB165DD7-3751-4AC2-BD3A-34857E25917F}" destId="{515B9DBD-9C69-40E9-9178-DAC294C2B30F}" srcOrd="0" destOrd="0" presId="urn:microsoft.com/office/officeart/2005/8/layout/radial1"/>
    <dgm:cxn modelId="{EE6CE4CB-455B-406C-B806-8AED810ACC2D}" type="presParOf" srcId="{8472C883-57E9-41AF-942C-3C9973C720BC}" destId="{0CD41199-CC72-4A3F-8861-AE35F2BCF90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798A6-4DF0-4375-B742-C5D56FA12EF9}">
      <dsp:nvSpPr>
        <dsp:cNvPr id="0" name=""/>
        <dsp:cNvSpPr/>
      </dsp:nvSpPr>
      <dsp:spPr>
        <a:xfrm>
          <a:off x="3317797" y="1963130"/>
          <a:ext cx="1492405" cy="1492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news</a:t>
          </a:r>
          <a:endParaRPr lang="en-US" sz="3700" kern="1200" dirty="0"/>
        </a:p>
      </dsp:txBody>
      <dsp:txXfrm>
        <a:off x="3536355" y="2181688"/>
        <a:ext cx="1055289" cy="1055289"/>
      </dsp:txXfrm>
    </dsp:sp>
    <dsp:sp modelId="{FD8CC461-A069-484B-AEEF-C0AC407BB5FB}">
      <dsp:nvSpPr>
        <dsp:cNvPr id="0" name=""/>
        <dsp:cNvSpPr/>
      </dsp:nvSpPr>
      <dsp:spPr>
        <a:xfrm rot="16200000">
          <a:off x="3838366" y="1720972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52718" y="1726216"/>
        <a:ext cx="22563" cy="22563"/>
      </dsp:txXfrm>
    </dsp:sp>
    <dsp:sp modelId="{D54889DB-7FA1-428C-AA90-839A6EF082F9}">
      <dsp:nvSpPr>
        <dsp:cNvPr id="0" name=""/>
        <dsp:cNvSpPr/>
      </dsp:nvSpPr>
      <dsp:spPr>
        <a:xfrm>
          <a:off x="3317797" y="19459"/>
          <a:ext cx="1492405" cy="1492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north</a:t>
          </a:r>
          <a:endParaRPr lang="en-US" sz="2800" kern="1200" dirty="0"/>
        </a:p>
      </dsp:txBody>
      <dsp:txXfrm>
        <a:off x="3536355" y="238017"/>
        <a:ext cx="1055289" cy="1055289"/>
      </dsp:txXfrm>
    </dsp:sp>
    <dsp:sp modelId="{07E095A1-8AE2-4F7A-B054-FDBB7E4DACD3}">
      <dsp:nvSpPr>
        <dsp:cNvPr id="0" name=""/>
        <dsp:cNvSpPr/>
      </dsp:nvSpPr>
      <dsp:spPr>
        <a:xfrm>
          <a:off x="4810202" y="2692808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24554" y="2698051"/>
        <a:ext cx="22563" cy="22563"/>
      </dsp:txXfrm>
    </dsp:sp>
    <dsp:sp modelId="{C73EBA60-D52D-4A54-9893-295BBE635E9D}">
      <dsp:nvSpPr>
        <dsp:cNvPr id="0" name=""/>
        <dsp:cNvSpPr/>
      </dsp:nvSpPr>
      <dsp:spPr>
        <a:xfrm>
          <a:off x="5261469" y="1963130"/>
          <a:ext cx="1492405" cy="1492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weost</a:t>
          </a:r>
          <a:endParaRPr lang="en-US" sz="2800" kern="1200" dirty="0"/>
        </a:p>
      </dsp:txBody>
      <dsp:txXfrm>
        <a:off x="5480027" y="2181688"/>
        <a:ext cx="1055289" cy="1055289"/>
      </dsp:txXfrm>
    </dsp:sp>
    <dsp:sp modelId="{95CCE3CD-494A-415C-9728-5B6EE18D77C8}">
      <dsp:nvSpPr>
        <dsp:cNvPr id="0" name=""/>
        <dsp:cNvSpPr/>
      </dsp:nvSpPr>
      <dsp:spPr>
        <a:xfrm rot="5400000">
          <a:off x="3838366" y="3664644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52718" y="3669887"/>
        <a:ext cx="22563" cy="22563"/>
      </dsp:txXfrm>
    </dsp:sp>
    <dsp:sp modelId="{F67F37C0-F509-4619-8386-DAC900588DE5}">
      <dsp:nvSpPr>
        <dsp:cNvPr id="0" name=""/>
        <dsp:cNvSpPr/>
      </dsp:nvSpPr>
      <dsp:spPr>
        <a:xfrm>
          <a:off x="3317797" y="3906802"/>
          <a:ext cx="1492405" cy="1492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sawost</a:t>
          </a:r>
          <a:endParaRPr lang="en-US" sz="2800" kern="1200" dirty="0"/>
        </a:p>
      </dsp:txBody>
      <dsp:txXfrm>
        <a:off x="3536355" y="4125360"/>
        <a:ext cx="1055289" cy="1055289"/>
      </dsp:txXfrm>
    </dsp:sp>
    <dsp:sp modelId="{DB165DD7-3751-4AC2-BD3A-34857E25917F}">
      <dsp:nvSpPr>
        <dsp:cNvPr id="0" name=""/>
        <dsp:cNvSpPr/>
      </dsp:nvSpPr>
      <dsp:spPr>
        <a:xfrm rot="10800000">
          <a:off x="2866530" y="2692808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80882" y="2698051"/>
        <a:ext cx="22563" cy="22563"/>
      </dsp:txXfrm>
    </dsp:sp>
    <dsp:sp modelId="{0CD41199-CC72-4A3F-8861-AE35F2BCF901}">
      <dsp:nvSpPr>
        <dsp:cNvPr id="0" name=""/>
        <dsp:cNvSpPr/>
      </dsp:nvSpPr>
      <dsp:spPr>
        <a:xfrm>
          <a:off x="1374125" y="1963130"/>
          <a:ext cx="1492405" cy="1492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east</a:t>
          </a:r>
          <a:endParaRPr lang="en-US" sz="2800" kern="1200" dirty="0"/>
        </a:p>
      </dsp:txBody>
      <dsp:txXfrm>
        <a:off x="1592683" y="2181688"/>
        <a:ext cx="1055289" cy="1055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B765-2221-4941-A047-540160B28888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4DCC-871B-4B24-95BC-7B3AE8DF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6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B765-2221-4941-A047-540160B28888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4DCC-871B-4B24-95BC-7B3AE8DF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7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B765-2221-4941-A047-540160B28888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4DCC-871B-4B24-95BC-7B3AE8DF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78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B765-2221-4941-A047-540160B28888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4DCC-871B-4B24-95BC-7B3AE8DF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6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B765-2221-4941-A047-540160B28888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4DCC-871B-4B24-95BC-7B3AE8DF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2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B765-2221-4941-A047-540160B28888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4DCC-871B-4B24-95BC-7B3AE8DF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3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B765-2221-4941-A047-540160B28888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4DCC-871B-4B24-95BC-7B3AE8DF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3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B765-2221-4941-A047-540160B28888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4DCC-871B-4B24-95BC-7B3AE8DF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B765-2221-4941-A047-540160B28888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4DCC-871B-4B24-95BC-7B3AE8DF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9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B765-2221-4941-A047-540160B28888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4DCC-871B-4B24-95BC-7B3AE8DF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5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B765-2221-4941-A047-540160B28888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4DCC-871B-4B24-95BC-7B3AE8DF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4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4B765-2221-4941-A047-540160B28888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E4DCC-871B-4B24-95BC-7B3AE8DF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4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১ </a:t>
            </a:r>
            <a:r>
              <a:rPr lang="en-US" dirty="0" err="1"/>
              <a:t>ঝুটা</a:t>
            </a:r>
            <a:r>
              <a:rPr lang="en-US" dirty="0"/>
              <a:t> </a:t>
            </a:r>
            <a:r>
              <a:rPr lang="en-US" dirty="0" err="1"/>
              <a:t>পানির</a:t>
            </a:r>
            <a:r>
              <a:rPr lang="en-US" dirty="0"/>
              <a:t> </a:t>
            </a:r>
            <a:r>
              <a:rPr lang="en-US" dirty="0" err="1"/>
              <a:t>বিধান</a:t>
            </a:r>
            <a:r>
              <a:rPr lang="en-US" dirty="0"/>
              <a:t>  </a:t>
            </a:r>
            <a:r>
              <a:rPr lang="en-US" dirty="0" err="1"/>
              <a:t>গুলো</a:t>
            </a:r>
            <a:r>
              <a:rPr lang="en-US" dirty="0"/>
              <a:t> </a:t>
            </a:r>
            <a:r>
              <a:rPr lang="en-US" dirty="0" err="1"/>
              <a:t>বলতে</a:t>
            </a:r>
            <a:r>
              <a:rPr lang="en-US" dirty="0"/>
              <a:t> </a:t>
            </a:r>
            <a:r>
              <a:rPr lang="en-US" dirty="0" err="1"/>
              <a:t>পারবে</a:t>
            </a:r>
            <a:r>
              <a:rPr lang="en-US" dirty="0"/>
              <a:t>।</a:t>
            </a:r>
          </a:p>
          <a:p>
            <a:r>
              <a:rPr lang="en-US" dirty="0"/>
              <a:t>২ </a:t>
            </a:r>
            <a:r>
              <a:rPr lang="en-US" dirty="0" err="1"/>
              <a:t>ঝুটা</a:t>
            </a:r>
            <a:r>
              <a:rPr lang="en-US" dirty="0"/>
              <a:t> </a:t>
            </a:r>
            <a:r>
              <a:rPr lang="en-US" dirty="0" err="1"/>
              <a:t>পানির</a:t>
            </a:r>
            <a:r>
              <a:rPr lang="en-US" dirty="0"/>
              <a:t> </a:t>
            </a:r>
            <a:r>
              <a:rPr lang="en-US" dirty="0" err="1"/>
              <a:t>বিধান</a:t>
            </a:r>
            <a:r>
              <a:rPr lang="en-US" dirty="0"/>
              <a:t>  </a:t>
            </a:r>
            <a:r>
              <a:rPr lang="en-US" dirty="0" err="1"/>
              <a:t>গুলো</a:t>
            </a:r>
            <a:r>
              <a:rPr lang="en-US" dirty="0"/>
              <a:t> </a:t>
            </a:r>
            <a:r>
              <a:rPr lang="en-US" dirty="0" err="1"/>
              <a:t>সম্পর্কে</a:t>
            </a:r>
            <a:r>
              <a:rPr lang="en-US" dirty="0"/>
              <a:t> </a:t>
            </a:r>
            <a:r>
              <a:rPr lang="en-US" dirty="0" err="1"/>
              <a:t>ব্যাখ্যা</a:t>
            </a:r>
            <a:r>
              <a:rPr lang="en-US" dirty="0"/>
              <a:t>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পারবে</a:t>
            </a:r>
            <a:r>
              <a:rPr lang="en-US" dirty="0"/>
              <a:t>/</a:t>
            </a:r>
            <a:r>
              <a:rPr lang="en-US" dirty="0" err="1"/>
              <a:t>লিখতে</a:t>
            </a:r>
            <a:r>
              <a:rPr lang="en-US" dirty="0"/>
              <a:t>  </a:t>
            </a:r>
            <a:r>
              <a:rPr lang="en-US" dirty="0" err="1"/>
              <a:t>পারবে</a:t>
            </a:r>
            <a:r>
              <a:rPr lang="en-US" dirty="0"/>
              <a:t>। </a:t>
            </a:r>
          </a:p>
          <a:p>
            <a:r>
              <a:rPr lang="en-US" dirty="0"/>
              <a:t>৩ </a:t>
            </a:r>
            <a:r>
              <a:rPr lang="en-US" dirty="0" err="1"/>
              <a:t>ঝুটা</a:t>
            </a:r>
            <a:r>
              <a:rPr lang="en-US" dirty="0"/>
              <a:t> </a:t>
            </a:r>
            <a:r>
              <a:rPr lang="en-US" dirty="0" err="1"/>
              <a:t>পানির</a:t>
            </a:r>
            <a:r>
              <a:rPr lang="en-US" dirty="0"/>
              <a:t> </a:t>
            </a:r>
            <a:r>
              <a:rPr lang="en-US" dirty="0" err="1"/>
              <a:t>বিধান</a:t>
            </a:r>
            <a:r>
              <a:rPr lang="en-US" dirty="0"/>
              <a:t> </a:t>
            </a:r>
            <a:r>
              <a:rPr lang="en-US" dirty="0" err="1"/>
              <a:t>গুলো</a:t>
            </a:r>
            <a:r>
              <a:rPr lang="en-US" dirty="0"/>
              <a:t> </a:t>
            </a:r>
            <a:r>
              <a:rPr lang="en-US" dirty="0" err="1"/>
              <a:t>সনাক্ত</a:t>
            </a:r>
            <a:r>
              <a:rPr lang="en-US" dirty="0"/>
              <a:t>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পারবে</a:t>
            </a:r>
            <a:r>
              <a:rPr lang="en-US" dirty="0"/>
              <a:t> /</a:t>
            </a:r>
            <a:r>
              <a:rPr lang="en-US" dirty="0" err="1"/>
              <a:t>বর্ননা</a:t>
            </a:r>
            <a:r>
              <a:rPr lang="en-US" dirty="0"/>
              <a:t>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পারবে</a:t>
            </a:r>
            <a:r>
              <a:rPr lang="en-US" dirty="0"/>
              <a:t>  </a:t>
            </a:r>
            <a:r>
              <a:rPr lang="en-US" dirty="0" err="1"/>
              <a:t>ঈতাদি</a:t>
            </a:r>
            <a:r>
              <a:rPr lang="en-US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8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07" y="-526093"/>
            <a:ext cx="5484278" cy="6858000"/>
          </a:xfrm>
          <a:prstGeom prst="rect">
            <a:avLst/>
          </a:prstGeom>
        </p:spPr>
      </p:pic>
      <p:sp>
        <p:nvSpPr>
          <p:cNvPr id="4" name="4-Point Star 3"/>
          <p:cNvSpPr/>
          <p:nvPr/>
        </p:nvSpPr>
        <p:spPr>
          <a:xfrm>
            <a:off x="3432132" y="2066795"/>
            <a:ext cx="45719" cy="4571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-Point Star 4"/>
          <p:cNvSpPr/>
          <p:nvPr/>
        </p:nvSpPr>
        <p:spPr>
          <a:xfrm>
            <a:off x="2989546" y="3494762"/>
            <a:ext cx="1432142" cy="1903956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613567" y="208558"/>
            <a:ext cx="1432142" cy="1903956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40044" y="964504"/>
            <a:ext cx="290603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Read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65721" y="1979112"/>
            <a:ext cx="303129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Read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60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20022" y="1515649"/>
            <a:ext cx="3544866" cy="3407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012493" y="1653436"/>
            <a:ext cx="1177447" cy="1039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0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22 -0.0757 C -0.01901 -0.0757 0.04622 0.03079 0.04622 0.1625 C 0.04622 0.29352 -0.01901 0.40092 -0.09922 0.40092 C -0.17956 0.40092 -0.24453 0.29352 -0.24453 0.1625 C -0.24453 0.03079 -0.17956 -0.0757 -0.09922 -0.0757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0"/>
            <a:ext cx="457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93896" y="638827"/>
            <a:ext cx="2167003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Welcome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00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208745" y="2467627"/>
            <a:ext cx="3294345" cy="321918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7503090" y="939452"/>
            <a:ext cx="939452" cy="8768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9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014" y="0"/>
            <a:ext cx="5484278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891397" y="751562"/>
            <a:ext cx="3419606" cy="72650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chuadanga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91397" y="2031304"/>
            <a:ext cx="3419606" cy="72650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Damurhuda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41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12" y="853440"/>
            <a:ext cx="3409696" cy="51145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55008" y="2206752"/>
            <a:ext cx="5340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WELCOME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112" y="0"/>
            <a:ext cx="519988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631680" y="1828800"/>
            <a:ext cx="2401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WELCOME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24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48640" y="121285"/>
            <a:ext cx="10515600" cy="1325563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</a:t>
            </a:r>
            <a:r>
              <a:rPr lang="en-US" smtClean="0"/>
              <a:t>হকারেনামঃ</a:t>
            </a:r>
            <a:r>
              <a:rPr lang="en-US" dirty="0" smtClean="0"/>
              <a:t> </a:t>
            </a:r>
            <a:r>
              <a:rPr lang="en-US" dirty="0" err="1" smtClean="0"/>
              <a:t>উম্মে</a:t>
            </a:r>
            <a:r>
              <a:rPr lang="en-US" dirty="0" smtClean="0"/>
              <a:t> </a:t>
            </a:r>
            <a:r>
              <a:rPr lang="en-US" dirty="0" err="1" smtClean="0"/>
              <a:t>হাবিবা</a:t>
            </a:r>
            <a:r>
              <a:rPr lang="en-US" dirty="0" smtClean="0"/>
              <a:t> </a:t>
            </a:r>
            <a:r>
              <a:rPr lang="en-US" dirty="0" err="1" smtClean="0"/>
              <a:t>খাতুন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Umma</a:t>
            </a:r>
            <a:r>
              <a:rPr lang="en-US" dirty="0" smtClean="0"/>
              <a:t> </a:t>
            </a:r>
            <a:r>
              <a:rPr lang="en-US" dirty="0" err="1" smtClean="0"/>
              <a:t>habiba</a:t>
            </a:r>
            <a:r>
              <a:rPr lang="en-US" dirty="0" smtClean="0"/>
              <a:t> </a:t>
            </a:r>
            <a:r>
              <a:rPr lang="en-US" dirty="0" err="1" smtClean="0"/>
              <a:t>khatun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64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4816" y="1719072"/>
            <a:ext cx="8583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Umma</a:t>
            </a:r>
            <a:r>
              <a:rPr lang="en-US" dirty="0" smtClean="0"/>
              <a:t> </a:t>
            </a:r>
            <a:r>
              <a:rPr lang="en-US" dirty="0" err="1" smtClean="0"/>
              <a:t>habiba</a:t>
            </a:r>
            <a:r>
              <a:rPr lang="en-US" dirty="0" smtClean="0"/>
              <a:t> </a:t>
            </a:r>
            <a:r>
              <a:rPr lang="en-US" dirty="0" err="1" smtClean="0"/>
              <a:t>khatun</a:t>
            </a:r>
            <a:r>
              <a:rPr lang="en-US" dirty="0" smtClean="0"/>
              <a:t> </a:t>
            </a:r>
            <a:r>
              <a:rPr lang="en-US" dirty="0" err="1" smtClean="0"/>
              <a:t>chuadanga</a:t>
            </a:r>
            <a:r>
              <a:rPr lang="en-US" dirty="0" smtClean="0"/>
              <a:t> </a:t>
            </a:r>
            <a:r>
              <a:rPr lang="en-US" dirty="0" err="1" smtClean="0"/>
              <a:t>mohila</a:t>
            </a:r>
            <a:r>
              <a:rPr lang="en-US" dirty="0" smtClean="0"/>
              <a:t> </a:t>
            </a:r>
            <a:r>
              <a:rPr lang="en-US" dirty="0" err="1" smtClean="0"/>
              <a:t>Dhakil</a:t>
            </a:r>
            <a:r>
              <a:rPr lang="en-US" dirty="0" smtClean="0"/>
              <a:t> madrasa </a:t>
            </a:r>
            <a:endParaRPr lang="en-US" dirty="0"/>
          </a:p>
        </p:txBody>
      </p:sp>
      <p:sp>
        <p:nvSpPr>
          <p:cNvPr id="3" name="Isosceles Triangle 2"/>
          <p:cNvSpPr/>
          <p:nvPr/>
        </p:nvSpPr>
        <p:spPr>
          <a:xfrm>
            <a:off x="3450336" y="3499104"/>
            <a:ext cx="3840480" cy="259689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7931126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8605920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2519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6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0720" y="914400"/>
            <a:ext cx="5681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Six 	40 </a:t>
            </a:r>
          </a:p>
          <a:p>
            <a:r>
              <a:rPr lang="en-US" dirty="0" smtClean="0"/>
              <a:t>Seven	50 </a:t>
            </a:r>
          </a:p>
          <a:p>
            <a:r>
              <a:rPr lang="en-US" dirty="0" smtClean="0"/>
              <a:t>Eight	45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1538801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089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lbow Connector 3"/>
          <p:cNvCxnSpPr/>
          <p:nvPr/>
        </p:nvCxnSpPr>
        <p:spPr>
          <a:xfrm>
            <a:off x="3694176" y="1901952"/>
            <a:ext cx="12192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645408" y="1865376"/>
            <a:ext cx="3243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Umma</a:t>
            </a:r>
            <a:r>
              <a:rPr lang="en-US" dirty="0" smtClean="0"/>
              <a:t> </a:t>
            </a:r>
            <a:r>
              <a:rPr lang="en-US" dirty="0" err="1" smtClean="0"/>
              <a:t>habiba</a:t>
            </a:r>
            <a:r>
              <a:rPr lang="en-US" dirty="0" smtClean="0"/>
              <a:t> </a:t>
            </a:r>
            <a:r>
              <a:rPr lang="en-US" dirty="0" err="1" smtClean="0"/>
              <a:t>khatun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67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69</Words>
  <Application>Microsoft Office PowerPoint</Application>
  <PresentationFormat>Widescreen</PresentationFormat>
  <Paragraphs>24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পরিচয়ঃ </vt:lpstr>
      <vt:lpstr>Umma habiba khatun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uitrce</dc:creator>
  <cp:lastModifiedBy>uitrce</cp:lastModifiedBy>
  <cp:revision>23</cp:revision>
  <dcterms:created xsi:type="dcterms:W3CDTF">2021-06-03T10:57:09Z</dcterms:created>
  <dcterms:modified xsi:type="dcterms:W3CDTF">2021-06-10T09:59:55Z</dcterms:modified>
</cp:coreProperties>
</file>