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7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3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3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2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9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7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9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8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6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2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7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9E4DC-B1FA-48C4-8756-1A5D1628261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0B559-A437-4DB0-806E-18BC0415A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3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104786"/>
            <a:ext cx="9144000" cy="126331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23474"/>
            <a:ext cx="9144000" cy="393432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1571300"/>
            <a:ext cx="9144000" cy="388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16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1821"/>
            <a:ext cx="9144000" cy="1171976"/>
          </a:xfrm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শিক্ষার্থীদের</a:t>
            </a:r>
            <a:r>
              <a:rPr lang="en-US" dirty="0" smtClean="0"/>
              <a:t> 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53803"/>
            <a:ext cx="9144000" cy="2501721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err="1" smtClean="0"/>
              <a:t>নিক্ষিপ্ত</a:t>
            </a:r>
            <a:r>
              <a:rPr lang="en-US" sz="4400" dirty="0" smtClean="0"/>
              <a:t> </a:t>
            </a:r>
            <a:r>
              <a:rPr lang="en-US" sz="4400" dirty="0" err="1" smtClean="0"/>
              <a:t>বস্তু</a:t>
            </a:r>
            <a:r>
              <a:rPr lang="en-US" sz="4400" dirty="0" smtClean="0"/>
              <a:t> </a:t>
            </a:r>
            <a:r>
              <a:rPr lang="en-US" sz="4400" dirty="0" err="1" smtClean="0"/>
              <a:t>বা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প্রাসের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গতিপথের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লেখচিত্র</a:t>
            </a:r>
            <a:r>
              <a:rPr lang="en-US" sz="4400" dirty="0" smtClean="0"/>
              <a:t> </a:t>
            </a:r>
            <a:r>
              <a:rPr lang="en-US" sz="4400" dirty="0" err="1" smtClean="0"/>
              <a:t>অংকন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r>
              <a:rPr lang="en-US" sz="4400" dirty="0" smtClean="0"/>
              <a:t> 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216546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3335"/>
            <a:ext cx="9144000" cy="1120462"/>
          </a:xfrm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শিক্ষার্থীদের</a:t>
            </a:r>
            <a:r>
              <a:rPr lang="en-US" dirty="0" smtClean="0"/>
              <a:t> </a:t>
            </a:r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89408"/>
            <a:ext cx="9144000" cy="168713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400" dirty="0" err="1" smtClean="0"/>
              <a:t>প্রাসের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গতিপথ</a:t>
            </a:r>
            <a:r>
              <a:rPr lang="en-US" sz="4400" dirty="0" smtClean="0"/>
              <a:t> ,</a:t>
            </a:r>
            <a:r>
              <a:rPr lang="en-US" sz="4400" dirty="0" err="1" smtClean="0"/>
              <a:t>উত্থান,পতন</a:t>
            </a:r>
            <a:r>
              <a:rPr lang="en-US" sz="4400" dirty="0"/>
              <a:t> </a:t>
            </a:r>
            <a:r>
              <a:rPr lang="en-US" sz="4400" dirty="0" err="1" smtClean="0"/>
              <a:t>লক্ষ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প্রাসের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বিভিন্ন</a:t>
            </a:r>
            <a:r>
              <a:rPr lang="en-US" sz="4400" dirty="0" smtClean="0"/>
              <a:t> </a:t>
            </a:r>
            <a:r>
              <a:rPr lang="en-US" sz="4400" dirty="0" err="1" smtClean="0"/>
              <a:t>বৈশিষ্ট্য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</a:t>
            </a:r>
            <a:r>
              <a:rPr lang="en-US" sz="4400" dirty="0" smtClean="0"/>
              <a:t> 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9093"/>
            <a:ext cx="9144000" cy="114622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37138"/>
            <a:ext cx="9144000" cy="3090930"/>
          </a:xfrm>
          <a:solidFill>
            <a:srgbClr val="92D050"/>
          </a:solidFill>
        </p:spPr>
        <p:txBody>
          <a:bodyPr/>
          <a:lstStyle/>
          <a:p>
            <a:r>
              <a:rPr lang="en-US" sz="4400" dirty="0" err="1" smtClean="0"/>
              <a:t>পরবর্তী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ক্লাসে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প্রাসের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গতিপথের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সমীকরন</a:t>
            </a:r>
            <a:r>
              <a:rPr lang="en-US" sz="4400" dirty="0" smtClean="0"/>
              <a:t> ,</a:t>
            </a:r>
            <a:r>
              <a:rPr lang="en-US" sz="4400" dirty="0" err="1" smtClean="0"/>
              <a:t>সুত্রাবলী</a:t>
            </a:r>
            <a:r>
              <a:rPr lang="en-US" sz="4400" dirty="0" smtClean="0"/>
              <a:t> </a:t>
            </a:r>
            <a:r>
              <a:rPr lang="en-US" sz="4400" dirty="0" err="1" smtClean="0"/>
              <a:t>শিখে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লিখে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নিয়ে</a:t>
            </a:r>
            <a:r>
              <a:rPr lang="en-US" sz="4400" dirty="0" smtClean="0"/>
              <a:t> </a:t>
            </a:r>
            <a:r>
              <a:rPr lang="en-US" sz="4400" dirty="0" err="1" smtClean="0"/>
              <a:t>আসবে</a:t>
            </a:r>
            <a:r>
              <a:rPr lang="en-US" sz="4400" dirty="0" smtClean="0"/>
              <a:t> 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0168" y="244699"/>
            <a:ext cx="5177307" cy="11977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সবাইকে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অনেক</a:t>
            </a:r>
            <a:r>
              <a:rPr lang="en-US" sz="4400" dirty="0" smtClean="0"/>
              <a:t> </a:t>
            </a:r>
            <a:r>
              <a:rPr lang="en-US" sz="4400" dirty="0" err="1" smtClean="0"/>
              <a:t>ধন্যবাদ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163" y="1777285"/>
            <a:ext cx="6645499" cy="459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শিক্ষক</a:t>
            </a:r>
            <a:r>
              <a:rPr lang="en-US" dirty="0" smtClean="0"/>
              <a:t>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মাহমুদুল</a:t>
            </a:r>
            <a:r>
              <a:rPr lang="en-US" dirty="0" smtClean="0"/>
              <a:t> </a:t>
            </a:r>
            <a:r>
              <a:rPr lang="en-US" dirty="0" err="1" smtClean="0"/>
              <a:t>হাসান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প্রভাষকঃ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বিদ্যা</a:t>
            </a:r>
            <a:endParaRPr lang="en-US" dirty="0" smtClean="0"/>
          </a:p>
          <a:p>
            <a:pPr algn="ctr"/>
            <a:r>
              <a:rPr lang="en-US" dirty="0" err="1" smtClean="0"/>
              <a:t>দি</a:t>
            </a:r>
            <a:r>
              <a:rPr lang="en-US" dirty="0" smtClean="0"/>
              <a:t> </a:t>
            </a:r>
            <a:r>
              <a:rPr lang="en-US" dirty="0" err="1" smtClean="0"/>
              <a:t>ফাদার</a:t>
            </a:r>
            <a:r>
              <a:rPr lang="en-US" dirty="0" smtClean="0"/>
              <a:t> </a:t>
            </a:r>
            <a:r>
              <a:rPr lang="en-US" dirty="0" err="1" smtClean="0"/>
              <a:t>অফ</a:t>
            </a:r>
            <a:r>
              <a:rPr lang="en-US" dirty="0" smtClean="0"/>
              <a:t> </a:t>
            </a:r>
            <a:r>
              <a:rPr lang="en-US" dirty="0" err="1" smtClean="0"/>
              <a:t>দি</a:t>
            </a:r>
            <a:r>
              <a:rPr lang="en-US" dirty="0" smtClean="0"/>
              <a:t> </a:t>
            </a:r>
            <a:r>
              <a:rPr lang="en-US" dirty="0" err="1" smtClean="0"/>
              <a:t>ন্যাশন</a:t>
            </a:r>
            <a:r>
              <a:rPr lang="en-US" dirty="0" smtClean="0"/>
              <a:t> </a:t>
            </a:r>
            <a:r>
              <a:rPr lang="en-US" dirty="0" err="1" smtClean="0"/>
              <a:t>বঙ্গবন্ধু</a:t>
            </a:r>
            <a:r>
              <a:rPr lang="en-US" dirty="0" smtClean="0"/>
              <a:t> </a:t>
            </a:r>
            <a:r>
              <a:rPr lang="en-US" dirty="0" err="1" smtClean="0"/>
              <a:t>শেখ</a:t>
            </a:r>
            <a:r>
              <a:rPr lang="en-US" dirty="0" smtClean="0"/>
              <a:t> </a:t>
            </a:r>
            <a:r>
              <a:rPr lang="en-US" dirty="0" err="1" smtClean="0"/>
              <a:t>মুজিব</a:t>
            </a:r>
            <a:r>
              <a:rPr lang="en-US" dirty="0" smtClean="0"/>
              <a:t> </a:t>
            </a:r>
            <a:r>
              <a:rPr lang="en-US" dirty="0" err="1" smtClean="0"/>
              <a:t>মেমোরিয়াল</a:t>
            </a:r>
            <a:r>
              <a:rPr lang="en-US" dirty="0" smtClean="0"/>
              <a:t> </a:t>
            </a:r>
            <a:r>
              <a:rPr lang="en-US" dirty="0" err="1" smtClean="0"/>
              <a:t>স্কুল</a:t>
            </a:r>
            <a:r>
              <a:rPr lang="en-US" dirty="0" smtClean="0"/>
              <a:t> </a:t>
            </a:r>
            <a:r>
              <a:rPr lang="en-US" dirty="0" err="1" smtClean="0"/>
              <a:t>এন্ড</a:t>
            </a:r>
            <a:r>
              <a:rPr lang="en-US" dirty="0" smtClean="0"/>
              <a:t> </a:t>
            </a:r>
            <a:r>
              <a:rPr lang="en-US" dirty="0" err="1" smtClean="0"/>
              <a:t>কলেজ</a:t>
            </a:r>
            <a:endParaRPr lang="en-US" dirty="0" smtClean="0"/>
          </a:p>
          <a:p>
            <a:pPr algn="ctr"/>
            <a:r>
              <a:rPr lang="en-US" dirty="0" err="1" smtClean="0"/>
              <a:t>চাইরবাড়ীয়া,গফরগাঁও,ময়মনসিংহ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পরিচিতি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শ্রেনীঃ</a:t>
            </a:r>
            <a:r>
              <a:rPr lang="en-US" dirty="0" smtClean="0"/>
              <a:t> </a:t>
            </a:r>
            <a:r>
              <a:rPr lang="en-US" dirty="0" err="1" smtClean="0"/>
              <a:t>একাদশ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পদার্থবিজ্ঞান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অধ্যায়ঃ</a:t>
            </a:r>
            <a:r>
              <a:rPr lang="en-US" dirty="0" smtClean="0"/>
              <a:t> ২(</a:t>
            </a:r>
            <a:r>
              <a:rPr lang="en-US" dirty="0" err="1" smtClean="0"/>
              <a:t>ভেক্টর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5" b="12735"/>
          <a:stretch/>
        </p:blipFill>
        <p:spPr>
          <a:xfrm>
            <a:off x="769355" y="1203158"/>
            <a:ext cx="5009146" cy="38140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9356" y="332966"/>
            <a:ext cx="9962144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ছবি</a:t>
            </a:r>
            <a:r>
              <a:rPr lang="en-US" sz="3200" dirty="0" smtClean="0"/>
              <a:t> </a:t>
            </a:r>
            <a:r>
              <a:rPr lang="en-US" sz="3200" smtClean="0"/>
              <a:t>দুটি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করো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0" y="1203157"/>
            <a:ext cx="4038600" cy="38140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6400" y="5588000"/>
            <a:ext cx="5757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তোমরা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পাচ্ছ</a:t>
            </a:r>
            <a:r>
              <a:rPr lang="en-US" sz="4000" dirty="0" smtClean="0"/>
              <a:t>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861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4418" y="244699"/>
            <a:ext cx="4249174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আজকের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পাঠ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4406" y="1615054"/>
            <a:ext cx="8152327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নিক্ষিপ্ত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বস্তু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বা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প্রাস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1632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9863"/>
            <a:ext cx="9144000" cy="890337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04737"/>
            <a:ext cx="9144000" cy="34530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শিক্ষার্থীরাঃ</a:t>
            </a:r>
            <a:endParaRPr lang="en-US" dirty="0" smtClean="0"/>
          </a:p>
          <a:p>
            <a:pPr algn="l"/>
            <a:r>
              <a:rPr lang="en-US" dirty="0" smtClean="0"/>
              <a:t>১।প্রাস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pPr algn="l"/>
            <a:r>
              <a:rPr lang="en-US" dirty="0" smtClean="0"/>
              <a:t>২।প্রাসের </a:t>
            </a:r>
            <a:r>
              <a:rPr lang="en-US" dirty="0" err="1" smtClean="0"/>
              <a:t>গতিবেগ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৩।প্রাসের </a:t>
            </a:r>
            <a:r>
              <a:rPr lang="en-US" dirty="0" err="1" smtClean="0"/>
              <a:t>গতিপথের</a:t>
            </a:r>
            <a:r>
              <a:rPr lang="en-US" dirty="0" smtClean="0"/>
              <a:t> </a:t>
            </a:r>
            <a:r>
              <a:rPr lang="en-US" dirty="0" err="1" smtClean="0"/>
              <a:t>লেখচিত্র</a:t>
            </a:r>
            <a:r>
              <a:rPr lang="en-US" dirty="0" smtClean="0"/>
              <a:t> </a:t>
            </a:r>
            <a:r>
              <a:rPr lang="en-US" dirty="0" err="1" smtClean="0"/>
              <a:t>অংকন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84" y="2607593"/>
            <a:ext cx="4142874" cy="25298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29590" y="4728410"/>
            <a:ext cx="1624262" cy="409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চিত্র</a:t>
            </a:r>
            <a:r>
              <a:rPr lang="en-US" dirty="0" smtClean="0"/>
              <a:t> ১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9305" y="163610"/>
            <a:ext cx="8041105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উপস্থাপন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259304" y="969669"/>
            <a:ext cx="8041105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/>
              <a:t>নিচের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চিত্র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খেয়াল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15" y="2607594"/>
            <a:ext cx="3838073" cy="21208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761747" y="4680284"/>
            <a:ext cx="1642309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চিত্র</a:t>
            </a:r>
            <a:r>
              <a:rPr lang="en-US" dirty="0" smtClean="0"/>
              <a:t> 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1604962"/>
            <a:ext cx="746760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927100"/>
            <a:ext cx="3848100" cy="2936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700" y="0"/>
            <a:ext cx="52451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3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330200"/>
            <a:ext cx="6388100" cy="322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129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স্বাগতম</vt:lpstr>
      <vt:lpstr>পরিচিতি</vt:lpstr>
      <vt:lpstr>PowerPoint Presentation</vt:lpstr>
      <vt:lpstr>PowerPoint Presentation</vt:lpstr>
      <vt:lpstr>শিখনফল </vt:lpstr>
      <vt:lpstr>PowerPoint Presentation</vt:lpstr>
      <vt:lpstr>PowerPoint Presentation</vt:lpstr>
      <vt:lpstr>PowerPoint Presentation</vt:lpstr>
      <vt:lpstr>PowerPoint Presentation</vt:lpstr>
      <vt:lpstr>শিক্ষার্থীদের একক কাজ </vt:lpstr>
      <vt:lpstr>শিক্ষার্থীদের দলীয় কাজ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30</cp:revision>
  <dcterms:created xsi:type="dcterms:W3CDTF">2021-06-06T08:08:19Z</dcterms:created>
  <dcterms:modified xsi:type="dcterms:W3CDTF">2021-06-10T10:37:17Z</dcterms:modified>
</cp:coreProperties>
</file>