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19"/>
  </p:notesMasterIdLst>
  <p:sldIdLst>
    <p:sldId id="263" r:id="rId2"/>
    <p:sldId id="264" r:id="rId3"/>
    <p:sldId id="266" r:id="rId4"/>
    <p:sldId id="279" r:id="rId5"/>
    <p:sldId id="278" r:id="rId6"/>
    <p:sldId id="282" r:id="rId7"/>
    <p:sldId id="270" r:id="rId8"/>
    <p:sldId id="272" r:id="rId9"/>
    <p:sldId id="274" r:id="rId10"/>
    <p:sldId id="280" r:id="rId11"/>
    <p:sldId id="275" r:id="rId12"/>
    <p:sldId id="276" r:id="rId13"/>
    <p:sldId id="284" r:id="rId14"/>
    <p:sldId id="277" r:id="rId15"/>
    <p:sldId id="260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AC7"/>
    <a:srgbClr val="110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52FD3-F472-4D61-B4B8-19BE589B3881}" type="doc">
      <dgm:prSet loTypeId="urn:microsoft.com/office/officeart/2005/8/layout/radial5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069644-F987-45C8-BC53-7B185C101371}">
      <dgm:prSet phldrT="[Text]" custT="1"/>
      <dgm:spPr/>
      <dgm:t>
        <a:bodyPr/>
        <a:lstStyle/>
        <a:p>
          <a:pPr algn="ctr"/>
          <a:r>
            <a:rPr lang="bn-IN" sz="2400" dirty="0" smtClean="0"/>
            <a:t>পন্যের</a:t>
          </a:r>
          <a:r>
            <a:rPr lang="bn-IN" sz="1600" dirty="0" smtClean="0"/>
            <a:t> </a:t>
          </a:r>
          <a:r>
            <a:rPr lang="bn-IN" sz="2400" dirty="0" smtClean="0"/>
            <a:t>জীবন চক্র</a:t>
          </a:r>
          <a:endParaRPr lang="en-US" sz="2400" dirty="0"/>
        </a:p>
      </dgm:t>
    </dgm:pt>
    <dgm:pt modelId="{25867AC7-120B-42A1-83F8-DA4683D0930B}" type="parTrans" cxnId="{BC04B18D-2BBE-48CE-9126-03592CE0B5A1}">
      <dgm:prSet/>
      <dgm:spPr/>
      <dgm:t>
        <a:bodyPr/>
        <a:lstStyle/>
        <a:p>
          <a:pPr algn="ctr"/>
          <a:endParaRPr lang="en-US"/>
        </a:p>
      </dgm:t>
    </dgm:pt>
    <dgm:pt modelId="{FF3D3C37-09FE-4CF0-92A4-85EAE45A773D}" type="sibTrans" cxnId="{BC04B18D-2BBE-48CE-9126-03592CE0B5A1}">
      <dgm:prSet/>
      <dgm:spPr/>
      <dgm:t>
        <a:bodyPr/>
        <a:lstStyle/>
        <a:p>
          <a:pPr algn="ctr"/>
          <a:endParaRPr lang="en-US"/>
        </a:p>
      </dgm:t>
    </dgm:pt>
    <dgm:pt modelId="{64B24901-D3F1-449D-8795-966235C333F7}">
      <dgm:prSet phldrT="[Text]" custT="1"/>
      <dgm:spPr/>
      <dgm:t>
        <a:bodyPr/>
        <a:lstStyle/>
        <a:p>
          <a:pPr algn="ctr"/>
          <a:r>
            <a:rPr lang="bn-IN" sz="2400" dirty="0" smtClean="0"/>
            <a:t>প্রবৃদ্ধি স্তর</a:t>
          </a:r>
          <a:endParaRPr lang="en-US" sz="2400" dirty="0"/>
        </a:p>
      </dgm:t>
    </dgm:pt>
    <dgm:pt modelId="{9FBF8158-FE54-4C97-B673-F2F0CFD6DCFE}" type="parTrans" cxnId="{3FF2E465-833B-4F65-9B83-897046F862B3}">
      <dgm:prSet/>
      <dgm:spPr/>
      <dgm:t>
        <a:bodyPr/>
        <a:lstStyle/>
        <a:p>
          <a:pPr algn="ctr"/>
          <a:endParaRPr lang="en-US"/>
        </a:p>
      </dgm:t>
    </dgm:pt>
    <dgm:pt modelId="{90CA3187-1E00-4135-9D61-5BC4ABDA2EE9}" type="sibTrans" cxnId="{3FF2E465-833B-4F65-9B83-897046F862B3}">
      <dgm:prSet/>
      <dgm:spPr/>
      <dgm:t>
        <a:bodyPr/>
        <a:lstStyle/>
        <a:p>
          <a:pPr algn="ctr"/>
          <a:endParaRPr lang="en-US"/>
        </a:p>
      </dgm:t>
    </dgm:pt>
    <dgm:pt modelId="{874C2796-DF36-492D-B41E-73E929F7FB1C}">
      <dgm:prSet phldrT="[Text]" custT="1"/>
      <dgm:spPr/>
      <dgm:t>
        <a:bodyPr/>
        <a:lstStyle/>
        <a:p>
          <a:pPr algn="ctr"/>
          <a:r>
            <a:rPr lang="bn-IN" sz="2400" dirty="0" smtClean="0"/>
            <a:t>পূর্ণতা স্তর</a:t>
          </a:r>
          <a:endParaRPr lang="en-US" sz="2400" dirty="0"/>
        </a:p>
      </dgm:t>
    </dgm:pt>
    <dgm:pt modelId="{F88ACC22-567B-4844-9B09-A7EF150D2281}" type="parTrans" cxnId="{9E684A0D-08EA-4DC6-84C8-33C9388E6E00}">
      <dgm:prSet/>
      <dgm:spPr/>
      <dgm:t>
        <a:bodyPr/>
        <a:lstStyle/>
        <a:p>
          <a:pPr algn="ctr"/>
          <a:endParaRPr lang="en-US"/>
        </a:p>
      </dgm:t>
    </dgm:pt>
    <dgm:pt modelId="{E881AFA0-8CAC-49A1-B167-B8460A32B414}" type="sibTrans" cxnId="{9E684A0D-08EA-4DC6-84C8-33C9388E6E00}">
      <dgm:prSet/>
      <dgm:spPr/>
      <dgm:t>
        <a:bodyPr/>
        <a:lstStyle/>
        <a:p>
          <a:pPr algn="ctr"/>
          <a:endParaRPr lang="en-US"/>
        </a:p>
      </dgm:t>
    </dgm:pt>
    <dgm:pt modelId="{A990AB5C-A38B-4ABA-A134-A33631DB564B}">
      <dgm:prSet phldrT="[Text]" custT="1"/>
      <dgm:spPr/>
      <dgm:t>
        <a:bodyPr/>
        <a:lstStyle/>
        <a:p>
          <a:pPr algn="ctr"/>
          <a:r>
            <a:rPr lang="bn-IN" sz="2400" dirty="0" smtClean="0"/>
            <a:t>পতন স্তর</a:t>
          </a:r>
          <a:endParaRPr lang="en-US" sz="2400" dirty="0"/>
        </a:p>
      </dgm:t>
    </dgm:pt>
    <dgm:pt modelId="{12292B88-10AC-4C08-B890-42E0BE0A6C06}" type="parTrans" cxnId="{EE24C84A-769A-4304-8E3B-8EC170071880}">
      <dgm:prSet/>
      <dgm:spPr/>
      <dgm:t>
        <a:bodyPr/>
        <a:lstStyle/>
        <a:p>
          <a:pPr algn="ctr"/>
          <a:endParaRPr lang="en-US"/>
        </a:p>
      </dgm:t>
    </dgm:pt>
    <dgm:pt modelId="{4F7A43DD-5102-4F9E-902A-B13442A32ADD}" type="sibTrans" cxnId="{EE24C84A-769A-4304-8E3B-8EC170071880}">
      <dgm:prSet/>
      <dgm:spPr/>
      <dgm:t>
        <a:bodyPr/>
        <a:lstStyle/>
        <a:p>
          <a:pPr algn="ctr"/>
          <a:endParaRPr lang="en-US"/>
        </a:p>
      </dgm:t>
    </dgm:pt>
    <dgm:pt modelId="{49F425F7-B65F-4FDA-85E5-C89360E4017F}">
      <dgm:prSet phldrT="[Text]" custT="1"/>
      <dgm:spPr/>
      <dgm:t>
        <a:bodyPr/>
        <a:lstStyle/>
        <a:p>
          <a:pPr algn="ctr"/>
          <a:r>
            <a:rPr lang="bn-IN" sz="2400" dirty="0" smtClean="0"/>
            <a:t>সূচনা স্তর</a:t>
          </a:r>
          <a:endParaRPr lang="en-US" sz="2400" dirty="0"/>
        </a:p>
      </dgm:t>
    </dgm:pt>
    <dgm:pt modelId="{328C4090-8B60-4254-B3CB-80938A8E79A5}" type="parTrans" cxnId="{15753728-683C-41DD-9D05-3A97E6B6153D}">
      <dgm:prSet/>
      <dgm:spPr/>
      <dgm:t>
        <a:bodyPr/>
        <a:lstStyle/>
        <a:p>
          <a:pPr algn="ctr"/>
          <a:endParaRPr lang="en-US"/>
        </a:p>
      </dgm:t>
    </dgm:pt>
    <dgm:pt modelId="{002652B2-EA62-455E-87CD-E0D79328910D}" type="sibTrans" cxnId="{15753728-683C-41DD-9D05-3A97E6B6153D}">
      <dgm:prSet/>
      <dgm:spPr/>
      <dgm:t>
        <a:bodyPr/>
        <a:lstStyle/>
        <a:p>
          <a:pPr algn="ctr"/>
          <a:endParaRPr lang="en-US"/>
        </a:p>
      </dgm:t>
    </dgm:pt>
    <dgm:pt modelId="{F859BDA7-8BE8-474B-9D14-903D70DB004C}" type="pres">
      <dgm:prSet presAssocID="{0AF52FD3-F472-4D61-B4B8-19BE589B38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45A58-0F90-40A5-BB1B-DE26AE3C3C75}" type="pres">
      <dgm:prSet presAssocID="{00069644-F987-45C8-BC53-7B185C101371}" presName="centerShape" presStyleLbl="node0" presStyleIdx="0" presStyleCnt="1" custLinFactNeighborX="917" custLinFactNeighborY="-306"/>
      <dgm:spPr/>
      <dgm:t>
        <a:bodyPr/>
        <a:lstStyle/>
        <a:p>
          <a:endParaRPr lang="en-US"/>
        </a:p>
      </dgm:t>
    </dgm:pt>
    <dgm:pt modelId="{CA8E94EC-D567-4A9E-8319-1EFAB3AAD2FC}" type="pres">
      <dgm:prSet presAssocID="{9FBF8158-FE54-4C97-B673-F2F0CFD6DCF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AE30FF9-521F-4D95-9E63-69964E52323B}" type="pres">
      <dgm:prSet presAssocID="{9FBF8158-FE54-4C97-B673-F2F0CFD6DCF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5213F6C-AEE9-4FAD-AFF0-4F8A5AAE112F}" type="pres">
      <dgm:prSet presAssocID="{64B24901-D3F1-449D-8795-966235C333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701B8-3EF6-4C4E-A8FF-581645A451D9}" type="pres">
      <dgm:prSet presAssocID="{F88ACC22-567B-4844-9B09-A7EF150D228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40C2E29-D348-45FB-9F41-B4E39D64A4C0}" type="pres">
      <dgm:prSet presAssocID="{F88ACC22-567B-4844-9B09-A7EF150D228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9868B3-2554-4FEA-A5BE-2A19A56B0BF1}" type="pres">
      <dgm:prSet presAssocID="{874C2796-DF36-492D-B41E-73E929F7FB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9F489-88FE-4535-9189-F9A724E4A696}" type="pres">
      <dgm:prSet presAssocID="{12292B88-10AC-4C08-B890-42E0BE0A6C0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F975CEF-29C8-4D89-9B39-8CCCC833B306}" type="pres">
      <dgm:prSet presAssocID="{12292B88-10AC-4C08-B890-42E0BE0A6C0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8AF92BD-9560-4C4F-A62F-4EF37CF1469B}" type="pres">
      <dgm:prSet presAssocID="{A990AB5C-A38B-4ABA-A134-A33631DB56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9CF98-75EC-4257-8D60-0CE37ECFCB63}" type="pres">
      <dgm:prSet presAssocID="{328C4090-8B60-4254-B3CB-80938A8E79A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3EC04F7-1F00-437B-8EB1-C72F2BE73AE0}" type="pres">
      <dgm:prSet presAssocID="{328C4090-8B60-4254-B3CB-80938A8E79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A7F46F7-A3B7-4601-BBD3-DE5A89E89A71}" type="pres">
      <dgm:prSet presAssocID="{49F425F7-B65F-4FDA-85E5-C89360E401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84A0D-08EA-4DC6-84C8-33C9388E6E00}" srcId="{00069644-F987-45C8-BC53-7B185C101371}" destId="{874C2796-DF36-492D-B41E-73E929F7FB1C}" srcOrd="1" destOrd="0" parTransId="{F88ACC22-567B-4844-9B09-A7EF150D2281}" sibTransId="{E881AFA0-8CAC-49A1-B167-B8460A32B414}"/>
    <dgm:cxn modelId="{9116333F-27BC-4593-93A2-ED4C00C37D2E}" type="presOf" srcId="{874C2796-DF36-492D-B41E-73E929F7FB1C}" destId="{8C9868B3-2554-4FEA-A5BE-2A19A56B0BF1}" srcOrd="0" destOrd="0" presId="urn:microsoft.com/office/officeart/2005/8/layout/radial5"/>
    <dgm:cxn modelId="{93F30969-C7E9-44A2-8CC1-50A6BDB4BB4E}" type="presOf" srcId="{49F425F7-B65F-4FDA-85E5-C89360E4017F}" destId="{2A7F46F7-A3B7-4601-BBD3-DE5A89E89A71}" srcOrd="0" destOrd="0" presId="urn:microsoft.com/office/officeart/2005/8/layout/radial5"/>
    <dgm:cxn modelId="{B7D21CDE-4AB4-4AFF-83AE-7C75944F780B}" type="presOf" srcId="{328C4090-8B60-4254-B3CB-80938A8E79A5}" destId="{13EC04F7-1F00-437B-8EB1-C72F2BE73AE0}" srcOrd="1" destOrd="0" presId="urn:microsoft.com/office/officeart/2005/8/layout/radial5"/>
    <dgm:cxn modelId="{4F2B5581-778A-47EC-80CB-82272E0C502D}" type="presOf" srcId="{328C4090-8B60-4254-B3CB-80938A8E79A5}" destId="{DD09CF98-75EC-4257-8D60-0CE37ECFCB63}" srcOrd="0" destOrd="0" presId="urn:microsoft.com/office/officeart/2005/8/layout/radial5"/>
    <dgm:cxn modelId="{15753728-683C-41DD-9D05-3A97E6B6153D}" srcId="{00069644-F987-45C8-BC53-7B185C101371}" destId="{49F425F7-B65F-4FDA-85E5-C89360E4017F}" srcOrd="3" destOrd="0" parTransId="{328C4090-8B60-4254-B3CB-80938A8E79A5}" sibTransId="{002652B2-EA62-455E-87CD-E0D79328910D}"/>
    <dgm:cxn modelId="{091AD974-9578-47F2-A218-0F7BA6827B5A}" type="presOf" srcId="{A990AB5C-A38B-4ABA-A134-A33631DB564B}" destId="{A8AF92BD-9560-4C4F-A62F-4EF37CF1469B}" srcOrd="0" destOrd="0" presId="urn:microsoft.com/office/officeart/2005/8/layout/radial5"/>
    <dgm:cxn modelId="{4F325693-6E72-45EB-92E6-BD1D6D1A3D86}" type="presOf" srcId="{12292B88-10AC-4C08-B890-42E0BE0A6C06}" destId="{2F975CEF-29C8-4D89-9B39-8CCCC833B306}" srcOrd="1" destOrd="0" presId="urn:microsoft.com/office/officeart/2005/8/layout/radial5"/>
    <dgm:cxn modelId="{BC04B18D-2BBE-48CE-9126-03592CE0B5A1}" srcId="{0AF52FD3-F472-4D61-B4B8-19BE589B3881}" destId="{00069644-F987-45C8-BC53-7B185C101371}" srcOrd="0" destOrd="0" parTransId="{25867AC7-120B-42A1-83F8-DA4683D0930B}" sibTransId="{FF3D3C37-09FE-4CF0-92A4-85EAE45A773D}"/>
    <dgm:cxn modelId="{EE24C84A-769A-4304-8E3B-8EC170071880}" srcId="{00069644-F987-45C8-BC53-7B185C101371}" destId="{A990AB5C-A38B-4ABA-A134-A33631DB564B}" srcOrd="2" destOrd="0" parTransId="{12292B88-10AC-4C08-B890-42E0BE0A6C06}" sibTransId="{4F7A43DD-5102-4F9E-902A-B13442A32ADD}"/>
    <dgm:cxn modelId="{193FCACA-BD36-446D-B0AB-BE835EB89898}" type="presOf" srcId="{F88ACC22-567B-4844-9B09-A7EF150D2281}" destId="{C95701B8-3EF6-4C4E-A8FF-581645A451D9}" srcOrd="0" destOrd="0" presId="urn:microsoft.com/office/officeart/2005/8/layout/radial5"/>
    <dgm:cxn modelId="{3FF2E465-833B-4F65-9B83-897046F862B3}" srcId="{00069644-F987-45C8-BC53-7B185C101371}" destId="{64B24901-D3F1-449D-8795-966235C333F7}" srcOrd="0" destOrd="0" parTransId="{9FBF8158-FE54-4C97-B673-F2F0CFD6DCFE}" sibTransId="{90CA3187-1E00-4135-9D61-5BC4ABDA2EE9}"/>
    <dgm:cxn modelId="{8BC2C4EF-F72B-46F6-9574-BB053F47EEA0}" type="presOf" srcId="{0AF52FD3-F472-4D61-B4B8-19BE589B3881}" destId="{F859BDA7-8BE8-474B-9D14-903D70DB004C}" srcOrd="0" destOrd="0" presId="urn:microsoft.com/office/officeart/2005/8/layout/radial5"/>
    <dgm:cxn modelId="{5C0587F1-F57A-405C-BD0E-D394FE093FF5}" type="presOf" srcId="{9FBF8158-FE54-4C97-B673-F2F0CFD6DCFE}" destId="{1AE30FF9-521F-4D95-9E63-69964E52323B}" srcOrd="1" destOrd="0" presId="urn:microsoft.com/office/officeart/2005/8/layout/radial5"/>
    <dgm:cxn modelId="{D8061714-DC22-4EB3-892C-7A413C5EAAAD}" type="presOf" srcId="{9FBF8158-FE54-4C97-B673-F2F0CFD6DCFE}" destId="{CA8E94EC-D567-4A9E-8319-1EFAB3AAD2FC}" srcOrd="0" destOrd="0" presId="urn:microsoft.com/office/officeart/2005/8/layout/radial5"/>
    <dgm:cxn modelId="{631E7C33-3BF4-4EF6-B874-D0D8FA547877}" type="presOf" srcId="{F88ACC22-567B-4844-9B09-A7EF150D2281}" destId="{A40C2E29-D348-45FB-9F41-B4E39D64A4C0}" srcOrd="1" destOrd="0" presId="urn:microsoft.com/office/officeart/2005/8/layout/radial5"/>
    <dgm:cxn modelId="{5DFE841B-3CDC-42BD-ABCE-FE58B55DB316}" type="presOf" srcId="{12292B88-10AC-4C08-B890-42E0BE0A6C06}" destId="{9A09F489-88FE-4535-9189-F9A724E4A696}" srcOrd="0" destOrd="0" presId="urn:microsoft.com/office/officeart/2005/8/layout/radial5"/>
    <dgm:cxn modelId="{65984144-418C-4B0A-9E04-2EBEA5117485}" type="presOf" srcId="{00069644-F987-45C8-BC53-7B185C101371}" destId="{88245A58-0F90-40A5-BB1B-DE26AE3C3C75}" srcOrd="0" destOrd="0" presId="urn:microsoft.com/office/officeart/2005/8/layout/radial5"/>
    <dgm:cxn modelId="{7F170A7E-FFA5-45A7-942E-418FE3754172}" type="presOf" srcId="{64B24901-D3F1-449D-8795-966235C333F7}" destId="{D5213F6C-AEE9-4FAD-AFF0-4F8A5AAE112F}" srcOrd="0" destOrd="0" presId="urn:microsoft.com/office/officeart/2005/8/layout/radial5"/>
    <dgm:cxn modelId="{900F4853-B9E1-4A55-9B1F-E0132BF068E9}" type="presParOf" srcId="{F859BDA7-8BE8-474B-9D14-903D70DB004C}" destId="{88245A58-0F90-40A5-BB1B-DE26AE3C3C75}" srcOrd="0" destOrd="0" presId="urn:microsoft.com/office/officeart/2005/8/layout/radial5"/>
    <dgm:cxn modelId="{081158AF-DE0F-4DD4-B41C-07E92D8C31F6}" type="presParOf" srcId="{F859BDA7-8BE8-474B-9D14-903D70DB004C}" destId="{CA8E94EC-D567-4A9E-8319-1EFAB3AAD2FC}" srcOrd="1" destOrd="0" presId="urn:microsoft.com/office/officeart/2005/8/layout/radial5"/>
    <dgm:cxn modelId="{532234C6-9452-44DB-A627-F653FD9E7101}" type="presParOf" srcId="{CA8E94EC-D567-4A9E-8319-1EFAB3AAD2FC}" destId="{1AE30FF9-521F-4D95-9E63-69964E52323B}" srcOrd="0" destOrd="0" presId="urn:microsoft.com/office/officeart/2005/8/layout/radial5"/>
    <dgm:cxn modelId="{7F17D7F3-A2E6-4DE1-8975-94916E4EE89C}" type="presParOf" srcId="{F859BDA7-8BE8-474B-9D14-903D70DB004C}" destId="{D5213F6C-AEE9-4FAD-AFF0-4F8A5AAE112F}" srcOrd="2" destOrd="0" presId="urn:microsoft.com/office/officeart/2005/8/layout/radial5"/>
    <dgm:cxn modelId="{88917506-D276-4B93-A36D-281E6BE1EEF2}" type="presParOf" srcId="{F859BDA7-8BE8-474B-9D14-903D70DB004C}" destId="{C95701B8-3EF6-4C4E-A8FF-581645A451D9}" srcOrd="3" destOrd="0" presId="urn:microsoft.com/office/officeart/2005/8/layout/radial5"/>
    <dgm:cxn modelId="{96EC0EB0-8A6A-4A81-AFB9-9A292A27D8E0}" type="presParOf" srcId="{C95701B8-3EF6-4C4E-A8FF-581645A451D9}" destId="{A40C2E29-D348-45FB-9F41-B4E39D64A4C0}" srcOrd="0" destOrd="0" presId="urn:microsoft.com/office/officeart/2005/8/layout/radial5"/>
    <dgm:cxn modelId="{2327DDB7-8375-424A-831A-9DABE4F61188}" type="presParOf" srcId="{F859BDA7-8BE8-474B-9D14-903D70DB004C}" destId="{8C9868B3-2554-4FEA-A5BE-2A19A56B0BF1}" srcOrd="4" destOrd="0" presId="urn:microsoft.com/office/officeart/2005/8/layout/radial5"/>
    <dgm:cxn modelId="{0AAE8F1F-0293-4A23-81F6-AAB1DD8E20B6}" type="presParOf" srcId="{F859BDA7-8BE8-474B-9D14-903D70DB004C}" destId="{9A09F489-88FE-4535-9189-F9A724E4A696}" srcOrd="5" destOrd="0" presId="urn:microsoft.com/office/officeart/2005/8/layout/radial5"/>
    <dgm:cxn modelId="{2A273084-1647-44FE-8D35-2C246036EDFD}" type="presParOf" srcId="{9A09F489-88FE-4535-9189-F9A724E4A696}" destId="{2F975CEF-29C8-4D89-9B39-8CCCC833B306}" srcOrd="0" destOrd="0" presId="urn:microsoft.com/office/officeart/2005/8/layout/radial5"/>
    <dgm:cxn modelId="{ACEE2DED-3EC9-4A02-9B28-24209079AEAB}" type="presParOf" srcId="{F859BDA7-8BE8-474B-9D14-903D70DB004C}" destId="{A8AF92BD-9560-4C4F-A62F-4EF37CF1469B}" srcOrd="6" destOrd="0" presId="urn:microsoft.com/office/officeart/2005/8/layout/radial5"/>
    <dgm:cxn modelId="{393CE20C-54F6-4A46-8E18-BDB9C9F91C24}" type="presParOf" srcId="{F859BDA7-8BE8-474B-9D14-903D70DB004C}" destId="{DD09CF98-75EC-4257-8D60-0CE37ECFCB63}" srcOrd="7" destOrd="0" presId="urn:microsoft.com/office/officeart/2005/8/layout/radial5"/>
    <dgm:cxn modelId="{CF83C7B1-3B06-472F-9B47-C003195B9728}" type="presParOf" srcId="{DD09CF98-75EC-4257-8D60-0CE37ECFCB63}" destId="{13EC04F7-1F00-437B-8EB1-C72F2BE73AE0}" srcOrd="0" destOrd="0" presId="urn:microsoft.com/office/officeart/2005/8/layout/radial5"/>
    <dgm:cxn modelId="{06B2D14A-0812-41AE-9F6E-CABEED796204}" type="presParOf" srcId="{F859BDA7-8BE8-474B-9D14-903D70DB004C}" destId="{2A7F46F7-A3B7-4601-BBD3-DE5A89E89A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C634-016D-43B4-B844-842D880B6B81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4BF2-583F-4DAB-9039-C32FD556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4BF2-583F-4DAB-9039-C32FD5569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72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2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44B56B-91B3-4E22-8696-A71C658AFE7B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0FB5-511E-4955-99FD-AAB1C624E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64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ajker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9755" y="2542246"/>
            <a:ext cx="41595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</a:rPr>
              <a:t>স্বাগতম</a:t>
            </a:r>
            <a:endParaRPr lang="bn-IN" sz="9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0" y="240792"/>
            <a:ext cx="7657015" cy="6449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45817" y="1849862"/>
            <a:ext cx="392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আজকের ক্লাসে সবাইকে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1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0" y="885444"/>
            <a:ext cx="3714978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75668" cy="381158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/>
              <a:t>পণ্য </a:t>
            </a:r>
            <a:r>
              <a:rPr lang="bn-IN" sz="2800" dirty="0"/>
              <a:t>হচ্ছে এমন কিছু, যা মানুষের প্রয়োজন ও অভাব মেটাতে পারে।পণ্য দৃশ্যমান হতে পারে, যেমন- চাল, ডাল, তেল, ময়দা, চিনি, ইত্যাদি।পণ্য আবার অদৃশ্যমানও হতে পারে, যেমন- শিক্ষকের শিক্ষকতা, ডাক্তারের সেবা, উকিলের পরামর্শ ইত্যাদি।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45" y="3364992"/>
            <a:ext cx="3769843" cy="221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121152" y="158496"/>
            <a:ext cx="3750310" cy="8168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পণ্য বলতে কি বুঝি</a:t>
            </a:r>
            <a:r>
              <a:rPr lang="bn-IN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957072"/>
            <a:ext cx="9265920" cy="5644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96" y="475488"/>
            <a:ext cx="69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/>
              <a:t>পণ্যের প্রকারভেদ/শ্রেণিবিভাগ এর চিত্র ও আলোচনা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704212"/>
            <a:ext cx="9680448" cy="4964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032" y="646176"/>
            <a:ext cx="43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bn-IN" sz="2400" dirty="0" smtClean="0"/>
              <a:t>পণ্যের জীবন চক্র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67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291840" y="792480"/>
            <a:ext cx="5035296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মূল্যায়ন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648" y="3255264"/>
            <a:ext cx="8363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FFC000"/>
                </a:solidFill>
              </a:rPr>
              <a:t>পণ্য কি?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FFC000"/>
                </a:solidFill>
              </a:rPr>
              <a:t>সেবা কি?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FFC000"/>
                </a:solidFill>
              </a:rPr>
              <a:t>পণ্যের জীবন চিত্রটি অঙ্কন কর।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8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6336" y="3377184"/>
            <a:ext cx="762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sz="24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dirty="0" smtClean="0"/>
              <a:t>ভোগ্য পণ্য ও শিল্প পণ্য এর মধ্যে পার্থক্য   গুলো লিখ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57" r="61765"/>
          <a:stretch/>
        </p:blipFill>
        <p:spPr>
          <a:xfrm>
            <a:off x="1877568" y="536448"/>
            <a:ext cx="1755648" cy="2596896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3243072" y="633984"/>
            <a:ext cx="6217920" cy="865632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একক 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11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1764953"/>
              </p:ext>
            </p:extLst>
          </p:nvPr>
        </p:nvGraphicFramePr>
        <p:xfrm>
          <a:off x="0" y="1329266"/>
          <a:ext cx="11643360" cy="564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480" y="475488"/>
            <a:ext cx="63520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400" dirty="0" smtClean="0"/>
              <a:t>পণ্যের জীবন চক্র এর ডায়াগ্রাম/চিত্র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926080" y="219456"/>
            <a:ext cx="5779008" cy="164592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বাড়ির কাজ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215640"/>
            <a:ext cx="893064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4400" dirty="0" smtClean="0"/>
              <a:t>বাংলাদেশে সেবা খাতের গুরুত্ব       আলোচনা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273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70688"/>
            <a:ext cx="11899392" cy="635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880" y="2438400"/>
            <a:ext cx="907084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2672" y="475488"/>
            <a:ext cx="451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পরিচিতি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84" y="3741830"/>
            <a:ext cx="5327904" cy="19697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শিক্ষক পরিচিতি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আলী আহম্মদ 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প্রভাসষক(উদ্যোক্তা উন্নয়ন)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গফরগাঁও কারিগরি স্কুল এন্ড কলেজ</a:t>
            </a:r>
          </a:p>
          <a:p>
            <a:r>
              <a:rPr lang="bn-IN" dirty="0" smtClean="0">
                <a:solidFill>
                  <a:srgbClr val="002060"/>
                </a:solidFill>
              </a:rPr>
              <a:t>রৌহা, গফরগাঁও,ময়মনসিংহ।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2592" y="3741830"/>
            <a:ext cx="4852416" cy="2523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u="sng" dirty="0" smtClean="0">
                <a:solidFill>
                  <a:srgbClr val="7030A0"/>
                </a:solidFill>
              </a:rPr>
              <a:t>পাঠ পরিচিতি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শ্রেনীঃ একাদশ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বিষয়ঃ মার্কেটিং নীতি ও প্রয়োগ-১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অধ্যায়-৫ (পন্য ও সেবা)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আলোচ্য পাঠঃ পন্য কি? পন্যের শ্রেনী বিভাগ, পন্যের জীবন চক্র সম্পর্কে আলোচনা।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সময়ঃ ৪০ মিনিট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2060"/>
                </a:solidFill>
              </a:rPr>
              <a:t>তারিখঃ ০৭/০৬/২০২১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402801"/>
            <a:ext cx="3194304" cy="29362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9417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0746" y="622218"/>
            <a:ext cx="90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নিচের ছবি গুলোর দিকে লক্ষ্য কর এবং চিন্তা করে বল </a:t>
            </a:r>
            <a:endParaRPr lang="en-US" sz="3200" b="1" dirty="0">
              <a:ln w="12700">
                <a:solidFill>
                  <a:srgbClr val="7030A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46" y="1394947"/>
            <a:ext cx="7548182" cy="461104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84" y="1456004"/>
            <a:ext cx="7548182" cy="461104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78" y="1333888"/>
            <a:ext cx="7634288" cy="473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3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46" y="1446276"/>
            <a:ext cx="7064502" cy="4262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72" y="1552212"/>
            <a:ext cx="7064502" cy="4319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89888" y="626308"/>
            <a:ext cx="90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নিচের ছবি গুলোর দিকে লক্ষ্য কর এবং চিন্তা করে বল </a:t>
            </a:r>
            <a:endParaRPr lang="en-US" sz="3200" b="1" dirty="0">
              <a:ln w="12700">
                <a:solidFill>
                  <a:srgbClr val="7030A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59" y="1446276"/>
            <a:ext cx="7064502" cy="447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46" y="1454729"/>
            <a:ext cx="7334536" cy="45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8112" y="853440"/>
            <a:ext cx="8827008" cy="52322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নিচের ছবি গুলোর দিকে লক্ষ্য কর এবং চিন্তা করে বল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84" y="1586291"/>
            <a:ext cx="5510784" cy="3667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1" y="1605772"/>
            <a:ext cx="5474208" cy="4008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3" y="1682456"/>
            <a:ext cx="5468970" cy="3855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3" y="1664169"/>
            <a:ext cx="5456305" cy="40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23744"/>
            <a:ext cx="7144512" cy="1754326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F0"/>
                </a:solidFill>
              </a:rPr>
              <a:t>ছবি গুলো দেখে আমরা কি জানতে পারলাম?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218688" y="121920"/>
            <a:ext cx="5205984" cy="938784"/>
          </a:xfrm>
          <a:prstGeom prst="wave">
            <a:avLst>
              <a:gd name="adj1" fmla="val 0"/>
              <a:gd name="adj2" fmla="val -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আমাদের আজকের পাঠ</a:t>
            </a:r>
            <a:endParaRPr lang="en-US" sz="4000" dirty="0"/>
          </a:p>
        </p:txBody>
      </p:sp>
      <p:sp>
        <p:nvSpPr>
          <p:cNvPr id="6" name="Left-Right Arrow 5"/>
          <p:cNvSpPr/>
          <p:nvPr/>
        </p:nvSpPr>
        <p:spPr>
          <a:xfrm>
            <a:off x="3547872" y="3291840"/>
            <a:ext cx="4547616" cy="1450848"/>
          </a:xfrm>
          <a:prstGeom prst="leftRightArrow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পন্য ও সেবা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40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904" y="658368"/>
            <a:ext cx="10582656" cy="5437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Wave 3"/>
          <p:cNvSpPr/>
          <p:nvPr/>
        </p:nvSpPr>
        <p:spPr>
          <a:xfrm>
            <a:off x="3316224" y="402336"/>
            <a:ext cx="4998720" cy="792480"/>
          </a:xfrm>
          <a:prstGeom prst="doubleWave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শিখন ফল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48384" y="2572512"/>
            <a:ext cx="909523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/>
              <a:t>পণ্য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/>
              <a:t>সেবা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/>
              <a:t>পণ্য কত প্রকার ও কি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/>
              <a:t>পণ্যের জীবনচক্র সম্পর্কে বলতে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2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78480" y="362254"/>
            <a:ext cx="5425440" cy="1280160"/>
          </a:xfrm>
          <a:prstGeom prst="horizontalScroll">
            <a:avLst/>
          </a:prstGeom>
          <a:solidFill>
            <a:srgbClr val="1109AB"/>
          </a:solidFill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000" dirty="0"/>
              <a:t>সেবা কি?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048" y="1914144"/>
            <a:ext cx="5230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2800" dirty="0" smtClean="0"/>
              <a:t>সেবা হচ্ছে, অদৃশ্যমান,স্পর্শযোগ্য নয় অথচ শনাক্তকরণযোগ্য এমন ধরনের কার্যাবলি, সুবিধা এবং তৃপ্তি, যা প্রয়োজন মেটানোর উদ্দেশ্যে ক্রয় বিক্রয় করা হয়ে থাকে তাকে সেবা বলে।উদাহরন হিসাবে বলা যায়- হাস্পাতাল, স্কুল, ব্যাংক ইত্যাদি।</a:t>
            </a:r>
          </a:p>
          <a:p>
            <a:endParaRPr lang="bn-IN" sz="2800" dirty="0" smtClean="0"/>
          </a:p>
          <a:p>
            <a:endParaRPr lang="bn-IN" dirty="0" smtClean="0"/>
          </a:p>
          <a:p>
            <a:r>
              <a:rPr lang="bn-IN" dirty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40" y="1731264"/>
            <a:ext cx="3211640" cy="252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40" y="4432709"/>
            <a:ext cx="321164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877</TotalTime>
  <Words>289</Words>
  <Application>Microsoft Office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113</cp:revision>
  <dcterms:created xsi:type="dcterms:W3CDTF">2021-06-03T10:47:23Z</dcterms:created>
  <dcterms:modified xsi:type="dcterms:W3CDTF">2021-06-10T09:29:45Z</dcterms:modified>
</cp:coreProperties>
</file>