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13" r:id="rId2"/>
  </p:sldMasterIdLst>
  <p:notesMasterIdLst>
    <p:notesMasterId r:id="rId23"/>
  </p:notesMasterIdLst>
  <p:sldIdLst>
    <p:sldId id="271" r:id="rId3"/>
    <p:sldId id="270" r:id="rId4"/>
    <p:sldId id="257" r:id="rId5"/>
    <p:sldId id="259" r:id="rId6"/>
    <p:sldId id="265" r:id="rId7"/>
    <p:sldId id="258" r:id="rId8"/>
    <p:sldId id="261" r:id="rId9"/>
    <p:sldId id="264" r:id="rId10"/>
    <p:sldId id="262" r:id="rId11"/>
    <p:sldId id="263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CC14F-2389-49C7-9935-C02E380E43C2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0F771-BE2E-4A93-AD36-36D8B505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0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0F771-BE2E-4A93-AD36-36D8B505D8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670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33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5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24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4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C47-7A1E-4F5F-95A7-FB6D7EF00E6D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3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C47-7A1E-4F5F-95A7-FB6D7EF00E6D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08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C47-7A1E-4F5F-95A7-FB6D7EF00E6D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58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C47-7A1E-4F5F-95A7-FB6D7EF00E6D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9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C47-7A1E-4F5F-95A7-FB6D7EF00E6D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07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C47-7A1E-4F5F-95A7-FB6D7EF00E6D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03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C47-7A1E-4F5F-95A7-FB6D7EF00E6D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5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C47-7A1E-4F5F-95A7-FB6D7EF00E6D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59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C47-7A1E-4F5F-95A7-FB6D7EF00E6D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2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C47-7A1E-4F5F-95A7-FB6D7EF00E6D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7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C47-7A1E-4F5F-95A7-FB6D7EF00E6D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2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7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5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3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Rectangle 8"/>
          <p:cNvSpPr/>
          <p:nvPr userDrawn="1"/>
        </p:nvSpPr>
        <p:spPr>
          <a:xfrm>
            <a:off x="177800" y="6324600"/>
            <a:ext cx="1981200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আতিয়া</a:t>
            </a:r>
            <a:r>
              <a:rPr lang="en-US" dirty="0" smtClean="0"/>
              <a:t> </a:t>
            </a:r>
            <a:r>
              <a:rPr lang="en-US" dirty="0" err="1" smtClean="0"/>
              <a:t>ফারজানা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1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5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49089-2580-4C6C-9EBD-0F3D3AB3F3FC}" type="datetimeFigureOut">
              <a:rPr lang="en-US" smtClean="0"/>
              <a:t>15-Aug-13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07F7DB-E149-4D6C-8026-34A29F2F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আতিয়া</a:t>
            </a:r>
            <a:r>
              <a:rPr lang="en-US" dirty="0" smtClean="0"/>
              <a:t> </a:t>
            </a:r>
            <a:r>
              <a:rPr lang="en-US" dirty="0" err="1" smtClean="0"/>
              <a:t>ফারজানা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59C2-9DA4-452B-B726-58932CEA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" r="6242"/>
          <a:stretch/>
        </p:blipFill>
        <p:spPr>
          <a:xfrm>
            <a:off x="2235200" y="457200"/>
            <a:ext cx="8521700" cy="6121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6" t="8262" r="26923" b="2564"/>
          <a:stretch/>
        </p:blipFill>
        <p:spPr>
          <a:xfrm>
            <a:off x="4318000" y="1371599"/>
            <a:ext cx="2654300" cy="1498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5300" y="3632200"/>
            <a:ext cx="5372100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dirty="0" err="1" smtClean="0"/>
              <a:t>আসসালামু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আলাইকুম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86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900" y="838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1"/>
          <a:stretch/>
        </p:blipFill>
        <p:spPr>
          <a:xfrm>
            <a:off x="1206500" y="1022866"/>
            <a:ext cx="9601200" cy="49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647700"/>
            <a:ext cx="7251699" cy="4559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06700" y="5207000"/>
            <a:ext cx="557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ভূপাত</a:t>
            </a:r>
            <a:endParaRPr lang="en-US" sz="4000" dirty="0"/>
          </a:p>
        </p:txBody>
      </p:sp>
      <p:sp>
        <p:nvSpPr>
          <p:cNvPr id="2" name="Oval 1"/>
          <p:cNvSpPr/>
          <p:nvPr/>
        </p:nvSpPr>
        <p:spPr>
          <a:xfrm>
            <a:off x="4298950" y="127000"/>
            <a:ext cx="3282950" cy="1003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ভূমিকম্পের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601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749300"/>
            <a:ext cx="8788400" cy="561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46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47700"/>
            <a:ext cx="8572500" cy="5753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992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75" y="427037"/>
            <a:ext cx="7334250" cy="488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11500" y="5511800"/>
            <a:ext cx="491490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আগ্নেয়গিরির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অগ্নুৎপাত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431800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ভূমিকম্পের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কারণ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277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5" y="1306731"/>
            <a:ext cx="5734050" cy="4048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8900" y="660400"/>
            <a:ext cx="438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ভূমিকম্পের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কারণ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38500" y="5892800"/>
            <a:ext cx="46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শিলাচ্যুতি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043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70300" y="787400"/>
            <a:ext cx="5651500" cy="9525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ভূমিকম্পের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ফলাফল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3124200" y="2286000"/>
            <a:ext cx="6540500" cy="411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ভূমিধস</a:t>
            </a:r>
            <a:r>
              <a:rPr lang="en-US" sz="2400" dirty="0" smtClean="0"/>
              <a:t> ও </a:t>
            </a:r>
            <a:r>
              <a:rPr lang="en-US" sz="2400" dirty="0" err="1" smtClean="0"/>
              <a:t>ডেবরিস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প্রবাহ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ভূপৃষ্ঠের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বিকৃতি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নদীর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পরিবর্ত্ন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আকস্মিক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বন্যা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অগ্নিকান্ড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সুনামি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মানুষ</a:t>
            </a:r>
            <a:r>
              <a:rPr lang="en-US" sz="2400" dirty="0" smtClean="0"/>
              <a:t> ও </a:t>
            </a:r>
            <a:r>
              <a:rPr lang="en-US" sz="2400" dirty="0" err="1" smtClean="0"/>
              <a:t>জীবজন্তুর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প্রাণহানি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2139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739900"/>
            <a:ext cx="8496300" cy="4521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4330700" y="355600"/>
            <a:ext cx="4330700" cy="9398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ভূমিকম্পের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ফলাফল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8026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36900" y="469900"/>
            <a:ext cx="6311900" cy="2006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মৌখিক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মূল্যায়ন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2882900" y="2946400"/>
            <a:ext cx="6426200" cy="31750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2800" dirty="0" err="1" smtClean="0"/>
              <a:t>ভূমিকম্পের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বল</a:t>
            </a:r>
            <a:endParaRPr lang="en-US" sz="2800" dirty="0" smtClean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2800" dirty="0" err="1" smtClean="0"/>
              <a:t>ভূমিকম্প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0437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3467100" y="609600"/>
            <a:ext cx="6070600" cy="1447800"/>
          </a:xfrm>
          <a:prstGeom prst="snip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3067050" y="2844800"/>
            <a:ext cx="6870700" cy="3340100"/>
          </a:xfrm>
          <a:prstGeom prst="snip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200" dirty="0" err="1" smtClean="0"/>
              <a:t>ভূমিকম্পের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বর্ণণা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আনবে</a:t>
            </a:r>
            <a:endParaRPr lang="en-US" sz="32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200" dirty="0" err="1" smtClean="0"/>
              <a:t>ভূমিকম্পের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ফলাফলগুলো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আনবে</a:t>
            </a:r>
            <a:endParaRPr lang="en-US" sz="32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08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t="12597" r="12944" b="9929"/>
          <a:stretch/>
        </p:blipFill>
        <p:spPr>
          <a:xfrm>
            <a:off x="2374900" y="555316"/>
            <a:ext cx="8093682" cy="6010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80170" y="4064000"/>
            <a:ext cx="5520930" cy="1701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</a:t>
            </a:r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ক্লাসে</a:t>
            </a:r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সবাইকে</a:t>
            </a:r>
            <a:endParaRPr lang="en-US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583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10515600" cy="6235700"/>
          </a:xfrm>
          <a:prstGeom prst="roundRect">
            <a:avLst>
              <a:gd name="adj" fmla="val 11111"/>
            </a:avLst>
          </a:prstGeom>
          <a:solidFill>
            <a:srgbClr val="00B0F0"/>
          </a:solidFill>
          <a:ln w="5715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09800" y="660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ধন্যবাদ</a:t>
            </a:r>
            <a:r>
              <a:rPr lang="en-US" sz="4400" dirty="0" smtClean="0"/>
              <a:t> </a:t>
            </a:r>
            <a:r>
              <a:rPr lang="en-US" sz="4400" dirty="0" err="1" smtClean="0"/>
              <a:t>সবাইকে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সাথে</a:t>
            </a:r>
            <a:r>
              <a:rPr lang="en-US" sz="4400" dirty="0" smtClean="0"/>
              <a:t> </a:t>
            </a:r>
            <a:r>
              <a:rPr lang="en-US" sz="4400" dirty="0" err="1" smtClean="0"/>
              <a:t>থাকার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জন্য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362200"/>
            <a:ext cx="4038600" cy="175432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dirty="0" smtClean="0"/>
              <a:t>Time to say </a:t>
            </a:r>
          </a:p>
          <a:p>
            <a:pPr algn="ctr"/>
            <a:r>
              <a:rPr lang="en-US" sz="5400" dirty="0" smtClean="0"/>
              <a:t>GOOD BYE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17271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823" y="468631"/>
            <a:ext cx="6519554" cy="1223159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</a:rPr>
              <a:t>পরিচিতি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628" y="2104216"/>
            <a:ext cx="4588931" cy="576262"/>
          </a:xfrm>
          <a:solidFill>
            <a:schemeClr val="bg2">
              <a:lumMod val="50000"/>
            </a:schemeClr>
          </a:solidFill>
          <a:ln w="57150"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800" dirty="0" err="1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শিক্ষক</a:t>
            </a:r>
            <a: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পরিচিতি</a:t>
            </a:r>
            <a:endParaRPr lang="en-US" sz="4800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384" y="2897578"/>
            <a:ext cx="6044541" cy="30587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tx1"/>
                </a:solidFill>
              </a:rPr>
              <a:t>আতিয়া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ফারজানা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tx1"/>
                </a:solidFill>
              </a:rPr>
              <a:t>প্রভাষক,ভূগোল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বিভাগ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tx1"/>
                </a:solidFill>
              </a:rPr>
              <a:t>দি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ফাদার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অব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দা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ন্যাশন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বঙ্গবন্ধু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শেখ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মুজিব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মেমোরিয়াল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স্কুল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এন্ড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কলেজ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tx1"/>
                </a:solidFill>
              </a:rPr>
              <a:t>চাইরবাড়িয়া,গফরগাঁও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tx1"/>
                </a:solidFill>
              </a:rPr>
              <a:t>ময়মনসিংহ</a:t>
            </a:r>
            <a:r>
              <a:rPr lang="en-US" sz="2000" b="1" dirty="0" smtClean="0">
                <a:solidFill>
                  <a:schemeClr val="tx1"/>
                </a:solidFill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০১৭১৮৯৯৫৪৩৫৮</a:t>
            </a:r>
          </a:p>
          <a:p>
            <a:endParaRPr lang="en-US" sz="1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651" y="2104216"/>
            <a:ext cx="4604280" cy="576262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পাঠ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পরিচিতি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96595" y="3092904"/>
            <a:ext cx="4254336" cy="1734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বিষয়ঃ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ভূগোল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পরিবেশ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শ্রেণীঃ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একাদশ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অধ্যায়ঃ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তৃতীয়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40" y="3176649"/>
            <a:ext cx="1153695" cy="165067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8510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uiExpand="1" build="p" animBg="1"/>
      <p:bldP spid="4" grpId="0" uiExpand="1" build="p"/>
      <p:bldP spid="5" grpId="0" uiExpand="1" build="p" animBg="1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059" y="748938"/>
            <a:ext cx="7675583" cy="156966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ক্লাসের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শুরুতেই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এসো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একটা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ভিডিও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দেখা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যাক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412944"/>
              </p:ext>
            </p:extLst>
          </p:nvPr>
        </p:nvGraphicFramePr>
        <p:xfrm>
          <a:off x="4064000" y="3084513"/>
          <a:ext cx="440370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Packager Shell Object" showAsIcon="1" r:id="rId4" imgW="5085000" imgH="685440" progId="Package">
                  <p:embed/>
                </p:oleObj>
              </mc:Choice>
              <mc:Fallback>
                <p:oleObj name="Packager Shell Object" showAsIcon="1" r:id="rId4" imgW="508500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4000" y="3084513"/>
                        <a:ext cx="4403702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7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149600" y="379115"/>
            <a:ext cx="6083300" cy="16129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89845" y="631567"/>
            <a:ext cx="56028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আজকের</a:t>
            </a:r>
            <a:r>
              <a:rPr lang="en-US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পাঠের</a:t>
            </a:r>
            <a:r>
              <a:rPr lang="en-US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বিষয়</a:t>
            </a:r>
            <a:endParaRPr 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1850" y="2244467"/>
            <a:ext cx="8178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ভূমিকম্প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3797300"/>
            <a:ext cx="5423962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802577" y="0"/>
            <a:ext cx="5664530" cy="2755076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76997" y="843288"/>
            <a:ext cx="231569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</a:rPr>
              <a:t>শিখন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</a:rPr>
              <a:t>ফল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48495" y="3866782"/>
            <a:ext cx="534389" cy="57001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5689" y="2733940"/>
            <a:ext cx="706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আজকের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শেষে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শিক্ষার্থীরা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…………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2577" y="3866782"/>
            <a:ext cx="62345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ভূমিকম্পের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সংজ্ঞা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endParaRPr lang="en-US" sz="2800" dirty="0"/>
          </a:p>
          <a:p>
            <a:pPr algn="just"/>
            <a:endParaRPr lang="en-US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2048496" y="4701923"/>
            <a:ext cx="534389" cy="60564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02577" y="4701923"/>
            <a:ext cx="5664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ভূমিকম্পের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কারণগুলো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বর্ণণা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2018889" y="5623750"/>
            <a:ext cx="593600" cy="566150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2577" y="5666680"/>
            <a:ext cx="466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ভূমিকম্পের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ফলাফল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বিশ্লেষণ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7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46500" y="622300"/>
            <a:ext cx="4902200" cy="1219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ভূমিকম্প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24" y="2501900"/>
            <a:ext cx="3711575" cy="3276600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</p:pic>
      <p:sp>
        <p:nvSpPr>
          <p:cNvPr id="5" name="Snip and Round Single Corner Rectangle 4"/>
          <p:cNvSpPr/>
          <p:nvPr/>
        </p:nvSpPr>
        <p:spPr>
          <a:xfrm>
            <a:off x="1816100" y="2527300"/>
            <a:ext cx="6146800" cy="3327400"/>
          </a:xfrm>
          <a:prstGeom prst="snipRound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ভূঅভ্যন্তরে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দ্রুত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শক্তি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বিমুক্ত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ঝাঁকুনি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ভূমিকম্প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err="1" smtClean="0"/>
              <a:t>আবার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, </a:t>
            </a:r>
            <a:r>
              <a:rPr lang="en-US" sz="2400" dirty="0" err="1" smtClean="0"/>
              <a:t>প্রাকৃতিক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কারণবশত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কঠিন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ভূ-ত্বক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ক্ষনিকের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হঠ্যা</a:t>
            </a:r>
            <a:r>
              <a:rPr lang="en-US" sz="2400" dirty="0" smtClean="0"/>
              <a:t>ৎ </a:t>
            </a:r>
            <a:r>
              <a:rPr lang="en-US" sz="2400" dirty="0" err="1" smtClean="0"/>
              <a:t>কেঁপে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ভূমিকম্প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198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3657600" y="749300"/>
            <a:ext cx="4953000" cy="1016000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একক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কাজ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956800" y="508000"/>
            <a:ext cx="1841500" cy="148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সময়</a:t>
            </a:r>
            <a:endParaRPr lang="en-US" sz="2400" dirty="0"/>
          </a:p>
        </p:txBody>
      </p:sp>
      <p:sp>
        <p:nvSpPr>
          <p:cNvPr id="12" name="6-Point Star 11"/>
          <p:cNvSpPr/>
          <p:nvPr/>
        </p:nvSpPr>
        <p:spPr>
          <a:xfrm>
            <a:off x="9829800" y="2540000"/>
            <a:ext cx="2362200" cy="2997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৫ 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51100" y="5702300"/>
            <a:ext cx="722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ভূমিকম্প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</a:t>
            </a:r>
            <a:r>
              <a:rPr lang="en-US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?</a:t>
            </a:r>
            <a:endParaRPr lang="en-US" sz="4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1993900"/>
            <a:ext cx="5264150" cy="3416300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18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100" y="609600"/>
            <a:ext cx="920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শিক্ষার্থীর</a:t>
            </a:r>
            <a:r>
              <a:rPr lang="en-US" sz="2800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এসো</a:t>
            </a:r>
            <a:r>
              <a:rPr lang="en-US" sz="2800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এবার</a:t>
            </a:r>
            <a:r>
              <a:rPr lang="en-US" sz="2800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</a:t>
            </a:r>
            <a:r>
              <a:rPr lang="en-US" sz="2800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নজরে</a:t>
            </a:r>
            <a:r>
              <a:rPr lang="en-US" sz="2800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ভূমিকম্পের</a:t>
            </a:r>
            <a:r>
              <a:rPr lang="en-US" sz="2800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কারণগুলো</a:t>
            </a:r>
            <a:r>
              <a:rPr lang="en-US" sz="2800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জেনে</a:t>
            </a:r>
            <a:r>
              <a:rPr lang="en-US" sz="2800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নেই</a:t>
            </a:r>
            <a:r>
              <a:rPr lang="en-US" sz="2800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………</a:t>
            </a:r>
            <a:endParaRPr lang="en-US" sz="28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2150" y="16764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১।অগ্নুৎগম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২।চ্যুতি ও </a:t>
            </a:r>
            <a:r>
              <a:rPr lang="en-US" sz="2800" dirty="0" err="1" smtClean="0"/>
              <a:t>স্থিতিস্থাপক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প্রতিক্ষেপ</a:t>
            </a:r>
            <a:endParaRPr lang="en-US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৩।ভূগাঠনিক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৪।জলস্থিতিক </a:t>
            </a:r>
            <a:r>
              <a:rPr lang="en-US" sz="2800" dirty="0" err="1" smtClean="0"/>
              <a:t>চাপ</a:t>
            </a:r>
            <a:r>
              <a:rPr lang="en-US" sz="2800" dirty="0" smtClean="0"/>
              <a:t> ও </a:t>
            </a:r>
            <a:r>
              <a:rPr lang="en-US" sz="2800" dirty="0" err="1" smtClean="0"/>
              <a:t>মনুষ্যসৃষ্ট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কারণ</a:t>
            </a:r>
            <a:endParaRPr lang="en-US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৫।ভূপাত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৬।ভূগর্ভস্থ </a:t>
            </a:r>
            <a:r>
              <a:rPr lang="en-US" sz="2800" dirty="0" err="1" smtClean="0"/>
              <a:t>বাষ্প</a:t>
            </a:r>
            <a:endParaRPr lang="en-US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৭।ভূগর্ভস্থ </a:t>
            </a:r>
            <a:r>
              <a:rPr lang="en-US" sz="2800" dirty="0" err="1" smtClean="0"/>
              <a:t>চাপের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হ্রাস</a:t>
            </a:r>
            <a:endParaRPr lang="en-US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৮।ভূগর্ভস্থ </a:t>
            </a:r>
            <a:r>
              <a:rPr lang="en-US" sz="2800" dirty="0" err="1" smtClean="0"/>
              <a:t>চাপ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বৃদ্ধি</a:t>
            </a:r>
            <a:endParaRPr lang="en-US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৯।হিমবাহের </a:t>
            </a:r>
            <a:r>
              <a:rPr lang="en-US" sz="2800" dirty="0" err="1" smtClean="0"/>
              <a:t>প্রভাব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0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4113827</TotalTime>
  <Words>233</Words>
  <Application>Microsoft Office PowerPoint</Application>
  <PresentationFormat>Widescreen</PresentationFormat>
  <Paragraphs>65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AngsanaUPC</vt:lpstr>
      <vt:lpstr>Arial</vt:lpstr>
      <vt:lpstr>Calibri</vt:lpstr>
      <vt:lpstr>Calibri Light</vt:lpstr>
      <vt:lpstr>Century Gothic</vt:lpstr>
      <vt:lpstr>Wingdings</vt:lpstr>
      <vt:lpstr>Wingdings 3</vt:lpstr>
      <vt:lpstr>Wisp</vt:lpstr>
      <vt:lpstr>Custom Design</vt:lpstr>
      <vt:lpstr>Packager Shell Object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Assistant Progammer</dc:creator>
  <cp:lastModifiedBy>Assistant Progammer</cp:lastModifiedBy>
  <cp:revision>129</cp:revision>
  <dcterms:created xsi:type="dcterms:W3CDTF">2021-06-06T09:42:09Z</dcterms:created>
  <dcterms:modified xsi:type="dcterms:W3CDTF">2021-06-10T09:22:01Z</dcterms:modified>
</cp:coreProperties>
</file>