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8" r:id="rId2"/>
    <p:sldId id="260" r:id="rId3"/>
    <p:sldId id="270" r:id="rId4"/>
    <p:sldId id="261" r:id="rId5"/>
    <p:sldId id="267" r:id="rId6"/>
    <p:sldId id="269" r:id="rId7"/>
    <p:sldId id="272" r:id="rId8"/>
    <p:sldId id="276" r:id="rId9"/>
    <p:sldId id="273" r:id="rId10"/>
    <p:sldId id="274" r:id="rId11"/>
    <p:sldId id="277" r:id="rId12"/>
    <p:sldId id="262" r:id="rId13"/>
    <p:sldId id="263" r:id="rId14"/>
    <p:sldId id="278" r:id="rId15"/>
    <p:sldId id="279" r:id="rId16"/>
    <p:sldId id="280" r:id="rId17"/>
    <p:sldId id="282" r:id="rId18"/>
    <p:sldId id="287" r:id="rId19"/>
    <p:sldId id="265" r:id="rId20"/>
    <p:sldId id="288" r:id="rId21"/>
    <p:sldId id="283" r:id="rId22"/>
    <p:sldId id="285" r:id="rId23"/>
    <p:sldId id="284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AFE6-69B0-4039-810C-0B36E4C057FA}" type="doc">
      <dgm:prSet loTypeId="urn:microsoft.com/office/officeart/2005/8/layout/pyramid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192357-82E9-445F-A621-6CB92D4A7089}">
      <dgm:prSet phldrT="[Text]" custT="1"/>
      <dgm:spPr/>
      <dgm:t>
        <a:bodyPr/>
        <a:lstStyle/>
        <a:p>
          <a:pPr algn="l"/>
          <a:r>
            <a:rPr lang="en-US" sz="1000" dirty="0" smtClean="0"/>
            <a:t>                 </a:t>
          </a:r>
          <a:r>
            <a:rPr lang="en-US" sz="2400" b="1" dirty="0" err="1" smtClean="0"/>
            <a:t>মানুষের</a:t>
          </a:r>
          <a:r>
            <a:rPr lang="en-US" sz="2400" b="1" dirty="0" smtClean="0"/>
            <a:t>   </a:t>
          </a:r>
          <a:r>
            <a:rPr lang="en-US" sz="2400" b="1" dirty="0" err="1" smtClean="0"/>
            <a:t>ঘর</a:t>
          </a:r>
          <a:r>
            <a:rPr lang="en-US" sz="2400" b="1" dirty="0" smtClean="0"/>
            <a:t> </a:t>
          </a:r>
          <a:r>
            <a:rPr lang="en-US" sz="2400" b="1" dirty="0" err="1" smtClean="0"/>
            <a:t>বাড়ি</a:t>
          </a:r>
          <a:endParaRPr lang="en-US" sz="2400" b="1" dirty="0"/>
        </a:p>
      </dgm:t>
    </dgm:pt>
    <dgm:pt modelId="{74078B39-AC41-461B-BA50-7EBF17C2271B}" type="sibTrans" cxnId="{4A15499C-21CF-4131-8A36-BD91E85A5D56}">
      <dgm:prSet/>
      <dgm:spPr/>
      <dgm:t>
        <a:bodyPr/>
        <a:lstStyle/>
        <a:p>
          <a:endParaRPr lang="en-US"/>
        </a:p>
      </dgm:t>
    </dgm:pt>
    <dgm:pt modelId="{E82EF5D2-7FBA-4BE2-8257-59FB8592BBCA}" type="parTrans" cxnId="{4A15499C-21CF-4131-8A36-BD91E85A5D56}">
      <dgm:prSet/>
      <dgm:spPr/>
      <dgm:t>
        <a:bodyPr/>
        <a:lstStyle/>
        <a:p>
          <a:endParaRPr lang="en-US"/>
        </a:p>
      </dgm:t>
    </dgm:pt>
    <dgm:pt modelId="{AA4AAC55-062D-46FC-91BE-BB065C4D72DC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FF0000"/>
              </a:solidFill>
            </a:rPr>
            <a:t>আসবাব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পত্র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endParaRPr lang="en-US" sz="2000" dirty="0">
            <a:solidFill>
              <a:srgbClr val="FF0000"/>
            </a:solidFill>
          </a:endParaRPr>
        </a:p>
      </dgm:t>
    </dgm:pt>
    <dgm:pt modelId="{D98E2151-EDF0-40B3-B183-05DCF3968325}" type="sibTrans" cxnId="{EDB15BF9-97F3-4112-A173-82B977AFF1F6}">
      <dgm:prSet/>
      <dgm:spPr/>
      <dgm:t>
        <a:bodyPr/>
        <a:lstStyle/>
        <a:p>
          <a:endParaRPr lang="en-US"/>
        </a:p>
      </dgm:t>
    </dgm:pt>
    <dgm:pt modelId="{5A0AFD37-0C47-47FA-AA74-A8B5EBA5CD06}" type="parTrans" cxnId="{EDB15BF9-97F3-4112-A173-82B977AFF1F6}">
      <dgm:prSet/>
      <dgm:spPr/>
      <dgm:t>
        <a:bodyPr/>
        <a:lstStyle/>
        <a:p>
          <a:endParaRPr lang="en-US"/>
        </a:p>
      </dgm:t>
    </dgm:pt>
    <dgm:pt modelId="{020C9323-C004-4AC3-AAD1-092ADBCD028A}">
      <dgm:prSet phldrT="[Text]" custT="1"/>
      <dgm:spPr/>
      <dgm:t>
        <a:bodyPr/>
        <a:lstStyle/>
        <a:p>
          <a:r>
            <a:rPr lang="en-US" sz="1600" b="1" dirty="0" err="1" smtClean="0"/>
            <a:t>উৎপাদন</a:t>
          </a:r>
          <a:endParaRPr lang="en-US" sz="1600" b="1" dirty="0"/>
        </a:p>
      </dgm:t>
    </dgm:pt>
    <dgm:pt modelId="{2C7277C3-2470-4C35-9EB2-41B5F35014A6}" type="sibTrans" cxnId="{F6AB00F1-26A9-4799-B379-6BB9798FB5C9}">
      <dgm:prSet/>
      <dgm:spPr/>
      <dgm:t>
        <a:bodyPr/>
        <a:lstStyle/>
        <a:p>
          <a:endParaRPr lang="en-US"/>
        </a:p>
      </dgm:t>
    </dgm:pt>
    <dgm:pt modelId="{4358FC7C-BBEB-4A1F-B7B4-DC43D7DAD81F}" type="parTrans" cxnId="{F6AB00F1-26A9-4799-B379-6BB9798FB5C9}">
      <dgm:prSet/>
      <dgm:spPr/>
      <dgm:t>
        <a:bodyPr/>
        <a:lstStyle/>
        <a:p>
          <a:endParaRPr lang="en-US"/>
        </a:p>
      </dgm:t>
    </dgm:pt>
    <dgm:pt modelId="{83F7C3F3-C16B-4924-86DE-17B361D13512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তৈজসপত্র</a:t>
          </a:r>
          <a:endParaRPr lang="en-US" sz="1600" b="1" dirty="0">
            <a:solidFill>
              <a:srgbClr val="002060"/>
            </a:solidFill>
          </a:endParaRPr>
        </a:p>
      </dgm:t>
    </dgm:pt>
    <dgm:pt modelId="{914C64D3-ABC3-4D7E-9E7B-4F09FFE08B74}" type="parTrans" cxnId="{EBA19498-19F6-4E80-8F58-3D9CDF7D7E1B}">
      <dgm:prSet/>
      <dgm:spPr/>
      <dgm:t>
        <a:bodyPr/>
        <a:lstStyle/>
        <a:p>
          <a:endParaRPr lang="en-US"/>
        </a:p>
      </dgm:t>
    </dgm:pt>
    <dgm:pt modelId="{29BC0D4A-A9AF-4F6C-BDBB-959848615BB4}" type="sibTrans" cxnId="{EBA19498-19F6-4E80-8F58-3D9CDF7D7E1B}">
      <dgm:prSet/>
      <dgm:spPr/>
      <dgm:t>
        <a:bodyPr/>
        <a:lstStyle/>
        <a:p>
          <a:endParaRPr lang="en-US"/>
        </a:p>
      </dgm:t>
    </dgm:pt>
    <dgm:pt modelId="{33E34991-A652-4372-88CF-5F43AEEE8825}">
      <dgm:prSet custT="1"/>
      <dgm:spPr/>
      <dgm:t>
        <a:bodyPr/>
        <a:lstStyle/>
        <a:p>
          <a:r>
            <a:rPr lang="en-US" sz="2000" dirty="0" err="1" smtClean="0">
              <a:solidFill>
                <a:srgbClr val="00B0F0"/>
              </a:solidFill>
            </a:rPr>
            <a:t>দক্ষতা</a:t>
          </a:r>
          <a:r>
            <a:rPr lang="en-US" sz="2000" dirty="0" smtClean="0">
              <a:solidFill>
                <a:srgbClr val="00B0F0"/>
              </a:solidFill>
            </a:rPr>
            <a:t> </a:t>
          </a:r>
          <a:endParaRPr lang="en-US" sz="2000" dirty="0">
            <a:solidFill>
              <a:srgbClr val="00B0F0"/>
            </a:solidFill>
          </a:endParaRPr>
        </a:p>
      </dgm:t>
    </dgm:pt>
    <dgm:pt modelId="{F6D09051-2F18-49AC-AEB7-D0AEA9C98E38}" type="parTrans" cxnId="{E46B2DC7-4155-4076-9700-0A32A25A92D8}">
      <dgm:prSet/>
      <dgm:spPr/>
      <dgm:t>
        <a:bodyPr/>
        <a:lstStyle/>
        <a:p>
          <a:endParaRPr lang="en-US"/>
        </a:p>
      </dgm:t>
    </dgm:pt>
    <dgm:pt modelId="{64251F62-868A-45CD-BDB9-A9669E105548}" type="sibTrans" cxnId="{E46B2DC7-4155-4076-9700-0A32A25A92D8}">
      <dgm:prSet/>
      <dgm:spPr/>
      <dgm:t>
        <a:bodyPr/>
        <a:lstStyle/>
        <a:p>
          <a:endParaRPr lang="en-US"/>
        </a:p>
      </dgm:t>
    </dgm:pt>
    <dgm:pt modelId="{22227E7B-1584-4404-80E8-7E615332141F}">
      <dgm:prSet custT="1"/>
      <dgm:spPr/>
      <dgm:t>
        <a:bodyPr/>
        <a:lstStyle/>
        <a:p>
          <a:r>
            <a:rPr lang="en-US" sz="2000" dirty="0" err="1" smtClean="0"/>
            <a:t>ধ্যান</a:t>
          </a:r>
          <a:r>
            <a:rPr lang="en-US" sz="2000" dirty="0" smtClean="0"/>
            <a:t> </a:t>
          </a:r>
          <a:r>
            <a:rPr lang="en-US" sz="2000" dirty="0" err="1" smtClean="0"/>
            <a:t>ধারণা</a:t>
          </a:r>
          <a:r>
            <a:rPr lang="en-US" sz="2000" dirty="0" smtClean="0"/>
            <a:t> </a:t>
          </a:r>
          <a:endParaRPr lang="en-US" sz="2000" dirty="0"/>
        </a:p>
      </dgm:t>
    </dgm:pt>
    <dgm:pt modelId="{31285DAB-740A-40EA-A8EB-BEAD9E23A06C}" type="parTrans" cxnId="{9517ECA4-53EB-4D28-A48D-34A7555C87F4}">
      <dgm:prSet/>
      <dgm:spPr/>
      <dgm:t>
        <a:bodyPr/>
        <a:lstStyle/>
        <a:p>
          <a:endParaRPr lang="en-US"/>
        </a:p>
      </dgm:t>
    </dgm:pt>
    <dgm:pt modelId="{47B77D27-1EB8-4300-BCD6-AE5BE7E5D2A3}" type="sibTrans" cxnId="{9517ECA4-53EB-4D28-A48D-34A7555C87F4}">
      <dgm:prSet/>
      <dgm:spPr/>
      <dgm:t>
        <a:bodyPr/>
        <a:lstStyle/>
        <a:p>
          <a:endParaRPr lang="en-US"/>
        </a:p>
      </dgm:t>
    </dgm:pt>
    <dgm:pt modelId="{01CD5544-EC91-4AC7-8AC4-6FDBCF6F9401}">
      <dgm:prSet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</a:rPr>
            <a:t>আচার-ব্যাবহার</a:t>
          </a:r>
          <a:endParaRPr lang="en-US" sz="2000" dirty="0">
            <a:solidFill>
              <a:srgbClr val="002060"/>
            </a:solidFill>
          </a:endParaRPr>
        </a:p>
      </dgm:t>
    </dgm:pt>
    <dgm:pt modelId="{DBA72B73-24DC-41D0-8EA9-512F241B0B8D}" type="parTrans" cxnId="{BF12236B-9B76-41BD-828B-9B5610D73AB1}">
      <dgm:prSet/>
      <dgm:spPr/>
      <dgm:t>
        <a:bodyPr/>
        <a:lstStyle/>
        <a:p>
          <a:endParaRPr lang="en-US"/>
        </a:p>
      </dgm:t>
    </dgm:pt>
    <dgm:pt modelId="{72E569F8-891C-40AA-AB22-A76459504322}" type="sibTrans" cxnId="{BF12236B-9B76-41BD-828B-9B5610D73AB1}">
      <dgm:prSet/>
      <dgm:spPr/>
      <dgm:t>
        <a:bodyPr/>
        <a:lstStyle/>
        <a:p>
          <a:endParaRPr lang="en-US"/>
        </a:p>
      </dgm:t>
    </dgm:pt>
    <dgm:pt modelId="{6C51225E-4F51-44C9-BFD2-A35EEE67EB02}">
      <dgm:prSet custT="1"/>
      <dgm:spPr/>
      <dgm:t>
        <a:bodyPr/>
        <a:lstStyle/>
        <a:p>
          <a:r>
            <a:rPr lang="en-US" sz="2000" dirty="0" err="1" smtClean="0">
              <a:solidFill>
                <a:srgbClr val="FF0000"/>
              </a:solidFill>
            </a:rPr>
            <a:t>সঙ্গীত</a:t>
          </a:r>
          <a:r>
            <a:rPr lang="en-US" sz="2000" dirty="0" smtClean="0">
              <a:solidFill>
                <a:srgbClr val="FF0000"/>
              </a:solidFill>
            </a:rPr>
            <a:t>  </a:t>
          </a:r>
          <a:r>
            <a:rPr lang="en-US" sz="2000" dirty="0" err="1" smtClean="0">
              <a:solidFill>
                <a:srgbClr val="FF0000"/>
              </a:solidFill>
            </a:rPr>
            <a:t>শিল্প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কলা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endParaRPr lang="en-US" sz="2000" dirty="0">
            <a:solidFill>
              <a:srgbClr val="FF0000"/>
            </a:solidFill>
          </a:endParaRPr>
        </a:p>
      </dgm:t>
    </dgm:pt>
    <dgm:pt modelId="{94BB5391-7CD7-4274-8517-C5555D30591F}" type="parTrans" cxnId="{7755CBA4-471D-47AD-8B85-0F1D8C7288ED}">
      <dgm:prSet/>
      <dgm:spPr/>
      <dgm:t>
        <a:bodyPr/>
        <a:lstStyle/>
        <a:p>
          <a:endParaRPr lang="en-US"/>
        </a:p>
      </dgm:t>
    </dgm:pt>
    <dgm:pt modelId="{30E17579-7333-48BC-8EB6-6B30AF30DABD}" type="sibTrans" cxnId="{7755CBA4-471D-47AD-8B85-0F1D8C7288ED}">
      <dgm:prSet/>
      <dgm:spPr/>
      <dgm:t>
        <a:bodyPr/>
        <a:lstStyle/>
        <a:p>
          <a:endParaRPr lang="en-US"/>
        </a:p>
      </dgm:t>
    </dgm:pt>
    <dgm:pt modelId="{65E3F5E7-EF7A-4D73-9815-784538D8FA6F}">
      <dgm:prSet custT="1"/>
      <dgm:spPr/>
      <dgm:t>
        <a:bodyPr/>
        <a:lstStyle/>
        <a:p>
          <a:pPr algn="ctr"/>
          <a:r>
            <a:rPr lang="en-US" sz="3200" b="0" dirty="0" err="1" smtClean="0">
              <a:solidFill>
                <a:srgbClr val="00B050"/>
              </a:solidFill>
            </a:rPr>
            <a:t>মানুষের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যাত্রার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প্রণালি</a:t>
          </a:r>
          <a:r>
            <a:rPr lang="en-US" sz="3200" b="0" dirty="0" smtClean="0">
              <a:solidFill>
                <a:srgbClr val="00B050"/>
              </a:solidFill>
            </a:rPr>
            <a:t> –ই </a:t>
          </a:r>
          <a:r>
            <a:rPr lang="en-US" sz="3200" b="0" dirty="0" err="1" smtClean="0">
              <a:solidFill>
                <a:srgbClr val="00B050"/>
              </a:solidFill>
            </a:rPr>
            <a:t>হলো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সাংস্কৃতি।উপরের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সবগুলোই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মানুষের</a:t>
          </a:r>
          <a:r>
            <a:rPr lang="en-US" sz="3200" b="0" dirty="0" smtClean="0">
              <a:solidFill>
                <a:srgbClr val="00B050"/>
              </a:solidFill>
            </a:rPr>
            <a:t> </a:t>
          </a:r>
          <a:r>
            <a:rPr lang="en-US" sz="3200" b="0" dirty="0" err="1" smtClean="0">
              <a:solidFill>
                <a:srgbClr val="00B050"/>
              </a:solidFill>
            </a:rPr>
            <a:t>সৃষ্টি</a:t>
          </a:r>
          <a:r>
            <a:rPr lang="en-US" sz="3200" b="0" dirty="0" smtClean="0">
              <a:solidFill>
                <a:srgbClr val="00B050"/>
              </a:solidFill>
            </a:rPr>
            <a:t>।</a:t>
          </a:r>
          <a:endParaRPr lang="en-US" sz="3200" dirty="0">
            <a:solidFill>
              <a:srgbClr val="FF0000"/>
            </a:solidFill>
          </a:endParaRPr>
        </a:p>
      </dgm:t>
    </dgm:pt>
    <dgm:pt modelId="{812DCA32-8EFB-4F15-B963-F9AFB8656B8D}" type="parTrans" cxnId="{EF9377F7-9901-41BB-8ABD-EA00618B958E}">
      <dgm:prSet/>
      <dgm:spPr/>
      <dgm:t>
        <a:bodyPr/>
        <a:lstStyle/>
        <a:p>
          <a:endParaRPr lang="en-US"/>
        </a:p>
      </dgm:t>
    </dgm:pt>
    <dgm:pt modelId="{5A5ABC9F-402A-4D89-BFC4-776D36C3E420}" type="sibTrans" cxnId="{EF9377F7-9901-41BB-8ABD-EA00618B958E}">
      <dgm:prSet/>
      <dgm:spPr/>
      <dgm:t>
        <a:bodyPr/>
        <a:lstStyle/>
        <a:p>
          <a:endParaRPr lang="en-US"/>
        </a:p>
      </dgm:t>
    </dgm:pt>
    <dgm:pt modelId="{02B9FE06-BBB9-411E-930E-68DFA1BE6704}">
      <dgm:prSet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</a:rPr>
            <a:t>হাতিয়ার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endParaRPr lang="en-US" sz="1800" dirty="0">
            <a:solidFill>
              <a:srgbClr val="FF0000"/>
            </a:solidFill>
          </a:endParaRPr>
        </a:p>
      </dgm:t>
    </dgm:pt>
    <dgm:pt modelId="{81308DFA-7A3B-41AB-9E49-4AA22555A920}" type="sibTrans" cxnId="{8F07A32B-0D2E-4E89-A6DD-713F6D21BE88}">
      <dgm:prSet/>
      <dgm:spPr/>
      <dgm:t>
        <a:bodyPr/>
        <a:lstStyle/>
        <a:p>
          <a:endParaRPr lang="en-US"/>
        </a:p>
      </dgm:t>
    </dgm:pt>
    <dgm:pt modelId="{BCF8A876-E1C9-4358-A898-D845CC08F0BE}" type="parTrans" cxnId="{8F07A32B-0D2E-4E89-A6DD-713F6D21BE88}">
      <dgm:prSet/>
      <dgm:spPr/>
      <dgm:t>
        <a:bodyPr/>
        <a:lstStyle/>
        <a:p>
          <a:endParaRPr lang="en-US"/>
        </a:p>
      </dgm:t>
    </dgm:pt>
    <dgm:pt modelId="{06843B46-8C47-40FF-8B53-94E153A9E056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জ্ঞান</a:t>
          </a:r>
          <a:r>
            <a:rPr lang="en-US" sz="2000" b="1" dirty="0" smtClean="0">
              <a:solidFill>
                <a:srgbClr val="002060"/>
              </a:solidFill>
            </a:rPr>
            <a:t>  </a:t>
          </a:r>
          <a:endParaRPr lang="en-US" sz="2000" b="1" dirty="0">
            <a:solidFill>
              <a:srgbClr val="002060"/>
            </a:solidFill>
          </a:endParaRPr>
        </a:p>
      </dgm:t>
    </dgm:pt>
    <dgm:pt modelId="{6AFC1C75-563F-4805-98D7-F5E78C165101}" type="parTrans" cxnId="{A8E91612-C2A4-417E-9F0B-CFB77A645A7A}">
      <dgm:prSet/>
      <dgm:spPr/>
      <dgm:t>
        <a:bodyPr/>
        <a:lstStyle/>
        <a:p>
          <a:endParaRPr lang="en-US"/>
        </a:p>
      </dgm:t>
    </dgm:pt>
    <dgm:pt modelId="{EAAF1464-4021-4931-A305-F046702D273A}" type="sibTrans" cxnId="{A8E91612-C2A4-417E-9F0B-CFB77A645A7A}">
      <dgm:prSet/>
      <dgm:spPr/>
      <dgm:t>
        <a:bodyPr/>
        <a:lstStyle/>
        <a:p>
          <a:endParaRPr lang="en-US"/>
        </a:p>
      </dgm:t>
    </dgm:pt>
    <dgm:pt modelId="{952286E4-7546-4F23-90FA-7E8553891314}" type="pres">
      <dgm:prSet presAssocID="{C4F6AFE6-69B0-4039-810C-0B36E4C057F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30D3CFE-8F74-466A-A630-7521492D1D40}" type="pres">
      <dgm:prSet presAssocID="{C4F6AFE6-69B0-4039-810C-0B36E4C057FA}" presName="pyramid" presStyleLbl="node1" presStyleIdx="0" presStyleCnt="1" custScaleX="108268" custLinFactNeighborX="-191" custLinFactNeighborY="-1613"/>
      <dgm:spPr/>
    </dgm:pt>
    <dgm:pt modelId="{9BC7E4D4-E00D-482D-9957-F232BFBEDF22}" type="pres">
      <dgm:prSet presAssocID="{C4F6AFE6-69B0-4039-810C-0B36E4C057FA}" presName="theList" presStyleCnt="0"/>
      <dgm:spPr/>
    </dgm:pt>
    <dgm:pt modelId="{BCA0CF0B-D96A-4CBF-95FE-08D2D0ED4435}" type="pres">
      <dgm:prSet presAssocID="{6C51225E-4F51-44C9-BFD2-A35EEE67EB02}" presName="aNode" presStyleLbl="fgAcc1" presStyleIdx="0" presStyleCnt="11" custLinFactY="97166" custLinFactNeighborX="4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9E3E9-9A5D-4C3D-B45B-83EAF021BDC2}" type="pres">
      <dgm:prSet presAssocID="{6C51225E-4F51-44C9-BFD2-A35EEE67EB02}" presName="aSpace" presStyleCnt="0"/>
      <dgm:spPr/>
    </dgm:pt>
    <dgm:pt modelId="{3611BCE8-E4F5-4DED-8984-B7ECAF1FCB6E}" type="pres">
      <dgm:prSet presAssocID="{01CD5544-EC91-4AC7-8AC4-6FDBCF6F9401}" presName="aNode" presStyleLbl="fgAcc1" presStyleIdx="1" presStyleCnt="11" custLinFactY="101831" custLinFactNeighborX="-417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005BE-4798-42AC-9BAD-5D81F8EB8239}" type="pres">
      <dgm:prSet presAssocID="{01CD5544-EC91-4AC7-8AC4-6FDBCF6F9401}" presName="aSpace" presStyleCnt="0"/>
      <dgm:spPr/>
    </dgm:pt>
    <dgm:pt modelId="{CE2671F4-228A-46B3-9556-3DE68BF6A1EC}" type="pres">
      <dgm:prSet presAssocID="{22227E7B-1584-4404-80E8-7E615332141F}" presName="aNode" presStyleLbl="fgAcc1" presStyleIdx="2" presStyleCnt="11" custLinFactY="113967" custLinFactNeighborX="5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2306-C686-4839-B9E4-215773C563DA}" type="pres">
      <dgm:prSet presAssocID="{22227E7B-1584-4404-80E8-7E615332141F}" presName="aSpace" presStyleCnt="0"/>
      <dgm:spPr/>
    </dgm:pt>
    <dgm:pt modelId="{1CEDD268-5A2B-4F30-816A-3C9789B9CE82}" type="pres">
      <dgm:prSet presAssocID="{33E34991-A652-4372-88CF-5F43AEEE8825}" presName="aNode" presStyleLbl="fgAcc1" presStyleIdx="3" presStyleCnt="11" custLinFactY="144175" custLinFactNeighborX="5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2BC7-2BE0-46EA-9725-C6B860E20803}" type="pres">
      <dgm:prSet presAssocID="{33E34991-A652-4372-88CF-5F43AEEE8825}" presName="aSpace" presStyleCnt="0"/>
      <dgm:spPr/>
    </dgm:pt>
    <dgm:pt modelId="{40AF1F98-8F83-4EFB-9A33-98CC5E506B65}" type="pres">
      <dgm:prSet presAssocID="{02B9FE06-BBB9-411E-930E-68DFA1BE6704}" presName="aNode" presStyleLbl="fgAcc1" presStyleIdx="4" presStyleCnt="11" custLinFactY="224121" custLinFactNeighborX="5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00754-9220-4C99-A629-8B56C5E7FE3B}" type="pres">
      <dgm:prSet presAssocID="{02B9FE06-BBB9-411E-930E-68DFA1BE6704}" presName="aSpace" presStyleCnt="0"/>
      <dgm:spPr/>
    </dgm:pt>
    <dgm:pt modelId="{FEEC599D-0F00-4D0D-8FE1-5E37AF6B8858}" type="pres">
      <dgm:prSet presAssocID="{83F7C3F3-C16B-4924-86DE-17B361D13512}" presName="aNode" presStyleLbl="fgAcc1" presStyleIdx="5" presStyleCnt="11" custLinFactY="211921" custLinFactNeighborX="5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A511F-53A8-4EC0-9A40-5B0FE28A10DB}" type="pres">
      <dgm:prSet presAssocID="{83F7C3F3-C16B-4924-86DE-17B361D13512}" presName="aSpace" presStyleCnt="0"/>
      <dgm:spPr/>
    </dgm:pt>
    <dgm:pt modelId="{4E52FFDA-2281-47FE-996B-0EBABA34E510}" type="pres">
      <dgm:prSet presAssocID="{020C9323-C004-4AC3-AAD1-092ADBCD028A}" presName="aNode" presStyleLbl="fgAcc1" presStyleIdx="6" presStyleCnt="11" custScaleY="144108" custLinFactY="206956" custLinFactNeighborX="5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FE0D0-BD52-460C-B684-6EBDC1600B28}" type="pres">
      <dgm:prSet presAssocID="{020C9323-C004-4AC3-AAD1-092ADBCD028A}" presName="aSpace" presStyleCnt="0"/>
      <dgm:spPr/>
    </dgm:pt>
    <dgm:pt modelId="{A2321A62-0C8E-4AD9-ADFD-0221482BE5EE}" type="pres">
      <dgm:prSet presAssocID="{AA4AAC55-062D-46FC-91BE-BB065C4D72DC}" presName="aNode" presStyleLbl="fgAcc1" presStyleIdx="7" presStyleCnt="11" custScaleY="157650" custLinFactY="190520" custLinFactNeighborX="5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0E4DD-78ED-4182-AC39-CD3C978B9DA2}" type="pres">
      <dgm:prSet presAssocID="{AA4AAC55-062D-46FC-91BE-BB065C4D72DC}" presName="aSpace" presStyleCnt="0"/>
      <dgm:spPr/>
    </dgm:pt>
    <dgm:pt modelId="{979E6401-2F91-4406-AD37-1FC88CCF53B7}" type="pres">
      <dgm:prSet presAssocID="{18192357-82E9-445F-A621-6CB92D4A7089}" presName="aNode" presStyleLbl="fgAcc1" presStyleIdx="8" presStyleCnt="11" custScaleX="104033" custScaleY="185841" custLinFactY="179555" custLinFactNeighborX="-291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1B0E6-DDD6-40A8-87D1-8A48EB794997}" type="pres">
      <dgm:prSet presAssocID="{18192357-82E9-445F-A621-6CB92D4A7089}" presName="aSpace" presStyleCnt="0"/>
      <dgm:spPr/>
    </dgm:pt>
    <dgm:pt modelId="{9C67281F-2A28-4076-A8BD-36A249C8A8DB}" type="pres">
      <dgm:prSet presAssocID="{65E3F5E7-EF7A-4D73-9815-784538D8FA6F}" presName="aNode" presStyleLbl="fgAcc1" presStyleIdx="9" presStyleCnt="11" custScaleX="231250" custScaleY="337750" custLinFactY="178405" custLinFactNeighborX="-495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6CAE1-45C3-4D6D-9EF2-1276329D7036}" type="pres">
      <dgm:prSet presAssocID="{65E3F5E7-EF7A-4D73-9815-784538D8FA6F}" presName="aSpace" presStyleCnt="0"/>
      <dgm:spPr/>
    </dgm:pt>
    <dgm:pt modelId="{436BF77C-6D4E-4E15-B299-35FDC72609D5}" type="pres">
      <dgm:prSet presAssocID="{06843B46-8C47-40FF-8B53-94E153A9E056}" presName="aNode" presStyleLbl="fgAcc1" presStyleIdx="10" presStyleCnt="11" custLinFactY="-834072" custLinFactNeighborX="53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392CE-0BA0-4B5C-A428-8C78A7E4374C}" type="pres">
      <dgm:prSet presAssocID="{06843B46-8C47-40FF-8B53-94E153A9E056}" presName="aSpace" presStyleCnt="0"/>
      <dgm:spPr/>
    </dgm:pt>
  </dgm:ptLst>
  <dgm:cxnLst>
    <dgm:cxn modelId="{BF12236B-9B76-41BD-828B-9B5610D73AB1}" srcId="{C4F6AFE6-69B0-4039-810C-0B36E4C057FA}" destId="{01CD5544-EC91-4AC7-8AC4-6FDBCF6F9401}" srcOrd="1" destOrd="0" parTransId="{DBA72B73-24DC-41D0-8EA9-512F241B0B8D}" sibTransId="{72E569F8-891C-40AA-AB22-A76459504322}"/>
    <dgm:cxn modelId="{AD2E9C5F-B6BB-45E7-89B7-5156BC4473C0}" type="presOf" srcId="{06843B46-8C47-40FF-8B53-94E153A9E056}" destId="{436BF77C-6D4E-4E15-B299-35FDC72609D5}" srcOrd="0" destOrd="0" presId="urn:microsoft.com/office/officeart/2005/8/layout/pyramid2"/>
    <dgm:cxn modelId="{C5E1E5BF-B71C-4833-A820-FC77E33226B0}" type="presOf" srcId="{020C9323-C004-4AC3-AAD1-092ADBCD028A}" destId="{4E52FFDA-2281-47FE-996B-0EBABA34E510}" srcOrd="0" destOrd="0" presId="urn:microsoft.com/office/officeart/2005/8/layout/pyramid2"/>
    <dgm:cxn modelId="{E46B2DC7-4155-4076-9700-0A32A25A92D8}" srcId="{C4F6AFE6-69B0-4039-810C-0B36E4C057FA}" destId="{33E34991-A652-4372-88CF-5F43AEEE8825}" srcOrd="3" destOrd="0" parTransId="{F6D09051-2F18-49AC-AEB7-D0AEA9C98E38}" sibTransId="{64251F62-868A-45CD-BDB9-A9669E105548}"/>
    <dgm:cxn modelId="{7755CBA4-471D-47AD-8B85-0F1D8C7288ED}" srcId="{C4F6AFE6-69B0-4039-810C-0B36E4C057FA}" destId="{6C51225E-4F51-44C9-BFD2-A35EEE67EB02}" srcOrd="0" destOrd="0" parTransId="{94BB5391-7CD7-4274-8517-C5555D30591F}" sibTransId="{30E17579-7333-48BC-8EB6-6B30AF30DABD}"/>
    <dgm:cxn modelId="{0BDC7D9A-E281-45EE-BCC5-B14E1CE7F6A5}" type="presOf" srcId="{C4F6AFE6-69B0-4039-810C-0B36E4C057FA}" destId="{952286E4-7546-4F23-90FA-7E8553891314}" srcOrd="0" destOrd="0" presId="urn:microsoft.com/office/officeart/2005/8/layout/pyramid2"/>
    <dgm:cxn modelId="{9517ECA4-53EB-4D28-A48D-34A7555C87F4}" srcId="{C4F6AFE6-69B0-4039-810C-0B36E4C057FA}" destId="{22227E7B-1584-4404-80E8-7E615332141F}" srcOrd="2" destOrd="0" parTransId="{31285DAB-740A-40EA-A8EB-BEAD9E23A06C}" sibTransId="{47B77D27-1EB8-4300-BCD6-AE5BE7E5D2A3}"/>
    <dgm:cxn modelId="{95C1D9B1-E728-4385-8F23-88936496F317}" type="presOf" srcId="{65E3F5E7-EF7A-4D73-9815-784538D8FA6F}" destId="{9C67281F-2A28-4076-A8BD-36A249C8A8DB}" srcOrd="0" destOrd="0" presId="urn:microsoft.com/office/officeart/2005/8/layout/pyramid2"/>
    <dgm:cxn modelId="{E28B7ADB-B2F6-4B5D-A881-73BD8CE08449}" type="presOf" srcId="{83F7C3F3-C16B-4924-86DE-17B361D13512}" destId="{FEEC599D-0F00-4D0D-8FE1-5E37AF6B8858}" srcOrd="0" destOrd="0" presId="urn:microsoft.com/office/officeart/2005/8/layout/pyramid2"/>
    <dgm:cxn modelId="{3918E209-B7FC-4348-8B83-C1B30451A769}" type="presOf" srcId="{18192357-82E9-445F-A621-6CB92D4A7089}" destId="{979E6401-2F91-4406-AD37-1FC88CCF53B7}" srcOrd="0" destOrd="0" presId="urn:microsoft.com/office/officeart/2005/8/layout/pyramid2"/>
    <dgm:cxn modelId="{EF9377F7-9901-41BB-8ABD-EA00618B958E}" srcId="{C4F6AFE6-69B0-4039-810C-0B36E4C057FA}" destId="{65E3F5E7-EF7A-4D73-9815-784538D8FA6F}" srcOrd="9" destOrd="0" parTransId="{812DCA32-8EFB-4F15-B963-F9AFB8656B8D}" sibTransId="{5A5ABC9F-402A-4D89-BFC4-776D36C3E420}"/>
    <dgm:cxn modelId="{4A15499C-21CF-4131-8A36-BD91E85A5D56}" srcId="{C4F6AFE6-69B0-4039-810C-0B36E4C057FA}" destId="{18192357-82E9-445F-A621-6CB92D4A7089}" srcOrd="8" destOrd="0" parTransId="{E82EF5D2-7FBA-4BE2-8257-59FB8592BBCA}" sibTransId="{74078B39-AC41-461B-BA50-7EBF17C2271B}"/>
    <dgm:cxn modelId="{26FB49C3-1DC4-45DD-893A-9FBE853E57CE}" type="presOf" srcId="{01CD5544-EC91-4AC7-8AC4-6FDBCF6F9401}" destId="{3611BCE8-E4F5-4DED-8984-B7ECAF1FCB6E}" srcOrd="0" destOrd="0" presId="urn:microsoft.com/office/officeart/2005/8/layout/pyramid2"/>
    <dgm:cxn modelId="{CA89EC36-EB53-447C-9DB5-41BFDCD23CA3}" type="presOf" srcId="{AA4AAC55-062D-46FC-91BE-BB065C4D72DC}" destId="{A2321A62-0C8E-4AD9-ADFD-0221482BE5EE}" srcOrd="0" destOrd="0" presId="urn:microsoft.com/office/officeart/2005/8/layout/pyramid2"/>
    <dgm:cxn modelId="{8F07A32B-0D2E-4E89-A6DD-713F6D21BE88}" srcId="{C4F6AFE6-69B0-4039-810C-0B36E4C057FA}" destId="{02B9FE06-BBB9-411E-930E-68DFA1BE6704}" srcOrd="4" destOrd="0" parTransId="{BCF8A876-E1C9-4358-A898-D845CC08F0BE}" sibTransId="{81308DFA-7A3B-41AB-9E49-4AA22555A920}"/>
    <dgm:cxn modelId="{E41C6F18-DE20-4E5C-9219-BD67BA6AE1DE}" type="presOf" srcId="{33E34991-A652-4372-88CF-5F43AEEE8825}" destId="{1CEDD268-5A2B-4F30-816A-3C9789B9CE82}" srcOrd="0" destOrd="0" presId="urn:microsoft.com/office/officeart/2005/8/layout/pyramid2"/>
    <dgm:cxn modelId="{F6AB00F1-26A9-4799-B379-6BB9798FB5C9}" srcId="{C4F6AFE6-69B0-4039-810C-0B36E4C057FA}" destId="{020C9323-C004-4AC3-AAD1-092ADBCD028A}" srcOrd="6" destOrd="0" parTransId="{4358FC7C-BBEB-4A1F-B7B4-DC43D7DAD81F}" sibTransId="{2C7277C3-2470-4C35-9EB2-41B5F35014A6}"/>
    <dgm:cxn modelId="{A8E91612-C2A4-417E-9F0B-CFB77A645A7A}" srcId="{C4F6AFE6-69B0-4039-810C-0B36E4C057FA}" destId="{06843B46-8C47-40FF-8B53-94E153A9E056}" srcOrd="10" destOrd="0" parTransId="{6AFC1C75-563F-4805-98D7-F5E78C165101}" sibTransId="{EAAF1464-4021-4931-A305-F046702D273A}"/>
    <dgm:cxn modelId="{2B69FE28-57C1-470E-8E16-950A9FC277DA}" type="presOf" srcId="{22227E7B-1584-4404-80E8-7E615332141F}" destId="{CE2671F4-228A-46B3-9556-3DE68BF6A1EC}" srcOrd="0" destOrd="0" presId="urn:microsoft.com/office/officeart/2005/8/layout/pyramid2"/>
    <dgm:cxn modelId="{EBA19498-19F6-4E80-8F58-3D9CDF7D7E1B}" srcId="{C4F6AFE6-69B0-4039-810C-0B36E4C057FA}" destId="{83F7C3F3-C16B-4924-86DE-17B361D13512}" srcOrd="5" destOrd="0" parTransId="{914C64D3-ABC3-4D7E-9E7B-4F09FFE08B74}" sibTransId="{29BC0D4A-A9AF-4F6C-BDBB-959848615BB4}"/>
    <dgm:cxn modelId="{B1E03A1F-2F62-46A8-ABED-607918516952}" type="presOf" srcId="{6C51225E-4F51-44C9-BFD2-A35EEE67EB02}" destId="{BCA0CF0B-D96A-4CBF-95FE-08D2D0ED4435}" srcOrd="0" destOrd="0" presId="urn:microsoft.com/office/officeart/2005/8/layout/pyramid2"/>
    <dgm:cxn modelId="{EDB15BF9-97F3-4112-A173-82B977AFF1F6}" srcId="{C4F6AFE6-69B0-4039-810C-0B36E4C057FA}" destId="{AA4AAC55-062D-46FC-91BE-BB065C4D72DC}" srcOrd="7" destOrd="0" parTransId="{5A0AFD37-0C47-47FA-AA74-A8B5EBA5CD06}" sibTransId="{D98E2151-EDF0-40B3-B183-05DCF3968325}"/>
    <dgm:cxn modelId="{039261EA-F227-400E-B347-BAF4F029881C}" type="presOf" srcId="{02B9FE06-BBB9-411E-930E-68DFA1BE6704}" destId="{40AF1F98-8F83-4EFB-9A33-98CC5E506B65}" srcOrd="0" destOrd="0" presId="urn:microsoft.com/office/officeart/2005/8/layout/pyramid2"/>
    <dgm:cxn modelId="{6DAA1A8D-F182-450A-8000-255DCC4760EE}" type="presParOf" srcId="{952286E4-7546-4F23-90FA-7E8553891314}" destId="{930D3CFE-8F74-466A-A630-7521492D1D40}" srcOrd="0" destOrd="0" presId="urn:microsoft.com/office/officeart/2005/8/layout/pyramid2"/>
    <dgm:cxn modelId="{7F45D862-3FA1-48E2-A6F8-2FD834388B58}" type="presParOf" srcId="{952286E4-7546-4F23-90FA-7E8553891314}" destId="{9BC7E4D4-E00D-482D-9957-F232BFBEDF22}" srcOrd="1" destOrd="0" presId="urn:microsoft.com/office/officeart/2005/8/layout/pyramid2"/>
    <dgm:cxn modelId="{A088E23C-F39D-490F-B099-1D9D708E0422}" type="presParOf" srcId="{9BC7E4D4-E00D-482D-9957-F232BFBEDF22}" destId="{BCA0CF0B-D96A-4CBF-95FE-08D2D0ED4435}" srcOrd="0" destOrd="0" presId="urn:microsoft.com/office/officeart/2005/8/layout/pyramid2"/>
    <dgm:cxn modelId="{7FE2F018-B855-4DDF-B8E5-4DBEDA8D4727}" type="presParOf" srcId="{9BC7E4D4-E00D-482D-9957-F232BFBEDF22}" destId="{3F69E3E9-9A5D-4C3D-B45B-83EAF021BDC2}" srcOrd="1" destOrd="0" presId="urn:microsoft.com/office/officeart/2005/8/layout/pyramid2"/>
    <dgm:cxn modelId="{A98301A0-1F3B-4BB7-A0FD-507E0994B5E0}" type="presParOf" srcId="{9BC7E4D4-E00D-482D-9957-F232BFBEDF22}" destId="{3611BCE8-E4F5-4DED-8984-B7ECAF1FCB6E}" srcOrd="2" destOrd="0" presId="urn:microsoft.com/office/officeart/2005/8/layout/pyramid2"/>
    <dgm:cxn modelId="{9B5D4010-2FE0-4084-823F-FEBD918949A5}" type="presParOf" srcId="{9BC7E4D4-E00D-482D-9957-F232BFBEDF22}" destId="{E88005BE-4798-42AC-9BAD-5D81F8EB8239}" srcOrd="3" destOrd="0" presId="urn:microsoft.com/office/officeart/2005/8/layout/pyramid2"/>
    <dgm:cxn modelId="{97535B0B-77CC-46BE-8101-AB28E330761D}" type="presParOf" srcId="{9BC7E4D4-E00D-482D-9957-F232BFBEDF22}" destId="{CE2671F4-228A-46B3-9556-3DE68BF6A1EC}" srcOrd="4" destOrd="0" presId="urn:microsoft.com/office/officeart/2005/8/layout/pyramid2"/>
    <dgm:cxn modelId="{A93C1908-E395-41FB-B9C7-FE4479532C55}" type="presParOf" srcId="{9BC7E4D4-E00D-482D-9957-F232BFBEDF22}" destId="{28862306-C686-4839-B9E4-215773C563DA}" srcOrd="5" destOrd="0" presId="urn:microsoft.com/office/officeart/2005/8/layout/pyramid2"/>
    <dgm:cxn modelId="{A3B74ECE-A753-4C80-AF43-51BFC81EBC0E}" type="presParOf" srcId="{9BC7E4D4-E00D-482D-9957-F232BFBEDF22}" destId="{1CEDD268-5A2B-4F30-816A-3C9789B9CE82}" srcOrd="6" destOrd="0" presId="urn:microsoft.com/office/officeart/2005/8/layout/pyramid2"/>
    <dgm:cxn modelId="{2A65CE0D-E2CB-45F9-9A60-D7E6BA17F12E}" type="presParOf" srcId="{9BC7E4D4-E00D-482D-9957-F232BFBEDF22}" destId="{6A1E2BC7-2BE0-46EA-9725-C6B860E20803}" srcOrd="7" destOrd="0" presId="urn:microsoft.com/office/officeart/2005/8/layout/pyramid2"/>
    <dgm:cxn modelId="{E00BBA17-6129-489C-BEF3-22C47E4B2620}" type="presParOf" srcId="{9BC7E4D4-E00D-482D-9957-F232BFBEDF22}" destId="{40AF1F98-8F83-4EFB-9A33-98CC5E506B65}" srcOrd="8" destOrd="0" presId="urn:microsoft.com/office/officeart/2005/8/layout/pyramid2"/>
    <dgm:cxn modelId="{0E58A07A-433B-4B90-9D72-08DDA9CC90AB}" type="presParOf" srcId="{9BC7E4D4-E00D-482D-9957-F232BFBEDF22}" destId="{A7B00754-9220-4C99-A629-8B56C5E7FE3B}" srcOrd="9" destOrd="0" presId="urn:microsoft.com/office/officeart/2005/8/layout/pyramid2"/>
    <dgm:cxn modelId="{33E3F9E1-1869-48F3-A794-BA1DDBB03DC4}" type="presParOf" srcId="{9BC7E4D4-E00D-482D-9957-F232BFBEDF22}" destId="{FEEC599D-0F00-4D0D-8FE1-5E37AF6B8858}" srcOrd="10" destOrd="0" presId="urn:microsoft.com/office/officeart/2005/8/layout/pyramid2"/>
    <dgm:cxn modelId="{F780FAB3-E024-4D06-A40A-58981237079C}" type="presParOf" srcId="{9BC7E4D4-E00D-482D-9957-F232BFBEDF22}" destId="{333A511F-53A8-4EC0-9A40-5B0FE28A10DB}" srcOrd="11" destOrd="0" presId="urn:microsoft.com/office/officeart/2005/8/layout/pyramid2"/>
    <dgm:cxn modelId="{8FC02C77-7CFD-4EE2-99A8-8644A4788D3C}" type="presParOf" srcId="{9BC7E4D4-E00D-482D-9957-F232BFBEDF22}" destId="{4E52FFDA-2281-47FE-996B-0EBABA34E510}" srcOrd="12" destOrd="0" presId="urn:microsoft.com/office/officeart/2005/8/layout/pyramid2"/>
    <dgm:cxn modelId="{003DB7C1-8B65-4F58-BA9F-B19139E7C671}" type="presParOf" srcId="{9BC7E4D4-E00D-482D-9957-F232BFBEDF22}" destId="{3BEFE0D0-BD52-460C-B684-6EBDC1600B28}" srcOrd="13" destOrd="0" presId="urn:microsoft.com/office/officeart/2005/8/layout/pyramid2"/>
    <dgm:cxn modelId="{3D648E02-AF45-4580-A30E-D61629C5B721}" type="presParOf" srcId="{9BC7E4D4-E00D-482D-9957-F232BFBEDF22}" destId="{A2321A62-0C8E-4AD9-ADFD-0221482BE5EE}" srcOrd="14" destOrd="0" presId="urn:microsoft.com/office/officeart/2005/8/layout/pyramid2"/>
    <dgm:cxn modelId="{4FBA674B-7C52-4785-8895-4A138A6D68FD}" type="presParOf" srcId="{9BC7E4D4-E00D-482D-9957-F232BFBEDF22}" destId="{DC50E4DD-78ED-4182-AC39-CD3C978B9DA2}" srcOrd="15" destOrd="0" presId="urn:microsoft.com/office/officeart/2005/8/layout/pyramid2"/>
    <dgm:cxn modelId="{B724110E-84B2-4194-A1BB-8A6DF60220CC}" type="presParOf" srcId="{9BC7E4D4-E00D-482D-9957-F232BFBEDF22}" destId="{979E6401-2F91-4406-AD37-1FC88CCF53B7}" srcOrd="16" destOrd="0" presId="urn:microsoft.com/office/officeart/2005/8/layout/pyramid2"/>
    <dgm:cxn modelId="{DC0268C0-32F9-4F99-9687-15C518359E1A}" type="presParOf" srcId="{9BC7E4D4-E00D-482D-9957-F232BFBEDF22}" destId="{69F1B0E6-DDD6-40A8-87D1-8A48EB794997}" srcOrd="17" destOrd="0" presId="urn:microsoft.com/office/officeart/2005/8/layout/pyramid2"/>
    <dgm:cxn modelId="{7D2A9F10-03CE-4528-AC50-5EE3402D68F3}" type="presParOf" srcId="{9BC7E4D4-E00D-482D-9957-F232BFBEDF22}" destId="{9C67281F-2A28-4076-A8BD-36A249C8A8DB}" srcOrd="18" destOrd="0" presId="urn:microsoft.com/office/officeart/2005/8/layout/pyramid2"/>
    <dgm:cxn modelId="{38FE8785-7612-40D9-8F08-F5E96029E5DE}" type="presParOf" srcId="{9BC7E4D4-E00D-482D-9957-F232BFBEDF22}" destId="{0306CAE1-45C3-4D6D-9EF2-1276329D7036}" srcOrd="19" destOrd="0" presId="urn:microsoft.com/office/officeart/2005/8/layout/pyramid2"/>
    <dgm:cxn modelId="{8EC21B69-C206-41E4-A539-42E450DD019E}" type="presParOf" srcId="{9BC7E4D4-E00D-482D-9957-F232BFBEDF22}" destId="{436BF77C-6D4E-4E15-B299-35FDC72609D5}" srcOrd="20" destOrd="0" presId="urn:microsoft.com/office/officeart/2005/8/layout/pyramid2"/>
    <dgm:cxn modelId="{6B982D83-204C-4367-BD6D-0907D73C9264}" type="presParOf" srcId="{9BC7E4D4-E00D-482D-9957-F232BFBEDF22}" destId="{89C392CE-0BA0-4B5C-A428-8C78A7E4374C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601F2-C9B7-4843-84A8-ED2206B4028F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3764272-3BD4-4B7F-B33B-BA13061A2919}">
      <dgm:prSet phldrT="[Text]" custT="1"/>
      <dgm:spPr/>
      <dgm:t>
        <a:bodyPr/>
        <a:lstStyle/>
        <a:p>
          <a:r>
            <a:rPr lang="en-US" sz="2200" dirty="0" smtClean="0"/>
            <a:t> </a:t>
          </a:r>
          <a:r>
            <a:rPr lang="en-US" sz="2000" dirty="0" err="1" smtClean="0"/>
            <a:t>রুচির</a:t>
          </a:r>
          <a:r>
            <a:rPr lang="en-US" sz="2000" dirty="0" smtClean="0"/>
            <a:t> </a:t>
          </a:r>
          <a:r>
            <a:rPr lang="en-US" sz="2000" dirty="0" err="1" smtClean="0"/>
            <a:t>পরিবর্তন</a:t>
          </a:r>
          <a:r>
            <a:rPr lang="en-US" sz="2000" dirty="0" smtClean="0"/>
            <a:t> </a:t>
          </a:r>
          <a:r>
            <a:rPr lang="en-US" sz="2000" dirty="0" err="1" smtClean="0"/>
            <a:t>বাসন</a:t>
          </a:r>
          <a:r>
            <a:rPr lang="en-US" sz="2000" dirty="0" smtClean="0"/>
            <a:t> </a:t>
          </a:r>
          <a:r>
            <a:rPr lang="en-US" sz="2000" dirty="0" err="1" smtClean="0"/>
            <a:t>পত্র</a:t>
          </a:r>
          <a:endParaRPr lang="en-US" sz="2000" dirty="0"/>
        </a:p>
      </dgm:t>
    </dgm:pt>
    <dgm:pt modelId="{8F7B8F23-0A6B-4B6E-B954-5779E3F510CC}" type="sibTrans" cxnId="{7C389502-73B6-4102-94E5-80EDD1BC0081}">
      <dgm:prSet/>
      <dgm:spPr/>
      <dgm:t>
        <a:bodyPr/>
        <a:lstStyle/>
        <a:p>
          <a:endParaRPr lang="en-US"/>
        </a:p>
      </dgm:t>
    </dgm:pt>
    <dgm:pt modelId="{65170DB0-BF5B-418F-ADC3-59D8AAC68D52}" type="parTrans" cxnId="{7C389502-73B6-4102-94E5-80EDD1BC0081}">
      <dgm:prSet/>
      <dgm:spPr/>
      <dgm:t>
        <a:bodyPr/>
        <a:lstStyle/>
        <a:p>
          <a:endParaRPr lang="en-US"/>
        </a:p>
      </dgm:t>
    </dgm:pt>
    <dgm:pt modelId="{322C6FA9-A277-40E1-9519-5C24F182B007}">
      <dgm:prSet phldrT="[Text]"/>
      <dgm:spPr/>
      <dgm:t>
        <a:bodyPr/>
        <a:lstStyle/>
        <a:p>
          <a:r>
            <a:rPr lang="en-US" dirty="0" err="1" smtClean="0"/>
            <a:t>প্রযুক্তি</a:t>
          </a:r>
          <a:r>
            <a:rPr lang="en-US" dirty="0" smtClean="0"/>
            <a:t>  </a:t>
          </a:r>
          <a:r>
            <a:rPr lang="en-US" dirty="0" err="1" smtClean="0"/>
            <a:t>পদ্ধতি</a:t>
          </a:r>
          <a:r>
            <a:rPr lang="en-US" dirty="0" smtClean="0"/>
            <a:t> </a:t>
          </a:r>
          <a:r>
            <a:rPr lang="en-US" dirty="0" err="1" smtClean="0"/>
            <a:t>মনের</a:t>
          </a:r>
          <a:r>
            <a:rPr lang="en-US" dirty="0" smtClean="0"/>
            <a:t> </a:t>
          </a:r>
          <a:r>
            <a:rPr lang="en-US" dirty="0" err="1" smtClean="0"/>
            <a:t>ভাব</a:t>
          </a:r>
          <a:r>
            <a:rPr lang="en-US" dirty="0" smtClean="0"/>
            <a:t> </a:t>
          </a:r>
          <a:r>
            <a:rPr lang="en-US" dirty="0" err="1" smtClean="0"/>
            <a:t>প্রকাশ</a:t>
          </a:r>
          <a:endParaRPr lang="en-US" dirty="0"/>
        </a:p>
      </dgm:t>
    </dgm:pt>
    <dgm:pt modelId="{3B588682-8D82-4527-B4F0-962C74D0C302}" type="sibTrans" cxnId="{50A68522-504D-4C29-9F7B-DFD8B7B99E55}">
      <dgm:prSet/>
      <dgm:spPr/>
      <dgm:t>
        <a:bodyPr/>
        <a:lstStyle/>
        <a:p>
          <a:endParaRPr lang="en-US"/>
        </a:p>
      </dgm:t>
    </dgm:pt>
    <dgm:pt modelId="{B0A0AA3C-5BE0-4832-BE15-FF8961ECF2D2}" type="parTrans" cxnId="{50A68522-504D-4C29-9F7B-DFD8B7B99E55}">
      <dgm:prSet/>
      <dgm:spPr/>
      <dgm:t>
        <a:bodyPr/>
        <a:lstStyle/>
        <a:p>
          <a:endParaRPr lang="en-US"/>
        </a:p>
      </dgm:t>
    </dgm:pt>
    <dgm:pt modelId="{562783DF-1E39-4636-88D9-83F7128B273F}">
      <dgm:prSet phldrT="[Text]"/>
      <dgm:spPr/>
      <dgm:t>
        <a:bodyPr/>
        <a:lstStyle/>
        <a:p>
          <a:r>
            <a:rPr lang="en-US" dirty="0" err="1" smtClean="0"/>
            <a:t>সমাজে</a:t>
          </a:r>
          <a:r>
            <a:rPr lang="en-US" dirty="0" smtClean="0"/>
            <a:t>/</a:t>
          </a:r>
          <a:r>
            <a:rPr lang="en-US" dirty="0" err="1" smtClean="0"/>
            <a:t>যুগের</a:t>
          </a:r>
          <a:r>
            <a:rPr lang="en-US" dirty="0" smtClean="0"/>
            <a:t> </a:t>
          </a:r>
          <a:r>
            <a:rPr lang="en-US" dirty="0" err="1" smtClean="0"/>
            <a:t>সাথে</a:t>
          </a:r>
          <a:r>
            <a:rPr lang="en-US" dirty="0" smtClean="0"/>
            <a:t> </a:t>
          </a:r>
          <a:r>
            <a:rPr lang="en-US" dirty="0" err="1" smtClean="0"/>
            <a:t>তাল</a:t>
          </a:r>
          <a:r>
            <a:rPr lang="en-US" dirty="0" smtClean="0"/>
            <a:t> </a:t>
          </a:r>
          <a:r>
            <a:rPr lang="en-US" dirty="0" err="1" smtClean="0"/>
            <a:t>মিলিয়ে</a:t>
          </a:r>
          <a:r>
            <a:rPr lang="en-US" dirty="0" smtClean="0"/>
            <a:t>  </a:t>
          </a:r>
          <a:endParaRPr lang="en-US" dirty="0"/>
        </a:p>
      </dgm:t>
    </dgm:pt>
    <dgm:pt modelId="{93A1C7EE-4DE8-4515-B78E-4BA9B297B2FE}" type="sibTrans" cxnId="{6A42ACAE-BDC4-408B-8C66-03F00F309A71}">
      <dgm:prSet/>
      <dgm:spPr/>
      <dgm:t>
        <a:bodyPr/>
        <a:lstStyle/>
        <a:p>
          <a:endParaRPr lang="en-US"/>
        </a:p>
      </dgm:t>
    </dgm:pt>
    <dgm:pt modelId="{587DCE1E-2B35-4FAE-97FB-3C91EF503838}" type="parTrans" cxnId="{6A42ACAE-BDC4-408B-8C66-03F00F309A71}">
      <dgm:prSet/>
      <dgm:spPr/>
      <dgm:t>
        <a:bodyPr/>
        <a:lstStyle/>
        <a:p>
          <a:endParaRPr lang="en-US"/>
        </a:p>
      </dgm:t>
    </dgm:pt>
    <dgm:pt modelId="{0014B3B4-E1EA-49E1-9B0F-B4207A073B3E}">
      <dgm:prSet phldrT="[Text]"/>
      <dgm:spPr/>
      <dgm:t>
        <a:bodyPr/>
        <a:lstStyle/>
        <a:p>
          <a:endParaRPr lang="en-US" dirty="0"/>
        </a:p>
      </dgm:t>
    </dgm:pt>
    <dgm:pt modelId="{2515C729-6102-4B45-9698-0363FE550B07}" type="sibTrans" cxnId="{7998DF2B-7C9A-47D4-8496-BCD285616843}">
      <dgm:prSet/>
      <dgm:spPr/>
      <dgm:t>
        <a:bodyPr/>
        <a:lstStyle/>
        <a:p>
          <a:endParaRPr lang="en-US"/>
        </a:p>
      </dgm:t>
    </dgm:pt>
    <dgm:pt modelId="{6A1E5631-4199-4EC0-BFB9-D79E169A78DD}" type="parTrans" cxnId="{7998DF2B-7C9A-47D4-8496-BCD285616843}">
      <dgm:prSet/>
      <dgm:spPr/>
      <dgm:t>
        <a:bodyPr/>
        <a:lstStyle/>
        <a:p>
          <a:endParaRPr lang="en-US"/>
        </a:p>
      </dgm:t>
    </dgm:pt>
    <dgm:pt modelId="{835A48B8-A257-440A-80AB-6FB0734EFBB6}">
      <dgm:prSet/>
      <dgm:spPr/>
      <dgm:t>
        <a:bodyPr/>
        <a:lstStyle/>
        <a:p>
          <a:endParaRPr lang="en-US" dirty="0"/>
        </a:p>
      </dgm:t>
    </dgm:pt>
    <dgm:pt modelId="{848E7F04-7931-4CAF-B258-A2092E67F7E0}" type="sibTrans" cxnId="{74C5502D-4ED7-42AB-B7CC-27A96AB7364F}">
      <dgm:prSet/>
      <dgm:spPr/>
      <dgm:t>
        <a:bodyPr/>
        <a:lstStyle/>
        <a:p>
          <a:endParaRPr lang="en-US"/>
        </a:p>
      </dgm:t>
    </dgm:pt>
    <dgm:pt modelId="{1B34D9D8-EAC0-4B5F-AEF0-0FD0B0E6FA23}" type="parTrans" cxnId="{74C5502D-4ED7-42AB-B7CC-27A96AB7364F}">
      <dgm:prSet/>
      <dgm:spPr/>
      <dgm:t>
        <a:bodyPr/>
        <a:lstStyle/>
        <a:p>
          <a:endParaRPr lang="en-US"/>
        </a:p>
      </dgm:t>
    </dgm:pt>
    <dgm:pt modelId="{C397C445-1382-46C4-8553-CB91B427C40F}">
      <dgm:prSet phldrT="[Text]"/>
      <dgm:spPr/>
      <dgm:t>
        <a:bodyPr/>
        <a:lstStyle/>
        <a:p>
          <a:endParaRPr lang="en-US" dirty="0"/>
        </a:p>
      </dgm:t>
    </dgm:pt>
    <dgm:pt modelId="{0541437A-7487-4B60-830C-08C81AF7A37A}" type="sibTrans" cxnId="{97AA6C75-F533-4BCF-977C-00CC3A2A6FD0}">
      <dgm:prSet/>
      <dgm:spPr/>
      <dgm:t>
        <a:bodyPr/>
        <a:lstStyle/>
        <a:p>
          <a:endParaRPr lang="en-US"/>
        </a:p>
      </dgm:t>
    </dgm:pt>
    <dgm:pt modelId="{BFEBC509-CD9E-4066-95E8-244B1356ADA4}" type="parTrans" cxnId="{97AA6C75-F533-4BCF-977C-00CC3A2A6FD0}">
      <dgm:prSet/>
      <dgm:spPr/>
      <dgm:t>
        <a:bodyPr/>
        <a:lstStyle/>
        <a:p>
          <a:endParaRPr lang="en-US"/>
        </a:p>
      </dgm:t>
    </dgm:pt>
    <dgm:pt modelId="{5A76380E-D33C-4C8D-935C-3F683B7BCD98}" type="pres">
      <dgm:prSet presAssocID="{B09601F2-C9B7-4843-84A8-ED2206B402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04918-4D73-47B5-97D6-C8E7D31E9186}" type="pres">
      <dgm:prSet presAssocID="{562783DF-1E39-4636-88D9-83F7128B273F}" presName="linNode" presStyleCnt="0"/>
      <dgm:spPr/>
    </dgm:pt>
    <dgm:pt modelId="{8456B721-E2B9-4739-B4A8-7D27DB9193AA}" type="pres">
      <dgm:prSet presAssocID="{562783DF-1E39-4636-88D9-83F7128B273F}" presName="parentText" presStyleLbl="node1" presStyleIdx="0" presStyleCnt="3" custScaleY="57285" custLinFactNeighborX="422" custLinFactNeighborY="92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D2133-5782-4310-B732-C9A318544BE2}" type="pres">
      <dgm:prSet presAssocID="{93A1C7EE-4DE8-4515-B78E-4BA9B297B2FE}" presName="sp" presStyleCnt="0"/>
      <dgm:spPr/>
    </dgm:pt>
    <dgm:pt modelId="{9CC4A426-80B2-4E0C-A007-9AB0641C8CFE}" type="pres">
      <dgm:prSet presAssocID="{322C6FA9-A277-40E1-9519-5C24F182B007}" presName="linNode" presStyleCnt="0"/>
      <dgm:spPr/>
    </dgm:pt>
    <dgm:pt modelId="{53B4F68D-A32F-45F7-91DD-5C37C3416FD7}" type="pres">
      <dgm:prSet presAssocID="{322C6FA9-A277-40E1-9519-5C24F182B007}" presName="parentText" presStyleLbl="node1" presStyleIdx="1" presStyleCnt="3" custScaleY="56224" custLinFactNeighborX="845" custLinFactNeighborY="916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B86C8-862D-4C94-8FEA-822497B34496}" type="pres">
      <dgm:prSet presAssocID="{3B588682-8D82-4527-B4F0-962C74D0C302}" presName="sp" presStyleCnt="0"/>
      <dgm:spPr/>
    </dgm:pt>
    <dgm:pt modelId="{3E9C294D-57D8-41F4-A184-35C17A0A85A8}" type="pres">
      <dgm:prSet presAssocID="{43764272-3BD4-4B7F-B33B-BA13061A2919}" presName="linNode" presStyleCnt="0"/>
      <dgm:spPr/>
    </dgm:pt>
    <dgm:pt modelId="{0EF5C167-050B-4936-A5DA-E62A014668E7}" type="pres">
      <dgm:prSet presAssocID="{43764272-3BD4-4B7F-B33B-BA13061A2919}" presName="parentText" presStyleLbl="node1" presStyleIdx="2" presStyleCnt="3" custScaleY="60954" custLinFactNeighborX="238" custLinFactNeighborY="-56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11556-44A0-4494-9065-7EAFEFC878AE}" type="pres">
      <dgm:prSet presAssocID="{43764272-3BD4-4B7F-B33B-BA13061A2919}" presName="descendantText" presStyleLbl="alignAccFollowNode1" presStyleIdx="0" presStyleCnt="1" custLinFactY="-37065" custLinFactNeighborX="37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C76A2-A21A-4415-B090-5FFBBF135136}" type="presOf" srcId="{322C6FA9-A277-40E1-9519-5C24F182B007}" destId="{53B4F68D-A32F-45F7-91DD-5C37C3416FD7}" srcOrd="0" destOrd="0" presId="urn:microsoft.com/office/officeart/2005/8/layout/vList5"/>
    <dgm:cxn modelId="{97AA6C75-F533-4BCF-977C-00CC3A2A6FD0}" srcId="{43764272-3BD4-4B7F-B33B-BA13061A2919}" destId="{C397C445-1382-46C4-8553-CB91B427C40F}" srcOrd="0" destOrd="0" parTransId="{BFEBC509-CD9E-4066-95E8-244B1356ADA4}" sibTransId="{0541437A-7487-4B60-830C-08C81AF7A37A}"/>
    <dgm:cxn modelId="{7C389502-73B6-4102-94E5-80EDD1BC0081}" srcId="{B09601F2-C9B7-4843-84A8-ED2206B4028F}" destId="{43764272-3BD4-4B7F-B33B-BA13061A2919}" srcOrd="2" destOrd="0" parTransId="{65170DB0-BF5B-418F-ADC3-59D8AAC68D52}" sibTransId="{8F7B8F23-0A6B-4B6E-B954-5779E3F510CC}"/>
    <dgm:cxn modelId="{E7F37E77-DBB9-4F73-9F1A-33DC5E7C5313}" type="presOf" srcId="{835A48B8-A257-440A-80AB-6FB0734EFBB6}" destId="{D8311556-44A0-4494-9065-7EAFEFC878AE}" srcOrd="0" destOrd="1" presId="urn:microsoft.com/office/officeart/2005/8/layout/vList5"/>
    <dgm:cxn modelId="{6A42ACAE-BDC4-408B-8C66-03F00F309A71}" srcId="{B09601F2-C9B7-4843-84A8-ED2206B4028F}" destId="{562783DF-1E39-4636-88D9-83F7128B273F}" srcOrd="0" destOrd="0" parTransId="{587DCE1E-2B35-4FAE-97FB-3C91EF503838}" sibTransId="{93A1C7EE-4DE8-4515-B78E-4BA9B297B2FE}"/>
    <dgm:cxn modelId="{8A583F09-9358-496B-AEB8-6AE861E34CB0}" type="presOf" srcId="{0014B3B4-E1EA-49E1-9B0F-B4207A073B3E}" destId="{D8311556-44A0-4494-9065-7EAFEFC878AE}" srcOrd="0" destOrd="2" presId="urn:microsoft.com/office/officeart/2005/8/layout/vList5"/>
    <dgm:cxn modelId="{7998DF2B-7C9A-47D4-8496-BCD285616843}" srcId="{43764272-3BD4-4B7F-B33B-BA13061A2919}" destId="{0014B3B4-E1EA-49E1-9B0F-B4207A073B3E}" srcOrd="2" destOrd="0" parTransId="{6A1E5631-4199-4EC0-BFB9-D79E169A78DD}" sibTransId="{2515C729-6102-4B45-9698-0363FE550B07}"/>
    <dgm:cxn modelId="{50A68522-504D-4C29-9F7B-DFD8B7B99E55}" srcId="{B09601F2-C9B7-4843-84A8-ED2206B4028F}" destId="{322C6FA9-A277-40E1-9519-5C24F182B007}" srcOrd="1" destOrd="0" parTransId="{B0A0AA3C-5BE0-4832-BE15-FF8961ECF2D2}" sibTransId="{3B588682-8D82-4527-B4F0-962C74D0C302}"/>
    <dgm:cxn modelId="{BBFC8F1C-6E48-43E4-85D0-52DB0AF74251}" type="presOf" srcId="{B09601F2-C9B7-4843-84A8-ED2206B4028F}" destId="{5A76380E-D33C-4C8D-935C-3F683B7BCD98}" srcOrd="0" destOrd="0" presId="urn:microsoft.com/office/officeart/2005/8/layout/vList5"/>
    <dgm:cxn modelId="{0FAE9C94-4117-421F-82A8-4E81667D37E6}" type="presOf" srcId="{562783DF-1E39-4636-88D9-83F7128B273F}" destId="{8456B721-E2B9-4739-B4A8-7D27DB9193AA}" srcOrd="0" destOrd="0" presId="urn:microsoft.com/office/officeart/2005/8/layout/vList5"/>
    <dgm:cxn modelId="{74C5502D-4ED7-42AB-B7CC-27A96AB7364F}" srcId="{43764272-3BD4-4B7F-B33B-BA13061A2919}" destId="{835A48B8-A257-440A-80AB-6FB0734EFBB6}" srcOrd="1" destOrd="0" parTransId="{1B34D9D8-EAC0-4B5F-AEF0-0FD0B0E6FA23}" sibTransId="{848E7F04-7931-4CAF-B258-A2092E67F7E0}"/>
    <dgm:cxn modelId="{6547E922-FE38-40C9-A74A-28876ED46CF4}" type="presOf" srcId="{C397C445-1382-46C4-8553-CB91B427C40F}" destId="{D8311556-44A0-4494-9065-7EAFEFC878AE}" srcOrd="0" destOrd="0" presId="urn:microsoft.com/office/officeart/2005/8/layout/vList5"/>
    <dgm:cxn modelId="{CD356167-E819-4AB5-98F0-7F93F4F07C9D}" type="presOf" srcId="{43764272-3BD4-4B7F-B33B-BA13061A2919}" destId="{0EF5C167-050B-4936-A5DA-E62A014668E7}" srcOrd="0" destOrd="0" presId="urn:microsoft.com/office/officeart/2005/8/layout/vList5"/>
    <dgm:cxn modelId="{3221DB64-89BD-4AB1-98E2-BD21A71FE90E}" type="presParOf" srcId="{5A76380E-D33C-4C8D-935C-3F683B7BCD98}" destId="{D2704918-4D73-47B5-97D6-C8E7D31E9186}" srcOrd="0" destOrd="0" presId="urn:microsoft.com/office/officeart/2005/8/layout/vList5"/>
    <dgm:cxn modelId="{89398720-A7CA-4EB9-8922-6E912805088D}" type="presParOf" srcId="{D2704918-4D73-47B5-97D6-C8E7D31E9186}" destId="{8456B721-E2B9-4739-B4A8-7D27DB9193AA}" srcOrd="0" destOrd="0" presId="urn:microsoft.com/office/officeart/2005/8/layout/vList5"/>
    <dgm:cxn modelId="{A36ED6B1-3C17-404B-B68A-95CA26FB4A2B}" type="presParOf" srcId="{5A76380E-D33C-4C8D-935C-3F683B7BCD98}" destId="{351D2133-5782-4310-B732-C9A318544BE2}" srcOrd="1" destOrd="0" presId="urn:microsoft.com/office/officeart/2005/8/layout/vList5"/>
    <dgm:cxn modelId="{C20EBE2C-483E-4A57-9D4D-5836EE161E53}" type="presParOf" srcId="{5A76380E-D33C-4C8D-935C-3F683B7BCD98}" destId="{9CC4A426-80B2-4E0C-A007-9AB0641C8CFE}" srcOrd="2" destOrd="0" presId="urn:microsoft.com/office/officeart/2005/8/layout/vList5"/>
    <dgm:cxn modelId="{B06DE1CA-5268-4953-99BB-2FAEFDAF824B}" type="presParOf" srcId="{9CC4A426-80B2-4E0C-A007-9AB0641C8CFE}" destId="{53B4F68D-A32F-45F7-91DD-5C37C3416FD7}" srcOrd="0" destOrd="0" presId="urn:microsoft.com/office/officeart/2005/8/layout/vList5"/>
    <dgm:cxn modelId="{4D7E00AF-7728-4CD9-9CCC-17FCDC3E731F}" type="presParOf" srcId="{5A76380E-D33C-4C8D-935C-3F683B7BCD98}" destId="{149B86C8-862D-4C94-8FEA-822497B34496}" srcOrd="3" destOrd="0" presId="urn:microsoft.com/office/officeart/2005/8/layout/vList5"/>
    <dgm:cxn modelId="{F6B49520-2CBE-4B9D-87AD-5356AEB6F9A8}" type="presParOf" srcId="{5A76380E-D33C-4C8D-935C-3F683B7BCD98}" destId="{3E9C294D-57D8-41F4-A184-35C17A0A85A8}" srcOrd="4" destOrd="0" presId="urn:microsoft.com/office/officeart/2005/8/layout/vList5"/>
    <dgm:cxn modelId="{6B089ECD-E2D3-4E95-A7F1-D8CAF96D5FBE}" type="presParOf" srcId="{3E9C294D-57D8-41F4-A184-35C17A0A85A8}" destId="{0EF5C167-050B-4936-A5DA-E62A014668E7}" srcOrd="0" destOrd="0" presId="urn:microsoft.com/office/officeart/2005/8/layout/vList5"/>
    <dgm:cxn modelId="{19457789-6945-42A5-A387-47E555E0AD93}" type="presParOf" srcId="{3E9C294D-57D8-41F4-A184-35C17A0A85A8}" destId="{D8311556-44A0-4494-9065-7EAFEFC878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51DA5-1A1E-43CE-A169-3E07B21CF5FB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826C0E6-8976-4B11-BA87-16F6ADD7E4B7}">
      <dgm:prSet phldrT="[Text]" phldr="1"/>
      <dgm:spPr/>
      <dgm:t>
        <a:bodyPr/>
        <a:lstStyle/>
        <a:p>
          <a:endParaRPr lang="en-US" dirty="0"/>
        </a:p>
      </dgm:t>
    </dgm:pt>
    <dgm:pt modelId="{8D10EA12-A660-47BB-A581-06D112D3789C}" type="parTrans" cxnId="{D3DF17B8-9D75-40E5-B6E5-86F7705F32F3}">
      <dgm:prSet/>
      <dgm:spPr/>
      <dgm:t>
        <a:bodyPr/>
        <a:lstStyle/>
        <a:p>
          <a:endParaRPr lang="en-US"/>
        </a:p>
      </dgm:t>
    </dgm:pt>
    <dgm:pt modelId="{0FA78EBB-C693-463A-9476-C4B30448BB4A}" type="sibTrans" cxnId="{D3DF17B8-9D75-40E5-B6E5-86F7705F32F3}">
      <dgm:prSet/>
      <dgm:spPr/>
      <dgm:t>
        <a:bodyPr/>
        <a:lstStyle/>
        <a:p>
          <a:endParaRPr lang="en-US"/>
        </a:p>
      </dgm:t>
    </dgm:pt>
    <dgm:pt modelId="{779B1938-A47D-4DAB-AC6E-38538388B79B}">
      <dgm:prSet phldrT="[Text]"/>
      <dgm:spPr/>
      <dgm:t>
        <a:bodyPr/>
        <a:lstStyle/>
        <a:p>
          <a:endParaRPr lang="en-US" dirty="0"/>
        </a:p>
      </dgm:t>
    </dgm:pt>
    <dgm:pt modelId="{B5E4EE21-C9E0-45AD-BDB0-AA51C1BD23E3}" type="parTrans" cxnId="{7F702B43-0F69-474F-A00B-ED33DD49054B}">
      <dgm:prSet/>
      <dgm:spPr/>
      <dgm:t>
        <a:bodyPr/>
        <a:lstStyle/>
        <a:p>
          <a:endParaRPr lang="en-US"/>
        </a:p>
      </dgm:t>
    </dgm:pt>
    <dgm:pt modelId="{EE87C87B-FB1F-4DE7-839C-57BB017E12DD}" type="sibTrans" cxnId="{7F702B43-0F69-474F-A00B-ED33DD49054B}">
      <dgm:prSet/>
      <dgm:spPr/>
      <dgm:t>
        <a:bodyPr/>
        <a:lstStyle/>
        <a:p>
          <a:endParaRPr lang="en-US"/>
        </a:p>
      </dgm:t>
    </dgm:pt>
    <dgm:pt modelId="{0766D228-D0D1-470D-934F-378040695B25}">
      <dgm:prSet phldrT="[Text]" phldr="1"/>
      <dgm:spPr/>
      <dgm:t>
        <a:bodyPr/>
        <a:lstStyle/>
        <a:p>
          <a:endParaRPr lang="en-US" dirty="0"/>
        </a:p>
      </dgm:t>
    </dgm:pt>
    <dgm:pt modelId="{28B17B15-F02A-4A96-AAC0-ACD55AAE046B}" type="parTrans" cxnId="{F105EAC3-78C4-4D7D-A837-85984C644316}">
      <dgm:prSet/>
      <dgm:spPr/>
      <dgm:t>
        <a:bodyPr/>
        <a:lstStyle/>
        <a:p>
          <a:endParaRPr lang="en-US"/>
        </a:p>
      </dgm:t>
    </dgm:pt>
    <dgm:pt modelId="{E3FFBEAA-F28E-4067-BBC9-EE910AFCCD0A}" type="sibTrans" cxnId="{F105EAC3-78C4-4D7D-A837-85984C644316}">
      <dgm:prSet/>
      <dgm:spPr/>
      <dgm:t>
        <a:bodyPr/>
        <a:lstStyle/>
        <a:p>
          <a:endParaRPr lang="en-US"/>
        </a:p>
      </dgm:t>
    </dgm:pt>
    <dgm:pt modelId="{CF8DD58E-AC14-4BC6-AE89-5F9C5442F94F}">
      <dgm:prSet phldrT="[Text]" phldr="1"/>
      <dgm:spPr/>
      <dgm:t>
        <a:bodyPr/>
        <a:lstStyle/>
        <a:p>
          <a:endParaRPr lang="en-US" dirty="0"/>
        </a:p>
      </dgm:t>
    </dgm:pt>
    <dgm:pt modelId="{F48EEB60-BA42-4A30-B5BC-85C741D1354B}" type="parTrans" cxnId="{F96BEA56-271B-4EFE-95FA-F2CCC28BC3C6}">
      <dgm:prSet/>
      <dgm:spPr/>
      <dgm:t>
        <a:bodyPr/>
        <a:lstStyle/>
        <a:p>
          <a:endParaRPr lang="en-US"/>
        </a:p>
      </dgm:t>
    </dgm:pt>
    <dgm:pt modelId="{9A05FBAD-4A4E-4BA5-A8C2-F12CB900BE0B}" type="sibTrans" cxnId="{F96BEA56-271B-4EFE-95FA-F2CCC28BC3C6}">
      <dgm:prSet/>
      <dgm:spPr/>
      <dgm:t>
        <a:bodyPr/>
        <a:lstStyle/>
        <a:p>
          <a:endParaRPr lang="en-US"/>
        </a:p>
      </dgm:t>
    </dgm:pt>
    <dgm:pt modelId="{52C5A923-293E-4B76-B451-4784F5F1F4F0}" type="pres">
      <dgm:prSet presAssocID="{F7551DA5-1A1E-43CE-A169-3E07B21CF5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56EC8C-EA98-4A67-989C-0647F56F8FFA}" type="pres">
      <dgm:prSet presAssocID="{7826C0E6-8976-4B11-BA87-16F6ADD7E4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8A511-1372-4A19-B41A-216273E5FFA0}" type="pres">
      <dgm:prSet presAssocID="{0FA78EBB-C693-463A-9476-C4B30448BB4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35591E-8B6B-4B11-93BC-E98717A1664B}" type="pres">
      <dgm:prSet presAssocID="{0FA78EBB-C693-463A-9476-C4B30448BB4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2C2EBBE-9D65-4B24-90C8-E95243ABA740}" type="pres">
      <dgm:prSet presAssocID="{779B1938-A47D-4DAB-AC6E-38538388B79B}" presName="node" presStyleLbl="node1" presStyleIdx="1" presStyleCnt="4" custRadScaleRad="101243" custRadScaleInc="-12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F37F-A4EE-4A67-9CFA-59C79648B51F}" type="pres">
      <dgm:prSet presAssocID="{EE87C87B-FB1F-4DE7-839C-57BB017E12D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2B24F7E-6583-4A59-ADBF-67D96429D9DA}" type="pres">
      <dgm:prSet presAssocID="{EE87C87B-FB1F-4DE7-839C-57BB017E12D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13CA68-5BD4-4D18-8A10-34EDABBE1CB0}" type="pres">
      <dgm:prSet presAssocID="{0766D228-D0D1-470D-934F-378040695B25}" presName="node" presStyleLbl="node1" presStyleIdx="2" presStyleCnt="4" custRadScaleRad="100120" custRadScaleInc="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E947D-4D4A-4F11-8D9F-118DFD541A9C}" type="pres">
      <dgm:prSet presAssocID="{E3FFBEAA-F28E-4067-BBC9-EE910AFCCD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B8FED34-DDFE-4F2D-8531-049F07AEF571}" type="pres">
      <dgm:prSet presAssocID="{E3FFBEAA-F28E-4067-BBC9-EE910AFCCD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262B807-4DB6-4F55-91E4-8093A6125FB4}" type="pres">
      <dgm:prSet presAssocID="{CF8DD58E-AC14-4BC6-AE89-5F9C5442F9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10C87-E3C1-40A8-8295-47204C650D54}" type="pres">
      <dgm:prSet presAssocID="{9A05FBAD-4A4E-4BA5-A8C2-F12CB900BE0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E809E68-84E1-47DA-AEEE-441320CC4B10}" type="pres">
      <dgm:prSet presAssocID="{9A05FBAD-4A4E-4BA5-A8C2-F12CB900BE0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47119C0-7C43-4AAF-8ABC-99CB8B469BC5}" type="presOf" srcId="{9A05FBAD-4A4E-4BA5-A8C2-F12CB900BE0B}" destId="{54F10C87-E3C1-40A8-8295-47204C650D54}" srcOrd="0" destOrd="0" presId="urn:microsoft.com/office/officeart/2005/8/layout/cycle2"/>
    <dgm:cxn modelId="{246DB905-54F4-46B0-93C8-3018D57CA79A}" type="presOf" srcId="{779B1938-A47D-4DAB-AC6E-38538388B79B}" destId="{52C2EBBE-9D65-4B24-90C8-E95243ABA740}" srcOrd="0" destOrd="0" presId="urn:microsoft.com/office/officeart/2005/8/layout/cycle2"/>
    <dgm:cxn modelId="{D3DF17B8-9D75-40E5-B6E5-86F7705F32F3}" srcId="{F7551DA5-1A1E-43CE-A169-3E07B21CF5FB}" destId="{7826C0E6-8976-4B11-BA87-16F6ADD7E4B7}" srcOrd="0" destOrd="0" parTransId="{8D10EA12-A660-47BB-A581-06D112D3789C}" sibTransId="{0FA78EBB-C693-463A-9476-C4B30448BB4A}"/>
    <dgm:cxn modelId="{A89D19AE-0FD1-4FB7-BEBF-4599A81E4300}" type="presOf" srcId="{0FA78EBB-C693-463A-9476-C4B30448BB4A}" destId="{EB35591E-8B6B-4B11-93BC-E98717A1664B}" srcOrd="1" destOrd="0" presId="urn:microsoft.com/office/officeart/2005/8/layout/cycle2"/>
    <dgm:cxn modelId="{F625DC91-1599-4157-9E7B-E5490A029183}" type="presOf" srcId="{EE87C87B-FB1F-4DE7-839C-57BB017E12DD}" destId="{F84CF37F-A4EE-4A67-9CFA-59C79648B51F}" srcOrd="0" destOrd="0" presId="urn:microsoft.com/office/officeart/2005/8/layout/cycle2"/>
    <dgm:cxn modelId="{7F702B43-0F69-474F-A00B-ED33DD49054B}" srcId="{F7551DA5-1A1E-43CE-A169-3E07B21CF5FB}" destId="{779B1938-A47D-4DAB-AC6E-38538388B79B}" srcOrd="1" destOrd="0" parTransId="{B5E4EE21-C9E0-45AD-BDB0-AA51C1BD23E3}" sibTransId="{EE87C87B-FB1F-4DE7-839C-57BB017E12DD}"/>
    <dgm:cxn modelId="{8EDFD38B-2D4D-4580-834C-9FE04FF46531}" type="presOf" srcId="{CF8DD58E-AC14-4BC6-AE89-5F9C5442F94F}" destId="{C262B807-4DB6-4F55-91E4-8093A6125FB4}" srcOrd="0" destOrd="0" presId="urn:microsoft.com/office/officeart/2005/8/layout/cycle2"/>
    <dgm:cxn modelId="{F96BEA56-271B-4EFE-95FA-F2CCC28BC3C6}" srcId="{F7551DA5-1A1E-43CE-A169-3E07B21CF5FB}" destId="{CF8DD58E-AC14-4BC6-AE89-5F9C5442F94F}" srcOrd="3" destOrd="0" parTransId="{F48EEB60-BA42-4A30-B5BC-85C741D1354B}" sibTransId="{9A05FBAD-4A4E-4BA5-A8C2-F12CB900BE0B}"/>
    <dgm:cxn modelId="{B8861EC4-CCD4-4FE2-B218-9011140C90AA}" type="presOf" srcId="{E3FFBEAA-F28E-4067-BBC9-EE910AFCCD0A}" destId="{8E6E947D-4D4A-4F11-8D9F-118DFD541A9C}" srcOrd="0" destOrd="0" presId="urn:microsoft.com/office/officeart/2005/8/layout/cycle2"/>
    <dgm:cxn modelId="{EC204DCA-ADDC-4027-9824-045DFFC9B6D2}" type="presOf" srcId="{0FA78EBB-C693-463A-9476-C4B30448BB4A}" destId="{5E88A511-1372-4A19-B41A-216273E5FFA0}" srcOrd="0" destOrd="0" presId="urn:microsoft.com/office/officeart/2005/8/layout/cycle2"/>
    <dgm:cxn modelId="{237C5530-C69A-4B4A-97ED-0FF4EACD6E0E}" type="presOf" srcId="{F7551DA5-1A1E-43CE-A169-3E07B21CF5FB}" destId="{52C5A923-293E-4B76-B451-4784F5F1F4F0}" srcOrd="0" destOrd="0" presId="urn:microsoft.com/office/officeart/2005/8/layout/cycle2"/>
    <dgm:cxn modelId="{4D2C0DC1-DB4C-40EE-AB88-482289E421F7}" type="presOf" srcId="{0766D228-D0D1-470D-934F-378040695B25}" destId="{D013CA68-5BD4-4D18-8A10-34EDABBE1CB0}" srcOrd="0" destOrd="0" presId="urn:microsoft.com/office/officeart/2005/8/layout/cycle2"/>
    <dgm:cxn modelId="{F105EAC3-78C4-4D7D-A837-85984C644316}" srcId="{F7551DA5-1A1E-43CE-A169-3E07B21CF5FB}" destId="{0766D228-D0D1-470D-934F-378040695B25}" srcOrd="2" destOrd="0" parTransId="{28B17B15-F02A-4A96-AAC0-ACD55AAE046B}" sibTransId="{E3FFBEAA-F28E-4067-BBC9-EE910AFCCD0A}"/>
    <dgm:cxn modelId="{F6071830-5B23-46E5-AD43-C5187D98F251}" type="presOf" srcId="{E3FFBEAA-F28E-4067-BBC9-EE910AFCCD0A}" destId="{CB8FED34-DDFE-4F2D-8531-049F07AEF571}" srcOrd="1" destOrd="0" presId="urn:microsoft.com/office/officeart/2005/8/layout/cycle2"/>
    <dgm:cxn modelId="{D3344474-0A68-4AEF-B7B1-EDBBEA87FE1E}" type="presOf" srcId="{9A05FBAD-4A4E-4BA5-A8C2-F12CB900BE0B}" destId="{DE809E68-84E1-47DA-AEEE-441320CC4B10}" srcOrd="1" destOrd="0" presId="urn:microsoft.com/office/officeart/2005/8/layout/cycle2"/>
    <dgm:cxn modelId="{68475CEE-9FE7-4D4E-9316-051D11F1FCDC}" type="presOf" srcId="{7826C0E6-8976-4B11-BA87-16F6ADD7E4B7}" destId="{1656EC8C-EA98-4A67-989C-0647F56F8FFA}" srcOrd="0" destOrd="0" presId="urn:microsoft.com/office/officeart/2005/8/layout/cycle2"/>
    <dgm:cxn modelId="{BDD7FB56-0D8A-46FF-9D30-71C10A6C849E}" type="presOf" srcId="{EE87C87B-FB1F-4DE7-839C-57BB017E12DD}" destId="{22B24F7E-6583-4A59-ADBF-67D96429D9DA}" srcOrd="1" destOrd="0" presId="urn:microsoft.com/office/officeart/2005/8/layout/cycle2"/>
    <dgm:cxn modelId="{F347402A-5C04-4041-B5AC-CA920E3593EE}" type="presParOf" srcId="{52C5A923-293E-4B76-B451-4784F5F1F4F0}" destId="{1656EC8C-EA98-4A67-989C-0647F56F8FFA}" srcOrd="0" destOrd="0" presId="urn:microsoft.com/office/officeart/2005/8/layout/cycle2"/>
    <dgm:cxn modelId="{632097FC-055D-4201-95BC-D01564822FF1}" type="presParOf" srcId="{52C5A923-293E-4B76-B451-4784F5F1F4F0}" destId="{5E88A511-1372-4A19-B41A-216273E5FFA0}" srcOrd="1" destOrd="0" presId="urn:microsoft.com/office/officeart/2005/8/layout/cycle2"/>
    <dgm:cxn modelId="{69EE31E0-5479-4B28-97C9-5E0145B6299A}" type="presParOf" srcId="{5E88A511-1372-4A19-B41A-216273E5FFA0}" destId="{EB35591E-8B6B-4B11-93BC-E98717A1664B}" srcOrd="0" destOrd="0" presId="urn:microsoft.com/office/officeart/2005/8/layout/cycle2"/>
    <dgm:cxn modelId="{A4226383-E0E7-488B-8697-040692EA46F3}" type="presParOf" srcId="{52C5A923-293E-4B76-B451-4784F5F1F4F0}" destId="{52C2EBBE-9D65-4B24-90C8-E95243ABA740}" srcOrd="2" destOrd="0" presId="urn:microsoft.com/office/officeart/2005/8/layout/cycle2"/>
    <dgm:cxn modelId="{543FBD5D-F985-4592-A7C6-214459DB3BE9}" type="presParOf" srcId="{52C5A923-293E-4B76-B451-4784F5F1F4F0}" destId="{F84CF37F-A4EE-4A67-9CFA-59C79648B51F}" srcOrd="3" destOrd="0" presId="urn:microsoft.com/office/officeart/2005/8/layout/cycle2"/>
    <dgm:cxn modelId="{C682640A-FED7-4895-B654-760C3791264D}" type="presParOf" srcId="{F84CF37F-A4EE-4A67-9CFA-59C79648B51F}" destId="{22B24F7E-6583-4A59-ADBF-67D96429D9DA}" srcOrd="0" destOrd="0" presId="urn:microsoft.com/office/officeart/2005/8/layout/cycle2"/>
    <dgm:cxn modelId="{39C528C4-6F9D-4B9A-83F4-F7FFC6017FA0}" type="presParOf" srcId="{52C5A923-293E-4B76-B451-4784F5F1F4F0}" destId="{D013CA68-5BD4-4D18-8A10-34EDABBE1CB0}" srcOrd="4" destOrd="0" presId="urn:microsoft.com/office/officeart/2005/8/layout/cycle2"/>
    <dgm:cxn modelId="{C2DEC63F-A89E-4BFB-B29A-407354567ADF}" type="presParOf" srcId="{52C5A923-293E-4B76-B451-4784F5F1F4F0}" destId="{8E6E947D-4D4A-4F11-8D9F-118DFD541A9C}" srcOrd="5" destOrd="0" presId="urn:microsoft.com/office/officeart/2005/8/layout/cycle2"/>
    <dgm:cxn modelId="{6D7785A8-DF03-4A3B-9A38-9048C2DE1272}" type="presParOf" srcId="{8E6E947D-4D4A-4F11-8D9F-118DFD541A9C}" destId="{CB8FED34-DDFE-4F2D-8531-049F07AEF571}" srcOrd="0" destOrd="0" presId="urn:microsoft.com/office/officeart/2005/8/layout/cycle2"/>
    <dgm:cxn modelId="{DE33E0F7-7581-4C26-B9D3-20A0F346F007}" type="presParOf" srcId="{52C5A923-293E-4B76-B451-4784F5F1F4F0}" destId="{C262B807-4DB6-4F55-91E4-8093A6125FB4}" srcOrd="6" destOrd="0" presId="urn:microsoft.com/office/officeart/2005/8/layout/cycle2"/>
    <dgm:cxn modelId="{AC2F88D5-A05C-4B9C-9D69-C8AFF8BA0C67}" type="presParOf" srcId="{52C5A923-293E-4B76-B451-4784F5F1F4F0}" destId="{54F10C87-E3C1-40A8-8295-47204C650D54}" srcOrd="7" destOrd="0" presId="urn:microsoft.com/office/officeart/2005/8/layout/cycle2"/>
    <dgm:cxn modelId="{7BE703D3-D789-4091-8FE4-BAF0A676DD3D}" type="presParOf" srcId="{54F10C87-E3C1-40A8-8295-47204C650D54}" destId="{DE809E68-84E1-47DA-AEEE-441320CC4B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D3CFE-8F74-466A-A630-7521492D1D40}">
      <dsp:nvSpPr>
        <dsp:cNvPr id="0" name=""/>
        <dsp:cNvSpPr/>
      </dsp:nvSpPr>
      <dsp:spPr>
        <a:xfrm>
          <a:off x="44793" y="0"/>
          <a:ext cx="6820017" cy="62992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A0CF0B-D96A-4CBF-95FE-08D2D0ED4435}">
      <dsp:nvSpPr>
        <dsp:cNvPr id="0" name=""/>
        <dsp:cNvSpPr/>
      </dsp:nvSpPr>
      <dsp:spPr>
        <a:xfrm>
          <a:off x="3484768" y="962928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</a:rPr>
            <a:t>সঙ্গীত</a:t>
          </a:r>
          <a:r>
            <a:rPr lang="en-US" sz="2000" kern="1200" dirty="0" smtClean="0">
              <a:solidFill>
                <a:srgbClr val="FF0000"/>
              </a:solidFill>
            </a:rPr>
            <a:t>  </a:t>
          </a:r>
          <a:r>
            <a:rPr lang="en-US" sz="2000" kern="1200" dirty="0" err="1" smtClean="0">
              <a:solidFill>
                <a:srgbClr val="FF0000"/>
              </a:solidFill>
            </a:rPr>
            <a:t>শিল্প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কলা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499557" y="977717"/>
        <a:ext cx="4064902" cy="273386"/>
      </dsp:txXfrm>
    </dsp:sp>
    <dsp:sp modelId="{3611BCE8-E4F5-4DED-8984-B7ECAF1FCB6E}">
      <dsp:nvSpPr>
        <dsp:cNvPr id="0" name=""/>
        <dsp:cNvSpPr/>
      </dsp:nvSpPr>
      <dsp:spPr>
        <a:xfrm>
          <a:off x="3449760" y="1355767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</a:rPr>
            <a:t>আচার-ব্যাবহার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464549" y="1370556"/>
        <a:ext cx="4064902" cy="273386"/>
      </dsp:txXfrm>
    </dsp:sp>
    <dsp:sp modelId="{CE2671F4-228A-46B3-9556-3DE68BF6A1EC}">
      <dsp:nvSpPr>
        <dsp:cNvPr id="0" name=""/>
        <dsp:cNvSpPr/>
      </dsp:nvSpPr>
      <dsp:spPr>
        <a:xfrm>
          <a:off x="3469004" y="1733369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ধ্যান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ধারণা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3483793" y="1748158"/>
        <a:ext cx="4064902" cy="273386"/>
      </dsp:txXfrm>
    </dsp:sp>
    <dsp:sp modelId="{1CEDD268-5A2B-4F30-816A-3C9789B9CE82}">
      <dsp:nvSpPr>
        <dsp:cNvPr id="0" name=""/>
        <dsp:cNvSpPr/>
      </dsp:nvSpPr>
      <dsp:spPr>
        <a:xfrm>
          <a:off x="3469004" y="2165724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B0F0"/>
              </a:solidFill>
            </a:rPr>
            <a:t>দক্ষতা</a:t>
          </a:r>
          <a:r>
            <a:rPr lang="en-US" sz="2000" kern="1200" dirty="0" smtClean="0">
              <a:solidFill>
                <a:srgbClr val="00B0F0"/>
              </a:solidFill>
            </a:rPr>
            <a:t> 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3483793" y="2180513"/>
        <a:ext cx="4064902" cy="273386"/>
      </dsp:txXfrm>
    </dsp:sp>
    <dsp:sp modelId="{40AF1F98-8F83-4EFB-9A33-98CC5E506B65}">
      <dsp:nvSpPr>
        <dsp:cNvPr id="0" name=""/>
        <dsp:cNvSpPr/>
      </dsp:nvSpPr>
      <dsp:spPr>
        <a:xfrm>
          <a:off x="3469004" y="2786637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0000"/>
              </a:solidFill>
            </a:rPr>
            <a:t>হাতিয়ার</a:t>
          </a:r>
          <a:r>
            <a:rPr lang="en-US" sz="1800" kern="1200" dirty="0" smtClean="0">
              <a:solidFill>
                <a:srgbClr val="FF0000"/>
              </a:solidFill>
            </a:rPr>
            <a:t>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3483793" y="2801426"/>
        <a:ext cx="4064902" cy="273386"/>
      </dsp:txXfrm>
    </dsp:sp>
    <dsp:sp modelId="{FEEC599D-0F00-4D0D-8FE1-5E37AF6B8858}">
      <dsp:nvSpPr>
        <dsp:cNvPr id="0" name=""/>
        <dsp:cNvSpPr/>
      </dsp:nvSpPr>
      <dsp:spPr>
        <a:xfrm>
          <a:off x="3469004" y="3090511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তৈজসপত্র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3483793" y="3105300"/>
        <a:ext cx="4064902" cy="273386"/>
      </dsp:txXfrm>
    </dsp:sp>
    <dsp:sp modelId="{4E52FFDA-2281-47FE-996B-0EBABA34E510}">
      <dsp:nvSpPr>
        <dsp:cNvPr id="0" name=""/>
        <dsp:cNvSpPr/>
      </dsp:nvSpPr>
      <dsp:spPr>
        <a:xfrm>
          <a:off x="3469004" y="3416304"/>
          <a:ext cx="4094480" cy="436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উৎপাদন</a:t>
          </a:r>
          <a:endParaRPr lang="en-US" sz="1600" b="1" kern="1200" dirty="0"/>
        </a:p>
      </dsp:txBody>
      <dsp:txXfrm>
        <a:off x="3490317" y="3437617"/>
        <a:ext cx="4051854" cy="393970"/>
      </dsp:txXfrm>
    </dsp:sp>
    <dsp:sp modelId="{A2321A62-0C8E-4AD9-ADFD-0221482BE5EE}">
      <dsp:nvSpPr>
        <dsp:cNvPr id="0" name=""/>
        <dsp:cNvSpPr/>
      </dsp:nvSpPr>
      <dsp:spPr>
        <a:xfrm>
          <a:off x="3469004" y="3803104"/>
          <a:ext cx="4094480" cy="477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</a:rPr>
            <a:t>আসবাব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পত্র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492320" y="3826420"/>
        <a:ext cx="4047848" cy="430991"/>
      </dsp:txXfrm>
    </dsp:sp>
    <dsp:sp modelId="{979E6401-2F91-4406-AD37-1FC88CCF53B7}">
      <dsp:nvSpPr>
        <dsp:cNvPr id="0" name=""/>
        <dsp:cNvSpPr/>
      </dsp:nvSpPr>
      <dsp:spPr>
        <a:xfrm>
          <a:off x="3264792" y="4285378"/>
          <a:ext cx="4259610" cy="5630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                </a:t>
          </a:r>
          <a:r>
            <a:rPr lang="en-US" sz="2400" b="1" kern="1200" dirty="0" err="1" smtClean="0"/>
            <a:t>মানুষের</a:t>
          </a:r>
          <a:r>
            <a:rPr lang="en-US" sz="2400" b="1" kern="1200" dirty="0" smtClean="0"/>
            <a:t>   </a:t>
          </a:r>
          <a:r>
            <a:rPr lang="en-US" sz="2400" b="1" kern="1200" dirty="0" err="1" smtClean="0"/>
            <a:t>ঘর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বাড়ি</a:t>
          </a:r>
          <a:endParaRPr lang="en-US" sz="2400" b="1" kern="1200" dirty="0"/>
        </a:p>
      </dsp:txBody>
      <dsp:txXfrm>
        <a:off x="3292277" y="4312863"/>
        <a:ext cx="4204640" cy="508062"/>
      </dsp:txXfrm>
    </dsp:sp>
    <dsp:sp modelId="{9C67281F-2A28-4076-A8BD-36A249C8A8DB}">
      <dsp:nvSpPr>
        <dsp:cNvPr id="0" name=""/>
        <dsp:cNvSpPr/>
      </dsp:nvSpPr>
      <dsp:spPr>
        <a:xfrm>
          <a:off x="576827" y="4882797"/>
          <a:ext cx="9468485" cy="1023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rgbClr val="00B050"/>
              </a:solidFill>
            </a:rPr>
            <a:t>মানুষের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যাত্রার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প্রণালি</a:t>
          </a:r>
          <a:r>
            <a:rPr lang="en-US" sz="3200" b="0" kern="1200" dirty="0" smtClean="0">
              <a:solidFill>
                <a:srgbClr val="00B050"/>
              </a:solidFill>
            </a:rPr>
            <a:t> –ই </a:t>
          </a:r>
          <a:r>
            <a:rPr lang="en-US" sz="3200" b="0" kern="1200" dirty="0" err="1" smtClean="0">
              <a:solidFill>
                <a:srgbClr val="00B050"/>
              </a:solidFill>
            </a:rPr>
            <a:t>হলো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সাংস্কৃতি।উপরের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সবগুলোই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মানুষের</a:t>
          </a:r>
          <a:r>
            <a:rPr lang="en-US" sz="3200" b="0" kern="1200" dirty="0" smtClean="0">
              <a:solidFill>
                <a:srgbClr val="00B050"/>
              </a:solidFill>
            </a:rPr>
            <a:t> </a:t>
          </a:r>
          <a:r>
            <a:rPr lang="en-US" sz="3200" b="0" kern="1200" dirty="0" err="1" smtClean="0">
              <a:solidFill>
                <a:srgbClr val="00B050"/>
              </a:solidFill>
            </a:rPr>
            <a:t>সৃষ্টি</a:t>
          </a:r>
          <a:r>
            <a:rPr lang="en-US" sz="3200" b="0" kern="1200" dirty="0" smtClean="0">
              <a:solidFill>
                <a:srgbClr val="00B050"/>
              </a:solidFill>
            </a:rPr>
            <a:t>।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26779" y="4932749"/>
        <a:ext cx="9368581" cy="923358"/>
      </dsp:txXfrm>
    </dsp:sp>
    <dsp:sp modelId="{436BF77C-6D4E-4E15-B299-35FDC72609D5}">
      <dsp:nvSpPr>
        <dsp:cNvPr id="0" name=""/>
        <dsp:cNvSpPr/>
      </dsp:nvSpPr>
      <dsp:spPr>
        <a:xfrm>
          <a:off x="3469004" y="2459908"/>
          <a:ext cx="4094480" cy="3029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</a:rPr>
            <a:t>জ্ঞান</a:t>
          </a:r>
          <a:r>
            <a:rPr lang="en-US" sz="2000" b="1" kern="1200" dirty="0" smtClean="0">
              <a:solidFill>
                <a:srgbClr val="002060"/>
              </a:solidFill>
            </a:rPr>
            <a:t> 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483793" y="2474697"/>
        <a:ext cx="4064902" cy="27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6B721-E2B9-4739-B4A8-7D27DB9193AA}">
      <dsp:nvSpPr>
        <dsp:cNvPr id="0" name=""/>
        <dsp:cNvSpPr/>
      </dsp:nvSpPr>
      <dsp:spPr>
        <a:xfrm>
          <a:off x="12348" y="257533"/>
          <a:ext cx="2926080" cy="1595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সমাজে</a:t>
          </a:r>
          <a:r>
            <a:rPr lang="en-US" sz="2800" kern="1200" dirty="0" smtClean="0"/>
            <a:t>/</a:t>
          </a:r>
          <a:r>
            <a:rPr lang="en-US" sz="2800" kern="1200" dirty="0" err="1" smtClean="0"/>
            <a:t>যুগের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সাথে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তাল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মিলিয়ে</a:t>
          </a:r>
          <a:r>
            <a:rPr lang="en-US" sz="2800" kern="1200" dirty="0" smtClean="0"/>
            <a:t>  </a:t>
          </a:r>
          <a:endParaRPr lang="en-US" sz="2800" kern="1200" dirty="0"/>
        </a:p>
      </dsp:txBody>
      <dsp:txXfrm>
        <a:off x="90257" y="335442"/>
        <a:ext cx="2770262" cy="1440156"/>
      </dsp:txXfrm>
    </dsp:sp>
    <dsp:sp modelId="{53B4F68D-A32F-45F7-91DD-5C37C3416FD7}">
      <dsp:nvSpPr>
        <dsp:cNvPr id="0" name=""/>
        <dsp:cNvSpPr/>
      </dsp:nvSpPr>
      <dsp:spPr>
        <a:xfrm>
          <a:off x="24725" y="4105334"/>
          <a:ext cx="2926080" cy="15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প্রযুক্তি</a:t>
          </a:r>
          <a:r>
            <a:rPr lang="en-US" sz="2800" kern="1200" dirty="0" smtClean="0"/>
            <a:t>  </a:t>
          </a:r>
          <a:r>
            <a:rPr lang="en-US" sz="2800" kern="1200" dirty="0" err="1" smtClean="0"/>
            <a:t>পদ্ধতি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মনের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ভাব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প্রকাশ</a:t>
          </a:r>
          <a:endParaRPr lang="en-US" sz="2800" kern="1200" dirty="0"/>
        </a:p>
      </dsp:txBody>
      <dsp:txXfrm>
        <a:off x="101191" y="4181800"/>
        <a:ext cx="2773148" cy="1413483"/>
      </dsp:txXfrm>
    </dsp:sp>
    <dsp:sp modelId="{D8311556-44A0-4494-9065-7EAFEFC878AE}">
      <dsp:nvSpPr>
        <dsp:cNvPr id="0" name=""/>
        <dsp:cNvSpPr/>
      </dsp:nvSpPr>
      <dsp:spPr>
        <a:xfrm rot="5400000">
          <a:off x="4412629" y="-1099521"/>
          <a:ext cx="2228820" cy="520192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100" kern="1200" dirty="0"/>
        </a:p>
      </dsp:txBody>
      <dsp:txXfrm rot="-5400000">
        <a:off x="2926079" y="495831"/>
        <a:ext cx="5093118" cy="2011216"/>
      </dsp:txXfrm>
    </dsp:sp>
    <dsp:sp modelId="{0EF5C167-050B-4936-A5DA-E62A014668E7}">
      <dsp:nvSpPr>
        <dsp:cNvPr id="0" name=""/>
        <dsp:cNvSpPr/>
      </dsp:nvSpPr>
      <dsp:spPr>
        <a:xfrm>
          <a:off x="12380" y="2119267"/>
          <a:ext cx="2926080" cy="16981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r>
            <a:rPr lang="en-US" sz="2000" kern="1200" dirty="0" err="1" smtClean="0"/>
            <a:t>রুচির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পরিবর্তন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বাসন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পত্র</a:t>
          </a:r>
          <a:endParaRPr lang="en-US" sz="2000" kern="1200" dirty="0"/>
        </a:p>
      </dsp:txBody>
      <dsp:txXfrm>
        <a:off x="95279" y="2202166"/>
        <a:ext cx="2760282" cy="1532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EC8C-EA98-4A67-989C-0647F56F8FFA}">
      <dsp:nvSpPr>
        <dsp:cNvPr id="0" name=""/>
        <dsp:cNvSpPr/>
      </dsp:nvSpPr>
      <dsp:spPr>
        <a:xfrm>
          <a:off x="3200796" y="592"/>
          <a:ext cx="1726406" cy="1726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453622" y="253418"/>
        <a:ext cx="1220754" cy="1220754"/>
      </dsp:txXfrm>
    </dsp:sp>
    <dsp:sp modelId="{5E88A511-1372-4A19-B41A-216273E5FFA0}">
      <dsp:nvSpPr>
        <dsp:cNvPr id="0" name=""/>
        <dsp:cNvSpPr/>
      </dsp:nvSpPr>
      <dsp:spPr>
        <a:xfrm rot="2505305">
          <a:off x="4780667" y="1389927"/>
          <a:ext cx="398117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795835" y="1466690"/>
        <a:ext cx="278682" cy="349598"/>
      </dsp:txXfrm>
    </dsp:sp>
    <dsp:sp modelId="{52C2EBBE-9D65-4B24-90C8-E95243ABA740}">
      <dsp:nvSpPr>
        <dsp:cNvPr id="0" name=""/>
        <dsp:cNvSpPr/>
      </dsp:nvSpPr>
      <dsp:spPr>
        <a:xfrm>
          <a:off x="5049061" y="1650525"/>
          <a:ext cx="1726406" cy="1726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01887" y="1903351"/>
        <a:ext cx="1220754" cy="1220754"/>
      </dsp:txXfrm>
    </dsp:sp>
    <dsp:sp modelId="{F84CF37F-A4EE-4A67-9CFA-59C79648B51F}">
      <dsp:nvSpPr>
        <dsp:cNvPr id="0" name=""/>
        <dsp:cNvSpPr/>
      </dsp:nvSpPr>
      <dsp:spPr>
        <a:xfrm rot="7977808">
          <a:off x="4708202" y="3221046"/>
          <a:ext cx="547993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846422" y="3277426"/>
        <a:ext cx="383595" cy="349598"/>
      </dsp:txXfrm>
    </dsp:sp>
    <dsp:sp modelId="{D013CA68-5BD4-4D18-8A10-34EDABBE1CB0}">
      <dsp:nvSpPr>
        <dsp:cNvPr id="0" name=""/>
        <dsp:cNvSpPr/>
      </dsp:nvSpPr>
      <dsp:spPr>
        <a:xfrm>
          <a:off x="3167790" y="3670522"/>
          <a:ext cx="1726406" cy="1726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420616" y="3923348"/>
        <a:ext cx="1220754" cy="1220754"/>
      </dsp:txXfrm>
    </dsp:sp>
    <dsp:sp modelId="{8E6E947D-4D4A-4F11-8D9F-118DFD541A9C}">
      <dsp:nvSpPr>
        <dsp:cNvPr id="0" name=""/>
        <dsp:cNvSpPr/>
      </dsp:nvSpPr>
      <dsp:spPr>
        <a:xfrm rot="13531758">
          <a:off x="2915015" y="3333813"/>
          <a:ext cx="448060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029307" y="3498306"/>
        <a:ext cx="313642" cy="349598"/>
      </dsp:txXfrm>
    </dsp:sp>
    <dsp:sp modelId="{C262B807-4DB6-4F55-91E4-8093A6125FB4}">
      <dsp:nvSpPr>
        <dsp:cNvPr id="0" name=""/>
        <dsp:cNvSpPr/>
      </dsp:nvSpPr>
      <dsp:spPr>
        <a:xfrm>
          <a:off x="1366127" y="1835261"/>
          <a:ext cx="1726406" cy="1726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618953" y="2088087"/>
        <a:ext cx="1220754" cy="1220754"/>
      </dsp:txXfrm>
    </dsp:sp>
    <dsp:sp modelId="{54F10C87-E3C1-40A8-8295-47204C650D54}">
      <dsp:nvSpPr>
        <dsp:cNvPr id="0" name=""/>
        <dsp:cNvSpPr/>
      </dsp:nvSpPr>
      <dsp:spPr>
        <a:xfrm rot="18900000">
          <a:off x="2907381" y="1499007"/>
          <a:ext cx="460150" cy="582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927597" y="1664345"/>
        <a:ext cx="322105" cy="34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99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6729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4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946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47DC1C-32B7-4F2A-A660-D9AE226B18A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6AD57-2860-4B2D-B086-4B73DF4648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12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7" y="317204"/>
            <a:ext cx="11491415" cy="6385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/>
            </a:r>
            <a:br>
              <a:rPr lang="en-US" sz="8000" b="1" dirty="0" smtClean="0">
                <a:solidFill>
                  <a:srgbClr val="002060"/>
                </a:solidFill>
              </a:rPr>
            </a:br>
            <a:r>
              <a:rPr lang="en-US" sz="8000" b="1" dirty="0">
                <a:solidFill>
                  <a:srgbClr val="002060"/>
                </a:solidFill>
              </a:rPr>
              <a:t/>
            </a:r>
            <a:br>
              <a:rPr lang="en-US" sz="8000" b="1" dirty="0">
                <a:solidFill>
                  <a:srgbClr val="002060"/>
                </a:solidFill>
              </a:rPr>
            </a:br>
            <a:r>
              <a:rPr lang="en-US" sz="8000" b="1" dirty="0" smtClean="0">
                <a:solidFill>
                  <a:srgbClr val="002060"/>
                </a:solidFill>
              </a:rPr>
              <a:t>              </a:t>
            </a:r>
            <a:r>
              <a:rPr lang="en-US" sz="8000" b="1" dirty="0" err="1" smtClean="0">
                <a:solidFill>
                  <a:srgbClr val="002060"/>
                </a:solidFill>
              </a:rPr>
              <a:t>স্বাগতম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20839"/>
              </p:ext>
            </p:extLst>
          </p:nvPr>
        </p:nvGraphicFramePr>
        <p:xfrm>
          <a:off x="2032000" y="653143"/>
          <a:ext cx="8128000" cy="5099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107967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/>
                        <a:t>একক</a:t>
                      </a:r>
                      <a:r>
                        <a:rPr lang="en-US" sz="4000" b="1" dirty="0" smtClean="0"/>
                        <a:t> </a:t>
                      </a:r>
                      <a:r>
                        <a:rPr lang="en-US" sz="4000" b="1" dirty="0" err="1" smtClean="0"/>
                        <a:t>কাজ</a:t>
                      </a:r>
                      <a:r>
                        <a:rPr lang="en-US" sz="4000" b="1" dirty="0" smtClean="0"/>
                        <a:t> </a:t>
                      </a:r>
                      <a:endParaRPr lang="en-US" sz="4000" b="1" dirty="0"/>
                    </a:p>
                  </a:txBody>
                  <a:tcPr/>
                </a:tc>
              </a:tr>
              <a:tr h="401947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প্রশ্নঃ১।সংস্কৃতি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smtClean="0"/>
                        <a:t>প্রশ্নঃ২।সংস্কৃতি </a:t>
                      </a:r>
                      <a:r>
                        <a:rPr lang="en-US" sz="2800" baseline="0" dirty="0" err="1" smtClean="0"/>
                        <a:t>কত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ধরণের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smtClean="0"/>
                        <a:t>প্রশ্নঃ৩।আসবাব </a:t>
                      </a:r>
                      <a:r>
                        <a:rPr lang="en-US" sz="2800" baseline="0" dirty="0" err="1" smtClean="0"/>
                        <a:t>পত্র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কোন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ধরণের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সংস্কৃতি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smtClean="0"/>
                        <a:t>প্রশ্নঃ৪।শিল্পকলা </a:t>
                      </a:r>
                      <a:r>
                        <a:rPr lang="en-US" sz="2800" baseline="0" dirty="0" err="1" smtClean="0"/>
                        <a:t>সংগীত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কোন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ধরণের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সংস্কৃতি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smtClean="0"/>
                        <a:t>প্রশ্নঃ৫।মানুষের </a:t>
                      </a:r>
                      <a:r>
                        <a:rPr lang="en-US" sz="2800" baseline="0" dirty="0" err="1" smtClean="0"/>
                        <a:t>জীবন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যাত্রার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প্রণালীকে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93765"/>
              </p:ext>
            </p:extLst>
          </p:nvPr>
        </p:nvGraphicFramePr>
        <p:xfrm>
          <a:off x="2017485" y="914400"/>
          <a:ext cx="9216572" cy="531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0436"/>
                <a:gridCol w="4616136"/>
              </a:tblGrid>
              <a:tr h="8563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লক্ষ্য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কর</a:t>
                      </a:r>
                      <a:r>
                        <a:rPr lang="en-US" sz="3600" b="1" baseline="0" dirty="0" smtClean="0"/>
                        <a:t> 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4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4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0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0" b="12662"/>
          <a:stretch/>
        </p:blipFill>
        <p:spPr>
          <a:xfrm>
            <a:off x="2021823" y="1817627"/>
            <a:ext cx="4112192" cy="154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51" y="1826772"/>
            <a:ext cx="4395420" cy="153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20" y="5026931"/>
            <a:ext cx="4073299" cy="116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6" y="3360348"/>
            <a:ext cx="4151086" cy="130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" t="24974" r="29210" b="635"/>
          <a:stretch/>
        </p:blipFill>
        <p:spPr>
          <a:xfrm>
            <a:off x="6212113" y="3524252"/>
            <a:ext cx="4180116" cy="130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9" y="5026931"/>
            <a:ext cx="4064000" cy="116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020457" y="412205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যাতায়ত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4051" y="581971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তৈজসপত্র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13485" y="245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84015" y="39805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08914" y="548588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68849" y="55087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7221" y="2506472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পাথরের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যুগের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হাতিয়ার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 animBg="1"/>
      <p:bldP spid="1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93050"/>
              </p:ext>
            </p:extLst>
          </p:nvPr>
        </p:nvGraphicFramePr>
        <p:xfrm>
          <a:off x="498145" y="706014"/>
          <a:ext cx="10931856" cy="5640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8759"/>
                <a:gridCol w="5423097"/>
              </a:tblGrid>
              <a:tr h="56401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ভার্চুয়াল</a:t>
                      </a:r>
                      <a:r>
                        <a:rPr lang="en-US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আলোচনা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সরাসরি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লাইভ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3832366"/>
            <a:ext cx="5063320" cy="171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3" y="1436140"/>
            <a:ext cx="5076966" cy="405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1530112"/>
            <a:ext cx="4940488" cy="2339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26" y="5515210"/>
            <a:ext cx="11546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প্রণালি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চিন্তা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চেতনা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প্রযুক্তির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সাংস্কৃতির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ঘটছে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উপরের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এ গুলো </a:t>
            </a:r>
            <a:r>
              <a:rPr lang="en-US" sz="2400" b="1" dirty="0" err="1" smtClean="0"/>
              <a:t>অবস্তুগত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। 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624084"/>
            <a:ext cx="4940488" cy="2151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7314" y="333829"/>
            <a:ext cx="449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ছবি</a:t>
            </a:r>
            <a:r>
              <a:rPr lang="en-US" sz="4000" b="1" dirty="0" smtClean="0">
                <a:solidFill>
                  <a:srgbClr val="002060"/>
                </a:solidFill>
              </a:rPr>
              <a:t> দেখি ও </a:t>
            </a:r>
            <a:r>
              <a:rPr lang="en-US" sz="4000" b="1" dirty="0" err="1" smtClean="0">
                <a:solidFill>
                  <a:srgbClr val="002060"/>
                </a:solidFill>
              </a:rPr>
              <a:t>বলি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19291"/>
              </p:ext>
            </p:extLst>
          </p:nvPr>
        </p:nvGraphicFramePr>
        <p:xfrm>
          <a:off x="122831" y="259307"/>
          <a:ext cx="11928142" cy="642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1226"/>
                <a:gridCol w="5896916"/>
              </a:tblGrid>
              <a:tr h="1045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কি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করছেন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?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তিনি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ছাত্র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কি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করছে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80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191069" y="1255594"/>
            <a:ext cx="5779827" cy="382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449864"/>
            <a:ext cx="5615296" cy="3432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6903" y="4892300"/>
            <a:ext cx="57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করোনার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কারেণে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বন্ধ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অনলাইন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পদ্ধতিতে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লেখা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পড়া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করছে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402" y="5261632"/>
            <a:ext cx="54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প্রযুক্তির</a:t>
            </a:r>
            <a:r>
              <a:rPr lang="en-US" dirty="0" smtClean="0"/>
              <a:t> </a:t>
            </a:r>
            <a:r>
              <a:rPr lang="en-US" dirty="0" err="1" smtClean="0"/>
              <a:t>উন্নয়নের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ক্ষেত্রেই</a:t>
            </a:r>
            <a:r>
              <a:rPr lang="en-US" dirty="0" smtClean="0"/>
              <a:t>           </a:t>
            </a:r>
            <a:r>
              <a:rPr lang="en-US" dirty="0" err="1" smtClean="0"/>
              <a:t>সাংস্কৃতির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পরিবর্তনওউন্নয়ন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ধাপ</a:t>
            </a:r>
            <a:r>
              <a:rPr lang="en-US" dirty="0" smtClean="0"/>
              <a:t> </a:t>
            </a:r>
            <a:r>
              <a:rPr lang="en-US" dirty="0" err="1" smtClean="0"/>
              <a:t>এগিয়ে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81793"/>
              </p:ext>
            </p:extLst>
          </p:nvPr>
        </p:nvGraphicFramePr>
        <p:xfrm>
          <a:off x="2032000" y="719664"/>
          <a:ext cx="8128000" cy="5247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735"/>
                <a:gridCol w="3969265"/>
              </a:tblGrid>
              <a:tr h="4941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১১,১২,১৩নং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স্লাইটে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ছবিতে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দেখানো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সংস্কৃতির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নাম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লিখ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41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বস্তুগত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অবস্তুগত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423559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হাতিয়ার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 ,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যাতায়ত,তৈজসপত্র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ধাতুর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নির্মিত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বাসনপত্র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ভার্চুয়াল,জুম,লাইভ,ভিডি</a:t>
                      </a:r>
                      <a:r>
                        <a:rPr lang="en-US" sz="2400" b="1" baseline="0" dirty="0" smtClean="0"/>
                        <a:t> ও </a:t>
                      </a:r>
                      <a:r>
                        <a:rPr lang="en-US" sz="2400" b="1" baseline="0" dirty="0" err="1" smtClean="0"/>
                        <a:t>কনফারেন্স,অনলাইন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ক্লাস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85720"/>
              </p:ext>
            </p:extLst>
          </p:nvPr>
        </p:nvGraphicFramePr>
        <p:xfrm>
          <a:off x="2032000" y="679622"/>
          <a:ext cx="8128000" cy="449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8847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 </a:t>
                      </a:r>
                      <a:r>
                        <a:rPr lang="en-US" sz="4000" b="1" dirty="0" err="1" smtClean="0"/>
                        <a:t>জোড়ায়</a:t>
                      </a:r>
                      <a:r>
                        <a:rPr lang="en-US" sz="4000" b="1" dirty="0" smtClean="0"/>
                        <a:t> </a:t>
                      </a:r>
                      <a:r>
                        <a:rPr lang="en-US" sz="4000" b="1" dirty="0" err="1" smtClean="0"/>
                        <a:t>কাজ</a:t>
                      </a:r>
                      <a:endParaRPr lang="en-US" sz="4000" b="1" dirty="0"/>
                    </a:p>
                  </a:txBody>
                  <a:tcPr/>
                </a:tc>
              </a:tr>
              <a:tr h="3614544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প্রশ্নঃ১।বাংলাদেশের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মানুষের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জীবন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যাত্রা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যে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সব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জিনিস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বিষয়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রয়েছে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তার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একটি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তালিকা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</a:rPr>
                        <a:t>কর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60959"/>
              </p:ext>
            </p:extLst>
          </p:nvPr>
        </p:nvGraphicFramePr>
        <p:xfrm>
          <a:off x="2032000" y="719664"/>
          <a:ext cx="9869714" cy="4729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714"/>
              </a:tblGrid>
              <a:tr h="114656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এসো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আলোচনা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করি</a:t>
                      </a:r>
                      <a:r>
                        <a:rPr lang="en-US" sz="3600" b="1" dirty="0" smtClean="0"/>
                        <a:t> </a:t>
                      </a:r>
                      <a:endParaRPr lang="en-US" sz="3600" b="1" dirty="0"/>
                    </a:p>
                  </a:txBody>
                  <a:tcPr/>
                </a:tc>
              </a:tr>
              <a:tr h="358310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আদিম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কালে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পাথরের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হাতিয়ার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ছিল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দিয়েই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শত্রুর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মোকাবেলা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করত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এখন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আধুনিক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হাতিয়ারের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সাথে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চলবে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না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।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তেমন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কলা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গাছের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ভেলা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চলে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না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যেমন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তৈজসত্রে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তেমন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রুচি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নেই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।</a:t>
                      </a:r>
                      <a:endParaRPr lang="en-US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সাংস্কৃতির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থেমে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থাকেনি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এর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ধর্ম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হলো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পরিবর্তন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।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মানুষের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প্রয়োজন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মেঠাতে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সমাজ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বা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যুগের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সাথে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তাল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মিঠাতে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সংস্কৃতির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ব্যাপক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পরিবর্তন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ঘঠায়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আবার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আরেক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সাংস্কৃতি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সংমিশ্রণ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সংস্পর্শে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এসে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পরিবর্তন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বা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রুপ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বদল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হয়এ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বদলই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উন্নয়ন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।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ফলে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বাংলাদেশে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সকল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ক্ষেত্রেই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সংস্কৃতি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ও 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প্রযুক্তির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ব্যাপক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উন্নয়ন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হয়েছে।বংগবন্ধু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স্যাটেলাইট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আমাদের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প্রযুক্তি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উন্নয়নের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প্রমাণ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স্বাক্ষর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রাখবে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।  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498417"/>
              </p:ext>
            </p:extLst>
          </p:nvPr>
        </p:nvGraphicFramePr>
        <p:xfrm>
          <a:off x="2032000" y="568412"/>
          <a:ext cx="8128000" cy="56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15812"/>
          <a:stretch/>
        </p:blipFill>
        <p:spPr>
          <a:xfrm>
            <a:off x="5857102" y="1112107"/>
            <a:ext cx="3620530" cy="1309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83" y="4385873"/>
            <a:ext cx="4724658" cy="1570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77" y="2860974"/>
            <a:ext cx="4608380" cy="10858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63107" y="14999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79384" y="33287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73973" y="51237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1642" y="3980797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মাটির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জিনিসের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কদর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কমে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যাচ্ছে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410" y="5755902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কাছে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যাওয়ার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প্রয়োজন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হয়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না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0643" y="6077503"/>
            <a:ext cx="6595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জীবন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যাত্রার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মান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ঠিকিয়ে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রাখতে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সমাজ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বা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যুগের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সাথে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তাল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মিলিয়ে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যা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তৈরি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তা</a:t>
            </a:r>
            <a:r>
              <a:rPr lang="en-US" sz="2000" b="1" dirty="0" smtClean="0">
                <a:solidFill>
                  <a:srgbClr val="002060"/>
                </a:solidFill>
              </a:rPr>
              <a:t>-ই </a:t>
            </a:r>
            <a:r>
              <a:rPr lang="en-US" sz="2000" b="1" dirty="0" err="1" smtClean="0">
                <a:solidFill>
                  <a:srgbClr val="002060"/>
                </a:solidFill>
              </a:rPr>
              <a:t>সংস্কৃতি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বাংলাদেশে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ক্রমে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ক্রমে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ঘটছে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47434"/>
              </p:ext>
            </p:extLst>
          </p:nvPr>
        </p:nvGraphicFramePr>
        <p:xfrm>
          <a:off x="2032000" y="719665"/>
          <a:ext cx="8128000" cy="5506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12239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১৭নং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স্লাইডে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err="1" smtClean="0">
                          <a:solidFill>
                            <a:srgbClr val="FF0000"/>
                          </a:solidFill>
                        </a:rPr>
                        <a:t>দেখানো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</a:rPr>
                        <a:t> হয়েছে? ছবি দেখে বল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82980"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১।লোকজন টিনের ঘর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 এর পরিবর্তে দালান  তৈরি পছন্দ করছে—</a:t>
                      </a:r>
                    </a:p>
                    <a:p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২।লোকজন আধুনিক জিনিস পত্র পছন্দ করে---</a:t>
                      </a:r>
                    </a:p>
                    <a:p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৩। অনলাইনে পদ্ধতিতে ভার্চ্যুয়াল আলোচনা করে…</a:t>
                      </a:r>
                    </a:p>
                    <a:p>
                      <a:r>
                        <a:rPr lang="en-US" sz="2800" b="1" baseline="0" smtClean="0">
                          <a:solidFill>
                            <a:srgbClr val="002060"/>
                          </a:solidFill>
                        </a:rPr>
                        <a:t>ইহাতে সংস্কৃতির পরিবর্তন ও দেশ উন্নয়নে এক ধাপ এগিয়ে যাচ্ছে একদিন বিশ্বের দরবারে উন্নয়নশীল দেশ হিসাবে স্থান  পাবেই ।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4096"/>
              </p:ext>
            </p:extLst>
          </p:nvPr>
        </p:nvGraphicFramePr>
        <p:xfrm>
          <a:off x="0" y="95535"/>
          <a:ext cx="12064621" cy="691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4621"/>
              </a:tblGrid>
              <a:tr h="69194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3299273"/>
              </p:ext>
            </p:extLst>
          </p:nvPr>
        </p:nvGraphicFramePr>
        <p:xfrm>
          <a:off x="1995908" y="719666"/>
          <a:ext cx="8128000" cy="539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26" y="745814"/>
            <a:ext cx="2046564" cy="19291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90" y="2384854"/>
            <a:ext cx="1752875" cy="1804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65" y="4188941"/>
            <a:ext cx="1605297" cy="1927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76" y="2674961"/>
            <a:ext cx="1786355" cy="1495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71956" y="6099276"/>
            <a:ext cx="873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ছবি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দেখে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বল</a:t>
            </a:r>
            <a:r>
              <a:rPr lang="en-US" sz="2400" b="1" dirty="0" smtClean="0">
                <a:solidFill>
                  <a:srgbClr val="FF0000"/>
                </a:solidFill>
              </a:rPr>
              <a:t> এ গুলো </a:t>
            </a:r>
            <a:r>
              <a:rPr lang="en-US" sz="2400" b="1" dirty="0" err="1" smtClean="0">
                <a:solidFill>
                  <a:srgbClr val="FF0000"/>
                </a:solidFill>
              </a:rPr>
              <a:t>কারা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তৈরি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করেছে?এ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মানুষের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2400" b="1" dirty="0" smtClean="0">
                <a:solidFill>
                  <a:srgbClr val="002060"/>
                </a:solidFill>
              </a:rPr>
              <a:t> এ </a:t>
            </a:r>
            <a:r>
              <a:rPr lang="en-US" sz="2400" b="1" dirty="0" err="1" smtClean="0">
                <a:solidFill>
                  <a:srgbClr val="002060"/>
                </a:solidFill>
              </a:rPr>
              <a:t>সব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তৈরি</a:t>
            </a:r>
            <a:r>
              <a:rPr lang="en-US" sz="2400" b="1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যা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সংস্কৃতি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328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25" y="1815152"/>
            <a:ext cx="4634407" cy="251118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32106"/>
              </p:ext>
            </p:extLst>
          </p:nvPr>
        </p:nvGraphicFramePr>
        <p:xfrm>
          <a:off x="259307" y="300252"/>
          <a:ext cx="11805314" cy="6015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189"/>
                <a:gridCol w="4722125"/>
              </a:tblGrid>
              <a:tr h="14739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 </a:t>
                      </a:r>
                      <a:endParaRPr lang="en-US" sz="5400" b="1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4139707"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err="1" smtClean="0"/>
                        <a:t>মোঃরুহুল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আমিন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খান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en-US" sz="2000" b="1" baseline="0" dirty="0" err="1" smtClean="0"/>
                        <a:t>সহকারি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সুপার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b="0" baseline="0" dirty="0" err="1" smtClean="0"/>
                        <a:t>বালালী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বাঘমারা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খন্দকার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আব্দুর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রাজ্জাক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দাখিল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মাদ্রাসা</a:t>
                      </a:r>
                      <a:endParaRPr lang="en-US" sz="2400" b="0" baseline="0" dirty="0" smtClean="0"/>
                    </a:p>
                    <a:p>
                      <a:pPr algn="ctr"/>
                      <a:r>
                        <a:rPr lang="en-US" sz="2400" b="0" baseline="0" dirty="0" err="1" smtClean="0"/>
                        <a:t>মদন-নেত্রকোণা</a:t>
                      </a:r>
                      <a:r>
                        <a:rPr lang="en-US" sz="2400" b="0" baseline="0" dirty="0" smtClean="0"/>
                        <a:t> ।  মোবাঃ০১৯২০৩৮১৪১৫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rved Down Ribbon 3"/>
          <p:cNvSpPr/>
          <p:nvPr/>
        </p:nvSpPr>
        <p:spPr>
          <a:xfrm>
            <a:off x="218364" y="300252"/>
            <a:ext cx="11764369" cy="1419366"/>
          </a:xfrm>
          <a:prstGeom prst="ellipseRibbon">
            <a:avLst>
              <a:gd name="adj1" fmla="val 23077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প              </a:t>
            </a:r>
            <a:r>
              <a:rPr lang="en-US" sz="2400" b="1" dirty="0" err="1" smtClean="0">
                <a:solidFill>
                  <a:srgbClr val="FFC000"/>
                </a:solidFill>
              </a:rPr>
              <a:t>রি</a:t>
            </a:r>
            <a:r>
              <a:rPr lang="en-US" sz="2400" b="1" dirty="0" smtClean="0">
                <a:solidFill>
                  <a:srgbClr val="FFC000"/>
                </a:solidFill>
              </a:rPr>
              <a:t>                 </a:t>
            </a:r>
            <a:r>
              <a:rPr lang="en-US" sz="2400" b="1" dirty="0" err="1" smtClean="0">
                <a:solidFill>
                  <a:srgbClr val="FFC000"/>
                </a:solidFill>
              </a:rPr>
              <a:t>চি</a:t>
            </a:r>
            <a:r>
              <a:rPr lang="en-US" sz="2400" b="1" dirty="0" smtClean="0">
                <a:solidFill>
                  <a:srgbClr val="FFC000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FFC000"/>
                </a:solidFill>
              </a:rPr>
              <a:t>তি</a:t>
            </a:r>
            <a:endParaRPr lang="en-US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41442"/>
              </p:ext>
            </p:extLst>
          </p:nvPr>
        </p:nvGraphicFramePr>
        <p:xfrm>
          <a:off x="7348325" y="4405497"/>
          <a:ext cx="4634407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4407"/>
              </a:tblGrid>
              <a:tr h="144666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শ্রেনিঃঅষ্টম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</a:p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বিষয়ঃবাংলাদেশ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ওবিশ্বপরিচয়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</a:p>
                    <a:p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অধ্যায়ঃতৃতীয়,বাংলাদেশের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সাংস্কৃতিক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পরিবর্তন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উন্নয়ন</a:t>
                      </a:r>
                      <a:endParaRPr lang="en-US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তারিখঃ০৭ /০৬/২০২১খ্রীঃ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" y="1719618"/>
            <a:ext cx="6938894" cy="26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43710"/>
              </p:ext>
            </p:extLst>
          </p:nvPr>
        </p:nvGraphicFramePr>
        <p:xfrm>
          <a:off x="2032000" y="719666"/>
          <a:ext cx="8128000" cy="9131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48828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ছবি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লক্ষ্য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করে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বল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4820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মানুষের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প্রয়োজনেই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তৈরি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করছে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অনেক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কিছু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ফলে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বাংলাদেশের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সংস্কৃতি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রুপ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পরিবর্তন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দেশ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উন্নয়ন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হচ্ছে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1995831" y="1194704"/>
            <a:ext cx="7946456" cy="4054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0891" y="3570512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উন্নয়ন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মেলা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18730"/>
              </p:ext>
            </p:extLst>
          </p:nvPr>
        </p:nvGraphicFramePr>
        <p:xfrm>
          <a:off x="2032000" y="719666"/>
          <a:ext cx="8128000" cy="5186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518686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rgbClr val="002060"/>
                          </a:solidFill>
                        </a:rPr>
                        <a:t>দলীয়</a:t>
                      </a:r>
                      <a:r>
                        <a:rPr lang="en-US" sz="5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5400" b="1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sz="5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smtClean="0"/>
                        <a:t>প্রশ্নঃ১।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বাংলাদেশে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সংস্কৃতির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পরিবর্তন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লক্ষ্য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করেছ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উন্নয়নেরএকটি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তালিকা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তৈরি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কর</a:t>
                      </a:r>
                      <a:r>
                        <a:rPr lang="en-US" sz="3200" baseline="0" dirty="0" smtClean="0"/>
                        <a:t>। </a:t>
                      </a:r>
                      <a:endParaRPr lang="en-US" sz="3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83608"/>
              </p:ext>
            </p:extLst>
          </p:nvPr>
        </p:nvGraphicFramePr>
        <p:xfrm>
          <a:off x="2032000" y="719664"/>
          <a:ext cx="8128000" cy="4877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991583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rgbClr val="002060"/>
                          </a:solidFill>
                        </a:rPr>
                        <a:t>মূল্যায়ন</a:t>
                      </a:r>
                      <a:endParaRPr lang="en-US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8636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প্রশ্নঃসংস্কৃতি</a:t>
                      </a:r>
                      <a:r>
                        <a:rPr lang="en-US" sz="2800" baseline="0" dirty="0" err="1" smtClean="0"/>
                        <a:t>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ধর্ম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কি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err="1" smtClean="0"/>
                        <a:t>প্রশ্নঃমানুষের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ধ্যান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ধারণার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পরিবর্তনের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ফলে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উন্নয়ন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err="1" smtClean="0"/>
                        <a:t>প্রশ্নঃজ্ঞান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কোন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ধরণের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সংস্কৃতি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err="1" smtClean="0"/>
                        <a:t>প্রশ্নঃট্রাক্টর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কৃষিতে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ব্যবহার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ধরণের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সংস্কৃতি</a:t>
                      </a:r>
                      <a:r>
                        <a:rPr lang="en-US" sz="2800" baseline="0" dirty="0" smtClean="0"/>
                        <a:t>?</a:t>
                      </a:r>
                    </a:p>
                    <a:p>
                      <a:r>
                        <a:rPr lang="en-US" sz="2800" baseline="0" dirty="0" err="1" smtClean="0"/>
                        <a:t>প্রশ্নঃআদিম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যুগের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হাতিয়ার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হাতিয়ার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ছিল</a:t>
                      </a:r>
                      <a:r>
                        <a:rPr lang="en-US" sz="2800" baseline="0" dirty="0" smtClean="0"/>
                        <a:t>?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0036"/>
              </p:ext>
            </p:extLst>
          </p:nvPr>
        </p:nvGraphicFramePr>
        <p:xfrm>
          <a:off x="2032000" y="719663"/>
          <a:ext cx="8128000" cy="5623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123906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বাড়ির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84014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২০২০সাল ১৭ই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মার্চ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থেকে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শিক্ষা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প্রতিষ্ঠান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খোলা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হয়নি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শিক্ষার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ক্ষতি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পোষিয়ে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নেয়ার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জন্য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সরকার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বিভিন্ন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পদক্ষেপ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গ্রহণ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করেছেন।পদক্ষেপ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কোন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বিষয়ের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উপর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বিশেষ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প্রভাব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ফেলেছে?তুমি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ভাবে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কোন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পদ্ধতিতে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লেখা-পড়া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করছ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? কোভিড-১৯পরিস্থিতি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আরো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অবনতি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সরকার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কোন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পদ্ধতির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সংস্কৃতির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উপর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বিশেষ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নজর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নিতে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</a:rPr>
                        <a:t>হবে?লিখ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119086"/>
            <a:ext cx="3294743" cy="1190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2119085"/>
            <a:ext cx="3483429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2" y="1581665"/>
            <a:ext cx="9143999" cy="5634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438" y="3052119"/>
            <a:ext cx="45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সকলকে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ধন্যবাদ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r="12043"/>
          <a:stretch/>
        </p:blipFill>
        <p:spPr>
          <a:xfrm>
            <a:off x="845214" y="348777"/>
            <a:ext cx="10635586" cy="5954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619" y="3325943"/>
            <a:ext cx="180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ভি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ডি</a:t>
            </a:r>
            <a:r>
              <a:rPr lang="en-US" sz="2000" b="1" dirty="0" smtClean="0">
                <a:solidFill>
                  <a:srgbClr val="002060"/>
                </a:solidFill>
              </a:rPr>
              <a:t> ও দেখি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386619" y="3984494"/>
            <a:ext cx="941088" cy="35357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9682" y="5788548"/>
            <a:ext cx="47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সংস্কৃতি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897" y="503007"/>
            <a:ext cx="485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সংস্লিষ্ট</a:t>
            </a:r>
            <a:r>
              <a:rPr lang="en-US" sz="4800" dirty="0" smtClean="0"/>
              <a:t> </a:t>
            </a:r>
            <a:r>
              <a:rPr lang="en-US" sz="4800" dirty="0" err="1" smtClean="0"/>
              <a:t>ছবি</a:t>
            </a:r>
            <a:r>
              <a:rPr lang="en-US" sz="4800" smtClean="0"/>
              <a:t>  </a:t>
            </a:r>
            <a:endParaRPr lang="en-US" sz="4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11621"/>
              </p:ext>
            </p:extLst>
          </p:nvPr>
        </p:nvGraphicFramePr>
        <p:xfrm>
          <a:off x="2732211" y="4410412"/>
          <a:ext cx="2249904" cy="133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Packager Shell Object" showAsIcon="1" r:id="rId4" imgW="898560" imgH="440280" progId="Package">
                  <p:embed/>
                </p:oleObj>
              </mc:Choice>
              <mc:Fallback>
                <p:oleObj name="Packager Shell Object" showAsIcon="1" r:id="rId4" imgW="8985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2211" y="4410412"/>
                        <a:ext cx="2249904" cy="1336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4201" r="53048"/>
          <a:stretch/>
        </p:blipFill>
        <p:spPr>
          <a:xfrm>
            <a:off x="8714150" y="348777"/>
            <a:ext cx="2541405" cy="182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1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55087"/>
              </p:ext>
            </p:extLst>
          </p:nvPr>
        </p:nvGraphicFramePr>
        <p:xfrm>
          <a:off x="736979" y="1091821"/>
          <a:ext cx="11162577" cy="6309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592"/>
                <a:gridCol w="5724985"/>
              </a:tblGrid>
              <a:tr h="1069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পাঠ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শিরোনাম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-২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9126">
                <a:tc gridSpan="2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16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0" y="4335309"/>
            <a:ext cx="4517687" cy="169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957555" y="4199697"/>
            <a:ext cx="4782078" cy="205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94" y="2170644"/>
            <a:ext cx="4770492" cy="185609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97559" y="4945854"/>
            <a:ext cx="37508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রাস্তাঘাটের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পরিবর্তন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6686" y="3626697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ঘর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বাড়ি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পরিবর্তন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970" y="6334780"/>
            <a:ext cx="1139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জীবনের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অস্তিত্বকে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টিকিয়ে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রাখতে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সৃষ্টি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</a:rPr>
              <a:t>-ই </a:t>
            </a:r>
            <a:r>
              <a:rPr lang="en-US" sz="2800" dirty="0" err="1" smtClean="0">
                <a:solidFill>
                  <a:srgbClr val="002060"/>
                </a:solidFill>
              </a:rPr>
              <a:t>হলো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সংস্কৃতি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76686" y="307702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27864" y="32772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20733" y="464457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54733" y="44624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2302" r="-1190" b="10476"/>
          <a:stretch/>
        </p:blipFill>
        <p:spPr>
          <a:xfrm>
            <a:off x="1026250" y="2241341"/>
            <a:ext cx="4750436" cy="19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06446"/>
              </p:ext>
            </p:extLst>
          </p:nvPr>
        </p:nvGraphicFramePr>
        <p:xfrm>
          <a:off x="682389" y="313899"/>
          <a:ext cx="10768084" cy="6045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8084"/>
              </a:tblGrid>
              <a:tr h="1059282"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400" b="1" dirty="0" err="1" smtClean="0">
                          <a:solidFill>
                            <a:srgbClr val="002060"/>
                          </a:solidFill>
                        </a:rPr>
                        <a:t>পাঠ</a:t>
                      </a:r>
                      <a:r>
                        <a:rPr lang="en-US" sz="4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002060"/>
                          </a:solidFill>
                        </a:rPr>
                        <a:t>ঘোষনা</a:t>
                      </a:r>
                      <a:endParaRPr lang="en-US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986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1" y="1580845"/>
            <a:ext cx="4572000" cy="2180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55" y="4143920"/>
            <a:ext cx="4466370" cy="218023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055274" y="3565365"/>
            <a:ext cx="24157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সাংস্কৃতি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0937" y="2415116"/>
            <a:ext cx="161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বিবাহ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গেইট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779" y="518679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বিবাহ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গেইট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64" y="6565612"/>
            <a:ext cx="1119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পাঠঃ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সংস্কৃতিক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উন্নয়ন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397377" y="56918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601813" y="1633703"/>
            <a:ext cx="5636450" cy="4682954"/>
            <a:chOff x="5601813" y="1633703"/>
            <a:chExt cx="5636450" cy="46829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7" b="13696"/>
            <a:stretch/>
          </p:blipFill>
          <p:spPr>
            <a:xfrm>
              <a:off x="5601813" y="1633703"/>
              <a:ext cx="5636450" cy="46829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4201" r="53048"/>
            <a:stretch/>
          </p:blipFill>
          <p:spPr>
            <a:xfrm>
              <a:off x="5849468" y="4383353"/>
              <a:ext cx="2170016" cy="1559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70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/>
              <a:t>শিখনফল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এ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</a:rPr>
              <a:t>---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সাংস্কৃতি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?</a:t>
            </a:r>
            <a:r>
              <a:rPr lang="en-US" sz="3200" b="1" dirty="0" err="1" smtClean="0">
                <a:solidFill>
                  <a:srgbClr val="002060"/>
                </a:solidFill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</a:rPr>
              <a:t>সাংস্কৃতিক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ধরনের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</a:rPr>
              <a:t>সাংস্কৃতিক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পরিবর্তনের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রুপ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ব</a:t>
            </a:r>
            <a:r>
              <a:rPr lang="en-US" sz="3200" b="1" dirty="0" err="1" smtClean="0">
                <a:solidFill>
                  <a:srgbClr val="002060"/>
                </a:solidFill>
              </a:rPr>
              <a:t>দল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তাই</a:t>
            </a:r>
            <a:r>
              <a:rPr lang="en-US" sz="3200" b="1" dirty="0" smtClean="0">
                <a:solidFill>
                  <a:srgbClr val="002060"/>
                </a:solidFill>
              </a:rPr>
              <a:t> -</a:t>
            </a:r>
            <a:r>
              <a:rPr lang="en-US" sz="3200" b="1" dirty="0" err="1" smtClean="0">
                <a:solidFill>
                  <a:srgbClr val="002060"/>
                </a:solidFill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উন্নয়ন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বর্ণনা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298050"/>
              </p:ext>
            </p:extLst>
          </p:nvPr>
        </p:nvGraphicFramePr>
        <p:xfrm>
          <a:off x="972458" y="101600"/>
          <a:ext cx="10305142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0744" y="290285"/>
            <a:ext cx="471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এ </a:t>
            </a:r>
            <a:r>
              <a:rPr lang="en-US" sz="3600" dirty="0" err="1" smtClean="0">
                <a:solidFill>
                  <a:srgbClr val="002060"/>
                </a:solidFill>
              </a:rPr>
              <a:t>সো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আলোচন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সংস্কৃতি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বিষয়ে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892800" y="5050971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21381"/>
              </p:ext>
            </p:extLst>
          </p:nvPr>
        </p:nvGraphicFramePr>
        <p:xfrm>
          <a:off x="2032000" y="719665"/>
          <a:ext cx="8230326" cy="6347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9486"/>
                <a:gridCol w="4180840"/>
              </a:tblGrid>
              <a:tr h="59436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মানুষের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সৃষ্টি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দুই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ধরনেরঃ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বস্তুগত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অবস্তুগত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৭নং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স্লাইটে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(৫+৫)=১০টি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নাম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খাতায়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লিখ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en-US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বস্তুগত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সংস্কৃতি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অবস্তুগত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সংস্কৃতি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4681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মানুষের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ঘর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জ্ঞান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আসবাব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পত্র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দক্ষতা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8018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আচার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ব্যবহার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6431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তৈজসপত্র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ধ্যান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ধারণা</a:t>
                      </a:r>
                      <a:endParaRPr lang="en-US" dirty="0"/>
                    </a:p>
                  </a:txBody>
                  <a:tcPr/>
                </a:tc>
              </a:tr>
              <a:tr h="5995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হাতিয়ার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সংগীত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শিল্প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কলা</a:t>
                      </a:r>
                      <a:endParaRPr lang="en-US" dirty="0"/>
                    </a:p>
                  </a:txBody>
                  <a:tcPr/>
                </a:tc>
              </a:tr>
              <a:tr h="1666485">
                <a:tc gridSpan="2">
                  <a:txBody>
                    <a:bodyPr/>
                    <a:lstStyle/>
                    <a:p>
                      <a:r>
                        <a:rPr lang="en-US" sz="2800" dirty="0" err="1" smtClean="0"/>
                        <a:t>মানুষের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ব্যবহার্য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ওভোগের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সামগ্রী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এবং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চিন্তা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চেতনায়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যখন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পরিবর্তন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তখন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সাংস্কৃতির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পরিবর্তন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তখন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তাকে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উন্নয়ন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সাংস্কৃতি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পরিবর্তন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শীল</a:t>
                      </a:r>
                      <a:r>
                        <a:rPr lang="en-US" sz="2800" baseline="0" dirty="0" smtClean="0"/>
                        <a:t>। 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51558"/>
              </p:ext>
            </p:extLst>
          </p:nvPr>
        </p:nvGraphicFramePr>
        <p:xfrm>
          <a:off x="2032000" y="719664"/>
          <a:ext cx="8128000" cy="5925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9881"/>
                <a:gridCol w="4068119"/>
              </a:tblGrid>
              <a:tr h="10801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এগুলো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? 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5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dirty="0"/>
                    </a:p>
                  </a:txBody>
                  <a:tcPr/>
                </a:tc>
              </a:tr>
              <a:tr h="2370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b="12302"/>
          <a:stretch/>
        </p:blipFill>
        <p:spPr>
          <a:xfrm>
            <a:off x="2307772" y="1901371"/>
            <a:ext cx="3585028" cy="1944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2" y="4560204"/>
            <a:ext cx="3497942" cy="1843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6" y="1812071"/>
            <a:ext cx="3425371" cy="2207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24" y="4420310"/>
            <a:ext cx="3405548" cy="1984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189590" y="6535054"/>
            <a:ext cx="785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এ গুলো </a:t>
            </a:r>
            <a:r>
              <a:rPr lang="en-US" sz="28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সৃষ্টি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সংস্কৃতি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নামে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পরিচিত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1480" y="1901371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এ গুলো </a:t>
            </a:r>
            <a:r>
              <a:rPr lang="en-US" b="1" dirty="0" err="1">
                <a:solidFill>
                  <a:srgbClr val="FF0000"/>
                </a:solidFill>
              </a:rPr>
              <a:t>বস্তুগত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2707" y="2341078"/>
            <a:ext cx="2783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এ গুলো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অবস্তুগত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78875" y="402005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431867" y="37949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1463</TotalTime>
  <Words>724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Gill Sans MT</vt:lpstr>
      <vt:lpstr>Impact</vt:lpstr>
      <vt:lpstr>Wingdings</vt:lpstr>
      <vt:lpstr>Badge</vt:lpstr>
      <vt:lpstr>Packager Shell Object</vt:lpstr>
      <vt:lpstr>                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SM Computer</dc:creator>
  <cp:lastModifiedBy>SM Computer</cp:lastModifiedBy>
  <cp:revision>369</cp:revision>
  <dcterms:created xsi:type="dcterms:W3CDTF">2021-05-25T08:17:06Z</dcterms:created>
  <dcterms:modified xsi:type="dcterms:W3CDTF">2021-06-09T05:31:50Z</dcterms:modified>
</cp:coreProperties>
</file>