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15" r:id="rId3"/>
    <p:sldId id="306" r:id="rId4"/>
    <p:sldId id="329" r:id="rId5"/>
    <p:sldId id="321" r:id="rId6"/>
    <p:sldId id="330" r:id="rId7"/>
    <p:sldId id="332" r:id="rId8"/>
    <p:sldId id="334" r:id="rId9"/>
    <p:sldId id="333" r:id="rId10"/>
    <p:sldId id="307" r:id="rId11"/>
    <p:sldId id="326" r:id="rId12"/>
    <p:sldId id="262" r:id="rId13"/>
    <p:sldId id="328" r:id="rId14"/>
    <p:sldId id="292" r:id="rId15"/>
    <p:sldId id="293" r:id="rId16"/>
    <p:sldId id="294" r:id="rId17"/>
    <p:sldId id="289" r:id="rId18"/>
    <p:sldId id="322" r:id="rId19"/>
    <p:sldId id="331" r:id="rId20"/>
    <p:sldId id="335" r:id="rId21"/>
    <p:sldId id="323" r:id="rId22"/>
    <p:sldId id="324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00"/>
    <a:srgbClr val="FF0000"/>
    <a:srgbClr val="00CC00"/>
    <a:srgbClr val="FF3300"/>
    <a:srgbClr val="CC0066"/>
    <a:srgbClr val="003300"/>
    <a:srgbClr val="000066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3" y="186383"/>
            <a:ext cx="11747274" cy="6501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17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7" y="182879"/>
            <a:ext cx="5494519" cy="61395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53052" y="1058091"/>
            <a:ext cx="4859382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পানি অত্যন্ত 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জনীয়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 পানি 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বাঁচতে পারে না।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970AD-1BBA-423E-B53C-255C07E49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9" y="823908"/>
            <a:ext cx="4921044" cy="4609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7753" y="1773957"/>
            <a:ext cx="5904412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পানি </a:t>
            </a:r>
            <a:r>
              <a:rPr lang="as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9412" y="304800"/>
            <a:ext cx="775874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জন্য পানির প্রয়োজনীয়তাঃ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524000"/>
            <a:ext cx="5798663" cy="434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211286" y="1817531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উদ্ভিদের দেহে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ভাগ পানি।উদ্ভিদ খাদ্য তৈরিতে পানি ব্যবহার করে।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914400"/>
            <a:ext cx="5715000" cy="5176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399212" y="168908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মাটি থেকে পুষ্টি উপাদান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বিভিন্ন অংশে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জন্য উদ্ভিদের পানি প্রয়োজন।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838200"/>
            <a:ext cx="4191000" cy="50383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89612" y="1709678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প্রচন্ড গরমে উদ্ভিদের দেহ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রাখতে পানি সাহায্য করে।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12" y="228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প্রাণীর জন্য পানির প্রয়োজনীয়তাঃ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524000"/>
            <a:ext cx="6870492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847012" y="1752600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পানি ছাড়া কোন প্রাণীই বাঁচতে পারে না। মানব দেহের  ৬০-৭০ ভাগ পানি।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2" y="832184"/>
            <a:ext cx="4419600" cy="51174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84812" y="2448342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পানি খাদ্য পরিপাকে সাহায্য করে।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j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685800"/>
            <a:ext cx="5486400" cy="54459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6323012" y="1006019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দেহের বিভিন্ন অংশে পুষ্টি উপাদান পরিবহন ও শোষণের জন্য পানি প্রয়োজন।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990600"/>
            <a:ext cx="5718928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04012" y="176528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দেহের তাপমাত্রা স্বাভাবিক রাখতে পানি সাহায্য করে।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1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7" y="182880"/>
            <a:ext cx="11841549" cy="6112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52" y="182881"/>
            <a:ext cx="4705788" cy="8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636CF4-E497-4DFC-858D-7D46439B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19214"/>
            <a:ext cx="11779623" cy="61749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9808" y="159705"/>
            <a:ext cx="9836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  স্বাগত  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5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8" y="222069"/>
            <a:ext cx="11713565" cy="60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212" y="1281621"/>
            <a:ext cx="104394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নিচের ছকের মত ছক তৈরি করে দলীয় আলোচনার মাধ্যমে তা পূরণ করো।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58784"/>
              </p:ext>
            </p:extLst>
          </p:nvPr>
        </p:nvGraphicFramePr>
        <p:xfrm>
          <a:off x="684212" y="2648855"/>
          <a:ext cx="10439400" cy="306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কীভাবে পানি ব্যবহার করে?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  উদ্ভিদ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  প্রাণী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37012" y="3581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খাদ্য তৈরিতে, মাটি থেকে পুষ্টি উপাদান সংগ্রহ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দেহের বিভিন্ন অংশে পরিবহন ইত্যাদি ।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37012" y="4572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খাদ্য পরিপাক, দেহের বিভিন্ন অংশে পুষ্টি উপাদান পরিবহন ও শোষণ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0140" y="311853"/>
            <a:ext cx="35285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8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3616824" y="887964"/>
            <a:ext cx="4164515" cy="1066800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085" y="3017786"/>
            <a:ext cx="10750731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শরীরের সঠিক বৃদ্ধিতে পানি কীভাবে সাহায্য করে তা নিজের ভাষায় লিখ।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4412" y="1371600"/>
            <a:ext cx="7391398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5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50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38777" y="1329124"/>
            <a:ext cx="702699" cy="42584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FD6A3A-8FF0-4E2F-AA4E-7A68DCFA960F}"/>
              </a:ext>
            </a:extLst>
          </p:cNvPr>
          <p:cNvSpPr/>
          <p:nvPr/>
        </p:nvSpPr>
        <p:spPr>
          <a:xfrm>
            <a:off x="116755" y="3194917"/>
            <a:ext cx="5362045" cy="2856552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BD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পোড়াহাটি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53">
            <a:extLst>
              <a:ext uri="{FF2B5EF4-FFF2-40B4-BE49-F238E27FC236}">
                <a16:creationId xmlns:a16="http://schemas.microsoft.com/office/drawing/2014/main" id="{83833D75-7EB5-4939-805D-374C3EE62E5A}"/>
              </a:ext>
            </a:extLst>
          </p:cNvPr>
          <p:cNvSpPr/>
          <p:nvPr/>
        </p:nvSpPr>
        <p:spPr>
          <a:xfrm>
            <a:off x="1688866" y="809818"/>
            <a:ext cx="2287109" cy="26122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Screenshot_2021-03-24 Class-5 Science Inner - Class-5 Science com opt p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97" y="434004"/>
            <a:ext cx="2702998" cy="32235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4674" y="3657600"/>
            <a:ext cx="5656217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পঞ্চম 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বিজ্ঞান।অধ্যায়ঃ৩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উদ্ভিদ ও প্রাণীর জন্য পানি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জীবের জন্য পানি অত্যন্ত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.......... তাপমাত্রা বজায় রাখতে সাহায্য করে।</a:t>
            </a:r>
          </a:p>
        </p:txBody>
      </p:sp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DA8C94-C7DF-4DC2-A544-5DB34BE8489D}"/>
              </a:ext>
            </a:extLst>
          </p:cNvPr>
          <p:cNvSpPr/>
          <p:nvPr/>
        </p:nvSpPr>
        <p:spPr>
          <a:xfrm>
            <a:off x="545686" y="2188737"/>
            <a:ext cx="413388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7914A1-EF5D-45AE-8B65-21A445981687}"/>
              </a:ext>
            </a:extLst>
          </p:cNvPr>
          <p:cNvSpPr/>
          <p:nvPr/>
        </p:nvSpPr>
        <p:spPr>
          <a:xfrm>
            <a:off x="290191" y="3437925"/>
            <a:ext cx="11301173" cy="168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জীবনে পানির প্রয়োজনীয়তা ব্যাখ্যা করতে পারবে।</a:t>
            </a:r>
            <a:endParaRPr lang="as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DCB751-133C-4F3F-A8A2-F3C9978DB46D}"/>
              </a:ext>
            </a:extLst>
          </p:cNvPr>
          <p:cNvSpPr/>
          <p:nvPr/>
        </p:nvSpPr>
        <p:spPr>
          <a:xfrm>
            <a:off x="3651958" y="651057"/>
            <a:ext cx="3824607" cy="10970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90099" y="332590"/>
            <a:ext cx="748474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</a:t>
            </a:r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</a:p>
          <a:p>
            <a:endParaRPr lang="en-US" sz="32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7" y="1631641"/>
            <a:ext cx="5329646" cy="433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index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9" y="1760019"/>
            <a:ext cx="5530348" cy="420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80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08015" y="816207"/>
            <a:ext cx="5867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2351903" y="2857500"/>
            <a:ext cx="7086600" cy="10668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প্রাণীর জন্য পানি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6" y="288030"/>
            <a:ext cx="11518703" cy="57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0" y="158257"/>
            <a:ext cx="11851075" cy="60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3" y="1730812"/>
            <a:ext cx="8478433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266</Words>
  <Application>Microsoft Office PowerPoint</Application>
  <PresentationFormat>Widescreen</PresentationFormat>
  <Paragraphs>42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Porahati School</cp:lastModifiedBy>
  <cp:revision>839</cp:revision>
  <dcterms:created xsi:type="dcterms:W3CDTF">2020-11-03T15:24:20Z</dcterms:created>
  <dcterms:modified xsi:type="dcterms:W3CDTF">2021-06-11T07:09:36Z</dcterms:modified>
</cp:coreProperties>
</file>