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D84AD-4161-4064-98F9-8DAB8B8A65AB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FB2B780-8E98-42A4-9D19-BC98AF10944C}">
      <dgm:prSet/>
      <dgm:spPr/>
      <dgm:t>
        <a:bodyPr/>
        <a:lstStyle/>
        <a:p>
          <a:r>
            <a:rPr lang="en-US"/>
            <a:t>রাজনৈতিক দলের বৈশিষ্ট্যঃ</a:t>
          </a:r>
        </a:p>
      </dgm:t>
    </dgm:pt>
    <dgm:pt modelId="{CCAF62EE-051C-4E64-B6FC-F048D9EF4039}" type="parTrans" cxnId="{518AFDE6-B214-48D0-85B1-4943EEF3F1B3}">
      <dgm:prSet/>
      <dgm:spPr/>
      <dgm:t>
        <a:bodyPr/>
        <a:lstStyle/>
        <a:p>
          <a:endParaRPr lang="en-US"/>
        </a:p>
      </dgm:t>
    </dgm:pt>
    <dgm:pt modelId="{A703A796-0367-4D3C-B3E8-92EF7881A008}" type="sibTrans" cxnId="{518AFDE6-B214-48D0-85B1-4943EEF3F1B3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5EAD5E20-B045-4CEC-BA43-5B440AB84732}">
      <dgm:prSet/>
      <dgm:spPr/>
      <dgm:t>
        <a:bodyPr/>
        <a:lstStyle/>
        <a:p>
          <a:r>
            <a:rPr lang="en-US"/>
            <a:t>রাজনৈতিক দল নিয়মতান্ত্রিকভাবে ক্ষমতা দখলের চেষ্টা করে।</a:t>
          </a:r>
        </a:p>
      </dgm:t>
    </dgm:pt>
    <dgm:pt modelId="{9C91C266-C2E4-45DA-946A-F385EA2284CC}" type="parTrans" cxnId="{942B0540-60BA-45E6-8B4C-79FB5A3DA1DD}">
      <dgm:prSet/>
      <dgm:spPr/>
      <dgm:t>
        <a:bodyPr/>
        <a:lstStyle/>
        <a:p>
          <a:endParaRPr lang="en-US"/>
        </a:p>
      </dgm:t>
    </dgm:pt>
    <dgm:pt modelId="{EB14BD5F-86DB-4A1D-9084-14D4130B988C}" type="sibTrans" cxnId="{942B0540-60BA-45E6-8B4C-79FB5A3DA1DD}">
      <dgm:prSet phldrT="2" phldr="0"/>
      <dgm:spPr/>
      <dgm:t>
        <a:bodyPr/>
        <a:lstStyle/>
        <a:p>
          <a:r>
            <a:rPr lang="en-US" dirty="0"/>
            <a:t>2</a:t>
          </a:r>
        </a:p>
      </dgm:t>
    </dgm:pt>
    <dgm:pt modelId="{DF5F16FD-A78F-4A7F-BC1E-F5A2B57D0A4F}">
      <dgm:prSet/>
      <dgm:spPr/>
      <dgm:t>
        <a:bodyPr/>
        <a:lstStyle/>
        <a:p>
          <a:r>
            <a:rPr lang="en-US"/>
            <a:t>একই নীতি বা আদর্শের অধিকারী কতিপয় জনগণের রাজনৈতিক সংগঠন।</a:t>
          </a:r>
        </a:p>
      </dgm:t>
    </dgm:pt>
    <dgm:pt modelId="{6898F024-39E9-4DA6-9131-D47EC073BCB4}" type="parTrans" cxnId="{FE66BFED-DC46-4567-A1FA-8B9623A1E08F}">
      <dgm:prSet/>
      <dgm:spPr/>
      <dgm:t>
        <a:bodyPr/>
        <a:lstStyle/>
        <a:p>
          <a:endParaRPr lang="en-US"/>
        </a:p>
      </dgm:t>
    </dgm:pt>
    <dgm:pt modelId="{90C470DB-CC2E-464C-B665-BA4A9C8736E7}" type="sibTrans" cxnId="{FE66BFED-DC46-4567-A1FA-8B9623A1E08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6952A64-F05B-46EB-9A79-75B20E493906}">
      <dgm:prSet/>
      <dgm:spPr/>
      <dgm:t>
        <a:bodyPr/>
        <a:lstStyle/>
        <a:p>
          <a:r>
            <a:rPr lang="en-US"/>
            <a:t>রাজনৈতিক দল ছোট হতে পারে আবার বড় আকারের হতে পারে।</a:t>
          </a:r>
        </a:p>
      </dgm:t>
    </dgm:pt>
    <dgm:pt modelId="{170AB4C1-E2F0-43FA-87CB-EE5F21E7C448}" type="parTrans" cxnId="{6386A60F-3E61-46FB-9FA4-3ADD82FD6247}">
      <dgm:prSet/>
      <dgm:spPr/>
      <dgm:t>
        <a:bodyPr/>
        <a:lstStyle/>
        <a:p>
          <a:endParaRPr lang="en-US"/>
        </a:p>
      </dgm:t>
    </dgm:pt>
    <dgm:pt modelId="{5EC5FDAE-2A59-41AA-B107-511D4E5626BC}" type="sibTrans" cxnId="{6386A60F-3E61-46FB-9FA4-3ADD82FD6247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E85112D4-86AE-4DD0-8DE2-21217D383293}">
      <dgm:prSet/>
      <dgm:spPr/>
      <dgm:t>
        <a:bodyPr/>
        <a:lstStyle/>
        <a:p>
          <a:r>
            <a:rPr lang="en-US"/>
            <a:t>রাজনৈতিক দলের নির্দিষ্ট নীতি, আদর্শ ও কর্মসূচি থাকে।</a:t>
          </a:r>
        </a:p>
      </dgm:t>
    </dgm:pt>
    <dgm:pt modelId="{8D658A56-7A87-461F-B085-F4A7AF94F5D8}" type="parTrans" cxnId="{E2B6CF10-AE5E-4253-B5AB-339E44364061}">
      <dgm:prSet/>
      <dgm:spPr/>
      <dgm:t>
        <a:bodyPr/>
        <a:lstStyle/>
        <a:p>
          <a:endParaRPr lang="en-US"/>
        </a:p>
      </dgm:t>
    </dgm:pt>
    <dgm:pt modelId="{70950B12-BCC6-4497-AD27-038ECA35BAC1}" type="sibTrans" cxnId="{E2B6CF10-AE5E-4253-B5AB-339E44364061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7A9B9F08-F79F-4929-9278-3DC603B39371}">
      <dgm:prSet/>
      <dgm:spPr/>
      <dgm:t>
        <a:bodyPr/>
        <a:lstStyle/>
        <a:p>
          <a:r>
            <a:rPr lang="en-US"/>
            <a:t>বিশ্বে প্রায় সবধরনের সরকার ব্যবস্থায় রাজনৈতিক দলের উপস্থিতি লক্ষ করা যায়।</a:t>
          </a:r>
        </a:p>
      </dgm:t>
    </dgm:pt>
    <dgm:pt modelId="{456E0BA6-602D-4FA8-92FB-5A23F667A546}" type="parTrans" cxnId="{B63F21DE-F7E0-4133-9BE0-7169CAAFB6A2}">
      <dgm:prSet/>
      <dgm:spPr/>
      <dgm:t>
        <a:bodyPr/>
        <a:lstStyle/>
        <a:p>
          <a:endParaRPr lang="en-US"/>
        </a:p>
      </dgm:t>
    </dgm:pt>
    <dgm:pt modelId="{FF6E3365-3A67-4F6A-982E-73C07BB67767}" type="sibTrans" cxnId="{B63F21DE-F7E0-4133-9BE0-7169CAAFB6A2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D71FB977-EB4A-47E0-8D45-451544C9EA2A}">
      <dgm:prSet/>
      <dgm:spPr/>
      <dgm:t>
        <a:bodyPr/>
        <a:lstStyle/>
        <a:p>
          <a:r>
            <a:rPr lang="en-US"/>
            <a:t>প্রত্যেক রাজনৈতিক দলের লক্ষ থাকে বৈধ উপায়ে ক্ষমতা দখল করে সরকার গঠন করা এবং দলের নীতি ও কর্মসূচি বাস্তবায়ন করা।</a:t>
          </a:r>
        </a:p>
      </dgm:t>
    </dgm:pt>
    <dgm:pt modelId="{85C1C23D-912C-4211-AAEE-5875ADD404B5}" type="parTrans" cxnId="{83CA2A1F-B202-45B6-8155-D5A9571534DA}">
      <dgm:prSet/>
      <dgm:spPr/>
      <dgm:t>
        <a:bodyPr/>
        <a:lstStyle/>
        <a:p>
          <a:endParaRPr lang="en-US"/>
        </a:p>
      </dgm:t>
    </dgm:pt>
    <dgm:pt modelId="{71613D97-7C82-40A9-87D5-938CD9E94D44}" type="sibTrans" cxnId="{83CA2A1F-B202-45B6-8155-D5A9571534DA}">
      <dgm:prSet phldrT="7" phldr="0"/>
      <dgm:spPr/>
      <dgm:t>
        <a:bodyPr/>
        <a:lstStyle/>
        <a:p>
          <a:r>
            <a:rPr lang="en-US"/>
            <a:t>7</a:t>
          </a:r>
        </a:p>
      </dgm:t>
    </dgm:pt>
    <dgm:pt modelId="{A62D069C-BE66-4593-88C1-5CB7F37FB487}">
      <dgm:prSet/>
      <dgm:spPr/>
      <dgm:t>
        <a:bodyPr/>
        <a:lstStyle/>
        <a:p>
          <a:r>
            <a:rPr lang="en-US"/>
            <a:t>রাজনৈতিক দল জাতীয় স্বার্থ সংরক্ষণ করতে সচেষ্ট থাকে।  </a:t>
          </a:r>
        </a:p>
      </dgm:t>
    </dgm:pt>
    <dgm:pt modelId="{0E315CD4-467D-4DD0-96DE-39AA96CCDFFB}" type="parTrans" cxnId="{A4614B2E-F86D-44B7-9B1A-4C47769E009A}">
      <dgm:prSet/>
      <dgm:spPr/>
      <dgm:t>
        <a:bodyPr/>
        <a:lstStyle/>
        <a:p>
          <a:endParaRPr lang="en-US"/>
        </a:p>
      </dgm:t>
    </dgm:pt>
    <dgm:pt modelId="{47E554CC-E9A8-40B4-9003-91440B3EAFE5}" type="sibTrans" cxnId="{A4614B2E-F86D-44B7-9B1A-4C47769E009A}">
      <dgm:prSet phldrT="8" phldr="0"/>
      <dgm:spPr/>
      <dgm:t>
        <a:bodyPr/>
        <a:lstStyle/>
        <a:p>
          <a:r>
            <a:rPr lang="en-US"/>
            <a:t>8</a:t>
          </a:r>
        </a:p>
      </dgm:t>
    </dgm:pt>
    <dgm:pt modelId="{A573365E-235D-48AE-980A-DF24CC7BCC43}" type="pres">
      <dgm:prSet presAssocID="{3F7D84AD-4161-4064-98F9-8DAB8B8A65AB}" presName="linearFlow" presStyleCnt="0">
        <dgm:presLayoutVars>
          <dgm:dir/>
          <dgm:animLvl val="lvl"/>
          <dgm:resizeHandles val="exact"/>
        </dgm:presLayoutVars>
      </dgm:prSet>
      <dgm:spPr/>
    </dgm:pt>
    <dgm:pt modelId="{2033EBA6-9343-41E5-A393-F1B3B95CEB6D}" type="pres">
      <dgm:prSet presAssocID="{2FB2B780-8E98-42A4-9D19-BC98AF10944C}" presName="compositeNode" presStyleCnt="0"/>
      <dgm:spPr/>
    </dgm:pt>
    <dgm:pt modelId="{0F75E555-3B02-4C06-8377-F3C27054604C}" type="pres">
      <dgm:prSet presAssocID="{2FB2B780-8E98-42A4-9D19-BC98AF10944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2D96161-8CDA-4606-91A6-E390E24197BC}" type="pres">
      <dgm:prSet presAssocID="{2FB2B780-8E98-42A4-9D19-BC98AF10944C}" presName="parSh" presStyleCnt="0"/>
      <dgm:spPr/>
    </dgm:pt>
    <dgm:pt modelId="{C7E32E9D-03FF-497B-B2E1-76C73568B352}" type="pres">
      <dgm:prSet presAssocID="{2FB2B780-8E98-42A4-9D19-BC98AF10944C}" presName="lineNode" presStyleLbl="alignAccFollowNode1" presStyleIdx="0" presStyleCnt="24"/>
      <dgm:spPr/>
    </dgm:pt>
    <dgm:pt modelId="{37EDCDDD-3AA2-407E-8910-ED803254749E}" type="pres">
      <dgm:prSet presAssocID="{2FB2B780-8E98-42A4-9D19-BC98AF10944C}" presName="lineArrowNode" presStyleLbl="alignAccFollowNode1" presStyleIdx="1" presStyleCnt="24"/>
      <dgm:spPr/>
    </dgm:pt>
    <dgm:pt modelId="{DAF50D19-E844-4BEB-A34A-8B08C46A66A5}" type="pres">
      <dgm:prSet presAssocID="{A703A796-0367-4D3C-B3E8-92EF7881A008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CA9B3F5A-8491-434D-8BCA-935C2A139423}" type="pres">
      <dgm:prSet presAssocID="{A703A796-0367-4D3C-B3E8-92EF7881A008}" presName="spacerBetweenCircleAndCallout" presStyleCnt="0">
        <dgm:presLayoutVars/>
      </dgm:prSet>
      <dgm:spPr/>
    </dgm:pt>
    <dgm:pt modelId="{30F17E2B-8179-48D9-A7B5-D4BA2C8C83E4}" type="pres">
      <dgm:prSet presAssocID="{2FB2B780-8E98-42A4-9D19-BC98AF10944C}" presName="nodeText" presStyleLbl="alignAccFollowNode1" presStyleIdx="2" presStyleCnt="24">
        <dgm:presLayoutVars>
          <dgm:bulletEnabled val="1"/>
        </dgm:presLayoutVars>
      </dgm:prSet>
      <dgm:spPr/>
    </dgm:pt>
    <dgm:pt modelId="{3948F5BD-AE71-4B9C-A82B-A02E5038FD8E}" type="pres">
      <dgm:prSet presAssocID="{A703A796-0367-4D3C-B3E8-92EF7881A008}" presName="sibTransComposite" presStyleCnt="0"/>
      <dgm:spPr/>
    </dgm:pt>
    <dgm:pt modelId="{376227F8-0DE0-4C31-BB30-8DDC461C8673}" type="pres">
      <dgm:prSet presAssocID="{5EAD5E20-B045-4CEC-BA43-5B440AB84732}" presName="compositeNode" presStyleCnt="0"/>
      <dgm:spPr/>
    </dgm:pt>
    <dgm:pt modelId="{E0C99EEF-D7E9-4C79-961B-A533FDF33C09}" type="pres">
      <dgm:prSet presAssocID="{5EAD5E20-B045-4CEC-BA43-5B440AB8473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3868F00-253A-4CE0-8E3B-3F0DF8D57448}" type="pres">
      <dgm:prSet presAssocID="{5EAD5E20-B045-4CEC-BA43-5B440AB84732}" presName="parSh" presStyleCnt="0"/>
      <dgm:spPr/>
    </dgm:pt>
    <dgm:pt modelId="{F26721A1-B99B-4524-92FD-E5BCCE2E742D}" type="pres">
      <dgm:prSet presAssocID="{5EAD5E20-B045-4CEC-BA43-5B440AB84732}" presName="lineNode" presStyleLbl="alignAccFollowNode1" presStyleIdx="3" presStyleCnt="24"/>
      <dgm:spPr/>
    </dgm:pt>
    <dgm:pt modelId="{48A3CEE6-CB3F-4D81-953E-B0AC6B8DD310}" type="pres">
      <dgm:prSet presAssocID="{5EAD5E20-B045-4CEC-BA43-5B440AB84732}" presName="lineArrowNode" presStyleLbl="alignAccFollowNode1" presStyleIdx="4" presStyleCnt="24"/>
      <dgm:spPr/>
    </dgm:pt>
    <dgm:pt modelId="{9D70BDA9-6583-46C9-840E-6E9608A402E3}" type="pres">
      <dgm:prSet presAssocID="{EB14BD5F-86DB-4A1D-9084-14D4130B988C}" presName="sibTransNodeCircle" presStyleLbl="alignNode1" presStyleIdx="1" presStyleCnt="8">
        <dgm:presLayoutVars>
          <dgm:chMax val="0"/>
          <dgm:bulletEnabled/>
        </dgm:presLayoutVars>
      </dgm:prSet>
      <dgm:spPr/>
    </dgm:pt>
    <dgm:pt modelId="{C9BE9EC3-1DE6-49C3-A5D2-75E8A6D9388B}" type="pres">
      <dgm:prSet presAssocID="{EB14BD5F-86DB-4A1D-9084-14D4130B988C}" presName="spacerBetweenCircleAndCallout" presStyleCnt="0">
        <dgm:presLayoutVars/>
      </dgm:prSet>
      <dgm:spPr/>
    </dgm:pt>
    <dgm:pt modelId="{2507FCCA-A751-4B3E-8B82-3890DC386BD3}" type="pres">
      <dgm:prSet presAssocID="{5EAD5E20-B045-4CEC-BA43-5B440AB84732}" presName="nodeText" presStyleLbl="alignAccFollowNode1" presStyleIdx="5" presStyleCnt="24">
        <dgm:presLayoutVars>
          <dgm:bulletEnabled val="1"/>
        </dgm:presLayoutVars>
      </dgm:prSet>
      <dgm:spPr/>
    </dgm:pt>
    <dgm:pt modelId="{94D6378F-5AAF-4059-9BE9-4A668A826A7A}" type="pres">
      <dgm:prSet presAssocID="{EB14BD5F-86DB-4A1D-9084-14D4130B988C}" presName="sibTransComposite" presStyleCnt="0"/>
      <dgm:spPr/>
    </dgm:pt>
    <dgm:pt modelId="{52535181-8E05-44FE-B358-E5D6E1229825}" type="pres">
      <dgm:prSet presAssocID="{DF5F16FD-A78F-4A7F-BC1E-F5A2B57D0A4F}" presName="compositeNode" presStyleCnt="0"/>
      <dgm:spPr/>
    </dgm:pt>
    <dgm:pt modelId="{A96A1A68-4611-4676-B830-53C621BFC650}" type="pres">
      <dgm:prSet presAssocID="{DF5F16FD-A78F-4A7F-BC1E-F5A2B57D0A4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0DCC167-E49B-41A3-8F35-2DC21242FC87}" type="pres">
      <dgm:prSet presAssocID="{DF5F16FD-A78F-4A7F-BC1E-F5A2B57D0A4F}" presName="parSh" presStyleCnt="0"/>
      <dgm:spPr/>
    </dgm:pt>
    <dgm:pt modelId="{A1FD9C8B-C818-410D-9DDA-5E784D14C60C}" type="pres">
      <dgm:prSet presAssocID="{DF5F16FD-A78F-4A7F-BC1E-F5A2B57D0A4F}" presName="lineNode" presStyleLbl="alignAccFollowNode1" presStyleIdx="6" presStyleCnt="24"/>
      <dgm:spPr/>
    </dgm:pt>
    <dgm:pt modelId="{728BDC58-0CFD-4D7C-A475-E1737E5DCE4F}" type="pres">
      <dgm:prSet presAssocID="{DF5F16FD-A78F-4A7F-BC1E-F5A2B57D0A4F}" presName="lineArrowNode" presStyleLbl="alignAccFollowNode1" presStyleIdx="7" presStyleCnt="24"/>
      <dgm:spPr/>
    </dgm:pt>
    <dgm:pt modelId="{BD4D2359-20BC-4FA9-8783-09AB00305589}" type="pres">
      <dgm:prSet presAssocID="{90C470DB-CC2E-464C-B665-BA4A9C8736E7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E44CD271-1976-461D-AB5F-8A8AA97C2FF3}" type="pres">
      <dgm:prSet presAssocID="{90C470DB-CC2E-464C-B665-BA4A9C8736E7}" presName="spacerBetweenCircleAndCallout" presStyleCnt="0">
        <dgm:presLayoutVars/>
      </dgm:prSet>
      <dgm:spPr/>
    </dgm:pt>
    <dgm:pt modelId="{46717E24-1C8A-4FC2-BF2E-EFA529F56BBA}" type="pres">
      <dgm:prSet presAssocID="{DF5F16FD-A78F-4A7F-BC1E-F5A2B57D0A4F}" presName="nodeText" presStyleLbl="alignAccFollowNode1" presStyleIdx="8" presStyleCnt="24">
        <dgm:presLayoutVars>
          <dgm:bulletEnabled val="1"/>
        </dgm:presLayoutVars>
      </dgm:prSet>
      <dgm:spPr/>
    </dgm:pt>
    <dgm:pt modelId="{692C446F-28F7-4C94-BF64-C604F7F4B8AC}" type="pres">
      <dgm:prSet presAssocID="{90C470DB-CC2E-464C-B665-BA4A9C8736E7}" presName="sibTransComposite" presStyleCnt="0"/>
      <dgm:spPr/>
    </dgm:pt>
    <dgm:pt modelId="{E3D86264-31AA-4C36-9A27-35B25A7FB54D}" type="pres">
      <dgm:prSet presAssocID="{C6952A64-F05B-46EB-9A79-75B20E493906}" presName="compositeNode" presStyleCnt="0"/>
      <dgm:spPr/>
    </dgm:pt>
    <dgm:pt modelId="{014BE319-EE3F-49E9-BFE8-D00322FB1741}" type="pres">
      <dgm:prSet presAssocID="{C6952A64-F05B-46EB-9A79-75B20E49390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8E3DCE1-AC66-47B5-AEAD-FB66F4F416AA}" type="pres">
      <dgm:prSet presAssocID="{C6952A64-F05B-46EB-9A79-75B20E493906}" presName="parSh" presStyleCnt="0"/>
      <dgm:spPr/>
    </dgm:pt>
    <dgm:pt modelId="{D534D819-FD06-476E-B45A-338AF8521469}" type="pres">
      <dgm:prSet presAssocID="{C6952A64-F05B-46EB-9A79-75B20E493906}" presName="lineNode" presStyleLbl="alignAccFollowNode1" presStyleIdx="9" presStyleCnt="24"/>
      <dgm:spPr/>
    </dgm:pt>
    <dgm:pt modelId="{9C28DEFD-CDB2-49EC-A76D-F16BC99B5F6B}" type="pres">
      <dgm:prSet presAssocID="{C6952A64-F05B-46EB-9A79-75B20E493906}" presName="lineArrowNode" presStyleLbl="alignAccFollowNode1" presStyleIdx="10" presStyleCnt="24"/>
      <dgm:spPr/>
    </dgm:pt>
    <dgm:pt modelId="{85CF4D31-7D1D-42AD-AFDC-5E43105EC83B}" type="pres">
      <dgm:prSet presAssocID="{5EC5FDAE-2A59-41AA-B107-511D4E5626BC}" presName="sibTransNodeCircle" presStyleLbl="alignNode1" presStyleIdx="3" presStyleCnt="8">
        <dgm:presLayoutVars>
          <dgm:chMax val="0"/>
          <dgm:bulletEnabled/>
        </dgm:presLayoutVars>
      </dgm:prSet>
      <dgm:spPr/>
    </dgm:pt>
    <dgm:pt modelId="{A9897E98-C7C3-4F7B-9B07-A285F819A094}" type="pres">
      <dgm:prSet presAssocID="{5EC5FDAE-2A59-41AA-B107-511D4E5626BC}" presName="spacerBetweenCircleAndCallout" presStyleCnt="0">
        <dgm:presLayoutVars/>
      </dgm:prSet>
      <dgm:spPr/>
    </dgm:pt>
    <dgm:pt modelId="{C388F285-4365-4BD5-A3D5-57C82886AF7B}" type="pres">
      <dgm:prSet presAssocID="{C6952A64-F05B-46EB-9A79-75B20E493906}" presName="nodeText" presStyleLbl="alignAccFollowNode1" presStyleIdx="11" presStyleCnt="24">
        <dgm:presLayoutVars>
          <dgm:bulletEnabled val="1"/>
        </dgm:presLayoutVars>
      </dgm:prSet>
      <dgm:spPr/>
    </dgm:pt>
    <dgm:pt modelId="{92B9998E-9E88-4643-80F5-85BF7700BC5B}" type="pres">
      <dgm:prSet presAssocID="{5EC5FDAE-2A59-41AA-B107-511D4E5626BC}" presName="sibTransComposite" presStyleCnt="0"/>
      <dgm:spPr/>
    </dgm:pt>
    <dgm:pt modelId="{6D8BB187-F828-4CF2-85BE-F7EC76F46BFA}" type="pres">
      <dgm:prSet presAssocID="{E85112D4-86AE-4DD0-8DE2-21217D383293}" presName="compositeNode" presStyleCnt="0"/>
      <dgm:spPr/>
    </dgm:pt>
    <dgm:pt modelId="{F9308E11-90CC-42D9-A8D1-AD186DD4DC86}" type="pres">
      <dgm:prSet presAssocID="{E85112D4-86AE-4DD0-8DE2-21217D38329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AEF329C-B747-4B62-9EEB-88268FDC4B49}" type="pres">
      <dgm:prSet presAssocID="{E85112D4-86AE-4DD0-8DE2-21217D383293}" presName="parSh" presStyleCnt="0"/>
      <dgm:spPr/>
    </dgm:pt>
    <dgm:pt modelId="{64D550F7-333B-4C01-8CED-2294E222DDBE}" type="pres">
      <dgm:prSet presAssocID="{E85112D4-86AE-4DD0-8DE2-21217D383293}" presName="lineNode" presStyleLbl="alignAccFollowNode1" presStyleIdx="12" presStyleCnt="24"/>
      <dgm:spPr/>
    </dgm:pt>
    <dgm:pt modelId="{D986A5EE-09BC-4079-89B8-570FE220697A}" type="pres">
      <dgm:prSet presAssocID="{E85112D4-86AE-4DD0-8DE2-21217D383293}" presName="lineArrowNode" presStyleLbl="alignAccFollowNode1" presStyleIdx="13" presStyleCnt="24"/>
      <dgm:spPr/>
    </dgm:pt>
    <dgm:pt modelId="{2B4F9BCF-B8FA-4317-8C02-84555AC0A014}" type="pres">
      <dgm:prSet presAssocID="{70950B12-BCC6-4497-AD27-038ECA35BAC1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096DD830-1420-4990-A6AC-4E5655310377}" type="pres">
      <dgm:prSet presAssocID="{70950B12-BCC6-4497-AD27-038ECA35BAC1}" presName="spacerBetweenCircleAndCallout" presStyleCnt="0">
        <dgm:presLayoutVars/>
      </dgm:prSet>
      <dgm:spPr/>
    </dgm:pt>
    <dgm:pt modelId="{84AB9E9E-C137-4247-9357-12A33B956C7D}" type="pres">
      <dgm:prSet presAssocID="{E85112D4-86AE-4DD0-8DE2-21217D383293}" presName="nodeText" presStyleLbl="alignAccFollowNode1" presStyleIdx="14" presStyleCnt="24">
        <dgm:presLayoutVars>
          <dgm:bulletEnabled val="1"/>
        </dgm:presLayoutVars>
      </dgm:prSet>
      <dgm:spPr/>
    </dgm:pt>
    <dgm:pt modelId="{98890737-BE20-4031-A82F-1704F59D26FF}" type="pres">
      <dgm:prSet presAssocID="{70950B12-BCC6-4497-AD27-038ECA35BAC1}" presName="sibTransComposite" presStyleCnt="0"/>
      <dgm:spPr/>
    </dgm:pt>
    <dgm:pt modelId="{6CB518A8-4306-4949-9838-428DFC3C1815}" type="pres">
      <dgm:prSet presAssocID="{7A9B9F08-F79F-4929-9278-3DC603B39371}" presName="compositeNode" presStyleCnt="0"/>
      <dgm:spPr/>
    </dgm:pt>
    <dgm:pt modelId="{E5190E8C-8093-4356-BCC2-CE3032C3982D}" type="pres">
      <dgm:prSet presAssocID="{7A9B9F08-F79F-4929-9278-3DC603B3937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4853108-D07B-4138-97A4-74053F31E42E}" type="pres">
      <dgm:prSet presAssocID="{7A9B9F08-F79F-4929-9278-3DC603B39371}" presName="parSh" presStyleCnt="0"/>
      <dgm:spPr/>
    </dgm:pt>
    <dgm:pt modelId="{42C64948-5D98-49CF-A2E2-B1A8638910B8}" type="pres">
      <dgm:prSet presAssocID="{7A9B9F08-F79F-4929-9278-3DC603B39371}" presName="lineNode" presStyleLbl="alignAccFollowNode1" presStyleIdx="15" presStyleCnt="24"/>
      <dgm:spPr/>
    </dgm:pt>
    <dgm:pt modelId="{BB3501A9-A786-4F07-AD6D-7464B1038AFA}" type="pres">
      <dgm:prSet presAssocID="{7A9B9F08-F79F-4929-9278-3DC603B39371}" presName="lineArrowNode" presStyleLbl="alignAccFollowNode1" presStyleIdx="16" presStyleCnt="24"/>
      <dgm:spPr/>
    </dgm:pt>
    <dgm:pt modelId="{F8825D5F-7DDC-4488-95A5-C8B3E82764F6}" type="pres">
      <dgm:prSet presAssocID="{FF6E3365-3A67-4F6A-982E-73C07BB67767}" presName="sibTransNodeCircle" presStyleLbl="alignNode1" presStyleIdx="5" presStyleCnt="8">
        <dgm:presLayoutVars>
          <dgm:chMax val="0"/>
          <dgm:bulletEnabled/>
        </dgm:presLayoutVars>
      </dgm:prSet>
      <dgm:spPr/>
    </dgm:pt>
    <dgm:pt modelId="{D9DCF383-5F96-4076-AE69-117CC2128EFF}" type="pres">
      <dgm:prSet presAssocID="{FF6E3365-3A67-4F6A-982E-73C07BB67767}" presName="spacerBetweenCircleAndCallout" presStyleCnt="0">
        <dgm:presLayoutVars/>
      </dgm:prSet>
      <dgm:spPr/>
    </dgm:pt>
    <dgm:pt modelId="{23C75B96-50C0-431C-8FB0-A5505999C2C8}" type="pres">
      <dgm:prSet presAssocID="{7A9B9F08-F79F-4929-9278-3DC603B39371}" presName="nodeText" presStyleLbl="alignAccFollowNode1" presStyleIdx="17" presStyleCnt="24">
        <dgm:presLayoutVars>
          <dgm:bulletEnabled val="1"/>
        </dgm:presLayoutVars>
      </dgm:prSet>
      <dgm:spPr/>
    </dgm:pt>
    <dgm:pt modelId="{59999DBF-66EB-4FFE-B703-41207A3BF4C7}" type="pres">
      <dgm:prSet presAssocID="{FF6E3365-3A67-4F6A-982E-73C07BB67767}" presName="sibTransComposite" presStyleCnt="0"/>
      <dgm:spPr/>
    </dgm:pt>
    <dgm:pt modelId="{E92A347B-8F58-4B6B-8380-BFCF48EA51E9}" type="pres">
      <dgm:prSet presAssocID="{D71FB977-EB4A-47E0-8D45-451544C9EA2A}" presName="compositeNode" presStyleCnt="0"/>
      <dgm:spPr/>
    </dgm:pt>
    <dgm:pt modelId="{BB82D036-D772-4325-B6D0-40D0457AF623}" type="pres">
      <dgm:prSet presAssocID="{D71FB977-EB4A-47E0-8D45-451544C9EA2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715A032-9D4B-4762-92EB-85312DE85B81}" type="pres">
      <dgm:prSet presAssocID="{D71FB977-EB4A-47E0-8D45-451544C9EA2A}" presName="parSh" presStyleCnt="0"/>
      <dgm:spPr/>
    </dgm:pt>
    <dgm:pt modelId="{489E0DCE-9437-4F4E-9BBA-27A55558ED06}" type="pres">
      <dgm:prSet presAssocID="{D71FB977-EB4A-47E0-8D45-451544C9EA2A}" presName="lineNode" presStyleLbl="alignAccFollowNode1" presStyleIdx="18" presStyleCnt="24"/>
      <dgm:spPr/>
    </dgm:pt>
    <dgm:pt modelId="{2AE1190D-0D57-41C0-A74A-D4112AC3D418}" type="pres">
      <dgm:prSet presAssocID="{D71FB977-EB4A-47E0-8D45-451544C9EA2A}" presName="lineArrowNode" presStyleLbl="alignAccFollowNode1" presStyleIdx="19" presStyleCnt="24"/>
      <dgm:spPr/>
    </dgm:pt>
    <dgm:pt modelId="{BB72E966-9DBD-4EB7-BCC1-906306D11E5D}" type="pres">
      <dgm:prSet presAssocID="{71613D97-7C82-40A9-87D5-938CD9E94D44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2918B721-4AF9-4B4C-A83C-3C40A0D39E73}" type="pres">
      <dgm:prSet presAssocID="{71613D97-7C82-40A9-87D5-938CD9E94D44}" presName="spacerBetweenCircleAndCallout" presStyleCnt="0">
        <dgm:presLayoutVars/>
      </dgm:prSet>
      <dgm:spPr/>
    </dgm:pt>
    <dgm:pt modelId="{1AE2D84A-CA3B-4B5D-A371-E9B145CD1546}" type="pres">
      <dgm:prSet presAssocID="{D71FB977-EB4A-47E0-8D45-451544C9EA2A}" presName="nodeText" presStyleLbl="alignAccFollowNode1" presStyleIdx="20" presStyleCnt="24">
        <dgm:presLayoutVars>
          <dgm:bulletEnabled val="1"/>
        </dgm:presLayoutVars>
      </dgm:prSet>
      <dgm:spPr/>
    </dgm:pt>
    <dgm:pt modelId="{53C558A3-947D-435C-9545-E3BA47423C38}" type="pres">
      <dgm:prSet presAssocID="{71613D97-7C82-40A9-87D5-938CD9E94D44}" presName="sibTransComposite" presStyleCnt="0"/>
      <dgm:spPr/>
    </dgm:pt>
    <dgm:pt modelId="{A22B5AD0-2C77-434F-852F-DB183402DBD3}" type="pres">
      <dgm:prSet presAssocID="{A62D069C-BE66-4593-88C1-5CB7F37FB487}" presName="compositeNode" presStyleCnt="0"/>
      <dgm:spPr/>
    </dgm:pt>
    <dgm:pt modelId="{DDC92D16-0EF3-4C3B-9338-9809E8E54EE4}" type="pres">
      <dgm:prSet presAssocID="{A62D069C-BE66-4593-88C1-5CB7F37FB48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1D64AF7-25CE-4941-BE99-05B354F0D6D3}" type="pres">
      <dgm:prSet presAssocID="{A62D069C-BE66-4593-88C1-5CB7F37FB487}" presName="parSh" presStyleCnt="0"/>
      <dgm:spPr/>
    </dgm:pt>
    <dgm:pt modelId="{99D8DF86-AEE1-48DD-93D4-290E2AEA6BAF}" type="pres">
      <dgm:prSet presAssocID="{A62D069C-BE66-4593-88C1-5CB7F37FB487}" presName="lineNode" presStyleLbl="alignAccFollowNode1" presStyleIdx="21" presStyleCnt="24"/>
      <dgm:spPr/>
    </dgm:pt>
    <dgm:pt modelId="{B6F1E859-A589-449F-9457-59D239A5BF00}" type="pres">
      <dgm:prSet presAssocID="{A62D069C-BE66-4593-88C1-5CB7F37FB487}" presName="lineArrowNode" presStyleLbl="alignAccFollowNode1" presStyleIdx="22" presStyleCnt="24"/>
      <dgm:spPr/>
    </dgm:pt>
    <dgm:pt modelId="{7E62B73B-C395-4ACC-8403-C1749E191B9D}" type="pres">
      <dgm:prSet presAssocID="{47E554CC-E9A8-40B4-9003-91440B3EAFE5}" presName="sibTransNodeCircle" presStyleLbl="alignNode1" presStyleIdx="7" presStyleCnt="8">
        <dgm:presLayoutVars>
          <dgm:chMax val="0"/>
          <dgm:bulletEnabled/>
        </dgm:presLayoutVars>
      </dgm:prSet>
      <dgm:spPr/>
    </dgm:pt>
    <dgm:pt modelId="{61DF4E11-2D3C-4F47-AA9D-92F965A4659D}" type="pres">
      <dgm:prSet presAssocID="{47E554CC-E9A8-40B4-9003-91440B3EAFE5}" presName="spacerBetweenCircleAndCallout" presStyleCnt="0">
        <dgm:presLayoutVars/>
      </dgm:prSet>
      <dgm:spPr/>
    </dgm:pt>
    <dgm:pt modelId="{C87B10A4-2381-4C12-94F7-C41E10BD8E86}" type="pres">
      <dgm:prSet presAssocID="{A62D069C-BE66-4593-88C1-5CB7F37FB487}" presName="nodeText" presStyleLbl="alignAccFollowNode1" presStyleIdx="23" presStyleCnt="24">
        <dgm:presLayoutVars>
          <dgm:bulletEnabled val="1"/>
        </dgm:presLayoutVars>
      </dgm:prSet>
      <dgm:spPr/>
    </dgm:pt>
  </dgm:ptLst>
  <dgm:cxnLst>
    <dgm:cxn modelId="{6386A60F-3E61-46FB-9FA4-3ADD82FD6247}" srcId="{3F7D84AD-4161-4064-98F9-8DAB8B8A65AB}" destId="{C6952A64-F05B-46EB-9A79-75B20E493906}" srcOrd="3" destOrd="0" parTransId="{170AB4C1-E2F0-43FA-87CB-EE5F21E7C448}" sibTransId="{5EC5FDAE-2A59-41AA-B107-511D4E5626BC}"/>
    <dgm:cxn modelId="{E2B6CF10-AE5E-4253-B5AB-339E44364061}" srcId="{3F7D84AD-4161-4064-98F9-8DAB8B8A65AB}" destId="{E85112D4-86AE-4DD0-8DE2-21217D383293}" srcOrd="4" destOrd="0" parTransId="{8D658A56-7A87-461F-B085-F4A7AF94F5D8}" sibTransId="{70950B12-BCC6-4497-AD27-038ECA35BAC1}"/>
    <dgm:cxn modelId="{83CA2A1F-B202-45B6-8155-D5A9571534DA}" srcId="{3F7D84AD-4161-4064-98F9-8DAB8B8A65AB}" destId="{D71FB977-EB4A-47E0-8D45-451544C9EA2A}" srcOrd="6" destOrd="0" parTransId="{85C1C23D-912C-4211-AAEE-5875ADD404B5}" sibTransId="{71613D97-7C82-40A9-87D5-938CD9E94D44}"/>
    <dgm:cxn modelId="{E7483421-E37E-4EE8-A334-B2B9C3BAED01}" type="presOf" srcId="{DF5F16FD-A78F-4A7F-BC1E-F5A2B57D0A4F}" destId="{46717E24-1C8A-4FC2-BF2E-EFA529F56BBA}" srcOrd="0" destOrd="0" presId="urn:microsoft.com/office/officeart/2016/7/layout/LinearArrowProcessNumbered"/>
    <dgm:cxn modelId="{210AD826-90D5-4C82-BF7C-FBA1EB3D3C6E}" type="presOf" srcId="{2FB2B780-8E98-42A4-9D19-BC98AF10944C}" destId="{30F17E2B-8179-48D9-A7B5-D4BA2C8C83E4}" srcOrd="0" destOrd="0" presId="urn:microsoft.com/office/officeart/2016/7/layout/LinearArrowProcessNumbered"/>
    <dgm:cxn modelId="{A4614B2E-F86D-44B7-9B1A-4C47769E009A}" srcId="{3F7D84AD-4161-4064-98F9-8DAB8B8A65AB}" destId="{A62D069C-BE66-4593-88C1-5CB7F37FB487}" srcOrd="7" destOrd="0" parTransId="{0E315CD4-467D-4DD0-96DE-39AA96CCDFFB}" sibTransId="{47E554CC-E9A8-40B4-9003-91440B3EAFE5}"/>
    <dgm:cxn modelId="{CD964D33-4F78-42FC-A4D9-1B6C106DD57C}" type="presOf" srcId="{90C470DB-CC2E-464C-B665-BA4A9C8736E7}" destId="{BD4D2359-20BC-4FA9-8783-09AB00305589}" srcOrd="0" destOrd="0" presId="urn:microsoft.com/office/officeart/2016/7/layout/LinearArrowProcessNumbered"/>
    <dgm:cxn modelId="{446D583C-B275-4B2E-BB9E-B8C75AC56297}" type="presOf" srcId="{7A9B9F08-F79F-4929-9278-3DC603B39371}" destId="{23C75B96-50C0-431C-8FB0-A5505999C2C8}" srcOrd="0" destOrd="0" presId="urn:microsoft.com/office/officeart/2016/7/layout/LinearArrowProcessNumbered"/>
    <dgm:cxn modelId="{942B0540-60BA-45E6-8B4C-79FB5A3DA1DD}" srcId="{3F7D84AD-4161-4064-98F9-8DAB8B8A65AB}" destId="{5EAD5E20-B045-4CEC-BA43-5B440AB84732}" srcOrd="1" destOrd="0" parTransId="{9C91C266-C2E4-45DA-946A-F385EA2284CC}" sibTransId="{EB14BD5F-86DB-4A1D-9084-14D4130B988C}"/>
    <dgm:cxn modelId="{C88C9B7E-FF56-4155-90DB-7333716601FA}" type="presOf" srcId="{70950B12-BCC6-4497-AD27-038ECA35BAC1}" destId="{2B4F9BCF-B8FA-4317-8C02-84555AC0A014}" srcOrd="0" destOrd="0" presId="urn:microsoft.com/office/officeart/2016/7/layout/LinearArrowProcessNumbered"/>
    <dgm:cxn modelId="{10C2B282-793F-45D7-872B-C594DE37A545}" type="presOf" srcId="{A62D069C-BE66-4593-88C1-5CB7F37FB487}" destId="{C87B10A4-2381-4C12-94F7-C41E10BD8E86}" srcOrd="0" destOrd="0" presId="urn:microsoft.com/office/officeart/2016/7/layout/LinearArrowProcessNumbered"/>
    <dgm:cxn modelId="{18EB8988-E88A-4251-A612-238C390CE1D6}" type="presOf" srcId="{A703A796-0367-4D3C-B3E8-92EF7881A008}" destId="{DAF50D19-E844-4BEB-A34A-8B08C46A66A5}" srcOrd="0" destOrd="0" presId="urn:microsoft.com/office/officeart/2016/7/layout/LinearArrowProcessNumbered"/>
    <dgm:cxn modelId="{4B98E696-FD9D-41A0-84C4-185A4B7E602A}" type="presOf" srcId="{E85112D4-86AE-4DD0-8DE2-21217D383293}" destId="{84AB9E9E-C137-4247-9357-12A33B956C7D}" srcOrd="0" destOrd="0" presId="urn:microsoft.com/office/officeart/2016/7/layout/LinearArrowProcessNumbered"/>
    <dgm:cxn modelId="{297B72B6-7028-4CCC-9861-D037CAA576B1}" type="presOf" srcId="{71613D97-7C82-40A9-87D5-938CD9E94D44}" destId="{BB72E966-9DBD-4EB7-BCC1-906306D11E5D}" srcOrd="0" destOrd="0" presId="urn:microsoft.com/office/officeart/2016/7/layout/LinearArrowProcessNumbered"/>
    <dgm:cxn modelId="{62EB18C9-589C-4263-8B46-8625C61A536C}" type="presOf" srcId="{5EAD5E20-B045-4CEC-BA43-5B440AB84732}" destId="{2507FCCA-A751-4B3E-8B82-3890DC386BD3}" srcOrd="0" destOrd="0" presId="urn:microsoft.com/office/officeart/2016/7/layout/LinearArrowProcessNumbered"/>
    <dgm:cxn modelId="{84E0C7D7-4582-453E-B56E-498AC9B9C5A2}" type="presOf" srcId="{FF6E3365-3A67-4F6A-982E-73C07BB67767}" destId="{F8825D5F-7DDC-4488-95A5-C8B3E82764F6}" srcOrd="0" destOrd="0" presId="urn:microsoft.com/office/officeart/2016/7/layout/LinearArrowProcessNumbered"/>
    <dgm:cxn modelId="{C74A11DC-2ACB-4F09-B08E-DDE2AB074664}" type="presOf" srcId="{C6952A64-F05B-46EB-9A79-75B20E493906}" destId="{C388F285-4365-4BD5-A3D5-57C82886AF7B}" srcOrd="0" destOrd="0" presId="urn:microsoft.com/office/officeart/2016/7/layout/LinearArrowProcessNumbered"/>
    <dgm:cxn modelId="{B63F21DE-F7E0-4133-9BE0-7169CAAFB6A2}" srcId="{3F7D84AD-4161-4064-98F9-8DAB8B8A65AB}" destId="{7A9B9F08-F79F-4929-9278-3DC603B39371}" srcOrd="5" destOrd="0" parTransId="{456E0BA6-602D-4FA8-92FB-5A23F667A546}" sibTransId="{FF6E3365-3A67-4F6A-982E-73C07BB67767}"/>
    <dgm:cxn modelId="{574914E3-B858-44E7-B678-28EEFABA9D44}" type="presOf" srcId="{5EC5FDAE-2A59-41AA-B107-511D4E5626BC}" destId="{85CF4D31-7D1D-42AD-AFDC-5E43105EC83B}" srcOrd="0" destOrd="0" presId="urn:microsoft.com/office/officeart/2016/7/layout/LinearArrowProcessNumbered"/>
    <dgm:cxn modelId="{E45024E3-9720-4ADC-8999-19B689580113}" type="presOf" srcId="{D71FB977-EB4A-47E0-8D45-451544C9EA2A}" destId="{1AE2D84A-CA3B-4B5D-A371-E9B145CD1546}" srcOrd="0" destOrd="0" presId="urn:microsoft.com/office/officeart/2016/7/layout/LinearArrowProcessNumbered"/>
    <dgm:cxn modelId="{58521FE6-B6D5-4833-A25E-B17DE0000704}" type="presOf" srcId="{3F7D84AD-4161-4064-98F9-8DAB8B8A65AB}" destId="{A573365E-235D-48AE-980A-DF24CC7BCC43}" srcOrd="0" destOrd="0" presId="urn:microsoft.com/office/officeart/2016/7/layout/LinearArrowProcessNumbered"/>
    <dgm:cxn modelId="{518AFDE6-B214-48D0-85B1-4943EEF3F1B3}" srcId="{3F7D84AD-4161-4064-98F9-8DAB8B8A65AB}" destId="{2FB2B780-8E98-42A4-9D19-BC98AF10944C}" srcOrd="0" destOrd="0" parTransId="{CCAF62EE-051C-4E64-B6FC-F048D9EF4039}" sibTransId="{A703A796-0367-4D3C-B3E8-92EF7881A008}"/>
    <dgm:cxn modelId="{FE66BFED-DC46-4567-A1FA-8B9623A1E08F}" srcId="{3F7D84AD-4161-4064-98F9-8DAB8B8A65AB}" destId="{DF5F16FD-A78F-4A7F-BC1E-F5A2B57D0A4F}" srcOrd="2" destOrd="0" parTransId="{6898F024-39E9-4DA6-9131-D47EC073BCB4}" sibTransId="{90C470DB-CC2E-464C-B665-BA4A9C8736E7}"/>
    <dgm:cxn modelId="{BE66A7FA-57A1-4925-BB3C-4821E2CC31AB}" type="presOf" srcId="{EB14BD5F-86DB-4A1D-9084-14D4130B988C}" destId="{9D70BDA9-6583-46C9-840E-6E9608A402E3}" srcOrd="0" destOrd="0" presId="urn:microsoft.com/office/officeart/2016/7/layout/LinearArrowProcessNumbered"/>
    <dgm:cxn modelId="{9145E3FA-1613-4DAF-B8C1-36AC741D2E1F}" type="presOf" srcId="{47E554CC-E9A8-40B4-9003-91440B3EAFE5}" destId="{7E62B73B-C395-4ACC-8403-C1749E191B9D}" srcOrd="0" destOrd="0" presId="urn:microsoft.com/office/officeart/2016/7/layout/LinearArrowProcessNumbered"/>
    <dgm:cxn modelId="{D8E8787C-BDA9-4A07-A9E2-5BEF7FC79C28}" type="presParOf" srcId="{A573365E-235D-48AE-980A-DF24CC7BCC43}" destId="{2033EBA6-9343-41E5-A393-F1B3B95CEB6D}" srcOrd="0" destOrd="0" presId="urn:microsoft.com/office/officeart/2016/7/layout/LinearArrowProcessNumbered"/>
    <dgm:cxn modelId="{41B6D946-2C72-4A7C-BB4B-126F3D3120E8}" type="presParOf" srcId="{2033EBA6-9343-41E5-A393-F1B3B95CEB6D}" destId="{0F75E555-3B02-4C06-8377-F3C27054604C}" srcOrd="0" destOrd="0" presId="urn:microsoft.com/office/officeart/2016/7/layout/LinearArrowProcessNumbered"/>
    <dgm:cxn modelId="{6CE66A74-6F81-4FAB-8394-98B48890C600}" type="presParOf" srcId="{2033EBA6-9343-41E5-A393-F1B3B95CEB6D}" destId="{E2D96161-8CDA-4606-91A6-E390E24197BC}" srcOrd="1" destOrd="0" presId="urn:microsoft.com/office/officeart/2016/7/layout/LinearArrowProcessNumbered"/>
    <dgm:cxn modelId="{24F6AC57-8A6F-4B64-AF9E-BEBE79FE19E1}" type="presParOf" srcId="{E2D96161-8CDA-4606-91A6-E390E24197BC}" destId="{C7E32E9D-03FF-497B-B2E1-76C73568B352}" srcOrd="0" destOrd="0" presId="urn:microsoft.com/office/officeart/2016/7/layout/LinearArrowProcessNumbered"/>
    <dgm:cxn modelId="{3E6D6E79-C372-4B19-9957-D7DB571ED04C}" type="presParOf" srcId="{E2D96161-8CDA-4606-91A6-E390E24197BC}" destId="{37EDCDDD-3AA2-407E-8910-ED803254749E}" srcOrd="1" destOrd="0" presId="urn:microsoft.com/office/officeart/2016/7/layout/LinearArrowProcessNumbered"/>
    <dgm:cxn modelId="{8061AD9A-C573-44AE-8A15-B80952E7B7E4}" type="presParOf" srcId="{E2D96161-8CDA-4606-91A6-E390E24197BC}" destId="{DAF50D19-E844-4BEB-A34A-8B08C46A66A5}" srcOrd="2" destOrd="0" presId="urn:microsoft.com/office/officeart/2016/7/layout/LinearArrowProcessNumbered"/>
    <dgm:cxn modelId="{2C1C8195-1DBE-4050-9FC5-6657861D6D66}" type="presParOf" srcId="{E2D96161-8CDA-4606-91A6-E390E24197BC}" destId="{CA9B3F5A-8491-434D-8BCA-935C2A139423}" srcOrd="3" destOrd="0" presId="urn:microsoft.com/office/officeart/2016/7/layout/LinearArrowProcessNumbered"/>
    <dgm:cxn modelId="{DCA4E9F2-7AED-45E6-ADFD-88FD0B7D2D8B}" type="presParOf" srcId="{2033EBA6-9343-41E5-A393-F1B3B95CEB6D}" destId="{30F17E2B-8179-48D9-A7B5-D4BA2C8C83E4}" srcOrd="2" destOrd="0" presId="urn:microsoft.com/office/officeart/2016/7/layout/LinearArrowProcessNumbered"/>
    <dgm:cxn modelId="{7CA8FE89-F080-4E66-BB31-8BA9BF95F0F2}" type="presParOf" srcId="{A573365E-235D-48AE-980A-DF24CC7BCC43}" destId="{3948F5BD-AE71-4B9C-A82B-A02E5038FD8E}" srcOrd="1" destOrd="0" presId="urn:microsoft.com/office/officeart/2016/7/layout/LinearArrowProcessNumbered"/>
    <dgm:cxn modelId="{DD89D711-0E94-4FDE-B93F-427C03C76F20}" type="presParOf" srcId="{A573365E-235D-48AE-980A-DF24CC7BCC43}" destId="{376227F8-0DE0-4C31-BB30-8DDC461C8673}" srcOrd="2" destOrd="0" presId="urn:microsoft.com/office/officeart/2016/7/layout/LinearArrowProcessNumbered"/>
    <dgm:cxn modelId="{38630977-7FDD-41E9-918D-77943FA7BE3D}" type="presParOf" srcId="{376227F8-0DE0-4C31-BB30-8DDC461C8673}" destId="{E0C99EEF-D7E9-4C79-961B-A533FDF33C09}" srcOrd="0" destOrd="0" presId="urn:microsoft.com/office/officeart/2016/7/layout/LinearArrowProcessNumbered"/>
    <dgm:cxn modelId="{991C7822-74E9-4311-B95F-8F94DC03DF6F}" type="presParOf" srcId="{376227F8-0DE0-4C31-BB30-8DDC461C8673}" destId="{53868F00-253A-4CE0-8E3B-3F0DF8D57448}" srcOrd="1" destOrd="0" presId="urn:microsoft.com/office/officeart/2016/7/layout/LinearArrowProcessNumbered"/>
    <dgm:cxn modelId="{8E52C6CC-4FD5-4CC8-9351-7D26132B9024}" type="presParOf" srcId="{53868F00-253A-4CE0-8E3B-3F0DF8D57448}" destId="{F26721A1-B99B-4524-92FD-E5BCCE2E742D}" srcOrd="0" destOrd="0" presId="urn:microsoft.com/office/officeart/2016/7/layout/LinearArrowProcessNumbered"/>
    <dgm:cxn modelId="{6FE9B096-B606-4089-BCA3-D075030928AD}" type="presParOf" srcId="{53868F00-253A-4CE0-8E3B-3F0DF8D57448}" destId="{48A3CEE6-CB3F-4D81-953E-B0AC6B8DD310}" srcOrd="1" destOrd="0" presId="urn:microsoft.com/office/officeart/2016/7/layout/LinearArrowProcessNumbered"/>
    <dgm:cxn modelId="{AB186E77-2B02-46BE-AA81-E9C2F1DDEBA2}" type="presParOf" srcId="{53868F00-253A-4CE0-8E3B-3F0DF8D57448}" destId="{9D70BDA9-6583-46C9-840E-6E9608A402E3}" srcOrd="2" destOrd="0" presId="urn:microsoft.com/office/officeart/2016/7/layout/LinearArrowProcessNumbered"/>
    <dgm:cxn modelId="{0448B0EE-3098-459C-A1E2-EBBE50F1AB60}" type="presParOf" srcId="{53868F00-253A-4CE0-8E3B-3F0DF8D57448}" destId="{C9BE9EC3-1DE6-49C3-A5D2-75E8A6D9388B}" srcOrd="3" destOrd="0" presId="urn:microsoft.com/office/officeart/2016/7/layout/LinearArrowProcessNumbered"/>
    <dgm:cxn modelId="{29457975-7135-48C6-9F89-7AC2A4718988}" type="presParOf" srcId="{376227F8-0DE0-4C31-BB30-8DDC461C8673}" destId="{2507FCCA-A751-4B3E-8B82-3890DC386BD3}" srcOrd="2" destOrd="0" presId="urn:microsoft.com/office/officeart/2016/7/layout/LinearArrowProcessNumbered"/>
    <dgm:cxn modelId="{54EC20F5-7758-4547-B401-33808E9D10C7}" type="presParOf" srcId="{A573365E-235D-48AE-980A-DF24CC7BCC43}" destId="{94D6378F-5AAF-4059-9BE9-4A668A826A7A}" srcOrd="3" destOrd="0" presId="urn:microsoft.com/office/officeart/2016/7/layout/LinearArrowProcessNumbered"/>
    <dgm:cxn modelId="{886A5468-BAC5-4B6A-B6A2-AD480C2662D1}" type="presParOf" srcId="{A573365E-235D-48AE-980A-DF24CC7BCC43}" destId="{52535181-8E05-44FE-B358-E5D6E1229825}" srcOrd="4" destOrd="0" presId="urn:microsoft.com/office/officeart/2016/7/layout/LinearArrowProcessNumbered"/>
    <dgm:cxn modelId="{5662AAFA-BE7D-4898-877C-BE81E31A3875}" type="presParOf" srcId="{52535181-8E05-44FE-B358-E5D6E1229825}" destId="{A96A1A68-4611-4676-B830-53C621BFC650}" srcOrd="0" destOrd="0" presId="urn:microsoft.com/office/officeart/2016/7/layout/LinearArrowProcessNumbered"/>
    <dgm:cxn modelId="{2A94E54E-E30B-423D-8DE6-A1681E1CEA12}" type="presParOf" srcId="{52535181-8E05-44FE-B358-E5D6E1229825}" destId="{50DCC167-E49B-41A3-8F35-2DC21242FC87}" srcOrd="1" destOrd="0" presId="urn:microsoft.com/office/officeart/2016/7/layout/LinearArrowProcessNumbered"/>
    <dgm:cxn modelId="{5AF35087-130D-49ED-8418-742A385CE6D9}" type="presParOf" srcId="{50DCC167-E49B-41A3-8F35-2DC21242FC87}" destId="{A1FD9C8B-C818-410D-9DDA-5E784D14C60C}" srcOrd="0" destOrd="0" presId="urn:microsoft.com/office/officeart/2016/7/layout/LinearArrowProcessNumbered"/>
    <dgm:cxn modelId="{F7F618CF-5363-4A57-B246-5D9C01F9D8C1}" type="presParOf" srcId="{50DCC167-E49B-41A3-8F35-2DC21242FC87}" destId="{728BDC58-0CFD-4D7C-A475-E1737E5DCE4F}" srcOrd="1" destOrd="0" presId="urn:microsoft.com/office/officeart/2016/7/layout/LinearArrowProcessNumbered"/>
    <dgm:cxn modelId="{FC2042C6-43B1-48CE-8904-FF3882E1D1BA}" type="presParOf" srcId="{50DCC167-E49B-41A3-8F35-2DC21242FC87}" destId="{BD4D2359-20BC-4FA9-8783-09AB00305589}" srcOrd="2" destOrd="0" presId="urn:microsoft.com/office/officeart/2016/7/layout/LinearArrowProcessNumbered"/>
    <dgm:cxn modelId="{761E9F8F-9C3E-4649-B3C9-E59EB6EEB17E}" type="presParOf" srcId="{50DCC167-E49B-41A3-8F35-2DC21242FC87}" destId="{E44CD271-1976-461D-AB5F-8A8AA97C2FF3}" srcOrd="3" destOrd="0" presId="urn:microsoft.com/office/officeart/2016/7/layout/LinearArrowProcessNumbered"/>
    <dgm:cxn modelId="{2F1427FD-033A-4658-B418-5A453869321C}" type="presParOf" srcId="{52535181-8E05-44FE-B358-E5D6E1229825}" destId="{46717E24-1C8A-4FC2-BF2E-EFA529F56BBA}" srcOrd="2" destOrd="0" presId="urn:microsoft.com/office/officeart/2016/7/layout/LinearArrowProcessNumbered"/>
    <dgm:cxn modelId="{C25448F8-2753-4905-AAA3-493DDCE2ED4B}" type="presParOf" srcId="{A573365E-235D-48AE-980A-DF24CC7BCC43}" destId="{692C446F-28F7-4C94-BF64-C604F7F4B8AC}" srcOrd="5" destOrd="0" presId="urn:microsoft.com/office/officeart/2016/7/layout/LinearArrowProcessNumbered"/>
    <dgm:cxn modelId="{D698DA78-575B-4340-BC55-D858450EF459}" type="presParOf" srcId="{A573365E-235D-48AE-980A-DF24CC7BCC43}" destId="{E3D86264-31AA-4C36-9A27-35B25A7FB54D}" srcOrd="6" destOrd="0" presId="urn:microsoft.com/office/officeart/2016/7/layout/LinearArrowProcessNumbered"/>
    <dgm:cxn modelId="{884EBFA4-0BF7-41C7-9BA2-8F961E89BEBE}" type="presParOf" srcId="{E3D86264-31AA-4C36-9A27-35B25A7FB54D}" destId="{014BE319-EE3F-49E9-BFE8-D00322FB1741}" srcOrd="0" destOrd="0" presId="urn:microsoft.com/office/officeart/2016/7/layout/LinearArrowProcessNumbered"/>
    <dgm:cxn modelId="{E2BB5CB2-2726-4B93-AF2C-7F23CC64ED7D}" type="presParOf" srcId="{E3D86264-31AA-4C36-9A27-35B25A7FB54D}" destId="{68E3DCE1-AC66-47B5-AEAD-FB66F4F416AA}" srcOrd="1" destOrd="0" presId="urn:microsoft.com/office/officeart/2016/7/layout/LinearArrowProcessNumbered"/>
    <dgm:cxn modelId="{1A3834D0-3BD0-49F7-9818-CB4E51C1CED1}" type="presParOf" srcId="{68E3DCE1-AC66-47B5-AEAD-FB66F4F416AA}" destId="{D534D819-FD06-476E-B45A-338AF8521469}" srcOrd="0" destOrd="0" presId="urn:microsoft.com/office/officeart/2016/7/layout/LinearArrowProcessNumbered"/>
    <dgm:cxn modelId="{0006AD92-641E-4879-B028-611968E4FA71}" type="presParOf" srcId="{68E3DCE1-AC66-47B5-AEAD-FB66F4F416AA}" destId="{9C28DEFD-CDB2-49EC-A76D-F16BC99B5F6B}" srcOrd="1" destOrd="0" presId="urn:microsoft.com/office/officeart/2016/7/layout/LinearArrowProcessNumbered"/>
    <dgm:cxn modelId="{E176A741-4215-43C2-A15D-E13425468E36}" type="presParOf" srcId="{68E3DCE1-AC66-47B5-AEAD-FB66F4F416AA}" destId="{85CF4D31-7D1D-42AD-AFDC-5E43105EC83B}" srcOrd="2" destOrd="0" presId="urn:microsoft.com/office/officeart/2016/7/layout/LinearArrowProcessNumbered"/>
    <dgm:cxn modelId="{FDE3D306-D4C2-4F17-97D3-DCED76B3D007}" type="presParOf" srcId="{68E3DCE1-AC66-47B5-AEAD-FB66F4F416AA}" destId="{A9897E98-C7C3-4F7B-9B07-A285F819A094}" srcOrd="3" destOrd="0" presId="urn:microsoft.com/office/officeart/2016/7/layout/LinearArrowProcessNumbered"/>
    <dgm:cxn modelId="{84D75789-BEAA-4B75-BDED-A6DD847A2F8B}" type="presParOf" srcId="{E3D86264-31AA-4C36-9A27-35B25A7FB54D}" destId="{C388F285-4365-4BD5-A3D5-57C82886AF7B}" srcOrd="2" destOrd="0" presId="urn:microsoft.com/office/officeart/2016/7/layout/LinearArrowProcessNumbered"/>
    <dgm:cxn modelId="{EB7F6C0C-4C21-4927-8616-5F3D0EA093DE}" type="presParOf" srcId="{A573365E-235D-48AE-980A-DF24CC7BCC43}" destId="{92B9998E-9E88-4643-80F5-85BF7700BC5B}" srcOrd="7" destOrd="0" presId="urn:microsoft.com/office/officeart/2016/7/layout/LinearArrowProcessNumbered"/>
    <dgm:cxn modelId="{91998617-E1D2-47C8-8A27-9DE9F4FAD9E4}" type="presParOf" srcId="{A573365E-235D-48AE-980A-DF24CC7BCC43}" destId="{6D8BB187-F828-4CF2-85BE-F7EC76F46BFA}" srcOrd="8" destOrd="0" presId="urn:microsoft.com/office/officeart/2016/7/layout/LinearArrowProcessNumbered"/>
    <dgm:cxn modelId="{AC119077-7EFD-4F79-B92F-46FFA63174F7}" type="presParOf" srcId="{6D8BB187-F828-4CF2-85BE-F7EC76F46BFA}" destId="{F9308E11-90CC-42D9-A8D1-AD186DD4DC86}" srcOrd="0" destOrd="0" presId="urn:microsoft.com/office/officeart/2016/7/layout/LinearArrowProcessNumbered"/>
    <dgm:cxn modelId="{A491C8BC-5B85-4250-BA7E-6B5CA9DA5C6C}" type="presParOf" srcId="{6D8BB187-F828-4CF2-85BE-F7EC76F46BFA}" destId="{EAEF329C-B747-4B62-9EEB-88268FDC4B49}" srcOrd="1" destOrd="0" presId="urn:microsoft.com/office/officeart/2016/7/layout/LinearArrowProcessNumbered"/>
    <dgm:cxn modelId="{3002EE09-2C10-4E2B-985D-2BD30A5F2965}" type="presParOf" srcId="{EAEF329C-B747-4B62-9EEB-88268FDC4B49}" destId="{64D550F7-333B-4C01-8CED-2294E222DDBE}" srcOrd="0" destOrd="0" presId="urn:microsoft.com/office/officeart/2016/7/layout/LinearArrowProcessNumbered"/>
    <dgm:cxn modelId="{6DEA5876-DA31-4864-8723-5CAE5428E219}" type="presParOf" srcId="{EAEF329C-B747-4B62-9EEB-88268FDC4B49}" destId="{D986A5EE-09BC-4079-89B8-570FE220697A}" srcOrd="1" destOrd="0" presId="urn:microsoft.com/office/officeart/2016/7/layout/LinearArrowProcessNumbered"/>
    <dgm:cxn modelId="{84734283-9216-4A10-81CB-8C4B129DD294}" type="presParOf" srcId="{EAEF329C-B747-4B62-9EEB-88268FDC4B49}" destId="{2B4F9BCF-B8FA-4317-8C02-84555AC0A014}" srcOrd="2" destOrd="0" presId="urn:microsoft.com/office/officeart/2016/7/layout/LinearArrowProcessNumbered"/>
    <dgm:cxn modelId="{D698F943-4545-48A3-A0A8-F97D369FB778}" type="presParOf" srcId="{EAEF329C-B747-4B62-9EEB-88268FDC4B49}" destId="{096DD830-1420-4990-A6AC-4E5655310377}" srcOrd="3" destOrd="0" presId="urn:microsoft.com/office/officeart/2016/7/layout/LinearArrowProcessNumbered"/>
    <dgm:cxn modelId="{7710E2FB-840A-4FF3-864A-A14D03EC002E}" type="presParOf" srcId="{6D8BB187-F828-4CF2-85BE-F7EC76F46BFA}" destId="{84AB9E9E-C137-4247-9357-12A33B956C7D}" srcOrd="2" destOrd="0" presId="urn:microsoft.com/office/officeart/2016/7/layout/LinearArrowProcessNumbered"/>
    <dgm:cxn modelId="{4DE23BD0-47FF-451B-8482-99D52A14831C}" type="presParOf" srcId="{A573365E-235D-48AE-980A-DF24CC7BCC43}" destId="{98890737-BE20-4031-A82F-1704F59D26FF}" srcOrd="9" destOrd="0" presId="urn:microsoft.com/office/officeart/2016/7/layout/LinearArrowProcessNumbered"/>
    <dgm:cxn modelId="{5F141BCC-7B02-4F1C-8F2B-0FBB3A858B64}" type="presParOf" srcId="{A573365E-235D-48AE-980A-DF24CC7BCC43}" destId="{6CB518A8-4306-4949-9838-428DFC3C1815}" srcOrd="10" destOrd="0" presId="urn:microsoft.com/office/officeart/2016/7/layout/LinearArrowProcessNumbered"/>
    <dgm:cxn modelId="{9BC9829D-15E1-41D8-82E8-5A3636A7668D}" type="presParOf" srcId="{6CB518A8-4306-4949-9838-428DFC3C1815}" destId="{E5190E8C-8093-4356-BCC2-CE3032C3982D}" srcOrd="0" destOrd="0" presId="urn:microsoft.com/office/officeart/2016/7/layout/LinearArrowProcessNumbered"/>
    <dgm:cxn modelId="{D885ABE8-CDBE-47CB-821F-DCE6F0108F98}" type="presParOf" srcId="{6CB518A8-4306-4949-9838-428DFC3C1815}" destId="{84853108-D07B-4138-97A4-74053F31E42E}" srcOrd="1" destOrd="0" presId="urn:microsoft.com/office/officeart/2016/7/layout/LinearArrowProcessNumbered"/>
    <dgm:cxn modelId="{66CF17AC-C88A-4712-A64E-720C829C0109}" type="presParOf" srcId="{84853108-D07B-4138-97A4-74053F31E42E}" destId="{42C64948-5D98-49CF-A2E2-B1A8638910B8}" srcOrd="0" destOrd="0" presId="urn:microsoft.com/office/officeart/2016/7/layout/LinearArrowProcessNumbered"/>
    <dgm:cxn modelId="{CF90632F-FDB1-4B0C-8046-AE7ED1679C07}" type="presParOf" srcId="{84853108-D07B-4138-97A4-74053F31E42E}" destId="{BB3501A9-A786-4F07-AD6D-7464B1038AFA}" srcOrd="1" destOrd="0" presId="urn:microsoft.com/office/officeart/2016/7/layout/LinearArrowProcessNumbered"/>
    <dgm:cxn modelId="{8156CD85-A5AF-4B6B-8F73-52ED851F24F1}" type="presParOf" srcId="{84853108-D07B-4138-97A4-74053F31E42E}" destId="{F8825D5F-7DDC-4488-95A5-C8B3E82764F6}" srcOrd="2" destOrd="0" presId="urn:microsoft.com/office/officeart/2016/7/layout/LinearArrowProcessNumbered"/>
    <dgm:cxn modelId="{C762B2C1-201A-461F-A178-E6AAACA2F36B}" type="presParOf" srcId="{84853108-D07B-4138-97A4-74053F31E42E}" destId="{D9DCF383-5F96-4076-AE69-117CC2128EFF}" srcOrd="3" destOrd="0" presId="urn:microsoft.com/office/officeart/2016/7/layout/LinearArrowProcessNumbered"/>
    <dgm:cxn modelId="{25E0226C-3875-4393-BC71-E7CD2B50B3FE}" type="presParOf" srcId="{6CB518A8-4306-4949-9838-428DFC3C1815}" destId="{23C75B96-50C0-431C-8FB0-A5505999C2C8}" srcOrd="2" destOrd="0" presId="urn:microsoft.com/office/officeart/2016/7/layout/LinearArrowProcessNumbered"/>
    <dgm:cxn modelId="{2B13DF2A-F3E0-4A57-B15D-4F7C6EB3CB1E}" type="presParOf" srcId="{A573365E-235D-48AE-980A-DF24CC7BCC43}" destId="{59999DBF-66EB-4FFE-B703-41207A3BF4C7}" srcOrd="11" destOrd="0" presId="urn:microsoft.com/office/officeart/2016/7/layout/LinearArrowProcessNumbered"/>
    <dgm:cxn modelId="{3CFC5736-64E5-499E-B2DC-1F8A8C8CDAF4}" type="presParOf" srcId="{A573365E-235D-48AE-980A-DF24CC7BCC43}" destId="{E92A347B-8F58-4B6B-8380-BFCF48EA51E9}" srcOrd="12" destOrd="0" presId="urn:microsoft.com/office/officeart/2016/7/layout/LinearArrowProcessNumbered"/>
    <dgm:cxn modelId="{D5BD4C80-7AED-4068-9C31-10E5BB1349DE}" type="presParOf" srcId="{E92A347B-8F58-4B6B-8380-BFCF48EA51E9}" destId="{BB82D036-D772-4325-B6D0-40D0457AF623}" srcOrd="0" destOrd="0" presId="urn:microsoft.com/office/officeart/2016/7/layout/LinearArrowProcessNumbered"/>
    <dgm:cxn modelId="{FBCD6D7B-0C66-430F-809F-B45EC97F6B11}" type="presParOf" srcId="{E92A347B-8F58-4B6B-8380-BFCF48EA51E9}" destId="{8715A032-9D4B-4762-92EB-85312DE85B81}" srcOrd="1" destOrd="0" presId="urn:microsoft.com/office/officeart/2016/7/layout/LinearArrowProcessNumbered"/>
    <dgm:cxn modelId="{4DAFC8BC-5E2B-4B9A-A615-D9167C12A84E}" type="presParOf" srcId="{8715A032-9D4B-4762-92EB-85312DE85B81}" destId="{489E0DCE-9437-4F4E-9BBA-27A55558ED06}" srcOrd="0" destOrd="0" presId="urn:microsoft.com/office/officeart/2016/7/layout/LinearArrowProcessNumbered"/>
    <dgm:cxn modelId="{33CF9C6A-30E8-4A0D-BD29-087AD147D665}" type="presParOf" srcId="{8715A032-9D4B-4762-92EB-85312DE85B81}" destId="{2AE1190D-0D57-41C0-A74A-D4112AC3D418}" srcOrd="1" destOrd="0" presId="urn:microsoft.com/office/officeart/2016/7/layout/LinearArrowProcessNumbered"/>
    <dgm:cxn modelId="{3FC1A2D2-8109-4804-8207-426C86A36194}" type="presParOf" srcId="{8715A032-9D4B-4762-92EB-85312DE85B81}" destId="{BB72E966-9DBD-4EB7-BCC1-906306D11E5D}" srcOrd="2" destOrd="0" presId="urn:microsoft.com/office/officeart/2016/7/layout/LinearArrowProcessNumbered"/>
    <dgm:cxn modelId="{67C918D6-E669-44C8-B889-CA32EF48C873}" type="presParOf" srcId="{8715A032-9D4B-4762-92EB-85312DE85B81}" destId="{2918B721-4AF9-4B4C-A83C-3C40A0D39E73}" srcOrd="3" destOrd="0" presId="urn:microsoft.com/office/officeart/2016/7/layout/LinearArrowProcessNumbered"/>
    <dgm:cxn modelId="{77400704-712F-4B4E-8516-560FBD266BCC}" type="presParOf" srcId="{E92A347B-8F58-4B6B-8380-BFCF48EA51E9}" destId="{1AE2D84A-CA3B-4B5D-A371-E9B145CD1546}" srcOrd="2" destOrd="0" presId="urn:microsoft.com/office/officeart/2016/7/layout/LinearArrowProcessNumbered"/>
    <dgm:cxn modelId="{2C06153B-6575-44CE-8538-1FC934FACB52}" type="presParOf" srcId="{A573365E-235D-48AE-980A-DF24CC7BCC43}" destId="{53C558A3-947D-435C-9545-E3BA47423C38}" srcOrd="13" destOrd="0" presId="urn:microsoft.com/office/officeart/2016/7/layout/LinearArrowProcessNumbered"/>
    <dgm:cxn modelId="{B805564B-E74F-45C5-A047-6A58FDE71C90}" type="presParOf" srcId="{A573365E-235D-48AE-980A-DF24CC7BCC43}" destId="{A22B5AD0-2C77-434F-852F-DB183402DBD3}" srcOrd="14" destOrd="0" presId="urn:microsoft.com/office/officeart/2016/7/layout/LinearArrowProcessNumbered"/>
    <dgm:cxn modelId="{86734892-3B8B-400B-826E-DD0541B8EB89}" type="presParOf" srcId="{A22B5AD0-2C77-434F-852F-DB183402DBD3}" destId="{DDC92D16-0EF3-4C3B-9338-9809E8E54EE4}" srcOrd="0" destOrd="0" presId="urn:microsoft.com/office/officeart/2016/7/layout/LinearArrowProcessNumbered"/>
    <dgm:cxn modelId="{1B1CDF9F-A96F-45E2-9507-5BC21875B435}" type="presParOf" srcId="{A22B5AD0-2C77-434F-852F-DB183402DBD3}" destId="{E1D64AF7-25CE-4941-BE99-05B354F0D6D3}" srcOrd="1" destOrd="0" presId="urn:microsoft.com/office/officeart/2016/7/layout/LinearArrowProcessNumbered"/>
    <dgm:cxn modelId="{D9066774-BC95-44F3-8E97-FB50C0BA76C6}" type="presParOf" srcId="{E1D64AF7-25CE-4941-BE99-05B354F0D6D3}" destId="{99D8DF86-AEE1-48DD-93D4-290E2AEA6BAF}" srcOrd="0" destOrd="0" presId="urn:microsoft.com/office/officeart/2016/7/layout/LinearArrowProcessNumbered"/>
    <dgm:cxn modelId="{0BF4D708-C67B-4A0A-9CD0-26C07F4323D7}" type="presParOf" srcId="{E1D64AF7-25CE-4941-BE99-05B354F0D6D3}" destId="{B6F1E859-A589-449F-9457-59D239A5BF00}" srcOrd="1" destOrd="0" presId="urn:microsoft.com/office/officeart/2016/7/layout/LinearArrowProcessNumbered"/>
    <dgm:cxn modelId="{C0E43321-40AC-41D2-9833-B7582B3870E5}" type="presParOf" srcId="{E1D64AF7-25CE-4941-BE99-05B354F0D6D3}" destId="{7E62B73B-C395-4ACC-8403-C1749E191B9D}" srcOrd="2" destOrd="0" presId="urn:microsoft.com/office/officeart/2016/7/layout/LinearArrowProcessNumbered"/>
    <dgm:cxn modelId="{E5AE54A3-DBA1-4677-90F1-0D69EDA43A78}" type="presParOf" srcId="{E1D64AF7-25CE-4941-BE99-05B354F0D6D3}" destId="{61DF4E11-2D3C-4F47-AA9D-92F965A4659D}" srcOrd="3" destOrd="0" presId="urn:microsoft.com/office/officeart/2016/7/layout/LinearArrowProcessNumbered"/>
    <dgm:cxn modelId="{EAE0C193-ABF6-4B0C-A8E7-B1BF4BCFCB36}" type="presParOf" srcId="{A22B5AD0-2C77-434F-852F-DB183402DBD3}" destId="{C87B10A4-2381-4C12-94F7-C41E10BD8E86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F86C2E-0335-4DAC-AC09-F80ECE5400C8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ADBBC6-DB35-43E7-ACCB-B26575E47ADA}">
      <dgm:prSet/>
      <dgm:spPr/>
      <dgm:t>
        <a:bodyPr/>
        <a:lstStyle/>
        <a:p>
          <a:r>
            <a:rPr lang="en-US"/>
            <a:t>রাজনৈতিক দলের</a:t>
          </a:r>
          <a:r>
            <a:rPr lang="bn-IN"/>
            <a:t> কার্যাবলিঃ </a:t>
          </a:r>
          <a:endParaRPr lang="en-US"/>
        </a:p>
      </dgm:t>
    </dgm:pt>
    <dgm:pt modelId="{49DBD81D-21B0-49A0-B96A-64F63ED45149}" type="parTrans" cxnId="{58F0EAF3-44BA-4DF8-8A01-1E97742D8C47}">
      <dgm:prSet/>
      <dgm:spPr/>
      <dgm:t>
        <a:bodyPr/>
        <a:lstStyle/>
        <a:p>
          <a:endParaRPr lang="en-US"/>
        </a:p>
      </dgm:t>
    </dgm:pt>
    <dgm:pt modelId="{FBDD5EB4-1614-4517-AAFE-BA1E0601C553}" type="sibTrans" cxnId="{58F0EAF3-44BA-4DF8-8A01-1E97742D8C47}">
      <dgm:prSet/>
      <dgm:spPr/>
      <dgm:t>
        <a:bodyPr/>
        <a:lstStyle/>
        <a:p>
          <a:endParaRPr lang="en-US"/>
        </a:p>
      </dgm:t>
    </dgm:pt>
    <dgm:pt modelId="{F706BA98-7E72-47D3-95B9-EF6EA0FB4FD5}">
      <dgm:prSet/>
      <dgm:spPr/>
      <dgm:t>
        <a:bodyPr/>
        <a:lstStyle/>
        <a:p>
          <a:r>
            <a:rPr lang="bn-IN"/>
            <a:t>দলীয় নীতিমালা ও কর্মসূচি প্রণয়ন;</a:t>
          </a:r>
          <a:endParaRPr lang="en-US"/>
        </a:p>
      </dgm:t>
    </dgm:pt>
    <dgm:pt modelId="{43149BA5-259F-46DD-AEAB-EF7B9879A43A}" type="parTrans" cxnId="{F4F7051D-87FF-4F4E-97E0-B120A353AE1C}">
      <dgm:prSet/>
      <dgm:spPr/>
      <dgm:t>
        <a:bodyPr/>
        <a:lstStyle/>
        <a:p>
          <a:endParaRPr lang="en-US"/>
        </a:p>
      </dgm:t>
    </dgm:pt>
    <dgm:pt modelId="{EEFBDA21-D5CD-451A-9F92-61E6C068C0A2}" type="sibTrans" cxnId="{F4F7051D-87FF-4F4E-97E0-B120A353AE1C}">
      <dgm:prSet/>
      <dgm:spPr/>
      <dgm:t>
        <a:bodyPr/>
        <a:lstStyle/>
        <a:p>
          <a:endParaRPr lang="en-US"/>
        </a:p>
      </dgm:t>
    </dgm:pt>
    <dgm:pt modelId="{46F90C39-6C9E-446E-9DF3-2F6EA467A517}">
      <dgm:prSet/>
      <dgm:spPr/>
      <dgm:t>
        <a:bodyPr/>
        <a:lstStyle/>
        <a:p>
          <a:r>
            <a:rPr lang="bn-IN"/>
            <a:t>জাতীয় স্বার্থের অনুকূলে জনমত গঠন করা;</a:t>
          </a:r>
          <a:endParaRPr lang="en-US"/>
        </a:p>
      </dgm:t>
    </dgm:pt>
    <dgm:pt modelId="{3616BD0B-2F61-4EEF-B953-F0DF5975EEC2}" type="parTrans" cxnId="{704AAA2B-5B4E-4561-A1DA-92AA5BEFE9B4}">
      <dgm:prSet/>
      <dgm:spPr/>
      <dgm:t>
        <a:bodyPr/>
        <a:lstStyle/>
        <a:p>
          <a:endParaRPr lang="en-US"/>
        </a:p>
      </dgm:t>
    </dgm:pt>
    <dgm:pt modelId="{266FDDC8-716E-413D-B7E2-E2DCC67CC7BF}" type="sibTrans" cxnId="{704AAA2B-5B4E-4561-A1DA-92AA5BEFE9B4}">
      <dgm:prSet/>
      <dgm:spPr/>
      <dgm:t>
        <a:bodyPr/>
        <a:lstStyle/>
        <a:p>
          <a:endParaRPr lang="en-US"/>
        </a:p>
      </dgm:t>
    </dgm:pt>
    <dgm:pt modelId="{B4B82E2B-67AC-45F6-962F-854B3B4BC108}">
      <dgm:prSet/>
      <dgm:spPr/>
      <dgm:t>
        <a:bodyPr/>
        <a:lstStyle/>
        <a:p>
          <a:r>
            <a:rPr lang="en-US"/>
            <a:t>রাজনৈতিক দলের</a:t>
          </a:r>
          <a:r>
            <a:rPr lang="bn-IN"/>
            <a:t> নীতি ও আদর্শ প্রচার করা;</a:t>
          </a:r>
          <a:endParaRPr lang="en-US"/>
        </a:p>
      </dgm:t>
    </dgm:pt>
    <dgm:pt modelId="{A4D88624-95ED-496E-9671-8B416B86EC10}" type="parTrans" cxnId="{4978CAC4-66AE-4584-8203-5E8B46A317EF}">
      <dgm:prSet/>
      <dgm:spPr/>
      <dgm:t>
        <a:bodyPr/>
        <a:lstStyle/>
        <a:p>
          <a:endParaRPr lang="en-US"/>
        </a:p>
      </dgm:t>
    </dgm:pt>
    <dgm:pt modelId="{091E612D-7296-44BF-8F40-2CA24B162233}" type="sibTrans" cxnId="{4978CAC4-66AE-4584-8203-5E8B46A317EF}">
      <dgm:prSet/>
      <dgm:spPr/>
      <dgm:t>
        <a:bodyPr/>
        <a:lstStyle/>
        <a:p>
          <a:endParaRPr lang="en-US"/>
        </a:p>
      </dgm:t>
    </dgm:pt>
    <dgm:pt modelId="{0D1AA745-4DFA-4614-8BEF-FF7B39C7B7F4}">
      <dgm:prSet/>
      <dgm:spPr/>
      <dgm:t>
        <a:bodyPr/>
        <a:lstStyle/>
        <a:p>
          <a:r>
            <a:rPr lang="bn-IN"/>
            <a:t>নির্বাচনে অংশগ্রহণ;</a:t>
          </a:r>
          <a:endParaRPr lang="en-US"/>
        </a:p>
      </dgm:t>
    </dgm:pt>
    <dgm:pt modelId="{A4A6A338-D771-4A1B-AE09-330DA48BCD2C}" type="parTrans" cxnId="{F48ED7EC-EBA3-4E11-BEA3-C50E27DE36AF}">
      <dgm:prSet/>
      <dgm:spPr/>
      <dgm:t>
        <a:bodyPr/>
        <a:lstStyle/>
        <a:p>
          <a:endParaRPr lang="en-US"/>
        </a:p>
      </dgm:t>
    </dgm:pt>
    <dgm:pt modelId="{5E5B244A-EFD8-4761-B4E2-C04938BD9E50}" type="sibTrans" cxnId="{F48ED7EC-EBA3-4E11-BEA3-C50E27DE36AF}">
      <dgm:prSet/>
      <dgm:spPr/>
      <dgm:t>
        <a:bodyPr/>
        <a:lstStyle/>
        <a:p>
          <a:endParaRPr lang="en-US"/>
        </a:p>
      </dgm:t>
    </dgm:pt>
    <dgm:pt modelId="{8E539AA2-A732-4C00-9B9B-A24485171D63}">
      <dgm:prSet/>
      <dgm:spPr/>
      <dgm:t>
        <a:bodyPr/>
        <a:lstStyle/>
        <a:p>
          <a:r>
            <a:rPr lang="bn-IN"/>
            <a:t>নির্বাচনে প্রার্থী মনোনয়ন ও নির্বাচনী প্রচারনা পরিচালনা করা;</a:t>
          </a:r>
          <a:endParaRPr lang="en-US"/>
        </a:p>
      </dgm:t>
    </dgm:pt>
    <dgm:pt modelId="{ACA20A6B-0725-49E4-B514-B771725E857F}" type="parTrans" cxnId="{EB7A6CFA-D7BA-40F3-907A-88145D9AECFD}">
      <dgm:prSet/>
      <dgm:spPr/>
      <dgm:t>
        <a:bodyPr/>
        <a:lstStyle/>
        <a:p>
          <a:endParaRPr lang="en-US"/>
        </a:p>
      </dgm:t>
    </dgm:pt>
    <dgm:pt modelId="{A5294F9D-B9EE-4A73-95EC-218A2E195F9D}" type="sibTrans" cxnId="{EB7A6CFA-D7BA-40F3-907A-88145D9AECFD}">
      <dgm:prSet/>
      <dgm:spPr/>
      <dgm:t>
        <a:bodyPr/>
        <a:lstStyle/>
        <a:p>
          <a:endParaRPr lang="en-US"/>
        </a:p>
      </dgm:t>
    </dgm:pt>
    <dgm:pt modelId="{8E93A0A7-B6AA-426A-9FC1-072FE92E815E}">
      <dgm:prSet/>
      <dgm:spPr/>
      <dgm:t>
        <a:bodyPr/>
        <a:lstStyle/>
        <a:p>
          <a:r>
            <a:rPr lang="bn-IN"/>
            <a:t>সরকার গঠন;</a:t>
          </a:r>
          <a:endParaRPr lang="en-US"/>
        </a:p>
      </dgm:t>
    </dgm:pt>
    <dgm:pt modelId="{213F15D0-E3C6-4733-8430-DCB0FFD09628}" type="parTrans" cxnId="{8103FD1C-C102-46BE-BDD8-8DBFED5FC427}">
      <dgm:prSet/>
      <dgm:spPr/>
      <dgm:t>
        <a:bodyPr/>
        <a:lstStyle/>
        <a:p>
          <a:endParaRPr lang="en-US"/>
        </a:p>
      </dgm:t>
    </dgm:pt>
    <dgm:pt modelId="{471CA269-63D5-4129-B419-869DFC7A81E4}" type="sibTrans" cxnId="{8103FD1C-C102-46BE-BDD8-8DBFED5FC427}">
      <dgm:prSet/>
      <dgm:spPr/>
      <dgm:t>
        <a:bodyPr/>
        <a:lstStyle/>
        <a:p>
          <a:endParaRPr lang="en-US"/>
        </a:p>
      </dgm:t>
    </dgm:pt>
    <dgm:pt modelId="{E1AB0A49-EFE3-433E-8BFE-9A9A051FD527}">
      <dgm:prSet/>
      <dgm:spPr/>
      <dgm:t>
        <a:bodyPr/>
        <a:lstStyle/>
        <a:p>
          <a:r>
            <a:rPr lang="bn-IN"/>
            <a:t>ছায়া সরকার;</a:t>
          </a:r>
          <a:endParaRPr lang="en-US"/>
        </a:p>
      </dgm:t>
    </dgm:pt>
    <dgm:pt modelId="{E939BFE8-3C7E-4FA9-B85E-A722ADA933C7}" type="parTrans" cxnId="{089ADDB5-0435-444E-B667-CDE916B2FAAB}">
      <dgm:prSet/>
      <dgm:spPr/>
      <dgm:t>
        <a:bodyPr/>
        <a:lstStyle/>
        <a:p>
          <a:endParaRPr lang="en-US"/>
        </a:p>
      </dgm:t>
    </dgm:pt>
    <dgm:pt modelId="{43741C63-A502-46A1-B838-DA426AF77509}" type="sibTrans" cxnId="{089ADDB5-0435-444E-B667-CDE916B2FAAB}">
      <dgm:prSet/>
      <dgm:spPr/>
      <dgm:t>
        <a:bodyPr/>
        <a:lstStyle/>
        <a:p>
          <a:endParaRPr lang="en-US"/>
        </a:p>
      </dgm:t>
    </dgm:pt>
    <dgm:pt modelId="{3BB7DF48-4E5D-46BC-80BD-A77C507202A2}">
      <dgm:prSet/>
      <dgm:spPr/>
      <dgm:t>
        <a:bodyPr/>
        <a:lstStyle/>
        <a:p>
          <a:r>
            <a:rPr lang="en-US"/>
            <a:t>রাজনৈতিক </a:t>
          </a:r>
          <a:r>
            <a:rPr lang="bn-IN"/>
            <a:t>শিক্ষা বিস্তার ও সচেতনতা তৈরি করা;</a:t>
          </a:r>
          <a:endParaRPr lang="en-US"/>
        </a:p>
      </dgm:t>
    </dgm:pt>
    <dgm:pt modelId="{15B2E244-7F7C-4048-BB9F-192389CE5643}" type="parTrans" cxnId="{AC29300B-BBA3-4D6D-B642-63B6A590C781}">
      <dgm:prSet/>
      <dgm:spPr/>
      <dgm:t>
        <a:bodyPr/>
        <a:lstStyle/>
        <a:p>
          <a:endParaRPr lang="en-US"/>
        </a:p>
      </dgm:t>
    </dgm:pt>
    <dgm:pt modelId="{3B87246C-3157-40DB-B5DE-6FB74464FCF9}" type="sibTrans" cxnId="{AC29300B-BBA3-4D6D-B642-63B6A590C781}">
      <dgm:prSet/>
      <dgm:spPr/>
      <dgm:t>
        <a:bodyPr/>
        <a:lstStyle/>
        <a:p>
          <a:endParaRPr lang="en-US"/>
        </a:p>
      </dgm:t>
    </dgm:pt>
    <dgm:pt modelId="{28944D78-605D-4423-8E1E-0803FFB653C1}">
      <dgm:prSet/>
      <dgm:spPr/>
      <dgm:t>
        <a:bodyPr/>
        <a:lstStyle/>
        <a:p>
          <a:r>
            <a:rPr lang="en-US"/>
            <a:t>রাজনৈতিক </a:t>
          </a:r>
          <a:r>
            <a:rPr lang="bn-IN"/>
            <a:t>সামাজিকীকরণ ও আধুনিকীকরণ;</a:t>
          </a:r>
          <a:endParaRPr lang="en-US"/>
        </a:p>
      </dgm:t>
    </dgm:pt>
    <dgm:pt modelId="{3C31DA1B-2379-4D1D-9729-AC6FFD3AE8BA}" type="parTrans" cxnId="{7E4FA011-B8D5-4E35-9C7C-69ACBEF08F55}">
      <dgm:prSet/>
      <dgm:spPr/>
      <dgm:t>
        <a:bodyPr/>
        <a:lstStyle/>
        <a:p>
          <a:endParaRPr lang="en-US"/>
        </a:p>
      </dgm:t>
    </dgm:pt>
    <dgm:pt modelId="{232BAB36-02E0-4A8E-9B08-41F5A43F8A06}" type="sibTrans" cxnId="{7E4FA011-B8D5-4E35-9C7C-69ACBEF08F55}">
      <dgm:prSet/>
      <dgm:spPr/>
      <dgm:t>
        <a:bodyPr/>
        <a:lstStyle/>
        <a:p>
          <a:endParaRPr lang="en-US"/>
        </a:p>
      </dgm:t>
    </dgm:pt>
    <dgm:pt modelId="{EB11E6BB-24AB-4665-9F09-4FB02F3CA402}">
      <dgm:prSet/>
      <dgm:spPr/>
      <dgm:t>
        <a:bodyPr/>
        <a:lstStyle/>
        <a:p>
          <a:r>
            <a:rPr lang="bn-IN"/>
            <a:t>স্বার্থের একত্রীকরণ;</a:t>
          </a:r>
          <a:endParaRPr lang="en-US"/>
        </a:p>
      </dgm:t>
    </dgm:pt>
    <dgm:pt modelId="{A6BC637B-4F67-4282-8887-9FC586670BE1}" type="parTrans" cxnId="{A716ACDE-5B69-4E81-9F32-AB9C9BB54543}">
      <dgm:prSet/>
      <dgm:spPr/>
      <dgm:t>
        <a:bodyPr/>
        <a:lstStyle/>
        <a:p>
          <a:endParaRPr lang="en-US"/>
        </a:p>
      </dgm:t>
    </dgm:pt>
    <dgm:pt modelId="{043462A3-115E-4752-9524-3ED9A2270365}" type="sibTrans" cxnId="{A716ACDE-5B69-4E81-9F32-AB9C9BB54543}">
      <dgm:prSet/>
      <dgm:spPr/>
      <dgm:t>
        <a:bodyPr/>
        <a:lstStyle/>
        <a:p>
          <a:endParaRPr lang="en-US"/>
        </a:p>
      </dgm:t>
    </dgm:pt>
    <dgm:pt modelId="{CEF2BB5A-9FD5-466E-AA06-F9B4FC1A0730}">
      <dgm:prSet/>
      <dgm:spPr/>
      <dgm:t>
        <a:bodyPr/>
        <a:lstStyle/>
        <a:p>
          <a:r>
            <a:rPr lang="bn-IN"/>
            <a:t>সরকার ও জনগণের মধ্যে সেতু বন্ধন তৈরি করা।</a:t>
          </a:r>
          <a:endParaRPr lang="en-US"/>
        </a:p>
      </dgm:t>
    </dgm:pt>
    <dgm:pt modelId="{47179956-0EA8-475A-92AA-32DCEEC943FD}" type="parTrans" cxnId="{6D9A12FA-CAE1-4F06-B272-CD6B89294EF6}">
      <dgm:prSet/>
      <dgm:spPr/>
      <dgm:t>
        <a:bodyPr/>
        <a:lstStyle/>
        <a:p>
          <a:endParaRPr lang="en-US"/>
        </a:p>
      </dgm:t>
    </dgm:pt>
    <dgm:pt modelId="{09761E5D-6600-4C6B-BAF0-F97BCF339D60}" type="sibTrans" cxnId="{6D9A12FA-CAE1-4F06-B272-CD6B89294EF6}">
      <dgm:prSet/>
      <dgm:spPr/>
      <dgm:t>
        <a:bodyPr/>
        <a:lstStyle/>
        <a:p>
          <a:endParaRPr lang="en-US"/>
        </a:p>
      </dgm:t>
    </dgm:pt>
    <dgm:pt modelId="{00CFAF66-8EDB-4480-875A-5EC973177782}" type="pres">
      <dgm:prSet presAssocID="{86F86C2E-0335-4DAC-AC09-F80ECE5400C8}" presName="diagram" presStyleCnt="0">
        <dgm:presLayoutVars>
          <dgm:dir/>
          <dgm:resizeHandles val="exact"/>
        </dgm:presLayoutVars>
      </dgm:prSet>
      <dgm:spPr/>
    </dgm:pt>
    <dgm:pt modelId="{05DA8E30-26BA-4968-A9F9-A9FCD70687DF}" type="pres">
      <dgm:prSet presAssocID="{59ADBBC6-DB35-43E7-ACCB-B26575E47ADA}" presName="node" presStyleLbl="node1" presStyleIdx="0" presStyleCnt="12">
        <dgm:presLayoutVars>
          <dgm:bulletEnabled val="1"/>
        </dgm:presLayoutVars>
      </dgm:prSet>
      <dgm:spPr/>
    </dgm:pt>
    <dgm:pt modelId="{C2DE7349-565D-45D6-B2DF-CE26C0198670}" type="pres">
      <dgm:prSet presAssocID="{FBDD5EB4-1614-4517-AAFE-BA1E0601C553}" presName="sibTrans" presStyleCnt="0"/>
      <dgm:spPr/>
    </dgm:pt>
    <dgm:pt modelId="{4745D896-59DC-40C4-9C28-D9E7543183CA}" type="pres">
      <dgm:prSet presAssocID="{F706BA98-7E72-47D3-95B9-EF6EA0FB4FD5}" presName="node" presStyleLbl="node1" presStyleIdx="1" presStyleCnt="12">
        <dgm:presLayoutVars>
          <dgm:bulletEnabled val="1"/>
        </dgm:presLayoutVars>
      </dgm:prSet>
      <dgm:spPr/>
    </dgm:pt>
    <dgm:pt modelId="{B7763959-839C-4E3C-9578-BA1104743DBB}" type="pres">
      <dgm:prSet presAssocID="{EEFBDA21-D5CD-451A-9F92-61E6C068C0A2}" presName="sibTrans" presStyleCnt="0"/>
      <dgm:spPr/>
    </dgm:pt>
    <dgm:pt modelId="{2C2CBB21-5ABD-4E36-AE57-AC9B62C6BCB6}" type="pres">
      <dgm:prSet presAssocID="{46F90C39-6C9E-446E-9DF3-2F6EA467A517}" presName="node" presStyleLbl="node1" presStyleIdx="2" presStyleCnt="12">
        <dgm:presLayoutVars>
          <dgm:bulletEnabled val="1"/>
        </dgm:presLayoutVars>
      </dgm:prSet>
      <dgm:spPr/>
    </dgm:pt>
    <dgm:pt modelId="{7C2A6CC1-E458-4AC9-B832-B8599DB9E1CD}" type="pres">
      <dgm:prSet presAssocID="{266FDDC8-716E-413D-B7E2-E2DCC67CC7BF}" presName="sibTrans" presStyleCnt="0"/>
      <dgm:spPr/>
    </dgm:pt>
    <dgm:pt modelId="{BD96F468-0DF6-41C5-B2A1-BDB93D5D7E4F}" type="pres">
      <dgm:prSet presAssocID="{B4B82E2B-67AC-45F6-962F-854B3B4BC108}" presName="node" presStyleLbl="node1" presStyleIdx="3" presStyleCnt="12">
        <dgm:presLayoutVars>
          <dgm:bulletEnabled val="1"/>
        </dgm:presLayoutVars>
      </dgm:prSet>
      <dgm:spPr/>
    </dgm:pt>
    <dgm:pt modelId="{47FFA534-3F06-4CB3-9035-9AF726BB990B}" type="pres">
      <dgm:prSet presAssocID="{091E612D-7296-44BF-8F40-2CA24B162233}" presName="sibTrans" presStyleCnt="0"/>
      <dgm:spPr/>
    </dgm:pt>
    <dgm:pt modelId="{A1C49CF7-FA3B-490A-87A6-2FB6A3A30E66}" type="pres">
      <dgm:prSet presAssocID="{0D1AA745-4DFA-4614-8BEF-FF7B39C7B7F4}" presName="node" presStyleLbl="node1" presStyleIdx="4" presStyleCnt="12">
        <dgm:presLayoutVars>
          <dgm:bulletEnabled val="1"/>
        </dgm:presLayoutVars>
      </dgm:prSet>
      <dgm:spPr/>
    </dgm:pt>
    <dgm:pt modelId="{99D4B305-6610-4CF5-B7F3-27414F423C42}" type="pres">
      <dgm:prSet presAssocID="{5E5B244A-EFD8-4761-B4E2-C04938BD9E50}" presName="sibTrans" presStyleCnt="0"/>
      <dgm:spPr/>
    </dgm:pt>
    <dgm:pt modelId="{0E866DCE-B4FB-4332-9333-A1E179D6345C}" type="pres">
      <dgm:prSet presAssocID="{8E539AA2-A732-4C00-9B9B-A24485171D63}" presName="node" presStyleLbl="node1" presStyleIdx="5" presStyleCnt="12">
        <dgm:presLayoutVars>
          <dgm:bulletEnabled val="1"/>
        </dgm:presLayoutVars>
      </dgm:prSet>
      <dgm:spPr/>
    </dgm:pt>
    <dgm:pt modelId="{22FFD9DA-05F3-45B4-AD98-CC8B22FE6D50}" type="pres">
      <dgm:prSet presAssocID="{A5294F9D-B9EE-4A73-95EC-218A2E195F9D}" presName="sibTrans" presStyleCnt="0"/>
      <dgm:spPr/>
    </dgm:pt>
    <dgm:pt modelId="{7007C4AB-C756-4F91-AFAF-53627AE7A7A8}" type="pres">
      <dgm:prSet presAssocID="{8E93A0A7-B6AA-426A-9FC1-072FE92E815E}" presName="node" presStyleLbl="node1" presStyleIdx="6" presStyleCnt="12">
        <dgm:presLayoutVars>
          <dgm:bulletEnabled val="1"/>
        </dgm:presLayoutVars>
      </dgm:prSet>
      <dgm:spPr/>
    </dgm:pt>
    <dgm:pt modelId="{38747A7D-010F-4F85-8610-4BFFA68954D8}" type="pres">
      <dgm:prSet presAssocID="{471CA269-63D5-4129-B419-869DFC7A81E4}" presName="sibTrans" presStyleCnt="0"/>
      <dgm:spPr/>
    </dgm:pt>
    <dgm:pt modelId="{E4270D62-D89F-4E4B-AEBB-D936E43CFB8A}" type="pres">
      <dgm:prSet presAssocID="{E1AB0A49-EFE3-433E-8BFE-9A9A051FD527}" presName="node" presStyleLbl="node1" presStyleIdx="7" presStyleCnt="12">
        <dgm:presLayoutVars>
          <dgm:bulletEnabled val="1"/>
        </dgm:presLayoutVars>
      </dgm:prSet>
      <dgm:spPr/>
    </dgm:pt>
    <dgm:pt modelId="{09F7F262-88E9-4C0D-B863-2E7364A6BB6D}" type="pres">
      <dgm:prSet presAssocID="{43741C63-A502-46A1-B838-DA426AF77509}" presName="sibTrans" presStyleCnt="0"/>
      <dgm:spPr/>
    </dgm:pt>
    <dgm:pt modelId="{CC093B9F-9924-4788-9901-A010EA84A70F}" type="pres">
      <dgm:prSet presAssocID="{3BB7DF48-4E5D-46BC-80BD-A77C507202A2}" presName="node" presStyleLbl="node1" presStyleIdx="8" presStyleCnt="12">
        <dgm:presLayoutVars>
          <dgm:bulletEnabled val="1"/>
        </dgm:presLayoutVars>
      </dgm:prSet>
      <dgm:spPr/>
    </dgm:pt>
    <dgm:pt modelId="{64527E5E-950E-4187-B593-F17D896D5AE4}" type="pres">
      <dgm:prSet presAssocID="{3B87246C-3157-40DB-B5DE-6FB74464FCF9}" presName="sibTrans" presStyleCnt="0"/>
      <dgm:spPr/>
    </dgm:pt>
    <dgm:pt modelId="{5D1B34C2-8235-46D5-988A-14711413247F}" type="pres">
      <dgm:prSet presAssocID="{28944D78-605D-4423-8E1E-0803FFB653C1}" presName="node" presStyleLbl="node1" presStyleIdx="9" presStyleCnt="12">
        <dgm:presLayoutVars>
          <dgm:bulletEnabled val="1"/>
        </dgm:presLayoutVars>
      </dgm:prSet>
      <dgm:spPr/>
    </dgm:pt>
    <dgm:pt modelId="{F0D6216A-EFD7-4FD9-BED1-BF27CE0ACE7A}" type="pres">
      <dgm:prSet presAssocID="{232BAB36-02E0-4A8E-9B08-41F5A43F8A06}" presName="sibTrans" presStyleCnt="0"/>
      <dgm:spPr/>
    </dgm:pt>
    <dgm:pt modelId="{5DA000DC-0F86-4B93-9A7D-68434096BD63}" type="pres">
      <dgm:prSet presAssocID="{EB11E6BB-24AB-4665-9F09-4FB02F3CA402}" presName="node" presStyleLbl="node1" presStyleIdx="10" presStyleCnt="12">
        <dgm:presLayoutVars>
          <dgm:bulletEnabled val="1"/>
        </dgm:presLayoutVars>
      </dgm:prSet>
      <dgm:spPr/>
    </dgm:pt>
    <dgm:pt modelId="{1E13E77F-14E8-479A-8D4A-C2B98826D1AA}" type="pres">
      <dgm:prSet presAssocID="{043462A3-115E-4752-9524-3ED9A2270365}" presName="sibTrans" presStyleCnt="0"/>
      <dgm:spPr/>
    </dgm:pt>
    <dgm:pt modelId="{1FCD7F99-C343-448A-B42C-34DF33C628E3}" type="pres">
      <dgm:prSet presAssocID="{CEF2BB5A-9FD5-466E-AA06-F9B4FC1A0730}" presName="node" presStyleLbl="node1" presStyleIdx="11" presStyleCnt="12">
        <dgm:presLayoutVars>
          <dgm:bulletEnabled val="1"/>
        </dgm:presLayoutVars>
      </dgm:prSet>
      <dgm:spPr/>
    </dgm:pt>
  </dgm:ptLst>
  <dgm:cxnLst>
    <dgm:cxn modelId="{AC29300B-BBA3-4D6D-B642-63B6A590C781}" srcId="{86F86C2E-0335-4DAC-AC09-F80ECE5400C8}" destId="{3BB7DF48-4E5D-46BC-80BD-A77C507202A2}" srcOrd="8" destOrd="0" parTransId="{15B2E244-7F7C-4048-BB9F-192389CE5643}" sibTransId="{3B87246C-3157-40DB-B5DE-6FB74464FCF9}"/>
    <dgm:cxn modelId="{7E4FA011-B8D5-4E35-9C7C-69ACBEF08F55}" srcId="{86F86C2E-0335-4DAC-AC09-F80ECE5400C8}" destId="{28944D78-605D-4423-8E1E-0803FFB653C1}" srcOrd="9" destOrd="0" parTransId="{3C31DA1B-2379-4D1D-9729-AC6FFD3AE8BA}" sibTransId="{232BAB36-02E0-4A8E-9B08-41F5A43F8A06}"/>
    <dgm:cxn modelId="{8103FD1C-C102-46BE-BDD8-8DBFED5FC427}" srcId="{86F86C2E-0335-4DAC-AC09-F80ECE5400C8}" destId="{8E93A0A7-B6AA-426A-9FC1-072FE92E815E}" srcOrd="6" destOrd="0" parTransId="{213F15D0-E3C6-4733-8430-DCB0FFD09628}" sibTransId="{471CA269-63D5-4129-B419-869DFC7A81E4}"/>
    <dgm:cxn modelId="{F4F7051D-87FF-4F4E-97E0-B120A353AE1C}" srcId="{86F86C2E-0335-4DAC-AC09-F80ECE5400C8}" destId="{F706BA98-7E72-47D3-95B9-EF6EA0FB4FD5}" srcOrd="1" destOrd="0" parTransId="{43149BA5-259F-46DD-AEAB-EF7B9879A43A}" sibTransId="{EEFBDA21-D5CD-451A-9F92-61E6C068C0A2}"/>
    <dgm:cxn modelId="{AD954222-6DAF-4641-9E01-4215560A3909}" type="presOf" srcId="{8E539AA2-A732-4C00-9B9B-A24485171D63}" destId="{0E866DCE-B4FB-4332-9333-A1E179D6345C}" srcOrd="0" destOrd="0" presId="urn:microsoft.com/office/officeart/2005/8/layout/default"/>
    <dgm:cxn modelId="{FE704126-1864-4376-A3A1-AD936A5D8C7B}" type="presOf" srcId="{86F86C2E-0335-4DAC-AC09-F80ECE5400C8}" destId="{00CFAF66-8EDB-4480-875A-5EC973177782}" srcOrd="0" destOrd="0" presId="urn:microsoft.com/office/officeart/2005/8/layout/default"/>
    <dgm:cxn modelId="{704AAA2B-5B4E-4561-A1DA-92AA5BEFE9B4}" srcId="{86F86C2E-0335-4DAC-AC09-F80ECE5400C8}" destId="{46F90C39-6C9E-446E-9DF3-2F6EA467A517}" srcOrd="2" destOrd="0" parTransId="{3616BD0B-2F61-4EEF-B953-F0DF5975EEC2}" sibTransId="{266FDDC8-716E-413D-B7E2-E2DCC67CC7BF}"/>
    <dgm:cxn modelId="{34E26338-0BE8-42A5-8C70-EE57105ABC7B}" type="presOf" srcId="{46F90C39-6C9E-446E-9DF3-2F6EA467A517}" destId="{2C2CBB21-5ABD-4E36-AE57-AC9B62C6BCB6}" srcOrd="0" destOrd="0" presId="urn:microsoft.com/office/officeart/2005/8/layout/default"/>
    <dgm:cxn modelId="{F079F75E-3EE5-4ABF-912B-990C5EB3028E}" type="presOf" srcId="{E1AB0A49-EFE3-433E-8BFE-9A9A051FD527}" destId="{E4270D62-D89F-4E4B-AEBB-D936E43CFB8A}" srcOrd="0" destOrd="0" presId="urn:microsoft.com/office/officeart/2005/8/layout/default"/>
    <dgm:cxn modelId="{8D885E54-4D91-4387-BB53-9E96C49A34FB}" type="presOf" srcId="{B4B82E2B-67AC-45F6-962F-854B3B4BC108}" destId="{BD96F468-0DF6-41C5-B2A1-BDB93D5D7E4F}" srcOrd="0" destOrd="0" presId="urn:microsoft.com/office/officeart/2005/8/layout/default"/>
    <dgm:cxn modelId="{CC22435A-80D1-492C-AC8E-90F765440F7D}" type="presOf" srcId="{8E93A0A7-B6AA-426A-9FC1-072FE92E815E}" destId="{7007C4AB-C756-4F91-AFAF-53627AE7A7A8}" srcOrd="0" destOrd="0" presId="urn:microsoft.com/office/officeart/2005/8/layout/default"/>
    <dgm:cxn modelId="{C7814888-30EF-4BA0-86BA-3A019E2F47D7}" type="presOf" srcId="{CEF2BB5A-9FD5-466E-AA06-F9B4FC1A0730}" destId="{1FCD7F99-C343-448A-B42C-34DF33C628E3}" srcOrd="0" destOrd="0" presId="urn:microsoft.com/office/officeart/2005/8/layout/default"/>
    <dgm:cxn modelId="{BF17288C-886D-460D-AB6D-579A9BC87654}" type="presOf" srcId="{EB11E6BB-24AB-4665-9F09-4FB02F3CA402}" destId="{5DA000DC-0F86-4B93-9A7D-68434096BD63}" srcOrd="0" destOrd="0" presId="urn:microsoft.com/office/officeart/2005/8/layout/default"/>
    <dgm:cxn modelId="{8A4A3C99-9DF7-4377-B059-15FE659A5D4F}" type="presOf" srcId="{28944D78-605D-4423-8E1E-0803FFB653C1}" destId="{5D1B34C2-8235-46D5-988A-14711413247F}" srcOrd="0" destOrd="0" presId="urn:microsoft.com/office/officeart/2005/8/layout/default"/>
    <dgm:cxn modelId="{089ADDB5-0435-444E-B667-CDE916B2FAAB}" srcId="{86F86C2E-0335-4DAC-AC09-F80ECE5400C8}" destId="{E1AB0A49-EFE3-433E-8BFE-9A9A051FD527}" srcOrd="7" destOrd="0" parTransId="{E939BFE8-3C7E-4FA9-B85E-A722ADA933C7}" sibTransId="{43741C63-A502-46A1-B838-DA426AF77509}"/>
    <dgm:cxn modelId="{45214DC2-D557-4E59-BA30-76FC6E5C48DD}" type="presOf" srcId="{59ADBBC6-DB35-43E7-ACCB-B26575E47ADA}" destId="{05DA8E30-26BA-4968-A9F9-A9FCD70687DF}" srcOrd="0" destOrd="0" presId="urn:microsoft.com/office/officeart/2005/8/layout/default"/>
    <dgm:cxn modelId="{4978CAC4-66AE-4584-8203-5E8B46A317EF}" srcId="{86F86C2E-0335-4DAC-AC09-F80ECE5400C8}" destId="{B4B82E2B-67AC-45F6-962F-854B3B4BC108}" srcOrd="3" destOrd="0" parTransId="{A4D88624-95ED-496E-9671-8B416B86EC10}" sibTransId="{091E612D-7296-44BF-8F40-2CA24B162233}"/>
    <dgm:cxn modelId="{59A792CC-549B-4D24-8D79-00415EDFFE38}" type="presOf" srcId="{0D1AA745-4DFA-4614-8BEF-FF7B39C7B7F4}" destId="{A1C49CF7-FA3B-490A-87A6-2FB6A3A30E66}" srcOrd="0" destOrd="0" presId="urn:microsoft.com/office/officeart/2005/8/layout/default"/>
    <dgm:cxn modelId="{6776BAD0-8B4C-4718-9CA8-7D83678A5F4D}" type="presOf" srcId="{3BB7DF48-4E5D-46BC-80BD-A77C507202A2}" destId="{CC093B9F-9924-4788-9901-A010EA84A70F}" srcOrd="0" destOrd="0" presId="urn:microsoft.com/office/officeart/2005/8/layout/default"/>
    <dgm:cxn modelId="{A716ACDE-5B69-4E81-9F32-AB9C9BB54543}" srcId="{86F86C2E-0335-4DAC-AC09-F80ECE5400C8}" destId="{EB11E6BB-24AB-4665-9F09-4FB02F3CA402}" srcOrd="10" destOrd="0" parTransId="{A6BC637B-4F67-4282-8887-9FC586670BE1}" sibTransId="{043462A3-115E-4752-9524-3ED9A2270365}"/>
    <dgm:cxn modelId="{8D73FFDE-EDFD-4932-819F-8109FE62CE41}" type="presOf" srcId="{F706BA98-7E72-47D3-95B9-EF6EA0FB4FD5}" destId="{4745D896-59DC-40C4-9C28-D9E7543183CA}" srcOrd="0" destOrd="0" presId="urn:microsoft.com/office/officeart/2005/8/layout/default"/>
    <dgm:cxn modelId="{F48ED7EC-EBA3-4E11-BEA3-C50E27DE36AF}" srcId="{86F86C2E-0335-4DAC-AC09-F80ECE5400C8}" destId="{0D1AA745-4DFA-4614-8BEF-FF7B39C7B7F4}" srcOrd="4" destOrd="0" parTransId="{A4A6A338-D771-4A1B-AE09-330DA48BCD2C}" sibTransId="{5E5B244A-EFD8-4761-B4E2-C04938BD9E50}"/>
    <dgm:cxn modelId="{58F0EAF3-44BA-4DF8-8A01-1E97742D8C47}" srcId="{86F86C2E-0335-4DAC-AC09-F80ECE5400C8}" destId="{59ADBBC6-DB35-43E7-ACCB-B26575E47ADA}" srcOrd="0" destOrd="0" parTransId="{49DBD81D-21B0-49A0-B96A-64F63ED45149}" sibTransId="{FBDD5EB4-1614-4517-AAFE-BA1E0601C553}"/>
    <dgm:cxn modelId="{6D9A12FA-CAE1-4F06-B272-CD6B89294EF6}" srcId="{86F86C2E-0335-4DAC-AC09-F80ECE5400C8}" destId="{CEF2BB5A-9FD5-466E-AA06-F9B4FC1A0730}" srcOrd="11" destOrd="0" parTransId="{47179956-0EA8-475A-92AA-32DCEEC943FD}" sibTransId="{09761E5D-6600-4C6B-BAF0-F97BCF339D60}"/>
    <dgm:cxn modelId="{EB7A6CFA-D7BA-40F3-907A-88145D9AECFD}" srcId="{86F86C2E-0335-4DAC-AC09-F80ECE5400C8}" destId="{8E539AA2-A732-4C00-9B9B-A24485171D63}" srcOrd="5" destOrd="0" parTransId="{ACA20A6B-0725-49E4-B514-B771725E857F}" sibTransId="{A5294F9D-B9EE-4A73-95EC-218A2E195F9D}"/>
    <dgm:cxn modelId="{B13627BA-2DAB-4CC4-B450-C44A0BABAA00}" type="presParOf" srcId="{00CFAF66-8EDB-4480-875A-5EC973177782}" destId="{05DA8E30-26BA-4968-A9F9-A9FCD70687DF}" srcOrd="0" destOrd="0" presId="urn:microsoft.com/office/officeart/2005/8/layout/default"/>
    <dgm:cxn modelId="{4719BB38-A4AE-4257-A70D-08F573136AE2}" type="presParOf" srcId="{00CFAF66-8EDB-4480-875A-5EC973177782}" destId="{C2DE7349-565D-45D6-B2DF-CE26C0198670}" srcOrd="1" destOrd="0" presId="urn:microsoft.com/office/officeart/2005/8/layout/default"/>
    <dgm:cxn modelId="{E58C3FF1-3407-4860-9E7C-7969FF568884}" type="presParOf" srcId="{00CFAF66-8EDB-4480-875A-5EC973177782}" destId="{4745D896-59DC-40C4-9C28-D9E7543183CA}" srcOrd="2" destOrd="0" presId="urn:microsoft.com/office/officeart/2005/8/layout/default"/>
    <dgm:cxn modelId="{F2F39DE1-9A7D-4DB4-A684-BBC389A13A08}" type="presParOf" srcId="{00CFAF66-8EDB-4480-875A-5EC973177782}" destId="{B7763959-839C-4E3C-9578-BA1104743DBB}" srcOrd="3" destOrd="0" presId="urn:microsoft.com/office/officeart/2005/8/layout/default"/>
    <dgm:cxn modelId="{A3E29107-797B-462A-804C-BAF09D6DA1EC}" type="presParOf" srcId="{00CFAF66-8EDB-4480-875A-5EC973177782}" destId="{2C2CBB21-5ABD-4E36-AE57-AC9B62C6BCB6}" srcOrd="4" destOrd="0" presId="urn:microsoft.com/office/officeart/2005/8/layout/default"/>
    <dgm:cxn modelId="{C85D70CF-195C-4C26-868B-C68D1820D888}" type="presParOf" srcId="{00CFAF66-8EDB-4480-875A-5EC973177782}" destId="{7C2A6CC1-E458-4AC9-B832-B8599DB9E1CD}" srcOrd="5" destOrd="0" presId="urn:microsoft.com/office/officeart/2005/8/layout/default"/>
    <dgm:cxn modelId="{FB47ACDE-3C19-46E6-9A20-1A8776E74FE7}" type="presParOf" srcId="{00CFAF66-8EDB-4480-875A-5EC973177782}" destId="{BD96F468-0DF6-41C5-B2A1-BDB93D5D7E4F}" srcOrd="6" destOrd="0" presId="urn:microsoft.com/office/officeart/2005/8/layout/default"/>
    <dgm:cxn modelId="{4F52B8D9-971A-4D37-A292-DB4DCB5EA399}" type="presParOf" srcId="{00CFAF66-8EDB-4480-875A-5EC973177782}" destId="{47FFA534-3F06-4CB3-9035-9AF726BB990B}" srcOrd="7" destOrd="0" presId="urn:microsoft.com/office/officeart/2005/8/layout/default"/>
    <dgm:cxn modelId="{377D58B0-C462-4766-BF80-450D3E30A8E8}" type="presParOf" srcId="{00CFAF66-8EDB-4480-875A-5EC973177782}" destId="{A1C49CF7-FA3B-490A-87A6-2FB6A3A30E66}" srcOrd="8" destOrd="0" presId="urn:microsoft.com/office/officeart/2005/8/layout/default"/>
    <dgm:cxn modelId="{814622FF-B0DF-42C1-82A6-730741C0708B}" type="presParOf" srcId="{00CFAF66-8EDB-4480-875A-5EC973177782}" destId="{99D4B305-6610-4CF5-B7F3-27414F423C42}" srcOrd="9" destOrd="0" presId="urn:microsoft.com/office/officeart/2005/8/layout/default"/>
    <dgm:cxn modelId="{F3BC55D7-8666-49A3-975C-C5686875BA10}" type="presParOf" srcId="{00CFAF66-8EDB-4480-875A-5EC973177782}" destId="{0E866DCE-B4FB-4332-9333-A1E179D6345C}" srcOrd="10" destOrd="0" presId="urn:microsoft.com/office/officeart/2005/8/layout/default"/>
    <dgm:cxn modelId="{92DC4209-FC41-4120-BD6C-0309E26F4D96}" type="presParOf" srcId="{00CFAF66-8EDB-4480-875A-5EC973177782}" destId="{22FFD9DA-05F3-45B4-AD98-CC8B22FE6D50}" srcOrd="11" destOrd="0" presId="urn:microsoft.com/office/officeart/2005/8/layout/default"/>
    <dgm:cxn modelId="{402A8FB3-AB69-4646-991B-115DDB61558E}" type="presParOf" srcId="{00CFAF66-8EDB-4480-875A-5EC973177782}" destId="{7007C4AB-C756-4F91-AFAF-53627AE7A7A8}" srcOrd="12" destOrd="0" presId="urn:microsoft.com/office/officeart/2005/8/layout/default"/>
    <dgm:cxn modelId="{D7037F54-1EF9-479D-8547-0E66E8EF9980}" type="presParOf" srcId="{00CFAF66-8EDB-4480-875A-5EC973177782}" destId="{38747A7D-010F-4F85-8610-4BFFA68954D8}" srcOrd="13" destOrd="0" presId="urn:microsoft.com/office/officeart/2005/8/layout/default"/>
    <dgm:cxn modelId="{41246D59-D07A-4DA2-811C-6D76709DA559}" type="presParOf" srcId="{00CFAF66-8EDB-4480-875A-5EC973177782}" destId="{E4270D62-D89F-4E4B-AEBB-D936E43CFB8A}" srcOrd="14" destOrd="0" presId="urn:microsoft.com/office/officeart/2005/8/layout/default"/>
    <dgm:cxn modelId="{93F9BC34-A648-4BF3-8DE0-84013055F2E1}" type="presParOf" srcId="{00CFAF66-8EDB-4480-875A-5EC973177782}" destId="{09F7F262-88E9-4C0D-B863-2E7364A6BB6D}" srcOrd="15" destOrd="0" presId="urn:microsoft.com/office/officeart/2005/8/layout/default"/>
    <dgm:cxn modelId="{355C20E4-E940-4160-8314-16C9225E7B27}" type="presParOf" srcId="{00CFAF66-8EDB-4480-875A-5EC973177782}" destId="{CC093B9F-9924-4788-9901-A010EA84A70F}" srcOrd="16" destOrd="0" presId="urn:microsoft.com/office/officeart/2005/8/layout/default"/>
    <dgm:cxn modelId="{BF2B6FC5-F118-4DAA-A78B-D86123CDF281}" type="presParOf" srcId="{00CFAF66-8EDB-4480-875A-5EC973177782}" destId="{64527E5E-950E-4187-B593-F17D896D5AE4}" srcOrd="17" destOrd="0" presId="urn:microsoft.com/office/officeart/2005/8/layout/default"/>
    <dgm:cxn modelId="{E157AA5E-18A0-4C8F-AECD-4E2C91993027}" type="presParOf" srcId="{00CFAF66-8EDB-4480-875A-5EC973177782}" destId="{5D1B34C2-8235-46D5-988A-14711413247F}" srcOrd="18" destOrd="0" presId="urn:microsoft.com/office/officeart/2005/8/layout/default"/>
    <dgm:cxn modelId="{AEF54FC7-00A5-4860-AD37-7B3ABE85D538}" type="presParOf" srcId="{00CFAF66-8EDB-4480-875A-5EC973177782}" destId="{F0D6216A-EFD7-4FD9-BED1-BF27CE0ACE7A}" srcOrd="19" destOrd="0" presId="urn:microsoft.com/office/officeart/2005/8/layout/default"/>
    <dgm:cxn modelId="{B64424E4-E3C7-4BF2-BEC6-A9DCDFD8BC7B}" type="presParOf" srcId="{00CFAF66-8EDB-4480-875A-5EC973177782}" destId="{5DA000DC-0F86-4B93-9A7D-68434096BD63}" srcOrd="20" destOrd="0" presId="urn:microsoft.com/office/officeart/2005/8/layout/default"/>
    <dgm:cxn modelId="{965FF6AC-AD8B-4980-B014-92F63B1808C1}" type="presParOf" srcId="{00CFAF66-8EDB-4480-875A-5EC973177782}" destId="{1E13E77F-14E8-479A-8D4A-C2B98826D1AA}" srcOrd="21" destOrd="0" presId="urn:microsoft.com/office/officeart/2005/8/layout/default"/>
    <dgm:cxn modelId="{D887BA88-0065-4AFB-A617-91E1028D8AEC}" type="presParOf" srcId="{00CFAF66-8EDB-4480-875A-5EC973177782}" destId="{1FCD7F99-C343-448A-B42C-34DF33C628E3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32E9D-03FF-497B-B2E1-76C73568B352}">
      <dsp:nvSpPr>
        <dsp:cNvPr id="0" name=""/>
        <dsp:cNvSpPr/>
      </dsp:nvSpPr>
      <dsp:spPr>
        <a:xfrm>
          <a:off x="666161" y="1110026"/>
          <a:ext cx="524753" cy="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DCDDD-3AA2-407E-8910-ED803254749E}">
      <dsp:nvSpPr>
        <dsp:cNvPr id="0" name=""/>
        <dsp:cNvSpPr/>
      </dsp:nvSpPr>
      <dsp:spPr>
        <a:xfrm>
          <a:off x="1222400" y="1065940"/>
          <a:ext cx="60346" cy="113454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293033"/>
            <a:satOff val="-993"/>
            <a:lumOff val="-12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93033"/>
              <a:satOff val="-993"/>
              <a:lumOff val="-1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50D19-E844-4BEB-A34A-8B08C46A66A5}">
      <dsp:nvSpPr>
        <dsp:cNvPr id="0" name=""/>
        <dsp:cNvSpPr/>
      </dsp:nvSpPr>
      <dsp:spPr>
        <a:xfrm>
          <a:off x="368204" y="877700"/>
          <a:ext cx="464724" cy="4647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34" tIns="18034" rIns="18034" bIns="1803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</a:t>
          </a:r>
        </a:p>
      </dsp:txBody>
      <dsp:txXfrm>
        <a:off x="436261" y="945757"/>
        <a:ext cx="328610" cy="328610"/>
      </dsp:txXfrm>
    </dsp:sp>
    <dsp:sp modelId="{30F17E2B-8179-48D9-A7B5-D4BA2C8C83E4}">
      <dsp:nvSpPr>
        <dsp:cNvPr id="0" name=""/>
        <dsp:cNvSpPr/>
      </dsp:nvSpPr>
      <dsp:spPr>
        <a:xfrm>
          <a:off x="10219" y="1508019"/>
          <a:ext cx="118069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586066"/>
            <a:satOff val="-1985"/>
            <a:lumOff val="-25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86066"/>
              <a:satOff val="-1985"/>
              <a:lumOff val="-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35" tIns="165100" rIns="9313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রাজনৈতিক দলের বৈশিষ্ট্যঃ</a:t>
          </a:r>
        </a:p>
      </dsp:txBody>
      <dsp:txXfrm>
        <a:off x="10219" y="1744158"/>
        <a:ext cx="1180695" cy="1729461"/>
      </dsp:txXfrm>
    </dsp:sp>
    <dsp:sp modelId="{F26721A1-B99B-4524-92FD-E5BCCE2E742D}">
      <dsp:nvSpPr>
        <dsp:cNvPr id="0" name=""/>
        <dsp:cNvSpPr/>
      </dsp:nvSpPr>
      <dsp:spPr>
        <a:xfrm>
          <a:off x="1322103" y="1110033"/>
          <a:ext cx="1180695" cy="72"/>
        </a:xfrm>
        <a:prstGeom prst="rect">
          <a:avLst/>
        </a:prstGeom>
        <a:solidFill>
          <a:schemeClr val="accent5">
            <a:tint val="40000"/>
            <a:alpha val="90000"/>
            <a:hueOff val="-879099"/>
            <a:satOff val="-2978"/>
            <a:lumOff val="-38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879099"/>
              <a:satOff val="-2978"/>
              <a:lumOff val="-3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3CEE6-CB3F-4D81-953E-B0AC6B8DD310}">
      <dsp:nvSpPr>
        <dsp:cNvPr id="0" name=""/>
        <dsp:cNvSpPr/>
      </dsp:nvSpPr>
      <dsp:spPr>
        <a:xfrm>
          <a:off x="2534284" y="1065945"/>
          <a:ext cx="60346" cy="113460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1172133"/>
            <a:satOff val="-3971"/>
            <a:lumOff val="-50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172133"/>
              <a:satOff val="-3971"/>
              <a:lumOff val="-5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0BDA9-6583-46C9-840E-6E9608A402E3}">
      <dsp:nvSpPr>
        <dsp:cNvPr id="0" name=""/>
        <dsp:cNvSpPr/>
      </dsp:nvSpPr>
      <dsp:spPr>
        <a:xfrm>
          <a:off x="1680088" y="877706"/>
          <a:ext cx="464724" cy="464724"/>
        </a:xfrm>
        <a:prstGeom prst="ellipse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34" tIns="18034" rIns="18034" bIns="1803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</a:t>
          </a:r>
        </a:p>
      </dsp:txBody>
      <dsp:txXfrm>
        <a:off x="1748145" y="945763"/>
        <a:ext cx="328610" cy="328610"/>
      </dsp:txXfrm>
    </dsp:sp>
    <dsp:sp modelId="{2507FCCA-A751-4B3E-8B82-3890DC386BD3}">
      <dsp:nvSpPr>
        <dsp:cNvPr id="0" name=""/>
        <dsp:cNvSpPr/>
      </dsp:nvSpPr>
      <dsp:spPr>
        <a:xfrm>
          <a:off x="1322103" y="1508037"/>
          <a:ext cx="118069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1465166"/>
            <a:satOff val="-4963"/>
            <a:lumOff val="-63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465166"/>
              <a:satOff val="-4963"/>
              <a:lumOff val="-6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35" tIns="165100" rIns="9313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রাজনৈতিক দল নিয়মতান্ত্রিকভাবে ক্ষমতা দখলের চেষ্টা করে।</a:t>
          </a:r>
        </a:p>
      </dsp:txBody>
      <dsp:txXfrm>
        <a:off x="1322103" y="1744176"/>
        <a:ext cx="1180695" cy="1729461"/>
      </dsp:txXfrm>
    </dsp:sp>
    <dsp:sp modelId="{A1FD9C8B-C818-410D-9DDA-5E784D14C60C}">
      <dsp:nvSpPr>
        <dsp:cNvPr id="0" name=""/>
        <dsp:cNvSpPr/>
      </dsp:nvSpPr>
      <dsp:spPr>
        <a:xfrm>
          <a:off x="2633987" y="1110033"/>
          <a:ext cx="1180695" cy="72"/>
        </a:xfrm>
        <a:prstGeom prst="rect">
          <a:avLst/>
        </a:prstGeom>
        <a:solidFill>
          <a:schemeClr val="accent5">
            <a:tint val="40000"/>
            <a:alpha val="90000"/>
            <a:hueOff val="-1758199"/>
            <a:satOff val="-5956"/>
            <a:lumOff val="-7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758199"/>
              <a:satOff val="-5956"/>
              <a:lumOff val="-7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BDC58-0CFD-4D7C-A475-E1737E5DCE4F}">
      <dsp:nvSpPr>
        <dsp:cNvPr id="0" name=""/>
        <dsp:cNvSpPr/>
      </dsp:nvSpPr>
      <dsp:spPr>
        <a:xfrm>
          <a:off x="3846168" y="1065945"/>
          <a:ext cx="60346" cy="113460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2051232"/>
            <a:satOff val="-6949"/>
            <a:lumOff val="-89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051232"/>
              <a:satOff val="-6949"/>
              <a:lumOff val="-8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4D2359-20BC-4FA9-8783-09AB00305589}">
      <dsp:nvSpPr>
        <dsp:cNvPr id="0" name=""/>
        <dsp:cNvSpPr/>
      </dsp:nvSpPr>
      <dsp:spPr>
        <a:xfrm>
          <a:off x="2991972" y="877706"/>
          <a:ext cx="464724" cy="464724"/>
        </a:xfrm>
        <a:prstGeom prst="ellipse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34" tIns="18034" rIns="18034" bIns="1803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3</a:t>
          </a:r>
        </a:p>
      </dsp:txBody>
      <dsp:txXfrm>
        <a:off x="3060029" y="945763"/>
        <a:ext cx="328610" cy="328610"/>
      </dsp:txXfrm>
    </dsp:sp>
    <dsp:sp modelId="{46717E24-1C8A-4FC2-BF2E-EFA529F56BBA}">
      <dsp:nvSpPr>
        <dsp:cNvPr id="0" name=""/>
        <dsp:cNvSpPr/>
      </dsp:nvSpPr>
      <dsp:spPr>
        <a:xfrm>
          <a:off x="2633987" y="1508037"/>
          <a:ext cx="118069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2344265"/>
            <a:satOff val="-7942"/>
            <a:lumOff val="-101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344265"/>
              <a:satOff val="-7942"/>
              <a:lumOff val="-10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35" tIns="165100" rIns="9313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একই নীতি বা আদর্শের অধিকারী কতিপয় জনগণের রাজনৈতিক সংগঠন।</a:t>
          </a:r>
        </a:p>
      </dsp:txBody>
      <dsp:txXfrm>
        <a:off x="2633987" y="1744176"/>
        <a:ext cx="1180695" cy="1729461"/>
      </dsp:txXfrm>
    </dsp:sp>
    <dsp:sp modelId="{D534D819-FD06-476E-B45A-338AF8521469}">
      <dsp:nvSpPr>
        <dsp:cNvPr id="0" name=""/>
        <dsp:cNvSpPr/>
      </dsp:nvSpPr>
      <dsp:spPr>
        <a:xfrm>
          <a:off x="3945871" y="1110033"/>
          <a:ext cx="1180695" cy="72"/>
        </a:xfrm>
        <a:prstGeom prst="rect">
          <a:avLst/>
        </a:prstGeom>
        <a:solidFill>
          <a:schemeClr val="accent5">
            <a:tint val="40000"/>
            <a:alpha val="90000"/>
            <a:hueOff val="-2637298"/>
            <a:satOff val="-8934"/>
            <a:lumOff val="-114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637298"/>
              <a:satOff val="-8934"/>
              <a:lumOff val="-11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8DEFD-CDB2-49EC-A76D-F16BC99B5F6B}">
      <dsp:nvSpPr>
        <dsp:cNvPr id="0" name=""/>
        <dsp:cNvSpPr/>
      </dsp:nvSpPr>
      <dsp:spPr>
        <a:xfrm>
          <a:off x="5158052" y="1065945"/>
          <a:ext cx="60346" cy="113460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2930331"/>
            <a:satOff val="-9927"/>
            <a:lumOff val="-12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930331"/>
              <a:satOff val="-9927"/>
              <a:lumOff val="-12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F4D31-7D1D-42AD-AFDC-5E43105EC83B}">
      <dsp:nvSpPr>
        <dsp:cNvPr id="0" name=""/>
        <dsp:cNvSpPr/>
      </dsp:nvSpPr>
      <dsp:spPr>
        <a:xfrm>
          <a:off x="4303856" y="877706"/>
          <a:ext cx="464724" cy="464724"/>
        </a:xfrm>
        <a:prstGeom prst="ellipse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34" tIns="18034" rIns="18034" bIns="1803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4</a:t>
          </a:r>
        </a:p>
      </dsp:txBody>
      <dsp:txXfrm>
        <a:off x="4371913" y="945763"/>
        <a:ext cx="328610" cy="328610"/>
      </dsp:txXfrm>
    </dsp:sp>
    <dsp:sp modelId="{C388F285-4365-4BD5-A3D5-57C82886AF7B}">
      <dsp:nvSpPr>
        <dsp:cNvPr id="0" name=""/>
        <dsp:cNvSpPr/>
      </dsp:nvSpPr>
      <dsp:spPr>
        <a:xfrm>
          <a:off x="3945871" y="1508037"/>
          <a:ext cx="118069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3223365"/>
            <a:satOff val="-10920"/>
            <a:lumOff val="-140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223365"/>
              <a:satOff val="-10920"/>
              <a:lumOff val="-14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35" tIns="165100" rIns="9313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রাজনৈতিক দল ছোট হতে পারে আবার বড় আকারের হতে পারে।</a:t>
          </a:r>
        </a:p>
      </dsp:txBody>
      <dsp:txXfrm>
        <a:off x="3945871" y="1744176"/>
        <a:ext cx="1180695" cy="1729461"/>
      </dsp:txXfrm>
    </dsp:sp>
    <dsp:sp modelId="{64D550F7-333B-4C01-8CED-2294E222DDBE}">
      <dsp:nvSpPr>
        <dsp:cNvPr id="0" name=""/>
        <dsp:cNvSpPr/>
      </dsp:nvSpPr>
      <dsp:spPr>
        <a:xfrm>
          <a:off x="5257755" y="1110033"/>
          <a:ext cx="1180695" cy="72"/>
        </a:xfrm>
        <a:prstGeom prst="rect">
          <a:avLst/>
        </a:prstGeom>
        <a:solidFill>
          <a:schemeClr val="accent5">
            <a:tint val="40000"/>
            <a:alpha val="90000"/>
            <a:hueOff val="-3516397"/>
            <a:satOff val="-11912"/>
            <a:lumOff val="-15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516397"/>
              <a:satOff val="-11912"/>
              <a:lumOff val="-15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6A5EE-09BC-4079-89B8-570FE220697A}">
      <dsp:nvSpPr>
        <dsp:cNvPr id="0" name=""/>
        <dsp:cNvSpPr/>
      </dsp:nvSpPr>
      <dsp:spPr>
        <a:xfrm>
          <a:off x="6469936" y="1065945"/>
          <a:ext cx="60346" cy="113460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3809431"/>
            <a:satOff val="-12905"/>
            <a:lumOff val="-165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809431"/>
              <a:satOff val="-12905"/>
              <a:lumOff val="-16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F9BCF-B8FA-4317-8C02-84555AC0A014}">
      <dsp:nvSpPr>
        <dsp:cNvPr id="0" name=""/>
        <dsp:cNvSpPr/>
      </dsp:nvSpPr>
      <dsp:spPr>
        <a:xfrm>
          <a:off x="5615740" y="877706"/>
          <a:ext cx="464724" cy="464724"/>
        </a:xfrm>
        <a:prstGeom prst="ellipse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34" tIns="18034" rIns="18034" bIns="1803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5</a:t>
          </a:r>
        </a:p>
      </dsp:txBody>
      <dsp:txXfrm>
        <a:off x="5683797" y="945763"/>
        <a:ext cx="328610" cy="328610"/>
      </dsp:txXfrm>
    </dsp:sp>
    <dsp:sp modelId="{84AB9E9E-C137-4247-9357-12A33B956C7D}">
      <dsp:nvSpPr>
        <dsp:cNvPr id="0" name=""/>
        <dsp:cNvSpPr/>
      </dsp:nvSpPr>
      <dsp:spPr>
        <a:xfrm>
          <a:off x="5257755" y="1508037"/>
          <a:ext cx="118069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4102464"/>
            <a:satOff val="-13898"/>
            <a:lumOff val="-178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102464"/>
              <a:satOff val="-13898"/>
              <a:lumOff val="-17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35" tIns="165100" rIns="9313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রাজনৈতিক দলের নির্দিষ্ট নীতি, আদর্শ ও কর্মসূচি থাকে।</a:t>
          </a:r>
        </a:p>
      </dsp:txBody>
      <dsp:txXfrm>
        <a:off x="5257755" y="1744176"/>
        <a:ext cx="1180695" cy="1729461"/>
      </dsp:txXfrm>
    </dsp:sp>
    <dsp:sp modelId="{42C64948-5D98-49CF-A2E2-B1A8638910B8}">
      <dsp:nvSpPr>
        <dsp:cNvPr id="0" name=""/>
        <dsp:cNvSpPr/>
      </dsp:nvSpPr>
      <dsp:spPr>
        <a:xfrm>
          <a:off x="6569639" y="1110033"/>
          <a:ext cx="1180695" cy="72"/>
        </a:xfrm>
        <a:prstGeom prst="rect">
          <a:avLst/>
        </a:prstGeom>
        <a:solidFill>
          <a:schemeClr val="accent5">
            <a:tint val="40000"/>
            <a:alpha val="90000"/>
            <a:hueOff val="-4395497"/>
            <a:satOff val="-14890"/>
            <a:lumOff val="-191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395497"/>
              <a:satOff val="-14890"/>
              <a:lumOff val="-1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501A9-A786-4F07-AD6D-7464B1038AFA}">
      <dsp:nvSpPr>
        <dsp:cNvPr id="0" name=""/>
        <dsp:cNvSpPr/>
      </dsp:nvSpPr>
      <dsp:spPr>
        <a:xfrm>
          <a:off x="7781820" y="1065945"/>
          <a:ext cx="60346" cy="113460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4688530"/>
            <a:satOff val="-15883"/>
            <a:lumOff val="-203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688530"/>
              <a:satOff val="-15883"/>
              <a:lumOff val="-20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25D5F-7DDC-4488-95A5-C8B3E82764F6}">
      <dsp:nvSpPr>
        <dsp:cNvPr id="0" name=""/>
        <dsp:cNvSpPr/>
      </dsp:nvSpPr>
      <dsp:spPr>
        <a:xfrm>
          <a:off x="6927624" y="877706"/>
          <a:ext cx="464724" cy="464724"/>
        </a:xfrm>
        <a:prstGeom prst="ellipse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34" tIns="18034" rIns="18034" bIns="1803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6</a:t>
          </a:r>
        </a:p>
      </dsp:txBody>
      <dsp:txXfrm>
        <a:off x="6995681" y="945763"/>
        <a:ext cx="328610" cy="328610"/>
      </dsp:txXfrm>
    </dsp:sp>
    <dsp:sp modelId="{23C75B96-50C0-431C-8FB0-A5505999C2C8}">
      <dsp:nvSpPr>
        <dsp:cNvPr id="0" name=""/>
        <dsp:cNvSpPr/>
      </dsp:nvSpPr>
      <dsp:spPr>
        <a:xfrm>
          <a:off x="6569639" y="1508037"/>
          <a:ext cx="118069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4981563"/>
            <a:satOff val="-16876"/>
            <a:lumOff val="-21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81563"/>
              <a:satOff val="-16876"/>
              <a:lumOff val="-21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35" tIns="165100" rIns="9313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বিশ্বে প্রায় সবধরনের সরকার ব্যবস্থায় রাজনৈতিক দলের উপস্থিতি লক্ষ করা যায়।</a:t>
          </a:r>
        </a:p>
      </dsp:txBody>
      <dsp:txXfrm>
        <a:off x="6569639" y="1744176"/>
        <a:ext cx="1180695" cy="1729461"/>
      </dsp:txXfrm>
    </dsp:sp>
    <dsp:sp modelId="{489E0DCE-9437-4F4E-9BBA-27A55558ED06}">
      <dsp:nvSpPr>
        <dsp:cNvPr id="0" name=""/>
        <dsp:cNvSpPr/>
      </dsp:nvSpPr>
      <dsp:spPr>
        <a:xfrm>
          <a:off x="7881523" y="1110033"/>
          <a:ext cx="1180776" cy="72"/>
        </a:xfrm>
        <a:prstGeom prst="rect">
          <a:avLst/>
        </a:prstGeom>
        <a:solidFill>
          <a:schemeClr val="accent5">
            <a:tint val="40000"/>
            <a:alpha val="90000"/>
            <a:hueOff val="-5274597"/>
            <a:satOff val="-17869"/>
            <a:lumOff val="-229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274597"/>
              <a:satOff val="-17869"/>
              <a:lumOff val="-22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1190D-0D57-41C0-A74A-D4112AC3D418}">
      <dsp:nvSpPr>
        <dsp:cNvPr id="0" name=""/>
        <dsp:cNvSpPr/>
      </dsp:nvSpPr>
      <dsp:spPr>
        <a:xfrm>
          <a:off x="9093786" y="1065945"/>
          <a:ext cx="60350" cy="113460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5567629"/>
            <a:satOff val="-18861"/>
            <a:lumOff val="-241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567629"/>
              <a:satOff val="-18861"/>
              <a:lumOff val="-24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2E966-9DBD-4EB7-BCC1-906306D11E5D}">
      <dsp:nvSpPr>
        <dsp:cNvPr id="0" name=""/>
        <dsp:cNvSpPr/>
      </dsp:nvSpPr>
      <dsp:spPr>
        <a:xfrm>
          <a:off x="8239548" y="877706"/>
          <a:ext cx="464724" cy="464724"/>
        </a:xfrm>
        <a:prstGeom prst="ellipse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34" tIns="18034" rIns="18034" bIns="1803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7</a:t>
          </a:r>
        </a:p>
      </dsp:txBody>
      <dsp:txXfrm>
        <a:off x="8307605" y="945763"/>
        <a:ext cx="328610" cy="328610"/>
      </dsp:txXfrm>
    </dsp:sp>
    <dsp:sp modelId="{1AE2D84A-CA3B-4B5D-A371-E9B145CD1546}">
      <dsp:nvSpPr>
        <dsp:cNvPr id="0" name=""/>
        <dsp:cNvSpPr/>
      </dsp:nvSpPr>
      <dsp:spPr>
        <a:xfrm>
          <a:off x="7881523" y="1508037"/>
          <a:ext cx="118077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5860663"/>
            <a:satOff val="-19854"/>
            <a:lumOff val="-254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860663"/>
              <a:satOff val="-19854"/>
              <a:lumOff val="-25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41" tIns="165100" rIns="9314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প্রত্যেক রাজনৈতিক দলের লক্ষ থাকে বৈধ উপায়ে ক্ষমতা দখল করে সরকার গঠন করা এবং দলের নীতি ও কর্মসূচি বাস্তবায়ন করা।</a:t>
          </a:r>
        </a:p>
      </dsp:txBody>
      <dsp:txXfrm>
        <a:off x="7881523" y="1744192"/>
        <a:ext cx="1180776" cy="1729445"/>
      </dsp:txXfrm>
    </dsp:sp>
    <dsp:sp modelId="{99D8DF86-AEE1-48DD-93D4-290E2AEA6BAF}">
      <dsp:nvSpPr>
        <dsp:cNvPr id="0" name=""/>
        <dsp:cNvSpPr/>
      </dsp:nvSpPr>
      <dsp:spPr>
        <a:xfrm>
          <a:off x="9193496" y="1110033"/>
          <a:ext cx="590347" cy="72"/>
        </a:xfrm>
        <a:prstGeom prst="rect">
          <a:avLst/>
        </a:prstGeom>
        <a:solidFill>
          <a:schemeClr val="accent5">
            <a:tint val="40000"/>
            <a:alpha val="90000"/>
            <a:hueOff val="-6153696"/>
            <a:satOff val="-20847"/>
            <a:lumOff val="-26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153696"/>
              <a:satOff val="-20847"/>
              <a:lumOff val="-26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2B73B-C395-4ACC-8403-C1749E191B9D}">
      <dsp:nvSpPr>
        <dsp:cNvPr id="0" name=""/>
        <dsp:cNvSpPr/>
      </dsp:nvSpPr>
      <dsp:spPr>
        <a:xfrm>
          <a:off x="9551482" y="877706"/>
          <a:ext cx="464724" cy="464724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34" tIns="18034" rIns="18034" bIns="1803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8</a:t>
          </a:r>
        </a:p>
      </dsp:txBody>
      <dsp:txXfrm>
        <a:off x="9619539" y="945763"/>
        <a:ext cx="328610" cy="328610"/>
      </dsp:txXfrm>
    </dsp:sp>
    <dsp:sp modelId="{C87B10A4-2381-4C12-94F7-C41E10BD8E86}">
      <dsp:nvSpPr>
        <dsp:cNvPr id="0" name=""/>
        <dsp:cNvSpPr/>
      </dsp:nvSpPr>
      <dsp:spPr>
        <a:xfrm>
          <a:off x="9193496" y="1508037"/>
          <a:ext cx="118069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35" tIns="165100" rIns="9313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রাজনৈতিক দল জাতীয় স্বার্থ সংরক্ষণ করতে সচেষ্ট থাকে।  </a:t>
          </a:r>
        </a:p>
      </dsp:txBody>
      <dsp:txXfrm>
        <a:off x="9193496" y="1744176"/>
        <a:ext cx="1180695" cy="1729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A8E30-26BA-4968-A9F9-A9FCD70687DF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রাজনৈতিক দলের</a:t>
          </a:r>
          <a:r>
            <a:rPr lang="bn-IN" sz="2200" kern="1200"/>
            <a:t> কার্যাবলিঃ </a:t>
          </a:r>
          <a:endParaRPr lang="en-US" sz="2200" kern="1200"/>
        </a:p>
      </dsp:txBody>
      <dsp:txXfrm>
        <a:off x="582645" y="1178"/>
        <a:ext cx="2174490" cy="1304694"/>
      </dsp:txXfrm>
    </dsp:sp>
    <dsp:sp modelId="{4745D896-59DC-40C4-9C28-D9E7543183CA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132306"/>
                <a:satOff val="-76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32306"/>
                <a:satOff val="-76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32306"/>
                <a:satOff val="-76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/>
            <a:t>দলীয় নীতিমালা ও কর্মসূচি প্রণয়ন;</a:t>
          </a:r>
          <a:endParaRPr lang="en-US" sz="2200" kern="1200"/>
        </a:p>
      </dsp:txBody>
      <dsp:txXfrm>
        <a:off x="2974584" y="1178"/>
        <a:ext cx="2174490" cy="1304694"/>
      </dsp:txXfrm>
    </dsp:sp>
    <dsp:sp modelId="{2C2CBB21-5ABD-4E36-AE57-AC9B62C6BCB6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264611"/>
                <a:satOff val="-15260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64611"/>
                <a:satOff val="-15260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64611"/>
                <a:satOff val="-15260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/>
            <a:t>জাতীয় স্বার্থের অনুকূলে জনমত গঠন করা;</a:t>
          </a:r>
          <a:endParaRPr lang="en-US" sz="2200" kern="1200"/>
        </a:p>
      </dsp:txBody>
      <dsp:txXfrm>
        <a:off x="5366524" y="1178"/>
        <a:ext cx="2174490" cy="1304694"/>
      </dsp:txXfrm>
    </dsp:sp>
    <dsp:sp modelId="{BD96F468-0DF6-41C5-B2A1-BDB93D5D7E4F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396917"/>
                <a:satOff val="-22889"/>
                <a:lumOff val="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96917"/>
                <a:satOff val="-22889"/>
                <a:lumOff val="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96917"/>
                <a:satOff val="-22889"/>
                <a:lumOff val="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রাজনৈতিক দলের</a:t>
          </a:r>
          <a:r>
            <a:rPr lang="bn-IN" sz="2200" kern="1200"/>
            <a:t> নীতি ও আদর্শ প্রচার করা;</a:t>
          </a:r>
          <a:endParaRPr lang="en-US" sz="2200" kern="1200"/>
        </a:p>
      </dsp:txBody>
      <dsp:txXfrm>
        <a:off x="7758464" y="1178"/>
        <a:ext cx="2174490" cy="1304694"/>
      </dsp:txXfrm>
    </dsp:sp>
    <dsp:sp modelId="{A1C49CF7-FA3B-490A-87A6-2FB6A3A30E66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529223"/>
                <a:satOff val="-30519"/>
                <a:lumOff val="3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29223"/>
                <a:satOff val="-30519"/>
                <a:lumOff val="3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29223"/>
                <a:satOff val="-30519"/>
                <a:lumOff val="3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/>
            <a:t>নির্বাচনে অংশগ্রহণ;</a:t>
          </a:r>
          <a:endParaRPr lang="en-US" sz="2200" kern="1200"/>
        </a:p>
      </dsp:txBody>
      <dsp:txXfrm>
        <a:off x="582645" y="1523321"/>
        <a:ext cx="2174490" cy="1304694"/>
      </dsp:txXfrm>
    </dsp:sp>
    <dsp:sp modelId="{0E866DCE-B4FB-4332-9333-A1E179D6345C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661529"/>
                <a:satOff val="-38149"/>
                <a:lumOff val="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61529"/>
                <a:satOff val="-38149"/>
                <a:lumOff val="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61529"/>
                <a:satOff val="-38149"/>
                <a:lumOff val="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/>
            <a:t>নির্বাচনে প্রার্থী মনোনয়ন ও নির্বাচনী প্রচারনা পরিচালনা করা;</a:t>
          </a:r>
          <a:endParaRPr lang="en-US" sz="2200" kern="1200"/>
        </a:p>
      </dsp:txBody>
      <dsp:txXfrm>
        <a:off x="2974584" y="1523321"/>
        <a:ext cx="2174490" cy="1304694"/>
      </dsp:txXfrm>
    </dsp:sp>
    <dsp:sp modelId="{7007C4AB-C756-4F91-AFAF-53627AE7A7A8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793834"/>
                <a:satOff val="-45779"/>
                <a:lumOff val="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93834"/>
                <a:satOff val="-45779"/>
                <a:lumOff val="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93834"/>
                <a:satOff val="-45779"/>
                <a:lumOff val="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/>
            <a:t>সরকার গঠন;</a:t>
          </a:r>
          <a:endParaRPr lang="en-US" sz="2200" kern="1200"/>
        </a:p>
      </dsp:txBody>
      <dsp:txXfrm>
        <a:off x="5366524" y="1523321"/>
        <a:ext cx="2174490" cy="1304694"/>
      </dsp:txXfrm>
    </dsp:sp>
    <dsp:sp modelId="{E4270D62-D89F-4E4B-AEBB-D936E43CFB8A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926140"/>
                <a:satOff val="-53409"/>
                <a:lumOff val="54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26140"/>
                <a:satOff val="-53409"/>
                <a:lumOff val="54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26140"/>
                <a:satOff val="-53409"/>
                <a:lumOff val="54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/>
            <a:t>ছায়া সরকার;</a:t>
          </a:r>
          <a:endParaRPr lang="en-US" sz="2200" kern="1200"/>
        </a:p>
      </dsp:txBody>
      <dsp:txXfrm>
        <a:off x="7758464" y="1523321"/>
        <a:ext cx="2174490" cy="1304694"/>
      </dsp:txXfrm>
    </dsp:sp>
    <dsp:sp modelId="{CC093B9F-9924-4788-9901-A010EA84A70F}">
      <dsp:nvSpPr>
        <dsp:cNvPr id="0" name=""/>
        <dsp:cNvSpPr/>
      </dsp:nvSpPr>
      <dsp:spPr>
        <a:xfrm>
          <a:off x="582645" y="3045465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1058446"/>
                <a:satOff val="-61039"/>
                <a:lumOff val="6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58446"/>
                <a:satOff val="-61039"/>
                <a:lumOff val="6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58446"/>
                <a:satOff val="-61039"/>
                <a:lumOff val="6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রাজনৈতিক </a:t>
          </a:r>
          <a:r>
            <a:rPr lang="bn-IN" sz="2200" kern="1200"/>
            <a:t>শিক্ষা বিস্তার ও সচেতনতা তৈরি করা;</a:t>
          </a:r>
          <a:endParaRPr lang="en-US" sz="2200" kern="1200"/>
        </a:p>
      </dsp:txBody>
      <dsp:txXfrm>
        <a:off x="582645" y="3045465"/>
        <a:ext cx="2174490" cy="1304694"/>
      </dsp:txXfrm>
    </dsp:sp>
    <dsp:sp modelId="{5D1B34C2-8235-46D5-988A-14711413247F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1190752"/>
                <a:satOff val="-68668"/>
                <a:lumOff val="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90752"/>
                <a:satOff val="-68668"/>
                <a:lumOff val="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90752"/>
                <a:satOff val="-68668"/>
                <a:lumOff val="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রাজনৈতিক </a:t>
          </a:r>
          <a:r>
            <a:rPr lang="bn-IN" sz="2200" kern="1200"/>
            <a:t>সামাজিকীকরণ ও আধুনিকীকরণ;</a:t>
          </a:r>
          <a:endParaRPr lang="en-US" sz="2200" kern="1200"/>
        </a:p>
      </dsp:txBody>
      <dsp:txXfrm>
        <a:off x="2974584" y="3045465"/>
        <a:ext cx="2174490" cy="1304694"/>
      </dsp:txXfrm>
    </dsp:sp>
    <dsp:sp modelId="{5DA000DC-0F86-4B93-9A7D-68434096BD63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1323057"/>
                <a:satOff val="-76298"/>
                <a:lumOff val="7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323057"/>
                <a:satOff val="-76298"/>
                <a:lumOff val="7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323057"/>
                <a:satOff val="-76298"/>
                <a:lumOff val="7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/>
            <a:t>স্বার্থের একত্রীকরণ;</a:t>
          </a:r>
          <a:endParaRPr lang="en-US" sz="2200" kern="1200"/>
        </a:p>
      </dsp:txBody>
      <dsp:txXfrm>
        <a:off x="5366524" y="3045465"/>
        <a:ext cx="2174490" cy="1304694"/>
      </dsp:txXfrm>
    </dsp:sp>
    <dsp:sp modelId="{1FCD7F99-C343-448A-B42C-34DF33C628E3}">
      <dsp:nvSpPr>
        <dsp:cNvPr id="0" name=""/>
        <dsp:cNvSpPr/>
      </dsp:nvSpPr>
      <dsp:spPr>
        <a:xfrm>
          <a:off x="7758464" y="3045465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/>
            <a:t>সরকার ও জনগণের মধ্যে সেতু বন্ধন তৈরি করা।</a:t>
          </a:r>
          <a:endParaRPr lang="en-US" sz="2200" kern="1200"/>
        </a:p>
      </dsp:txBody>
      <dsp:txXfrm>
        <a:off x="7758464" y="3045465"/>
        <a:ext cx="2174490" cy="13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55ED2-FDAC-416E-BCE6-9EB34DA9F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AD3F7-F676-440F-A32B-F93F10DDD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93E56-6A65-45FB-A979-37CE2473E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FC55-6F56-44D5-BACF-A0FADFBFC84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1436F-225D-4010-8B6A-71681DFC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E6F76-7E80-4FC0-AA67-B25B205B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A8BA-A252-44A8-8B6C-059435B8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1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C051-B2A8-4A3A-AF64-701F05B1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408AAD-94D0-430C-8281-E6552D98E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D5C4B-D9D5-4B8D-9D9C-47E90255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FC55-6F56-44D5-BACF-A0FADFBFC84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30CC4-E005-41D9-A3E6-330032C5E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A2EF1-3154-4D8E-AF89-CA816559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A8BA-A252-44A8-8B6C-059435B8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6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2CD34F-11B2-4243-98CD-309461CA49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CA26E-68F5-409F-B206-88FA655F7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8BF2A-7D56-4F6B-BE4D-E91A9AE5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FC55-6F56-44D5-BACF-A0FADFBFC84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E7B34-C959-42C8-B531-BE02B1F5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B5A20-4428-46A9-9360-AFB2448C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A8BA-A252-44A8-8B6C-059435B8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5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229C4-9419-4DF6-B824-98B723A57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FF7BF-4E1E-4486-8586-53574E8FA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C85E7-6C95-4A7E-B05A-17AD7ADF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FC55-6F56-44D5-BACF-A0FADFBFC84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118F7-375E-432E-BCDE-111DBD46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9F4B7-4073-4FA0-B406-8FFE2878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A8BA-A252-44A8-8B6C-059435B8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3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B308-7EA0-4CB4-9631-7FEA3D97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FD61E-FEC8-4098-8597-08C643D5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76355-B319-48F6-9CD4-70FBA345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FC55-6F56-44D5-BACF-A0FADFBFC84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B8422-213B-40B2-A61C-0B1CC8E88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22B66-F176-4B06-A8C0-01438502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A8BA-A252-44A8-8B6C-059435B8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8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AEF17-7340-4484-8ACD-FB2372A21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8562-D5F5-4307-8BE6-F3AE4575C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2C791-9548-43D0-86A9-A5A7D0F5A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BA57A-7E85-430C-B9E2-D69E757CD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FC55-6F56-44D5-BACF-A0FADFBFC84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A1E53-1F44-4A48-B27F-E1395A8A2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D4CAD-B00A-42AD-A62D-4A174642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A8BA-A252-44A8-8B6C-059435B8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A5B1-C7A4-43F9-AC70-4D982DF0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26394-70AF-4920-B836-BBA1547BD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77DE4-A60B-4A69-ADBA-D5AA16110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2DA20-E0DE-44DA-99F0-649A74398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15DD48-9171-48C1-89E7-89A4D0B29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AAE5FB-4EAE-4651-B18B-56811BBC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FC55-6F56-44D5-BACF-A0FADFBFC84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221D2B-1128-4630-932D-CE981907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D3BB6B-A065-4065-A2D1-3ED5B03A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A8BA-A252-44A8-8B6C-059435B8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2374A-F01C-4265-A6BF-85222F8CE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BC5C5-047E-4D86-8CB9-E613FD61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FC55-6F56-44D5-BACF-A0FADFBFC84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21192-E0E1-477E-9836-0A41ED2AE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13B9F-5697-48F0-BDA7-8F1E4DA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A8BA-A252-44A8-8B6C-059435B8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2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7868FB-C76D-4275-BEE6-78E09DDF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FC55-6F56-44D5-BACF-A0FADFBFC84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638A91-1867-4A9D-9029-8E76B566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024F6-074B-4579-9A8B-2E32570D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A8BA-A252-44A8-8B6C-059435B8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5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BFAA4-A1FE-436A-A5E0-31A33199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FE8DB-EC67-4A3F-8C07-9BB8611A0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B9BD6-9E75-4D89-B8B3-181316909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6D540-755F-4B8A-A9CC-2D1E32D9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FC55-6F56-44D5-BACF-A0FADFBFC84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5D8CF-7B24-4CC8-B516-34396A64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4717-17C2-461A-BA8D-7D4DC634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A8BA-A252-44A8-8B6C-059435B8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8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09ED-E4FA-4EA1-B2FB-BDADE3378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BCD6C5-55B3-4BC9-B82D-E0558ABA3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EC81A-E532-4412-BEE9-8B8C9A313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273D5-3473-4465-AC95-213FB702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FC55-6F56-44D5-BACF-A0FADFBFC84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7AE15-B7E5-4485-906B-053B77AD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E308B-83BA-4EC1-A09B-414CF6D2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A8BA-A252-44A8-8B6C-059435B8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8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7A63DC-5100-412B-BDDC-605B22E4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A14D9-0CA4-45FA-B475-BFE353008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9D8A8-60CB-4F44-91DC-65C19266C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FC55-6F56-44D5-BACF-A0FADFBFC84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949F1-5712-4090-9066-00DB3662F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F6B27-5891-4BEA-AF72-8FD75C026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8A8BA-A252-44A8-8B6C-059435B8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0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ardenofzen.com/2012/05/suiren-nymphaea-flower-in-kita-kamakura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jonolan.net/humor/us-political-parties/" TargetMode="External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policyoptions.irpp.org/magazines/february-2021/diversity-and-inclusion-are-tools-for-a-political-partys-success/twitter-diversity-and-inclusion-are-tools-for-a-political-partys-success-3/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45819&amp;picture=dove-of-peace-car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open-introbusiness/chapter/learning-outcome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JavaScript_Object_Notati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107004/thank-you-note-cup-coffee" TargetMode="External"/><Relationship Id="rId2" Type="http://schemas.openxmlformats.org/officeDocument/2006/relationships/image" Target="../media/image9.1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F1F1273A-6216-444E-8C0F-543F1D8CD3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025" t="669" r="2650" b="-1"/>
          <a:stretch/>
        </p:blipFill>
        <p:spPr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892ED-D21D-4C31-B774-48A8036B36EE}"/>
              </a:ext>
            </a:extLst>
          </p:cNvPr>
          <p:cNvSpPr txBox="1"/>
          <p:nvPr/>
        </p:nvSpPr>
        <p:spPr>
          <a:xfrm>
            <a:off x="5614112" y="1193723"/>
            <a:ext cx="5683102" cy="22352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54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স্বাগতম</a:t>
            </a:r>
            <a:endParaRPr lang="en-US" sz="54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54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186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C7F73096-6343-4283-86EE-D87A75BA9E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2" r="1" b="403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85BC8D-CEE9-4B8A-8FFA-ABF1765E9FD6}"/>
              </a:ext>
            </a:extLst>
          </p:cNvPr>
          <p:cNvSpPr txBox="1"/>
          <p:nvPr/>
        </p:nvSpPr>
        <p:spPr>
          <a:xfrm>
            <a:off x="6638578" y="2871982"/>
            <a:ext cx="5004073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পরিচি</a:t>
            </a:r>
            <a:r>
              <a:rPr lang="en-US"/>
              <a:t>তি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মুহাম্মদ </a:t>
            </a:r>
            <a:r>
              <a:rPr lang="en-US"/>
              <a:t>শাহীদ উদ্দিন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প্রভা</a:t>
            </a:r>
            <a:r>
              <a:rPr lang="en-US"/>
              <a:t>ষক, রাষ্ট্রবিজ্ঞান বিভাগ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সরকারি </a:t>
            </a:r>
            <a:r>
              <a:rPr lang="en-US"/>
              <a:t>শাহবাজপুর কলেজ, লালমোহন, ভোলা।</a:t>
            </a:r>
            <a:endParaRPr lang="en-US">
              <a:effectLst/>
            </a:endParaRP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222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8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F4F801A-230D-4BE5-8562-DD829E4EC3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205" r="-1" b="15099"/>
          <a:stretch/>
        </p:blipFill>
        <p:spPr>
          <a:xfrm flipH="1"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14" name="Picture 13" descr="A crowd of people at a convention&#10;&#10;Description automatically generated with medium confidence">
            <a:extLst>
              <a:ext uri="{FF2B5EF4-FFF2-40B4-BE49-F238E27FC236}">
                <a16:creationId xmlns:a16="http://schemas.microsoft.com/office/drawing/2014/main" id="{132090D3-764F-499C-BC30-B98C01831F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1" b="16887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40" name="Rectangle 30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4A909-B6BE-42CA-9496-D0247D069A79}"/>
              </a:ext>
            </a:extLst>
          </p:cNvPr>
          <p:cNvSpPr txBox="1"/>
          <p:nvPr/>
        </p:nvSpPr>
        <p:spPr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নিচের ছবিগুলো লক্ষ কর এবং আজকের পাঠের শিরোনাম নিয়ে চিন্তা কর!</a:t>
            </a:r>
            <a:endParaRPr lang="en-US" sz="5000" kern="120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0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1" name="Straight Connector 32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5C593E4-9D68-428F-9193-8D0A05F1C2D0}"/>
              </a:ext>
            </a:extLst>
          </p:cNvPr>
          <p:cNvSpPr txBox="1"/>
          <p:nvPr/>
        </p:nvSpPr>
        <p:spPr>
          <a:xfrm>
            <a:off x="10005182" y="3481346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blog.jonolan.net/humor/us-political-parti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2AED8-99B4-4AF7-8B6E-EDD9F74B7CE0}"/>
              </a:ext>
            </a:extLst>
          </p:cNvPr>
          <p:cNvSpPr txBox="1"/>
          <p:nvPr/>
        </p:nvSpPr>
        <p:spPr>
          <a:xfrm>
            <a:off x="9865722" y="6657949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policyoptions.irpp.org/magazines/february-2021/diversity-and-inclusion-are-tools-for-a-political-partys-success/twitter-diversity-and-inclusion-are-tools-for-a-political-partys-success-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6B685F8-A038-4630-8DB7-43057642B9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597" b="11348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0473F12-DD46-4640-839B-AE069B4BAEA3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আজকের পাঠ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রাজনৈতিক দল; বৈশিষ্ট্য ও কার্যাবলি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অ</a:t>
            </a:r>
            <a:r>
              <a:rPr lang="en-US"/>
              <a:t>ধ্যায়ঃ ০৬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প</a:t>
            </a:r>
            <a:r>
              <a:rPr lang="en-US"/>
              <a:t>ৌরনীতি ও সুশাসন ১ম পত্র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একাদ</a:t>
            </a:r>
            <a:r>
              <a:rPr lang="en-US"/>
              <a:t>শ শ্রেণি</a:t>
            </a:r>
            <a:endParaRPr lang="en-US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4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D7BCDC-E1FD-4D8F-92BD-C4EA9C9BCF60}"/>
              </a:ext>
            </a:extLst>
          </p:cNvPr>
          <p:cNvSpPr txBox="1"/>
          <p:nvPr/>
        </p:nvSpPr>
        <p:spPr>
          <a:xfrm>
            <a:off x="2232252" y="2125737"/>
            <a:ext cx="4463623" cy="404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শিখনফল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effectLst/>
              </a:rPr>
              <a:t>আজকের পাঠ</a:t>
            </a:r>
            <a:r>
              <a:rPr lang="en-US">
                <a:solidFill>
                  <a:schemeClr val="bg1"/>
                </a:solidFill>
              </a:rPr>
              <a:t> শেষে শিক্ষার্থীরা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effectLst/>
              </a:rPr>
              <a:t>রাজন</a:t>
            </a:r>
            <a:r>
              <a:rPr lang="en-US">
                <a:solidFill>
                  <a:schemeClr val="bg1"/>
                </a:solidFill>
              </a:rPr>
              <a:t>ৈতিক দলের ধারণা ব্যাখ্যা করতে পারবে।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effectLst/>
              </a:rPr>
              <a:t>রাজন</a:t>
            </a:r>
            <a:r>
              <a:rPr lang="en-US">
                <a:solidFill>
                  <a:schemeClr val="bg1"/>
                </a:solidFill>
              </a:rPr>
              <a:t>ৈতিক দলের বৈশিষ্ট্য ব্যাখ্যা করতে পারবে।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effectLst/>
              </a:rPr>
              <a:t>রাজন</a:t>
            </a:r>
            <a:r>
              <a:rPr lang="en-US">
                <a:solidFill>
                  <a:schemeClr val="bg1"/>
                </a:solidFill>
              </a:rPr>
              <a:t>ৈতিক দলের কার্যাবলি ব্যাখ্যা করতে পারবে।</a:t>
            </a:r>
            <a:endParaRPr lang="en-US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4BF02A0-2D4B-4B3B-BD19-ED8262B37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752"/>
          <a:stretch/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29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337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9F7F2-184D-43EB-9696-2CD5D4E30C6F}"/>
              </a:ext>
            </a:extLst>
          </p:cNvPr>
          <p:cNvSpPr txBox="1"/>
          <p:nvPr/>
        </p:nvSpPr>
        <p:spPr>
          <a:xfrm>
            <a:off x="1861854" y="2125737"/>
            <a:ext cx="4834021" cy="404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effectLst/>
              </a:rPr>
              <a:t>রাজনৈতিক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দলের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ধারণাঃ</a:t>
            </a:r>
            <a:endParaRPr lang="en-US" dirty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effectLst/>
              </a:rPr>
              <a:t>রাজনৈতিক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দল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হলো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একটি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গোষ্ঠী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যারা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কোনো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নীতি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বা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আদর্শের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সমর্থনে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সংগঠিত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হয়ে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নিয়মতান্ত্রিকভাবে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রাজনৈতিকভাবে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ক্ষমতা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দখলের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চেষ্টা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করে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এবং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সরকার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গঠন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করে</a:t>
            </a:r>
            <a:r>
              <a:rPr lang="en-US" dirty="0">
                <a:solidFill>
                  <a:schemeClr val="bg1"/>
                </a:solidFill>
                <a:effectLst/>
              </a:rPr>
              <a:t>।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effectLst/>
              </a:rPr>
              <a:t>অধ্যাপক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এলান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আর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বল</a:t>
            </a:r>
            <a:r>
              <a:rPr lang="en-US" dirty="0">
                <a:solidFill>
                  <a:schemeClr val="bg1"/>
                </a:solidFill>
                <a:effectLst/>
              </a:rPr>
              <a:t> (Alan R. </a:t>
            </a:r>
            <a:r>
              <a:rPr lang="en-US" dirty="0">
                <a:solidFill>
                  <a:schemeClr val="bg1"/>
                </a:solidFill>
              </a:rPr>
              <a:t>Ball) </a:t>
            </a:r>
            <a:r>
              <a:rPr lang="en-US" dirty="0" err="1">
                <a:solidFill>
                  <a:schemeClr val="bg1"/>
                </a:solidFill>
              </a:rPr>
              <a:t>বলেন</a:t>
            </a:r>
            <a:r>
              <a:rPr lang="en-US" dirty="0">
                <a:solidFill>
                  <a:schemeClr val="bg1"/>
                </a:solidFill>
              </a:rPr>
              <a:t>,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en-US" dirty="0" err="1">
                <a:solidFill>
                  <a:schemeClr val="bg1"/>
                </a:solidFill>
              </a:rPr>
              <a:t>রাজনৈতিক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দল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বলতে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এমন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জনসংগঠনকে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বোঝায়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যা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এককভাবে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বা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অন্যান্য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দলের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সাথে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একযোগে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রাজনৈতিক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ক্ষমতা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দখলের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চেষ্টা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করে</a:t>
            </a:r>
            <a:r>
              <a:rPr lang="en-US" dirty="0">
                <a:solidFill>
                  <a:schemeClr val="bg1"/>
                </a:solidFill>
              </a:rPr>
              <a:t>।”</a:t>
            </a:r>
            <a:endParaRPr lang="en-US" dirty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2EEADC86-2F46-489A-8019-5D9623B26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5473" y="1200223"/>
            <a:ext cx="4072815" cy="4072815"/>
          </a:xfrm>
          <a:prstGeom prst="rect">
            <a:avLst/>
          </a:prstGeom>
        </p:spPr>
      </p:pic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744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9" name="TextBox 4">
            <a:extLst>
              <a:ext uri="{FF2B5EF4-FFF2-40B4-BE49-F238E27FC236}">
                <a16:creationId xmlns:a16="http://schemas.microsoft.com/office/drawing/2014/main" id="{3CDF4761-42F8-49F3-9E0F-5EFE528C39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0308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496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2FE3A3C1-CD54-4057-8836-A96FD068A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21" name="TextBox 3">
            <a:extLst>
              <a:ext uri="{FF2B5EF4-FFF2-40B4-BE49-F238E27FC236}">
                <a16:creationId xmlns:a16="http://schemas.microsoft.com/office/drawing/2014/main" id="{EB4889DF-AFAB-4E85-B83A-C47EDFD6A2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9030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7834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6E16E-5B44-4ECF-8377-F32E0515EC9A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সবাইকে ধন্যবাদ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3FAFA39-E17F-48AC-90DE-5C652A380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77316" y="2368351"/>
            <a:ext cx="6780700" cy="211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54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312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17</cp:revision>
  <dcterms:created xsi:type="dcterms:W3CDTF">2021-06-11T13:10:16Z</dcterms:created>
  <dcterms:modified xsi:type="dcterms:W3CDTF">2021-06-11T15:28:11Z</dcterms:modified>
</cp:coreProperties>
</file>