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3" r:id="rId6"/>
    <p:sldId id="272" r:id="rId7"/>
    <p:sldId id="274" r:id="rId8"/>
    <p:sldId id="270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60"/>
  </p:normalViewPr>
  <p:slideViewPr>
    <p:cSldViewPr>
      <p:cViewPr varScale="1">
        <p:scale>
          <a:sx n="101" d="100"/>
          <a:sy n="101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0"/>
            <a:ext cx="556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0"/>
            <a:ext cx="4743450" cy="2667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66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f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38400"/>
            <a:ext cx="3962400" cy="23622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0" indent="-342900" algn="ctr">
              <a:defRPr/>
            </a:pPr>
            <a:endParaRPr lang="en-US" sz="4000" dirty="0" smtClean="0">
              <a:solidFill>
                <a:srgbClr val="92D050"/>
              </a:solidFill>
            </a:endParaRPr>
          </a:p>
          <a:p>
            <a:pPr marL="342900" lvl="0" indent="-342900" algn="ctr"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এস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এম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মিজানুর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রহমান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lvl="0" indent="-342900" algn="ctr">
              <a:defRPr/>
            </a:pPr>
            <a:r>
              <a:rPr lang="as-I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ট্রেড ইন্সট্রাক্টর(ইলেকট্রিক্যাল)</a:t>
            </a:r>
            <a:endParaRPr lang="en-U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মুল্যায়ন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b="1" u="sng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b="1" u="sng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b="1" u="sng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b="1" u="sng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u="sng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b="1" spc="50" dirty="0" smtClean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l="2235" t="8380" r="1390" b="10614"/>
          <a:stretch>
            <a:fillRect/>
          </a:stretch>
        </p:blipFill>
        <p:spPr bwMode="auto">
          <a:xfrm>
            <a:off x="2209800" y="28956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57200"/>
            <a:ext cx="5257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চিত্রটি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দেখঃ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82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বর্তনী</a:t>
            </a:r>
            <a:r>
              <a:rPr lang="en-US" sz="2800" b="1" u="sng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u="sng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চেনার</a:t>
            </a:r>
            <a:r>
              <a:rPr lang="en-US" sz="2800" b="1" u="sng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u="sng" spc="50" dirty="0" err="1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উপায়ঃ</a:t>
            </a:r>
            <a:r>
              <a:rPr lang="en-US" sz="2800" b="1" u="sng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5556" t="50000" r="5556" b="37395"/>
          <a:stretch>
            <a:fillRect/>
          </a:stretch>
        </p:blipFill>
        <p:spPr bwMode="auto">
          <a:xfrm>
            <a:off x="28956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304" t="9852" r="56844" b="77481"/>
          <a:stretch>
            <a:fillRect/>
          </a:stretch>
        </p:blipFill>
        <p:spPr bwMode="auto">
          <a:xfrm>
            <a:off x="2895600" y="41910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1371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400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400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2400" b="1" u="sng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505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2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645" t="42338" r="33871" b="37500"/>
          <a:stretch>
            <a:fillRect/>
          </a:stretch>
        </p:blipFill>
        <p:spPr bwMode="auto">
          <a:xfrm>
            <a:off x="533400" y="4038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6332" t="57789" r="3518" b="17085"/>
          <a:stretch>
            <a:fillRect/>
          </a:stretch>
        </p:blipFill>
        <p:spPr bwMode="auto">
          <a:xfrm>
            <a:off x="4572000" y="41910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7030A0"/>
                </a:solidFill>
              </a:rPr>
              <a:t>ভোল্টেজ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বের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করার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সুত্র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657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রোধ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বের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করার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সুত্র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961" t="46875" r="31373" b="18750"/>
          <a:stretch>
            <a:fillRect/>
          </a:stretch>
        </p:blipFill>
        <p:spPr bwMode="auto">
          <a:xfrm>
            <a:off x="2057400" y="13716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685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কারেন্ট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বের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করার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সুত্র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endParaRPr lang="en-US" sz="40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/>
              <a:t>শিখনফল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000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000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0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0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2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en-US" sz="2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000" u="sng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F0"/>
                </a:solidFill>
              </a:rPr>
              <a:t>বাড়ির</a:t>
            </a:r>
            <a:r>
              <a:rPr lang="en-US" sz="4800" b="1" u="sng" dirty="0" smtClean="0">
                <a:solidFill>
                  <a:srgbClr val="00B0F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</a:rPr>
              <a:t>কাজ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সমাধান</a:t>
            </a:r>
            <a:r>
              <a:rPr lang="en-US" sz="2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2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।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5882" b="38235"/>
          <a:stretch>
            <a:fillRect/>
          </a:stretch>
        </p:blipFill>
        <p:spPr bwMode="auto">
          <a:xfrm>
            <a:off x="990600" y="32766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407" r="53392" b="78888"/>
          <a:stretch>
            <a:fillRect/>
          </a:stretch>
        </p:blipFill>
        <p:spPr bwMode="auto">
          <a:xfrm>
            <a:off x="4343400" y="32766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63" t="9852" r="75833" b="59184"/>
          <a:stretch>
            <a:fillRect/>
          </a:stretch>
        </p:blipFill>
        <p:spPr bwMode="auto">
          <a:xfrm>
            <a:off x="4343400" y="36576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2286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ভোল্টেজ</a:t>
            </a:r>
            <a:r>
              <a:rPr lang="en-US" sz="2800" u="sng" dirty="0" smtClean="0">
                <a:solidFill>
                  <a:srgbClr val="FF0000"/>
                </a:solidFill>
              </a:rPr>
              <a:t>, V=220 </a:t>
            </a:r>
            <a:r>
              <a:rPr lang="en-US" sz="2800" u="sng" dirty="0" err="1" smtClean="0">
                <a:solidFill>
                  <a:srgbClr val="FF0000"/>
                </a:solidFill>
              </a:rPr>
              <a:t>ভোল্ট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হলে</a:t>
            </a:r>
            <a:r>
              <a:rPr lang="en-US" sz="2800" u="sng" dirty="0" smtClean="0">
                <a:solidFill>
                  <a:srgbClr val="FF0000"/>
                </a:solidFill>
              </a:rPr>
              <a:t>, </a:t>
            </a:r>
            <a:r>
              <a:rPr lang="en-US" sz="2800" u="sng" dirty="0" err="1" smtClean="0">
                <a:solidFill>
                  <a:srgbClr val="FF0000"/>
                </a:solidFill>
              </a:rPr>
              <a:t>কারেন্ট</a:t>
            </a:r>
            <a:r>
              <a:rPr lang="en-US" sz="2800" u="sng" dirty="0" smtClean="0">
                <a:solidFill>
                  <a:srgbClr val="FF0000"/>
                </a:solidFill>
              </a:rPr>
              <a:t>, I=?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125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Teaccher</dc:creator>
  <cp:lastModifiedBy>sukanto10</cp:lastModifiedBy>
  <cp:revision>67</cp:revision>
  <dcterms:created xsi:type="dcterms:W3CDTF">2006-08-16T00:00:00Z</dcterms:created>
  <dcterms:modified xsi:type="dcterms:W3CDTF">2021-06-11T05:37:01Z</dcterms:modified>
</cp:coreProperties>
</file>