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76" r:id="rId3"/>
    <p:sldMasterId id="2147483888" r:id="rId4"/>
    <p:sldMasterId id="2147483900" r:id="rId5"/>
  </p:sldMasterIdLst>
  <p:notesMasterIdLst>
    <p:notesMasterId r:id="rId2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4" r:id="rId14"/>
    <p:sldId id="265" r:id="rId15"/>
    <p:sldId id="273" r:id="rId16"/>
    <p:sldId id="266" r:id="rId17"/>
    <p:sldId id="263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0A428-6E79-4531-A185-A686C4B2CC35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74C0-FC04-4420-B8EE-B27A9B375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874C0-FC04-4420-B8EE-B27A9B375B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874C0-FC04-4420-B8EE-B27A9B375B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981200" y="73226"/>
            <a:ext cx="54102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e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9144000" cy="534691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14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বস্তু নিরপেক্ষ পর্যায়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209800" y="381000"/>
            <a:ext cx="4191000" cy="1981200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514600"/>
            <a:ext cx="3886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2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-2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33600"/>
            <a:ext cx="251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6600" dirty="0" smtClean="0">
              <a:latin typeface="NikoshBAN" pitchFamily="2" charset="0"/>
              <a:cs typeface="NikoshBAN" pitchFamily="2" charset="0"/>
            </a:endParaRPr>
          </a:p>
          <a:p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7800" y="5257800"/>
            <a:ext cx="4953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800" y="53340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81200"/>
            <a:ext cx="8610600" cy="2667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219200" y="3200400"/>
            <a:ext cx="2667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429794" y="3428206"/>
            <a:ext cx="2590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715794" y="3352006"/>
            <a:ext cx="2743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160020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971800" y="2514600"/>
            <a:ext cx="1066800" cy="1295400"/>
          </a:xfrm>
          <a:prstGeom prst="ellipse">
            <a:avLst/>
          </a:prstGeom>
          <a:noFill/>
          <a:ln w="63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685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 একে শূ্ন্য বলি এবং লিখি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57800" y="2438400"/>
            <a:ext cx="1066800" cy="1295400"/>
          </a:xfrm>
          <a:prstGeom prst="ellipse">
            <a:avLst/>
          </a:prstGeom>
          <a:noFill/>
          <a:ln w="63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209800" y="0"/>
            <a:ext cx="4191000" cy="1399032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905000"/>
            <a:ext cx="16002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3</a:t>
            </a:r>
          </a:p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276600"/>
            <a:ext cx="30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115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76400" y="5029200"/>
            <a:ext cx="4724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371721" cy="4953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1" y="1447800"/>
            <a:ext cx="3642726" cy="5029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905000" y="609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533400"/>
            <a:ext cx="3810000" cy="64633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বইয়ের সাথে সমন্বয়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4572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438400" y="-228600"/>
            <a:ext cx="3276600" cy="1524000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0" y="2438400"/>
          <a:ext cx="9144000" cy="409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82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en-US" sz="8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6600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IN" sz="66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            </a:t>
                      </a:r>
                      <a:r>
                        <a:rPr lang="bn-IN" sz="66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01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IN" sz="72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            </a:t>
                      </a:r>
                      <a:r>
                        <a:rPr lang="bn-IN" sz="8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01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            </a:t>
                      </a:r>
                      <a:r>
                        <a:rPr lang="bn-IN" sz="8000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              </a:t>
                      </a:r>
                      <a:r>
                        <a:rPr lang="bn-IN" sz="72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5105400" y="38862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0" y="5181600"/>
            <a:ext cx="1752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90800" y="1447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1447800"/>
            <a:ext cx="3886200" cy="685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60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048000" y="0"/>
            <a:ext cx="3200400" cy="1905000"/>
          </a:xfrm>
          <a:prstGeom prst="leftRigh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00400"/>
            <a:ext cx="983827" cy="12030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4400" y="2819400"/>
            <a:ext cx="3733800" cy="1752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2743200"/>
            <a:ext cx="3200400" cy="1752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4953000"/>
            <a:ext cx="3352800" cy="1295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76600"/>
            <a:ext cx="983827" cy="1203049"/>
          </a:xfrm>
          <a:prstGeom prst="rect">
            <a:avLst/>
          </a:prstGeom>
        </p:spPr>
      </p:pic>
      <p:pic>
        <p:nvPicPr>
          <p:cNvPr id="14" name="Picture 1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276600"/>
            <a:ext cx="983827" cy="1203049"/>
          </a:xfrm>
          <a:prstGeom prst="rect">
            <a:avLst/>
          </a:prstGeom>
        </p:spPr>
      </p:pic>
      <p:pic>
        <p:nvPicPr>
          <p:cNvPr id="15" name="Picture 1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124200"/>
            <a:ext cx="983827" cy="1203049"/>
          </a:xfrm>
          <a:prstGeom prst="rect">
            <a:avLst/>
          </a:prstGeom>
        </p:spPr>
      </p:pic>
      <p:pic>
        <p:nvPicPr>
          <p:cNvPr id="16" name="Picture 15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200400"/>
            <a:ext cx="983827" cy="1203049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3200400" y="5105400"/>
            <a:ext cx="1905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1939352" cy="1362075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90600"/>
            <a:ext cx="1905000" cy="13716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99158"/>
            <a:ext cx="2286000" cy="1515718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990600"/>
            <a:ext cx="2284126" cy="15144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762000"/>
            <a:ext cx="7391400" cy="19812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048000"/>
            <a:ext cx="2743200" cy="1828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3048000"/>
            <a:ext cx="3352800" cy="1828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76800" y="3581400"/>
            <a:ext cx="1905000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71600"/>
            <a:ext cx="7086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</a:t>
            </a:r>
            <a:r>
              <a:rPr lang="bn-IN" sz="239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বাদ</a:t>
            </a:r>
            <a:endParaRPr lang="en-US" sz="239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95400"/>
            <a:ext cx="7162800" cy="381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2667000" y="3810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590800" y="381000"/>
            <a:ext cx="3200400" cy="1295400"/>
          </a:xfrm>
          <a:prstGeom prst="downArrow">
            <a:avLst>
              <a:gd name="adj1" fmla="val 100000"/>
              <a:gd name="adj2" fmla="val 50000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752600"/>
            <a:ext cx="8305800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latin typeface="NikoshBAN" pitchFamily="2" charset="0"/>
                <a:cs typeface="NikoshBAN" pitchFamily="2" charset="0"/>
              </a:rPr>
              <a:t>তাসলিমা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মুসারফ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তুহিন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বড়থল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প্রাথমিক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বড়লেখা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মৌলভীবাজার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95400" y="2438400"/>
            <a:ext cx="662940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শ্রেনীঃ প্রথম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বিষয়ঃ গনিত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পাঠঃ শূন্যের ধারনা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62200" y="1066800"/>
            <a:ext cx="4648200" cy="1143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 rot="10800000">
            <a:off x="2667000" y="457200"/>
            <a:ext cx="3276600" cy="1524000"/>
          </a:xfrm>
          <a:prstGeom prst="upArrowCallo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86000"/>
            <a:ext cx="8763000" cy="230832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২.1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শূন্যের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৪.২.২ শূন্য (০) সংখ্যা প্রতীকটি শনাক্ত করতে পারবে।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533400"/>
            <a:ext cx="31242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9144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752600" y="762000"/>
            <a:ext cx="6172200" cy="1600200"/>
          </a:xfrm>
          <a:prstGeom prst="downArrow">
            <a:avLst>
              <a:gd name="adj1" fmla="val 50000"/>
              <a:gd name="adj2" fmla="val 73297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ছড়া গানঃ একের পরে দুই আর........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590800" y="381000"/>
            <a:ext cx="3886200" cy="1295400"/>
          </a:xfrm>
          <a:prstGeom prst="plaqu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2971800" cy="1757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2400"/>
            <a:ext cx="2971800" cy="1757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981200"/>
            <a:ext cx="2971800" cy="175736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</p:pic>
      <p:pic>
        <p:nvPicPr>
          <p:cNvPr id="12" name="Picture 11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057400"/>
            <a:ext cx="2971800" cy="1757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Picture 13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886200"/>
            <a:ext cx="2895600" cy="1905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971800" y="6096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200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933560"/>
            <a:ext cx="2805771" cy="178144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590028">
            <a:off x="3150675" y="83200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Up Arrow Callout 2"/>
          <p:cNvSpPr/>
          <p:nvPr/>
        </p:nvSpPr>
        <p:spPr>
          <a:xfrm rot="8770095">
            <a:off x="3124200" y="685800"/>
            <a:ext cx="2133600" cy="1371600"/>
          </a:xfrm>
          <a:prstGeom prst="upArrowCallo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62200"/>
            <a:ext cx="7696200" cy="221599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শূন্য (০)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905000"/>
            <a:ext cx="2619375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6096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2286000" y="381000"/>
            <a:ext cx="4495800" cy="1295400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752600"/>
            <a:ext cx="8610600" cy="4572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981200"/>
            <a:ext cx="2619375" cy="1743075"/>
          </a:xfrm>
          <a:prstGeom prst="rect">
            <a:avLst/>
          </a:prstGeom>
        </p:spPr>
      </p:pic>
      <p:pic>
        <p:nvPicPr>
          <p:cNvPr id="14" name="Picture 13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2619375" cy="1743075"/>
          </a:xfrm>
          <a:prstGeom prst="rect">
            <a:avLst/>
          </a:prstGeom>
        </p:spPr>
      </p:pic>
      <p:pic>
        <p:nvPicPr>
          <p:cNvPr id="8" name="Picture 7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0"/>
            <a:ext cx="2619375" cy="2133600"/>
          </a:xfrm>
          <a:prstGeom prst="rect">
            <a:avLst/>
          </a:prstGeom>
        </p:spPr>
      </p:pic>
      <p:pic>
        <p:nvPicPr>
          <p:cNvPr id="15" name="Picture 14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810000"/>
            <a:ext cx="2619375" cy="2286000"/>
          </a:xfrm>
          <a:prstGeom prst="rect">
            <a:avLst/>
          </a:prstGeom>
        </p:spPr>
      </p:pic>
      <p:pic>
        <p:nvPicPr>
          <p:cNvPr id="16" name="Picture 15" descr="index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3800"/>
            <a:ext cx="261937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38200"/>
            <a:ext cx="3035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209800" y="228600"/>
            <a:ext cx="4191000" cy="1828800"/>
          </a:xfrm>
          <a:prstGeom prst="left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2057400"/>
            <a:ext cx="4114800" cy="2362200"/>
            <a:chOff x="152400" y="2209800"/>
            <a:chExt cx="4114800" cy="1919288"/>
          </a:xfrm>
        </p:grpSpPr>
        <p:pic>
          <p:nvPicPr>
            <p:cNvPr id="4" name="Picture 3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2209800"/>
              <a:ext cx="2362200" cy="1919288"/>
            </a:xfrm>
            <a:prstGeom prst="rect">
              <a:avLst/>
            </a:prstGeom>
          </p:spPr>
        </p:pic>
        <p:pic>
          <p:nvPicPr>
            <p:cNvPr id="9" name="Picture 8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2209800"/>
              <a:ext cx="1903417" cy="19050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5029200" y="2133600"/>
            <a:ext cx="4114800" cy="2514600"/>
            <a:chOff x="4800600" y="2209800"/>
            <a:chExt cx="4114800" cy="2209800"/>
          </a:xfrm>
        </p:grpSpPr>
        <p:pic>
          <p:nvPicPr>
            <p:cNvPr id="12" name="Picture 11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209800"/>
              <a:ext cx="2209800" cy="2209800"/>
            </a:xfrm>
            <a:prstGeom prst="rect">
              <a:avLst/>
            </a:prstGeom>
          </p:spPr>
        </p:pic>
        <p:pic>
          <p:nvPicPr>
            <p:cNvPr id="13" name="Picture 12" descr="Ro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81800" y="2209800"/>
              <a:ext cx="2133600" cy="22098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 flipH="1">
            <a:off x="4038600" y="2971800"/>
            <a:ext cx="1796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থেকে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114800"/>
            <a:ext cx="99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aseline="-25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13800" baseline="-25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4191000"/>
            <a:ext cx="205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err="1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521</TotalTime>
  <Words>125</Words>
  <Application>Microsoft Office PowerPoint</Application>
  <PresentationFormat>On-screen Show (4:3)</PresentationFormat>
  <Paragraphs>49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3" baseType="lpstr">
      <vt:lpstr>Arial</vt:lpstr>
      <vt:lpstr>Book Antiqua</vt:lpstr>
      <vt:lpstr>Calibri</vt:lpstr>
      <vt:lpstr>Constantia</vt:lpstr>
      <vt:lpstr>Lucida Sans</vt:lpstr>
      <vt:lpstr>Lucida Sans Unicode</vt:lpstr>
      <vt:lpstr>NikoshBAN</vt:lpstr>
      <vt:lpstr>Verdana</vt:lpstr>
      <vt:lpstr>Wingdings</vt:lpstr>
      <vt:lpstr>Wingdings 2</vt:lpstr>
      <vt:lpstr>Wingdings 3</vt:lpstr>
      <vt:lpstr>Concourse</vt:lpstr>
      <vt:lpstr>Flow</vt:lpstr>
      <vt:lpstr>Apex</vt:lpstr>
      <vt:lpstr>Office Theme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177</cp:revision>
  <dcterms:created xsi:type="dcterms:W3CDTF">2006-08-16T00:00:00Z</dcterms:created>
  <dcterms:modified xsi:type="dcterms:W3CDTF">2021-06-11T16:14:12Z</dcterms:modified>
</cp:coreProperties>
</file>