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BD23-55A9-4D01-B8AD-8B956090B81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0C07-5EC2-457E-91F2-5212046F6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BD23-55A9-4D01-B8AD-8B956090B81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0C07-5EC2-457E-91F2-5212046F6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BD23-55A9-4D01-B8AD-8B956090B81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0C07-5EC2-457E-91F2-5212046F641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BD23-55A9-4D01-B8AD-8B956090B81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0C07-5EC2-457E-91F2-5212046F64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BD23-55A9-4D01-B8AD-8B956090B81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0C07-5EC2-457E-91F2-5212046F6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BD23-55A9-4D01-B8AD-8B956090B81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0C07-5EC2-457E-91F2-5212046F64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BD23-55A9-4D01-B8AD-8B956090B81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0C07-5EC2-457E-91F2-5212046F6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BD23-55A9-4D01-B8AD-8B956090B81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0C07-5EC2-457E-91F2-5212046F6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BD23-55A9-4D01-B8AD-8B956090B81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0C07-5EC2-457E-91F2-5212046F6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BD23-55A9-4D01-B8AD-8B956090B81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0C07-5EC2-457E-91F2-5212046F641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BD23-55A9-4D01-B8AD-8B956090B81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0C07-5EC2-457E-91F2-5212046F64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649BD23-55A9-4D01-B8AD-8B956090B81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61B0C07-5EC2-457E-91F2-5212046F64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95400" y="1066800"/>
            <a:ext cx="60960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WELCOM</a:t>
            </a:r>
            <a:r>
              <a:rPr lang="en-US" sz="7200" dirty="0">
                <a:solidFill>
                  <a:srgbClr val="FF0000"/>
                </a:solidFill>
              </a:rPr>
              <a:t>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581400"/>
            <a:ext cx="43434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28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838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HOME WORK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057400"/>
            <a:ext cx="81534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*Write the </a:t>
            </a:r>
            <a:r>
              <a:rPr lang="en-US" dirty="0" err="1" smtClean="0">
                <a:solidFill>
                  <a:srgbClr val="7030A0"/>
                </a:solidFill>
              </a:rPr>
              <a:t>definition,structure</a:t>
            </a:r>
            <a:r>
              <a:rPr lang="en-US" dirty="0" smtClean="0">
                <a:solidFill>
                  <a:srgbClr val="7030A0"/>
                </a:solidFill>
              </a:rPr>
              <a:t> and five examples for each perfect tense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04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609600"/>
            <a:ext cx="41910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solidFill>
                  <a:srgbClr val="FF0000"/>
                </a:solidFill>
              </a:rPr>
              <a:t>THANK YOU ALL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600325"/>
            <a:ext cx="22669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49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2286000" cy="198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24200" y="381000"/>
            <a:ext cx="56388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solidFill>
                  <a:srgbClr val="FF0000"/>
                </a:solidFill>
              </a:rPr>
              <a:t>IDENTITY</a:t>
            </a:r>
          </a:p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Mohammad </a:t>
            </a:r>
            <a:r>
              <a:rPr lang="en-US" u="sng" dirty="0" err="1" smtClean="0">
                <a:solidFill>
                  <a:schemeClr val="tx1"/>
                </a:solidFill>
              </a:rPr>
              <a:t>Shafiqul</a:t>
            </a:r>
            <a:r>
              <a:rPr lang="en-US" u="sng" dirty="0" smtClean="0">
                <a:solidFill>
                  <a:schemeClr val="tx1"/>
                </a:solidFill>
              </a:rPr>
              <a:t> Islam</a:t>
            </a:r>
          </a:p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Lecturer in English</a:t>
            </a:r>
          </a:p>
          <a:p>
            <a:pPr algn="ctr"/>
            <a:r>
              <a:rPr lang="en-US" u="sng" dirty="0" err="1" smtClean="0">
                <a:solidFill>
                  <a:schemeClr val="tx1"/>
                </a:solidFill>
              </a:rPr>
              <a:t>Sreechail</a:t>
            </a:r>
            <a:r>
              <a:rPr lang="en-US" u="sng" dirty="0" smtClean="0">
                <a:solidFill>
                  <a:schemeClr val="tx1"/>
                </a:solidFill>
              </a:rPr>
              <a:t> Mohammad </a:t>
            </a:r>
            <a:r>
              <a:rPr lang="en-US" u="sng" dirty="0" err="1" smtClean="0">
                <a:solidFill>
                  <a:schemeClr val="tx1"/>
                </a:solidFill>
              </a:rPr>
              <a:t>pur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Islamia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Alim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Madrasha</a:t>
            </a:r>
            <a:endParaRPr lang="en-US" u="sng" dirty="0" smtClean="0">
              <a:solidFill>
                <a:schemeClr val="tx1"/>
              </a:solidFill>
            </a:endParaRPr>
          </a:p>
          <a:p>
            <a:pPr algn="ctr"/>
            <a:r>
              <a:rPr lang="en-US" u="sng" dirty="0" err="1" smtClean="0">
                <a:solidFill>
                  <a:schemeClr val="tx1"/>
                </a:solidFill>
              </a:rPr>
              <a:t>Daudkandi,Cumilla</a:t>
            </a:r>
            <a:endParaRPr lang="en-US" u="sng" dirty="0" smtClean="0">
              <a:solidFill>
                <a:schemeClr val="tx1"/>
              </a:solidFill>
            </a:endParaRPr>
          </a:p>
          <a:p>
            <a:pPr algn="ctr"/>
            <a:endParaRPr lang="en-US" u="sng" dirty="0" smtClean="0">
              <a:solidFill>
                <a:schemeClr val="tx1"/>
              </a:solidFill>
            </a:endParaRPr>
          </a:p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Sub-English Grammar and Composition</a:t>
            </a:r>
          </a:p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Class-Ten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07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905000"/>
            <a:ext cx="80772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Read the following senten</a:t>
            </a:r>
            <a:r>
              <a:rPr lang="en-US" dirty="0"/>
              <a:t>c</a:t>
            </a:r>
            <a:r>
              <a:rPr lang="en-US" dirty="0" smtClean="0"/>
              <a:t>es-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I have made the content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The patient had died before the doctor came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I shall have finished the work before you come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581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Which types of tenses do indicate the above sentences?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914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WARMING UP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0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61975" y="685800"/>
            <a:ext cx="7467600" cy="205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solidFill>
                  <a:srgbClr val="FFC000"/>
                </a:solidFill>
              </a:rPr>
              <a:t>So, today’s topic name is-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All Perfect Tense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3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504825"/>
            <a:ext cx="7772400" cy="3352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 this lesson the students will be able:</a:t>
            </a:r>
          </a:p>
          <a:p>
            <a:pPr algn="ctr"/>
            <a:r>
              <a:rPr lang="en-US" dirty="0"/>
              <a:t>   -To write the example of all perfect tenses</a:t>
            </a:r>
          </a:p>
          <a:p>
            <a:pPr algn="ctr"/>
            <a:r>
              <a:rPr lang="en-US" dirty="0"/>
              <a:t>                              -To use the write form of verb related to all perfect </a:t>
            </a:r>
            <a:r>
              <a:rPr lang="en-US" dirty="0" smtClean="0"/>
              <a:t>tenses</a:t>
            </a:r>
          </a:p>
          <a:p>
            <a:pPr algn="ctr"/>
            <a:r>
              <a:rPr lang="en-US" dirty="0" smtClean="0"/>
              <a:t>         -To differentiate among the all perfect tenses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05200" y="1066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LEARNING OUTCOME: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35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09600"/>
            <a:ext cx="8534400" cy="397031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Examples of present perfect tense-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He has sung the song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They have played cricket</a:t>
            </a:r>
          </a:p>
          <a:p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Examples of </a:t>
            </a:r>
            <a:r>
              <a:rPr lang="en-US" dirty="0" smtClean="0">
                <a:solidFill>
                  <a:srgbClr val="FF0000"/>
                </a:solidFill>
              </a:rPr>
              <a:t>past </a:t>
            </a:r>
            <a:r>
              <a:rPr lang="en-US" dirty="0">
                <a:solidFill>
                  <a:srgbClr val="FF0000"/>
                </a:solidFill>
              </a:rPr>
              <a:t>perfect </a:t>
            </a:r>
            <a:r>
              <a:rPr lang="en-US" dirty="0" smtClean="0">
                <a:solidFill>
                  <a:srgbClr val="FF0000"/>
                </a:solidFill>
              </a:rPr>
              <a:t>tense-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I had entered the class before the bell rang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He reached the home after the sun had set</a:t>
            </a:r>
          </a:p>
          <a:p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Examples of </a:t>
            </a:r>
            <a:r>
              <a:rPr lang="en-US" dirty="0" smtClean="0">
                <a:solidFill>
                  <a:srgbClr val="7030A0"/>
                </a:solidFill>
              </a:rPr>
              <a:t>future </a:t>
            </a:r>
            <a:r>
              <a:rPr lang="en-US" dirty="0">
                <a:solidFill>
                  <a:srgbClr val="7030A0"/>
                </a:solidFill>
              </a:rPr>
              <a:t>perfect </a:t>
            </a:r>
            <a:r>
              <a:rPr lang="en-US" dirty="0" smtClean="0">
                <a:solidFill>
                  <a:srgbClr val="7030A0"/>
                </a:solidFill>
              </a:rPr>
              <a:t>tense-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I shall have finished the content before you will come or you come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They will have completed the work before </a:t>
            </a:r>
            <a:r>
              <a:rPr lang="en-US" dirty="0" err="1" smtClean="0">
                <a:solidFill>
                  <a:srgbClr val="7030A0"/>
                </a:solidFill>
              </a:rPr>
              <a:t>Iwill</a:t>
            </a:r>
            <a:r>
              <a:rPr lang="en-US" dirty="0" smtClean="0">
                <a:solidFill>
                  <a:srgbClr val="7030A0"/>
                </a:solidFill>
              </a:rPr>
              <a:t> come or </a:t>
            </a:r>
            <a:r>
              <a:rPr lang="en-US" dirty="0" err="1" smtClean="0">
                <a:solidFill>
                  <a:srgbClr val="7030A0"/>
                </a:solidFill>
              </a:rPr>
              <a:t>Icome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1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834979"/>
              </p:ext>
            </p:extLst>
          </p:nvPr>
        </p:nvGraphicFramePr>
        <p:xfrm>
          <a:off x="76200" y="152400"/>
          <a:ext cx="8839200" cy="4000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6400"/>
                <a:gridCol w="58928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Tense name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Structure of tense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perfect tense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Sub+have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has+past</a:t>
                      </a:r>
                      <a:r>
                        <a:rPr lang="en-US" baseline="0" dirty="0" smtClean="0"/>
                        <a:t> participle of </a:t>
                      </a:r>
                      <a:r>
                        <a:rPr lang="en-US" baseline="0" dirty="0" err="1" smtClean="0"/>
                        <a:t>verb+object</a:t>
                      </a:r>
                      <a:r>
                        <a:rPr lang="en-US" baseline="0" dirty="0" smtClean="0"/>
                        <a:t> +extension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Past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perfect tense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Sub+had+past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participle of </a:t>
                      </a:r>
                      <a:r>
                        <a:rPr lang="en-US" baseline="0" dirty="0" err="1" smtClean="0">
                          <a:solidFill>
                            <a:srgbClr val="0070C0"/>
                          </a:solidFill>
                        </a:rPr>
                        <a:t>verb+object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+extension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Future perfect tense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Sub+shall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have/will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have+past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participle of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verb+object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+extension</a:t>
                      </a:r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48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04800"/>
            <a:ext cx="8915400" cy="286232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Present perfect tense</a:t>
            </a:r>
            <a:r>
              <a:rPr lang="en-US" dirty="0" smtClean="0"/>
              <a:t>: Present perfect tense is that which has been completed just now,</a:t>
            </a:r>
          </a:p>
          <a:p>
            <a:r>
              <a:rPr lang="en-US" dirty="0"/>
              <a:t>b</a:t>
            </a:r>
            <a:r>
              <a:rPr lang="en-US" dirty="0" smtClean="0"/>
              <a:t>ut it’s result is existed till now.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Past perfect tense</a:t>
            </a:r>
            <a:r>
              <a:rPr lang="en-US" dirty="0" smtClean="0"/>
              <a:t>: Between the two action of past time, which action had been </a:t>
            </a:r>
            <a:r>
              <a:rPr lang="en-US" dirty="0" err="1" smtClean="0"/>
              <a:t>complet</a:t>
            </a:r>
            <a:r>
              <a:rPr lang="en-US" dirty="0" smtClean="0"/>
              <a:t>-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d</a:t>
            </a:r>
            <a:r>
              <a:rPr lang="en-US" dirty="0" smtClean="0"/>
              <a:t> earlier is called past perfect tense and the other is called Past Indefinite.</a:t>
            </a:r>
          </a:p>
          <a:p>
            <a:r>
              <a:rPr lang="en-US" dirty="0" smtClean="0"/>
              <a:t>Past Perfect will be placed before ‘before’ and after ‘after’.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Future Perfect tense</a:t>
            </a:r>
            <a:r>
              <a:rPr lang="en-US" dirty="0" smtClean="0"/>
              <a:t>: Between the action of future time, which action will have been com-</a:t>
            </a:r>
          </a:p>
          <a:p>
            <a:r>
              <a:rPr lang="en-US" dirty="0" err="1" smtClean="0"/>
              <a:t>Pleted</a:t>
            </a:r>
            <a:r>
              <a:rPr lang="en-US" dirty="0" smtClean="0"/>
              <a:t> earlier is called </a:t>
            </a:r>
            <a:r>
              <a:rPr lang="en-US" dirty="0"/>
              <a:t>Future Perfect </a:t>
            </a:r>
            <a:r>
              <a:rPr lang="en-US" dirty="0" smtClean="0"/>
              <a:t>tense </a:t>
            </a:r>
            <a:r>
              <a:rPr lang="en-US" dirty="0"/>
              <a:t>and the other is </a:t>
            </a:r>
            <a:r>
              <a:rPr lang="en-US" dirty="0" smtClean="0"/>
              <a:t>called Future Indefinite or pre-</a:t>
            </a:r>
          </a:p>
          <a:p>
            <a:r>
              <a:rPr lang="en-US" dirty="0" smtClean="0"/>
              <a:t>Sent Indefinite.</a:t>
            </a:r>
          </a:p>
        </p:txBody>
      </p:sp>
    </p:spTree>
    <p:extLst>
      <p:ext uri="{BB962C8B-B14F-4D97-AF65-F5344CB8AC3E}">
        <p14:creationId xmlns:p14="http://schemas.microsoft.com/office/powerpoint/2010/main" val="39858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762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EVALUATION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676400"/>
            <a:ext cx="48768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*Write three examples for each perfect tense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5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184</TotalTime>
  <Words>343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32</cp:revision>
  <dcterms:created xsi:type="dcterms:W3CDTF">2021-05-20T13:54:23Z</dcterms:created>
  <dcterms:modified xsi:type="dcterms:W3CDTF">2021-06-12T00:49:54Z</dcterms:modified>
</cp:coreProperties>
</file>