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72" r:id="rId3"/>
    <p:sldId id="256" r:id="rId4"/>
    <p:sldId id="266" r:id="rId5"/>
    <p:sldId id="265" r:id="rId6"/>
    <p:sldId id="264" r:id="rId7"/>
    <p:sldId id="263" r:id="rId8"/>
    <p:sldId id="262" r:id="rId9"/>
    <p:sldId id="270" r:id="rId10"/>
    <p:sldId id="269" r:id="rId11"/>
    <p:sldId id="261" r:id="rId12"/>
    <p:sldId id="268" r:id="rId13"/>
    <p:sldId id="273" r:id="rId14"/>
    <p:sldId id="259" r:id="rId15"/>
    <p:sldId id="271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CBDD-6CEC-4602-876A-C0A213565A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A0318-74B3-490C-881A-4EA7B49C1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5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3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9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4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80690-2CDC-4692-946C-111EA3933BA5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F21B-B5CC-49FE-B5CD-FB4FA35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26609" y="168813"/>
            <a:ext cx="11901268" cy="6555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67286" y="309489"/>
            <a:ext cx="11633981" cy="62319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572" y="646002"/>
            <a:ext cx="844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82" y="2215662"/>
            <a:ext cx="4867783" cy="3298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9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12494" y="4155573"/>
            <a:ext cx="253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1510" y="391329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পাখি দেখতে পা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চ্ছো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39" y="1526527"/>
            <a:ext cx="3429430" cy="257046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8380"/>
            <a:ext cx="3429430" cy="257046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792221" y="543608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ছবিতে কয়টি পাখি দেখতে পা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চ্ছো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75" y="3832407"/>
            <a:ext cx="3429430" cy="25704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923" l="10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581" y="2618840"/>
            <a:ext cx="3429430" cy="257046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5159564" y="4096987"/>
            <a:ext cx="253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13979" y="3832407"/>
            <a:ext cx="2538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86 0.03565 L -0.57825 -0.096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6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67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40" y="1887126"/>
            <a:ext cx="2832124" cy="3070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1431" y="864187"/>
            <a:ext cx="478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৩টি প্রজাপতি ছিল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43" y="2134103"/>
            <a:ext cx="2513470" cy="2724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4829" y="956520"/>
            <a:ext cx="66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আরো ৩টি প্রজাপতি এলো।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1431" y="1471628"/>
            <a:ext cx="66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এখন কয়টি  প্রজাপতি হলো।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01392" y="379980"/>
            <a:ext cx="16127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05" y="3927252"/>
            <a:ext cx="2832124" cy="3070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77" y="3980669"/>
            <a:ext cx="2832124" cy="3070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70" y="3927252"/>
            <a:ext cx="2832124" cy="3070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19" y="1961393"/>
            <a:ext cx="2832124" cy="30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5" y="1526122"/>
            <a:ext cx="2186508" cy="2370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91" y="1625274"/>
            <a:ext cx="2179939" cy="2363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35" y="1648884"/>
            <a:ext cx="2186508" cy="23701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6123707" y="1364866"/>
            <a:ext cx="4184073" cy="29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79" y="1821722"/>
            <a:ext cx="2179939" cy="2363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33" y="1821722"/>
            <a:ext cx="2179939" cy="2363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78" y="1703422"/>
            <a:ext cx="2179939" cy="23630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18903" y="728513"/>
            <a:ext cx="2538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৩টি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4791" y="1318701"/>
            <a:ext cx="5763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করে এলো ৩টি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38808" y="441089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91317" y="441089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6299" y="440377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16655" y="4410890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15431" y="4421376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40769" y="4423152"/>
            <a:ext cx="534516" cy="470351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33879" y="4138611"/>
            <a:ext cx="2538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হল ৬ 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2864" y="5465804"/>
            <a:ext cx="719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তিনের সাথে তিন যোগ করলে হয় ছয়।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1392" y="379980"/>
            <a:ext cx="16127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947D7-AF82-4599-834E-44ECDAE1B7ED}"/>
              </a:ext>
            </a:extLst>
          </p:cNvPr>
          <p:cNvSpPr txBox="1"/>
          <p:nvPr/>
        </p:nvSpPr>
        <p:spPr>
          <a:xfrm>
            <a:off x="2180493" y="1416553"/>
            <a:ext cx="8173330" cy="51706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১।  ৩+২ =</a:t>
            </a:r>
            <a:r>
              <a:rPr lang="bn-IN" sz="6600" dirty="0"/>
              <a:t> কত?</a:t>
            </a:r>
            <a:endParaRPr lang="en-US" sz="6600" dirty="0"/>
          </a:p>
          <a:p>
            <a:pPr algn="ctr"/>
            <a:r>
              <a:rPr lang="en-US" sz="6600" dirty="0"/>
              <a:t>২।  ৫+২ =</a:t>
            </a:r>
            <a:r>
              <a:rPr lang="bn-IN" sz="6600" dirty="0"/>
              <a:t> কত?</a:t>
            </a:r>
            <a:endParaRPr lang="en-US" sz="6600" dirty="0"/>
          </a:p>
          <a:p>
            <a:pPr algn="ctr"/>
            <a:r>
              <a:rPr lang="en-US" sz="6600" dirty="0"/>
              <a:t>৩।  </a:t>
            </a:r>
            <a:r>
              <a:rPr lang="as-IN" sz="6600" dirty="0"/>
              <a:t>৩</a:t>
            </a:r>
            <a:r>
              <a:rPr lang="en-US" sz="6600" dirty="0"/>
              <a:t>+</a:t>
            </a:r>
            <a:r>
              <a:rPr lang="as-IN" sz="6600" dirty="0"/>
              <a:t>০</a:t>
            </a:r>
            <a:r>
              <a:rPr lang="en-US" sz="6600" dirty="0"/>
              <a:t> =</a:t>
            </a:r>
            <a:r>
              <a:rPr lang="bn-IN" sz="6600" dirty="0"/>
              <a:t> কত?</a:t>
            </a:r>
            <a:endParaRPr lang="en-US" sz="6600" dirty="0"/>
          </a:p>
          <a:p>
            <a:pPr algn="ctr"/>
            <a:r>
              <a:rPr lang="en-US" sz="6600" dirty="0"/>
              <a:t>৪।  ৬+২ =</a:t>
            </a:r>
            <a:r>
              <a:rPr lang="bn-IN" sz="6600" dirty="0"/>
              <a:t> কত?</a:t>
            </a:r>
            <a:endParaRPr lang="en-US" sz="6600" dirty="0"/>
          </a:p>
          <a:p>
            <a:pPr algn="ctr"/>
            <a:r>
              <a:rPr lang="en-US" sz="6600" dirty="0"/>
              <a:t>৫। ৩+৩ =</a:t>
            </a:r>
            <a:r>
              <a:rPr lang="bn-IN" sz="6600" dirty="0"/>
              <a:t> কত?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8C287-CAB7-4B63-8AC4-FFB9BDB3B98C}"/>
              </a:ext>
            </a:extLst>
          </p:cNvPr>
          <p:cNvSpPr txBox="1"/>
          <p:nvPr/>
        </p:nvSpPr>
        <p:spPr>
          <a:xfrm>
            <a:off x="2658794" y="308557"/>
            <a:ext cx="5697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</a:rPr>
              <a:t>একক কাজঃ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6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104" y="428238"/>
            <a:ext cx="844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কতটি হবে?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6108" y="1967539"/>
            <a:ext cx="3549266" cy="15378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65" y="2427683"/>
            <a:ext cx="981229" cy="981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84" y="2444064"/>
            <a:ext cx="966030" cy="96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72" y="2413710"/>
            <a:ext cx="915768" cy="915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046" y="2410152"/>
            <a:ext cx="966030" cy="966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212" y="2435283"/>
            <a:ext cx="966030" cy="9660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30968" y="2201966"/>
            <a:ext cx="70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9529" y="2256947"/>
            <a:ext cx="154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046" y="252819"/>
            <a:ext cx="2068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00" y="1889372"/>
            <a:ext cx="2999492" cy="15485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r="35996"/>
          <a:stretch/>
        </p:blipFill>
        <p:spPr>
          <a:xfrm>
            <a:off x="4257549" y="1944353"/>
            <a:ext cx="1919809" cy="154851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58009" y="4020916"/>
            <a:ext cx="2580473" cy="1319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0" y="4153373"/>
            <a:ext cx="981996" cy="9819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62" y="4148719"/>
            <a:ext cx="981996" cy="9819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488939" y="4067733"/>
            <a:ext cx="1457028" cy="12098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55" y="4189504"/>
            <a:ext cx="981996" cy="98199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7942676" y="4040859"/>
            <a:ext cx="3416129" cy="13191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50" y="4288764"/>
            <a:ext cx="981996" cy="9819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80" y="4336360"/>
            <a:ext cx="981996" cy="9819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3769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87" y="4295616"/>
            <a:ext cx="981996" cy="9819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127798" y="4148719"/>
            <a:ext cx="154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104" y="428238"/>
            <a:ext cx="844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কতটি হবে?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8148" y="2315280"/>
            <a:ext cx="70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7164" y="2139746"/>
            <a:ext cx="154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046" y="252819"/>
            <a:ext cx="2068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425" y="1780748"/>
            <a:ext cx="3685170" cy="184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03" y="1843361"/>
            <a:ext cx="1107140" cy="783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75" y="1869488"/>
            <a:ext cx="1259540" cy="891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5" y="1780748"/>
            <a:ext cx="1204121" cy="8523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0" y="2627067"/>
            <a:ext cx="1231899" cy="8720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6" y="2675929"/>
            <a:ext cx="1162872" cy="8231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08" y="2651673"/>
            <a:ext cx="1287249" cy="911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3911" y="1780748"/>
            <a:ext cx="1763253" cy="194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05" y="1782319"/>
            <a:ext cx="1453196" cy="1028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11" y="2601510"/>
            <a:ext cx="1452793" cy="1028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1273" y="1414114"/>
            <a:ext cx="3283527" cy="428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30" y="1560460"/>
            <a:ext cx="1453196" cy="10286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75" y="1560459"/>
            <a:ext cx="1453196" cy="10286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16" y="2517205"/>
            <a:ext cx="1453196" cy="1028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90" y="2651673"/>
            <a:ext cx="1453196" cy="10286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28" y="3473950"/>
            <a:ext cx="1453196" cy="10286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371" y="3525605"/>
            <a:ext cx="1453196" cy="10286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39" y="4554272"/>
            <a:ext cx="1453196" cy="102866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69" y="4513327"/>
            <a:ext cx="1453196" cy="10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863" y="551936"/>
            <a:ext cx="844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64" y="1835536"/>
            <a:ext cx="7053736" cy="38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5F43-D709-4810-B842-5CA3B8CDEFA5}"/>
              </a:ext>
            </a:extLst>
          </p:cNvPr>
          <p:cNvSpPr txBox="1">
            <a:spLocks/>
          </p:cNvSpPr>
          <p:nvPr/>
        </p:nvSpPr>
        <p:spPr>
          <a:xfrm>
            <a:off x="839788" y="529389"/>
            <a:ext cx="10515600" cy="116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82790-BF82-40C3-ACF6-E7D0F910E003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DA7E21-D642-4114-96FE-8BFA57EA75F9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A93A588-E1C9-4E50-A97B-3F897A643307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মান্নান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০১৭২৬২৫৬৯৪৯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>
                <a:ln/>
                <a:solidFill>
                  <a:srgbClr val="C00000"/>
                </a:solidFill>
                <a:cs typeface="NikoshBAN" pitchFamily="2" charset="0"/>
              </a:rPr>
              <a:t>a.mannan249@gmail.com</a:t>
            </a:r>
          </a:p>
          <a:p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08FDB-A574-4B5F-8880-355AC092251B}"/>
              </a:ext>
            </a:extLst>
          </p:cNvPr>
          <p:cNvSpPr txBox="1">
            <a:spLocks/>
          </p:cNvSpPr>
          <p:nvPr/>
        </p:nvSpPr>
        <p:spPr>
          <a:xfrm>
            <a:off x="6063916" y="2505075"/>
            <a:ext cx="5183188" cy="36845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৬০মিনিট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1২/০৬/২০২১খ্রিঃ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258" y="783370"/>
            <a:ext cx="4525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894" y="2152782"/>
            <a:ext cx="7514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566" y="322945"/>
            <a:ext cx="92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</a:t>
            </a:r>
            <a:r>
              <a:rPr lang="bn-IN" sz="44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আবৃত্তি 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834" y="1882408"/>
            <a:ext cx="5533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চিহ্ন আমার নাম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 কানে কানে।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 সাথে সংখ্যার যোগে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আমায় টানে।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4836" y="1174522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566" y="4155095"/>
            <a:ext cx="921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ছড়াটিতে কোন চিহ্নের কথা বলা হয়েছে?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6855" y="4986092"/>
            <a:ext cx="26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যোগ।</a:t>
            </a:r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147" y="1125416"/>
            <a:ext cx="7524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পাঠের বিষয়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8690" y="2456182"/>
            <a:ext cx="7524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“যোগের ধারনা”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692" y="806663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692" y="2751403"/>
            <a:ext cx="10480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 ধারণা লাভ করবে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618" y="662283"/>
            <a:ext cx="68932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4829" y="2462645"/>
            <a:ext cx="104800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দিব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9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022536" y="1278873"/>
            <a:ext cx="3073676" cy="1189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6114" y="1278874"/>
            <a:ext cx="3463636" cy="1189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42" y="1180802"/>
            <a:ext cx="1494496" cy="1385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64" y="1208958"/>
            <a:ext cx="1489910" cy="138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49" y="1176469"/>
            <a:ext cx="1536557" cy="14244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03564" y="250085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7691" y="2943708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24" y="1194127"/>
            <a:ext cx="1489910" cy="13812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11979" y="30084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গাছ দেখতে পাচ্ছি?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51" y="1204268"/>
            <a:ext cx="1536557" cy="142444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210136" y="249428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06850" y="249428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18636" y="2530256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56469" y="2542793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18636" y="2985202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11978" y="42021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গাছ আর ২টি গাছ মিলে কতটি গাছ হল?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2550" y="5577643"/>
            <a:ext cx="123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94308" y="5176241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51795" y="516303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41681" y="5169877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99168" y="520142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74339" y="522849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19970" y="3816199"/>
            <a:ext cx="4835910" cy="1254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59" y="3772357"/>
            <a:ext cx="1536557" cy="14244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86" y="3756451"/>
            <a:ext cx="1536557" cy="14244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45" y="3774705"/>
            <a:ext cx="1536557" cy="14244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03" y="3802504"/>
            <a:ext cx="1536557" cy="14244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81" b="89815" l="9871" r="8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68" y="3799555"/>
            <a:ext cx="1536557" cy="1424447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>
          <a:xfrm rot="3261173">
            <a:off x="4561657" y="2995820"/>
            <a:ext cx="1630249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7865162">
            <a:off x="6376602" y="2904697"/>
            <a:ext cx="1630249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1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36256" y="2863965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22884" y="3457464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1979" y="300845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কয়টি আম দেখতে পাচ্ছো?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3312" y="505550"/>
            <a:ext cx="104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২টি আম আসলো?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92589" y="2861230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58091" y="2879276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826519" y="288254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25165" y="3426419"/>
            <a:ext cx="123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11979" y="428589"/>
            <a:ext cx="10442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আম আর ২টি আম মিলে কতটি আম হল?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2550" y="5577643"/>
            <a:ext cx="123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94308" y="5176241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51795" y="5163038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41681" y="5169877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99168" y="5201422"/>
            <a:ext cx="398822" cy="490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91411" y="3819359"/>
            <a:ext cx="4166680" cy="12545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3261173">
            <a:off x="4467702" y="3111585"/>
            <a:ext cx="1398198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7865162">
            <a:off x="6734460" y="3218846"/>
            <a:ext cx="1385365" cy="4270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8563" y="1407719"/>
            <a:ext cx="1966976" cy="13622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82" y="1592531"/>
            <a:ext cx="1123207" cy="11232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63" y="1538308"/>
            <a:ext cx="1123207" cy="112320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7790556" y="1511825"/>
            <a:ext cx="1966976" cy="13622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72" y="1594909"/>
            <a:ext cx="1123207" cy="11232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38" y="1522982"/>
            <a:ext cx="1123207" cy="11232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15" y="3993852"/>
            <a:ext cx="1123207" cy="112320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17" y="3978080"/>
            <a:ext cx="1123207" cy="112320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96" y="3978080"/>
            <a:ext cx="1123207" cy="11232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99" y="3950717"/>
            <a:ext cx="1123207" cy="11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1" grpId="0"/>
      <p:bldP spid="17" grpId="0"/>
      <p:bldP spid="22" grpId="0" animBg="1"/>
      <p:bldP spid="23" grpId="0" animBg="1"/>
      <p:bldP spid="24" grpId="0" animBg="1"/>
      <p:bldP spid="25" grpId="0"/>
      <p:bldP spid="26" grpId="0"/>
      <p:bldP spid="33" grpId="0"/>
      <p:bldP spid="35" grpId="0" animBg="1"/>
      <p:bldP spid="36" grpId="0" animBg="1"/>
      <p:bldP spid="37" grpId="0" animBg="1"/>
      <p:bldP spid="3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251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DPE</cp:lastModifiedBy>
  <cp:revision>45</cp:revision>
  <dcterms:created xsi:type="dcterms:W3CDTF">2019-01-25T21:09:40Z</dcterms:created>
  <dcterms:modified xsi:type="dcterms:W3CDTF">2021-06-12T04:47:17Z</dcterms:modified>
</cp:coreProperties>
</file>