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78" r:id="rId5"/>
    <p:sldId id="285" r:id="rId6"/>
    <p:sldId id="284" r:id="rId7"/>
    <p:sldId id="280" r:id="rId8"/>
    <p:sldId id="286" r:id="rId9"/>
    <p:sldId id="262" r:id="rId10"/>
    <p:sldId id="263" r:id="rId11"/>
    <p:sldId id="265" r:id="rId12"/>
    <p:sldId id="266" r:id="rId13"/>
    <p:sldId id="290" r:id="rId14"/>
    <p:sldId id="291" r:id="rId15"/>
    <p:sldId id="298" r:id="rId16"/>
    <p:sldId id="293" r:id="rId17"/>
    <p:sldId id="294" r:id="rId18"/>
    <p:sldId id="295" r:id="rId19"/>
    <p:sldId id="296" r:id="rId20"/>
    <p:sldId id="297" r:id="rId21"/>
    <p:sldId id="288" r:id="rId22"/>
    <p:sldId id="289" r:id="rId23"/>
    <p:sldId id="276" r:id="rId24"/>
    <p:sldId id="281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9900FF"/>
    <a:srgbClr val="0000FF"/>
    <a:srgbClr val="C50B83"/>
    <a:srgbClr val="006666"/>
    <a:srgbClr val="1C04CC"/>
    <a:srgbClr val="CC0099"/>
    <a:srgbClr val="66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7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459A-DCFC-46A6-92E0-098610CDEA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4839-17AF-4E9A-A841-017FE89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4582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181600"/>
            <a:ext cx="4536141" cy="1200329"/>
          </a:xfrm>
          <a:prstGeom prst="rect">
            <a:avLst/>
          </a:prstGeom>
          <a:scene3d>
            <a:camera prst="perspectiveLeft" fov="2700000">
              <a:rot lat="21301142" lon="1501140" rev="21573786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Left" fov="2700000">
                <a:rot lat="21301142" lon="1501140" rev="21573786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59" y="1152939"/>
            <a:ext cx="586740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66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709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69"/>
            <a:ext cx="9116291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"/>
            <a:ext cx="8534400" cy="656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90944" y="533157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</a:t>
            </a:r>
            <a:r>
              <a:rPr 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2" y="2209800"/>
            <a:ext cx="3733799" cy="419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2498050"/>
            <a:ext cx="4329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791200"/>
            <a:ext cx="1552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</a:t>
            </a:r>
            <a:endParaRPr lang="en-US" sz="48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941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5" y="0"/>
            <a:ext cx="920539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5775"/>
            <a:ext cx="3886200" cy="36962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61394" y="5334000"/>
            <a:ext cx="920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কাজ-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আকৃতি-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অনিয়মিতভাবে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নিদ্দিষ্ট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12" y="381000"/>
            <a:ext cx="894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0300" y="4932016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সন্ধ্যামালতি</a:t>
            </a:r>
            <a:r>
              <a:rPr lang="en-US" sz="28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266700" y="614068"/>
            <a:ext cx="861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1C0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endParaRPr 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শারীরবৃত্ত্বীয়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3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3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6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19635" y="76200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কন্দাল</a:t>
            </a:r>
            <a:r>
              <a:rPr lang="en-US" sz="3600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3600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হয়,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5829156"/>
            <a:ext cx="373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কন্দাল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5" y="1984717"/>
            <a:ext cx="4267200" cy="364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9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3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"/>
            <a:ext cx="8686800" cy="6507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90500" y="38100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গুচ্ছিত</a:t>
            </a:r>
            <a:r>
              <a:rPr lang="en-US" sz="4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গুচ্ছে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শতমূলী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ডালিয়া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641343"/>
            <a:ext cx="4572000" cy="32260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2300" y="588264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শতমূলী</a:t>
            </a:r>
            <a:endParaRPr 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60313"/>
            <a:ext cx="56388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048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নুডুলুজ</a:t>
            </a:r>
            <a:r>
              <a:rPr lang="en-US" sz="4000" u="sng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u="sng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4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4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</a:t>
            </a:r>
            <a:endParaRPr lang="en-US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5715000"/>
            <a:ext cx="3276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</a:t>
            </a:r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38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27000" y="106028"/>
            <a:ext cx="889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 </a:t>
            </a:r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41279"/>
            <a:ext cx="5562600" cy="35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-1"/>
            <a:ext cx="9157063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25102" y="304800"/>
            <a:ext cx="88807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১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মূল,কাণ্ড</a:t>
            </a:r>
            <a:r>
              <a:rPr lang="en-US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শাখা-প্রশাখা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676770"/>
            <a:ext cx="51816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505200" y="564857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endParaRPr 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28600" y="201356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ঠেসমূল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দাঁড়াতে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US" sz="3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তীর্যক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52280"/>
            <a:ext cx="4152901" cy="313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5524500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ঠেস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26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38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2400" y="202536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4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44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কাণ্ডযুক্ত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অবলম্বনকে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আকঁড়ে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5715000" cy="320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89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781800" cy="468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2" y="1371600"/>
            <a:ext cx="6781801" cy="4822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1" y="1383191"/>
            <a:ext cx="6781800" cy="468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8" y="1383191"/>
            <a:ext cx="6752665" cy="4460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1" y="1434571"/>
            <a:ext cx="6400800" cy="4551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8" y="1383191"/>
            <a:ext cx="6781800" cy="46260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82727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6" y="1485137"/>
            <a:ext cx="6553201" cy="4595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253" y="598608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0" y="2663190"/>
            <a:ext cx="1912620" cy="1531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69"/>
            <a:ext cx="9157063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"/>
          <a:stretch/>
        </p:blipFill>
        <p:spPr>
          <a:xfrm>
            <a:off x="266700" y="161925"/>
            <a:ext cx="8610600" cy="6492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71450"/>
            <a:ext cx="861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ভাসার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solidFill>
                <a:srgbClr val="1C0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19083" r="-448" b="918"/>
          <a:stretch/>
        </p:blipFill>
        <p:spPr>
          <a:xfrm>
            <a:off x="2743200" y="2325886"/>
            <a:ext cx="4253760" cy="331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038600" y="581770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কচুরী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686800" cy="6591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2400" y="132229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আকৃতিগত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রূপান্তরের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334"/>
            <a:ext cx="8534400" cy="6515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121773"/>
            <a:ext cx="42672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199"/>
            <a:ext cx="4114800" cy="3736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199"/>
            <a:ext cx="4038600" cy="3736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97224" y="5121773"/>
            <a:ext cx="422237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6334"/>
            <a:ext cx="8534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38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9854"/>
            <a:ext cx="8610600" cy="6515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89854"/>
            <a:ext cx="8610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গুচ্ছিত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কন্দমূলের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</a:t>
            </a:r>
            <a:r>
              <a:rPr lang="en-US" sz="36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ঠেস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4" y="152400"/>
            <a:ext cx="87630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190500"/>
            <a:ext cx="6324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17394" y="574058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47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10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3900" y="4971782"/>
            <a:ext cx="3429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" y="2714195"/>
            <a:ext cx="2802827" cy="294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69" y="2714194"/>
            <a:ext cx="2802830" cy="2942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428" y="5657165"/>
            <a:ext cx="25755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3172" y="5657165"/>
            <a:ext cx="25742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4869" y="5680973"/>
            <a:ext cx="28028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69966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2714195"/>
            <a:ext cx="2590799" cy="29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1" y="224246"/>
            <a:ext cx="84581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400" u="sng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2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−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000" dirty="0" err="1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− </a:t>
            </a:r>
            <a:r>
              <a:rPr lang="en-US" sz="4000" dirty="0" err="1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dirty="0">
              <a:solidFill>
                <a:srgbClr val="C50B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9769"/>
            <a:ext cx="9144000" cy="6848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3484"/>
            <a:ext cx="8686800" cy="6400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228600" y="267548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5"/>
            <a:ext cx="9144000" cy="6848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0"/>
            <a:ext cx="1447800" cy="1821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165729"/>
            <a:ext cx="8610600" cy="6539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28600" y="3048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টিকেন্দ্র</a:t>
            </a:r>
            <a:r>
              <a:rPr lang="en-US" sz="4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C50B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গাজীরহাট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সেনবাগ,নোয়াখালী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উপস্থপনায়</a:t>
            </a:r>
            <a:endParaRPr lang="en-US" sz="5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02" y="1089059"/>
            <a:ext cx="1335885" cy="157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31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"/>
            <a:ext cx="8686800" cy="6431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66700" y="198120"/>
            <a:ext cx="8648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</a:t>
            </a:r>
            <a:r>
              <a:rPr lang="en-US" sz="4000" dirty="0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4000" dirty="0" smtClean="0">
              <a:solidFill>
                <a:srgbClr val="1C0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২। </a:t>
            </a:r>
            <a:r>
              <a:rPr lang="en-US" sz="40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</a:t>
            </a:r>
            <a:r>
              <a:rPr lang="en-US" sz="4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endParaRPr lang="en-US" sz="4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৩। </a:t>
            </a:r>
            <a:r>
              <a:rPr lang="en-US" sz="40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</a:t>
            </a:r>
            <a:r>
              <a:rPr lang="en-US" sz="4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৪। </a:t>
            </a:r>
            <a:r>
              <a:rPr lang="en-US" sz="4000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en-US" sz="4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95943"/>
            <a:ext cx="8496300" cy="647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89" y="1752931"/>
            <a:ext cx="3181350" cy="41086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850" y="394489"/>
            <a:ext cx="8496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</a:t>
            </a:r>
            <a:r>
              <a:rPr 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4739" y="585796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50" y="1752931"/>
            <a:ext cx="4683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মধ্যভাগ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885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315962"/>
            <a:ext cx="8686800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62858" y="542004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</a:t>
            </a:r>
            <a:r>
              <a:rPr 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34" y="1789773"/>
            <a:ext cx="3521529" cy="4196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438400"/>
            <a:ext cx="4604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রসাল</a:t>
            </a:r>
            <a:r>
              <a:rPr lang="en-US" sz="36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60198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534</Words>
  <Application>Microsoft Office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Agency FB</vt:lpstr>
      <vt:lpstr>Arial</vt:lpstr>
      <vt:lpstr>Calibri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</dc:creator>
  <cp:lastModifiedBy>user</cp:lastModifiedBy>
  <cp:revision>215</cp:revision>
  <dcterms:created xsi:type="dcterms:W3CDTF">2015-06-03T23:32:06Z</dcterms:created>
  <dcterms:modified xsi:type="dcterms:W3CDTF">2021-06-12T11:56:26Z</dcterms:modified>
</cp:coreProperties>
</file>