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1" r:id="rId2"/>
    <p:sldId id="262" r:id="rId3"/>
    <p:sldId id="257" r:id="rId4"/>
    <p:sldId id="263" r:id="rId5"/>
    <p:sldId id="266" r:id="rId6"/>
    <p:sldId id="267" r:id="rId7"/>
    <p:sldId id="256" r:id="rId8"/>
    <p:sldId id="258" r:id="rId9"/>
    <p:sldId id="259" r:id="rId10"/>
    <p:sldId id="268" r:id="rId11"/>
    <p:sldId id="269" r:id="rId12"/>
    <p:sldId id="270" r:id="rId13"/>
    <p:sldId id="271" r:id="rId14"/>
    <p:sldId id="26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99" d="100"/>
          <a:sy n="99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9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2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7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9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1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1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3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-mail-azadrahman0821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06823"/>
            <a:ext cx="9144000" cy="3439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975" dirty="0">
                <a:ln w="0"/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0975" dirty="0">
              <a:ln w="0"/>
              <a:solidFill>
                <a:srgbClr val="7030A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0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00" y="1905000"/>
            <a:ext cx="9144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সঠিক উচ্চারণে আবৃত্তি কর?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939861"/>
              </p:ext>
            </p:extLst>
          </p:nvPr>
        </p:nvGraphicFramePr>
        <p:xfrm>
          <a:off x="3886200" y="4876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4876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2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6"/>
            <a:ext cx="9144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জোড়ায়/দলীয় কাজ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3733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সোনারতরী কবিতা  থেকে অপেক্ষাকৃত কঠিন শব্দগুলো বের করে অর্থসহ তালিকা তৈরী কর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251" y="0"/>
            <a:ext cx="9163251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2162476"/>
            <a:ext cx="9144000" cy="4695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১/কবির জন্ম কত সালে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 কবির বাবা-মায়ের নাম বল?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৩/কবির উল্লেখযোগ্য দুইটি গ্রন্থের নাম বল?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22097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তরী কবিটির সৃজনশীল উদ্দিপক তৈরী করে আনবে।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7086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9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5574" y="914400"/>
            <a:ext cx="3248026" cy="2286000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914400"/>
            <a:ext cx="2695575" cy="2286000"/>
          </a:xfrm>
          <a:prstGeom prst="rect">
            <a:avLst/>
          </a:prstGeom>
        </p:spPr>
      </p:pic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914400"/>
            <a:ext cx="3200400" cy="2286000"/>
          </a:xfrm>
          <a:prstGeom prst="rect">
            <a:avLst/>
          </a:prstGeom>
        </p:spPr>
      </p:pic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00400"/>
            <a:ext cx="2695573" cy="3657600"/>
          </a:xfrm>
          <a:prstGeom prst="rect">
            <a:avLst/>
          </a:prstGeom>
        </p:spPr>
      </p:pic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5574" y="3200400"/>
            <a:ext cx="3276602" cy="3657600"/>
          </a:xfrm>
          <a:prstGeom prst="rect">
            <a:avLst/>
          </a:prstGeom>
        </p:spPr>
      </p:pic>
      <p:pic>
        <p:nvPicPr>
          <p:cNvPr id="9" name="Picture 8" descr="images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1308" y="3193473"/>
            <a:ext cx="3172692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1" cy="685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925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14925" b="1" dirty="0">
              <a:ln w="22225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04800"/>
            <a:ext cx="4779498" cy="9812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02" y="2286000"/>
            <a:ext cx="9144000" cy="3835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মশিউর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অধ্যাপক(বাংলা)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গুণবতী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ফাযিল (ডিগ্রি) মাদ্‌রাসা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চৌদ্দগ্রাম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কুমিল্লা, বাংলাদেশ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300" b="1" dirty="0">
                <a:solidFill>
                  <a:srgbClr val="FFFF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	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মোবাইল-০১৬১১৭৯৬০৯৪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u="sng" dirty="0" smtClean="0">
                <a:hlinkClick r:id="rId2"/>
              </a:rPr>
              <a:t>E-mail-azadrahman0821@gmail.com</a:t>
            </a:r>
            <a:endParaRPr lang="en-GB" sz="2800" dirty="0"/>
          </a:p>
          <a:p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49" y="2438400"/>
            <a:ext cx="19812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07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atase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5004" y="1863437"/>
            <a:ext cx="5018996" cy="3034129"/>
          </a:xfrm>
          <a:prstGeom prst="rect">
            <a:avLst/>
          </a:prstGeom>
        </p:spPr>
      </p:pic>
      <p:sp>
        <p:nvSpPr>
          <p:cNvPr id="5122" name="AutoShape 2" descr="ধান বোঝাই ! নৌকা ডুবে যাচ্ছে .....!! - হক,মোজাম্মেল - বিএনপি - voice of  Democracy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ধান বোঝাই ! নৌকা ডুবে যাচ্ছে .....!! - হক,মোজাম্মেল - বিএনপি - voice of  Democracy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ধান বোঝাই ! নৌকা ডুবে যাচ্ছে .....!! - হক,মোজাম্মেল - বিএনপি - voice of  Democracy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download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46573"/>
            <a:ext cx="4191000" cy="2411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40"/>
            <a:ext cx="4217894" cy="237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" y="2257411"/>
            <a:ext cx="4188759" cy="2640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40415"/>
            <a:ext cx="4953000" cy="19289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94" y="0"/>
            <a:ext cx="4926106" cy="2214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09255"/>
            <a:ext cx="9144000" cy="5548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7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30925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" y="4267200"/>
            <a:ext cx="3088592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67200"/>
            <a:ext cx="2514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8" y="21657"/>
            <a:ext cx="9144000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828800"/>
            <a:ext cx="9144000" cy="510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এই পাঠ শেষে শিক্ষার্থীরা.........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সোনারতরী কবিতাটি রবীন্দ্রনাথ ঠাকুরের কোন কাব্যগ্রন্থ থেকে নেয়া হয়েছে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কবি পরিচিতি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কবিতার পংতি গুলো ব্যাখ্যা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কবিতার মূলভাব বিশ্লষণ করতে পারবে।</a:t>
            </a: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324"/>
            <a:ext cx="9144000" cy="1324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সোনারতরী কবিতাটি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সোনারতরী কাব্য গ্রন্থ থেকে নেয়া হয়েছে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220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3318" y="3794916"/>
            <a:ext cx="2646082" cy="26091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জন্ম-১৮৬১ খ্রিস্টাব্দ ৭ মে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মৃত্যু-১৯৪১ খ্রিস্টাব্দ ৭ আগস্ট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956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1800" y="1905000"/>
            <a:ext cx="6019800" cy="480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রবীন্দ্রনাথ ঠাকুর কলকাতার জোড়াসাঁকোর ঠাকুর বাড়িতে জন্মগ্রহণ করেন।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পিতা- দেবেন্দ্রনাথ ঠাকুর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মাতা- সারদা দেবী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এশীয় হিসেবে তিনি নোবেল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পুরস্কার পান ১৯১৩ খ্রিস্টাব্দে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0"/>
            <a:ext cx="62484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400" y="0"/>
            <a:ext cx="9144000" cy="1905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সোনার তরী-রবীন্দ্রনাথ ঠাকুর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05000"/>
            <a:ext cx="3352800" cy="4953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গগনে গরজে মেঘ, ঘন বরষা।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কূলে একা বসে আছি, নাহি ভরসা।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রাশি রাশি ভারা ভারা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ধান কাটা হল সারা,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ভরা নদী ক্ষুরধারা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        খরপরশা।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কাটিতে কাটিতে ধান এল বরষা।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একখানি ছোটো খেত, আমি একেলা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-</a:t>
            </a:r>
            <a:endParaRPr lang="as-IN" dirty="0">
              <a:latin typeface="NikoshBAN" pitchFamily="2" charset="0"/>
              <a:cs typeface="NikoshBAN" pitchFamily="2" charset="0"/>
            </a:endParaRP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চারি দিকে বাঁকা জল করিছে খেলা।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পরপারে দেখি আঁকা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তরুছায়ামসীমাখা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গ্রামখানি মেঘে ঢাকা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        প্রভাতবেলা--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এ পারেতে ছোটো খেত, আমি একেলা।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গান গেয়ে তরী বেয়ে কে আসে পারে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!</a:t>
            </a:r>
            <a:endParaRPr lang="as-IN" dirty="0">
              <a:latin typeface="NikoshBAN" pitchFamily="2" charset="0"/>
              <a:cs typeface="NikoshBAN" pitchFamily="2" charset="0"/>
            </a:endParaRP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দেখে যেন মনে হয় চিনি উহারে।</a:t>
            </a:r>
          </a:p>
          <a:p>
            <a:r>
              <a:rPr lang="as-IN" sz="1600" dirty="0">
                <a:latin typeface="NikoshBAN" pitchFamily="2" charset="0"/>
                <a:cs typeface="NikoshBAN" pitchFamily="2" charset="0"/>
              </a:rPr>
              <a:t>          </a:t>
            </a:r>
            <a:r>
              <a:rPr lang="as-IN" dirty="0"/>
              <a:t>     </a:t>
            </a:r>
            <a:br>
              <a:rPr lang="as-IN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905000"/>
            <a:ext cx="2971800" cy="4953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n-IN" sz="1400" dirty="0">
              <a:latin typeface="NikoshBAN" pitchFamily="2" charset="0"/>
              <a:cs typeface="NikoshBAN" pitchFamily="2" charset="0"/>
            </a:endParaRPr>
          </a:p>
          <a:p>
            <a:r>
              <a:rPr lang="as-IN" sz="1400" dirty="0">
                <a:latin typeface="NikoshBAN" pitchFamily="2" charset="0"/>
                <a:cs typeface="NikoshBAN" pitchFamily="2" charset="0"/>
              </a:rPr>
              <a:t> 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ভরা-পালে চলে যায়,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কোনো দিকে নাহি চায়,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ঢেউগুলি নিরুপায়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        ভাঙে দু-ধারে--</a:t>
            </a: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দেখে যেন মনে হয় চিনি উহারে।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ওগো, তুমি কোথা যাও কোন্‌ বিদেশে,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বারেক ভিড়াও তরী কূলেতে এসে।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যেয়ো যেথা যেতে চাও,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যারে খুশি তারে দাও,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শুধু তুমি নিয়ে যাও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        ক্ষণিক হেসে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আমার সোনার ধান কূলেতে এসে।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যত চাও তত লও তরণী-'পরে।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আর আছে?-- আর নাই, দিয়েছি ভরে।</a:t>
            </a:r>
          </a:p>
          <a:p>
            <a:r>
              <a:rPr lang="as-IN" sz="1400" dirty="0">
                <a:latin typeface="NikoshBAN" pitchFamily="2" charset="0"/>
                <a:cs typeface="NikoshBAN" pitchFamily="2" charset="0"/>
              </a:rPr>
              <a:t>         </a:t>
            </a:r>
            <a:r>
              <a:rPr lang="as-IN" dirty="0"/>
              <a:t> </a:t>
            </a:r>
          </a:p>
          <a:p>
            <a:r>
              <a:rPr lang="as-IN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1905000"/>
            <a:ext cx="2819400" cy="495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   এতকাল নদীকূলে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যাহা লয়ে ছিনু ভুলে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সকলি দিলাম তুলে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        থরে বিথরে--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এখন আমারে লহ করুণা করে।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 ঠাঁই নাই, ঠাঁই নাই-- ছোটো সে</a:t>
            </a:r>
            <a:r>
              <a:rPr lang="bn-IN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তরী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আমারি সোনার ধানে গিয়েছে ভরি।</a:t>
            </a:r>
            <a:endParaRPr lang="as-IN" dirty="0">
              <a:latin typeface="NikoshBAN" pitchFamily="2" charset="0"/>
              <a:cs typeface="NikoshBAN" pitchFamily="2" charset="0"/>
            </a:endParaRP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শ্রাবণগগন ঘিরে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ঘন মেঘ ঘুরে ফিরে,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শূন্য নদীর তীরে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               রহিনু পড়ি--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     যাহা ছিল নিয়ে গেল সোনার তরী।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সোনার তরীর ভাবার্থ/ জীবনদর্শ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মহাকালে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অনন্ত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স্রোতে মানুষ অনিবার্য বি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মৃত্যুকে বা মহাকালে হারিয়ে যাওয়াকে এড়াতে পারে না, কেবল টিকে থাকে তার সৃষ্ট সোনার ফসল তার কর্ম।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একইভাবে, কবির সৃষ্টিকর্ম বা কবিতা কালের সোনার তরীতে স্থান পেলেও ব্যক্তিকবির স্থান সেখানে হয় না। এক অতৃপ্তির বেদনা নিয়ে তাকে অপেক্ষা করতে হয় অনিবার্যভাবে মহাকালের শূণ্যতায় বিলীন হওয়ার জন্য।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‘মহাকাল আমার সর্বস্ব লইয়া যায় বটে, কিন্তু আমাকে ফেলিয়া যায় বিস্মৃতি ও অবহেলার মধ্যে।... সোনার তরীর নেয়ে আমার সোনার ধান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 লইয়া যায় খেয়াপারে, কিন্তু আমাকে লয় না।’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(রবীন্দ্রনাথ ঠাকুর)</a:t>
            </a:r>
            <a:endParaRPr lang="en-US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196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Ziaul Islam</dc:creator>
  <cp:lastModifiedBy>lab pc</cp:lastModifiedBy>
  <cp:revision>106</cp:revision>
  <dcterms:created xsi:type="dcterms:W3CDTF">2006-08-16T00:00:00Z</dcterms:created>
  <dcterms:modified xsi:type="dcterms:W3CDTF">2021-06-12T09:53:35Z</dcterms:modified>
</cp:coreProperties>
</file>