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7914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523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6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7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9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7D57C-1B91-4EA8-80A4-6C770E3631B4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A3C1A5-A8A3-4107-AB45-A455DE41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90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424" y="176634"/>
            <a:ext cx="853791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30" y="1104405"/>
            <a:ext cx="10319658" cy="53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3715" y="495946"/>
            <a:ext cx="5997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/>
              <a:t>বাড়ির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5" name="Flowchart: Extract 4"/>
          <p:cNvSpPr/>
          <p:nvPr/>
        </p:nvSpPr>
        <p:spPr>
          <a:xfrm>
            <a:off x="4370522" y="1627323"/>
            <a:ext cx="2789695" cy="151883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9973" y="3146157"/>
            <a:ext cx="1921789" cy="144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3892" y="3921071"/>
            <a:ext cx="526942" cy="6509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52447" y="3363132"/>
            <a:ext cx="325465" cy="44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6744" y="3376050"/>
            <a:ext cx="325465" cy="44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03715" y="5191932"/>
            <a:ext cx="7377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লেনদেনের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হিসাবসমীকরনের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আসবে</a:t>
            </a:r>
            <a:r>
              <a:rPr lang="en-US" sz="2800" dirty="0" smtClean="0"/>
              <a:t>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270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6189" y="1565329"/>
            <a:ext cx="680375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/>
              <a:t>ধন্যবাদ</a:t>
            </a:r>
            <a:r>
              <a:rPr lang="en-US" sz="19900" dirty="0" smtClean="0"/>
              <a:t>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52151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1548" y="555171"/>
            <a:ext cx="2008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endParaRPr lang="en-US" sz="5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1297" y="1830525"/>
            <a:ext cx="52709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কামরুন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নাহার</a:t>
            </a:r>
            <a:endParaRPr lang="en-US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প্রভাষক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হিসাববিজ্ঞান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ঈশ্বরগঞ্জ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গার্লস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স্কুল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এন্ড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কলেজ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ঈশ্বরগঞ্জ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ময়মনসিংহ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8561" y="1830525"/>
            <a:ext cx="498886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endParaRPr 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</a:t>
            </a:r>
          </a:p>
          <a:p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45" y="1278093"/>
            <a:ext cx="3450678" cy="2588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11" y="1278094"/>
            <a:ext cx="3760204" cy="2588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34050" y="354764"/>
            <a:ext cx="4977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নিচের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ছবিটি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লক্ষ্য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কর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45" y="4456062"/>
            <a:ext cx="3450678" cy="1941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925" y="4456062"/>
            <a:ext cx="3341005" cy="222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7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06664" y="928680"/>
            <a:ext cx="5780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তাহলে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আমাদের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আজকের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endParaRPr 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232" y="4123533"/>
            <a:ext cx="25572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লেনদেন</a:t>
            </a:r>
            <a:endParaRPr 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41382" y="1850020"/>
            <a:ext cx="1180991" cy="1730088"/>
          </a:xfrm>
          <a:prstGeom prst="downArrow">
            <a:avLst>
              <a:gd name="adj1" fmla="val 50000"/>
              <a:gd name="adj2" fmla="val 32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6260" y="1091033"/>
            <a:ext cx="9935733" cy="42165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5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হিসাবসমীকরন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হিসাবসমীকরন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হিসাবসমীকরনের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6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9791" y="366639"/>
            <a:ext cx="3347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হিসাবসমীকরণ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0476" y="2505692"/>
            <a:ext cx="36237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A=L+OE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058889" y="1140031"/>
            <a:ext cx="866898" cy="1199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7590" y="3595276"/>
            <a:ext cx="70198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A= Assets (</a:t>
            </a:r>
            <a:r>
              <a:rPr lang="en-US" sz="36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L=Liabilities (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OE= Owner’s equity(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3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2164" y="580395"/>
            <a:ext cx="89386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হিসাবসমীকরণের</a:t>
            </a:r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ডেবিট-ক্রেডিট</a:t>
            </a:r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65108"/>
              </p:ext>
            </p:extLst>
          </p:nvPr>
        </p:nvGraphicFramePr>
        <p:xfrm>
          <a:off x="3411885" y="1990326"/>
          <a:ext cx="6325881" cy="406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873"/>
                <a:gridCol w="1769423"/>
                <a:gridCol w="30875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8939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সম্পত্তি</a:t>
                      </a:r>
                      <a:endPara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মুলধন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বৃদ্ধি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হ্রাস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পেলে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7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9533" y="369094"/>
            <a:ext cx="73725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হিসাবসমীকরণের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প্রভাবঃ</a:t>
            </a:r>
            <a:endParaRPr lang="en-US" sz="4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5497" y="1591026"/>
            <a:ext cx="753603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জাহিদ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২০২০ </a:t>
            </a:r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১০০০০</a:t>
            </a:r>
          </a:p>
          <a:p>
            <a:pPr algn="ctr"/>
            <a:r>
              <a:rPr lang="en-US" sz="3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5429" y="3120735"/>
            <a:ext cx="64668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সম্পদ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=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দায়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=</a:t>
            </a:r>
            <a:r>
              <a:rPr lang="en-US" sz="54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মালিকানাস্বত্ব</a:t>
            </a:r>
            <a:endParaRPr lang="en-US" sz="5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+১০০০০                  ১০০০০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3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1400" y="1756051"/>
            <a:ext cx="70631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হিসাব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সমীকরন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বলতে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কি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বুঝ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?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4809504" y="734865"/>
            <a:ext cx="2386941" cy="117565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মূল্যায়ন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162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45</cp:revision>
  <dcterms:created xsi:type="dcterms:W3CDTF">2021-06-12T08:18:06Z</dcterms:created>
  <dcterms:modified xsi:type="dcterms:W3CDTF">2021-06-12T12:05:42Z</dcterms:modified>
</cp:coreProperties>
</file>