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62" r:id="rId5"/>
    <p:sldId id="270" r:id="rId6"/>
    <p:sldId id="272" r:id="rId7"/>
    <p:sldId id="273" r:id="rId8"/>
    <p:sldId id="275" r:id="rId9"/>
    <p:sldId id="276" r:id="rId10"/>
    <p:sldId id="277" r:id="rId11"/>
    <p:sldId id="274" r:id="rId12"/>
    <p:sldId id="278" r:id="rId13"/>
    <p:sldId id="27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FF1E-8B31-47C4-AE4E-9B749B56E24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FDC0-D313-4491-BE4F-8AD235A44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57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FF1E-8B31-47C4-AE4E-9B749B56E24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FDC0-D313-4491-BE4F-8AD235A44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621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FF1E-8B31-47C4-AE4E-9B749B56E24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FDC0-D313-4491-BE4F-8AD235A44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11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FF1E-8B31-47C4-AE4E-9B749B56E24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FDC0-D313-4491-BE4F-8AD235A44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003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FF1E-8B31-47C4-AE4E-9B749B56E24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FDC0-D313-4491-BE4F-8AD235A44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26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FF1E-8B31-47C4-AE4E-9B749B56E24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FDC0-D313-4491-BE4F-8AD235A44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562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FF1E-8B31-47C4-AE4E-9B749B56E24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FDC0-D313-4491-BE4F-8AD235A44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19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FF1E-8B31-47C4-AE4E-9B749B56E24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FDC0-D313-4491-BE4F-8AD235A44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043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FF1E-8B31-47C4-AE4E-9B749B56E24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FDC0-D313-4491-BE4F-8AD235A44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937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FF1E-8B31-47C4-AE4E-9B749B56E24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FDC0-D313-4491-BE4F-8AD235A44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2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FF1E-8B31-47C4-AE4E-9B749B56E24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FDC0-D313-4491-BE4F-8AD235A44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80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DFF1E-8B31-47C4-AE4E-9B749B56E24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8FDC0-D313-4491-BE4F-8AD235A44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632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854"/>
            <a:ext cx="12178147" cy="6830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1816" y="374063"/>
            <a:ext cx="840278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21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2757054" y="166257"/>
            <a:ext cx="5749638" cy="2424546"/>
          </a:xfrm>
          <a:prstGeom prst="su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4605" y="3699187"/>
            <a:ext cx="9767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দল-১ ও দল-৩ রাদারফোর্ড পরমানু মডেলের সীমাবদ্ধতাসমূহ লিখ।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দল-২ ও দল-৪ বোর পরমানু মডেলের সীমাবদ্ধতাসমূহ লিখ।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53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2200494"/>
            <a:ext cx="4911436" cy="3403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9331" y="1670338"/>
            <a:ext cx="5944124" cy="3756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166255"/>
            <a:ext cx="7329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ছবিগুলো ভালোভাবে লক্ষ  করি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1517" y="5922264"/>
            <a:ext cx="2604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রাদারফোর্ড পরমানু মডেল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4182" y="5922263"/>
            <a:ext cx="2604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বোর পরমানু মডেল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41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2057401" y="346370"/>
            <a:ext cx="7924800" cy="2452254"/>
          </a:xfrm>
          <a:prstGeom prst="pent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5671" y="3865418"/>
            <a:ext cx="864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▪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পরমানু মডেল কাকে 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▪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সৌর মডেল বলা হয় কোনটিকে এবং কেন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61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37477" y="207818"/>
            <a:ext cx="6613486" cy="3990109"/>
            <a:chOff x="2737477" y="207818"/>
            <a:chExt cx="6613486" cy="39901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37477" y="207818"/>
              <a:ext cx="6613486" cy="399010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5199096" y="1142019"/>
              <a:ext cx="2466109" cy="101841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69818" y="4572015"/>
            <a:ext cx="10086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রাদারফোর্ড ও বোর পরমানু মডেলের মধ্যে কোনটি সর্বাধুনিক তা ব্যাখ্যা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47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44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3346" y="1149375"/>
            <a:ext cx="5472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73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28575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তাহমিনা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অ্যান্ড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মোবাইলঃ০১৭২৯৪০৫৯০০</a:t>
            </a: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ইমেলঃtahminahbg</a:t>
            </a:r>
            <a:endParaRPr lang="en-US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28575">
            <a:noFill/>
          </a:ln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শ্রেনীঃনবম</a:t>
            </a:r>
          </a:p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বিষয়ঃরসায়ন </a:t>
            </a:r>
          </a:p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অধ্যায়ঃ৩য়</a:t>
            </a:r>
          </a:p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  <a:endParaRPr lang="en-US" sz="4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১১/০৬/২০২১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09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2870806" y="97369"/>
            <a:ext cx="69828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 ছবিগুলো লক্ষ কর।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906519" y="4353025"/>
            <a:ext cx="2528456" cy="2324866"/>
            <a:chOff x="8721435" y="1398296"/>
            <a:chExt cx="2189018" cy="2008909"/>
          </a:xfrm>
        </p:grpSpPr>
        <p:sp>
          <p:nvSpPr>
            <p:cNvPr id="9" name="Oval 8"/>
            <p:cNvSpPr/>
            <p:nvPr/>
          </p:nvSpPr>
          <p:spPr>
            <a:xfrm>
              <a:off x="8721435" y="1398296"/>
              <a:ext cx="2189018" cy="2008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20114" y="2031098"/>
              <a:ext cx="1343891" cy="7078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পরমানু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52788" y="5127880"/>
            <a:ext cx="3808928" cy="124577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ইলেক্ট্রন+প্রোটন+নিউট্রন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Up Arrow 15"/>
          <p:cNvSpPr/>
          <p:nvPr/>
        </p:nvSpPr>
        <p:spPr>
          <a:xfrm rot="5400000">
            <a:off x="5045700" y="1793370"/>
            <a:ext cx="831273" cy="12215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Up Arrow 17"/>
          <p:cNvSpPr/>
          <p:nvPr/>
        </p:nvSpPr>
        <p:spPr>
          <a:xfrm rot="5400000">
            <a:off x="5239669" y="5182578"/>
            <a:ext cx="831273" cy="12215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78016" y="1265635"/>
            <a:ext cx="3558473" cy="2724476"/>
            <a:chOff x="506007" y="4911435"/>
            <a:chExt cx="2124363" cy="15932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6007" y="4911435"/>
              <a:ext cx="2124363" cy="1593273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930876" y="5252310"/>
              <a:ext cx="9836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মাটি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360247" y="1251274"/>
            <a:ext cx="3562723" cy="2813876"/>
            <a:chOff x="506008" y="1296970"/>
            <a:chExt cx="2364798" cy="18053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6008" y="1296970"/>
              <a:ext cx="2364798" cy="180533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98479" y="1517304"/>
              <a:ext cx="15798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মাটির হাড়ি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67357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7099" y="777922"/>
            <a:ext cx="5704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শিরোনাম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720436" y="1995055"/>
            <a:ext cx="10446328" cy="4267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 মডেল 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04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36474" y="124695"/>
            <a:ext cx="3948545" cy="1787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পরমানু মডেল কী তা বলতে পারবে।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পরমানুর গঠন সংক্রান্ত মডেলসমূহের নাম লিখতে পারবে। 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রাদারফোর্ড ও বোর পরমানু মডেল বর্ণনা করতে পারবে।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রাদারফোর্ড ও বোর পরমানু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মডেলের মধ্যে কোনটি বেশি  গ্রহনযোগ্য তার ব্যাখ্যা দিতে পারবে।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1" y="2161309"/>
            <a:ext cx="7038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পাঠশেষে শিক্ষার্থীরা ...............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8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11734800" cy="1295399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পরমানুর গঠন  সম্পর্কিত  ২টি মডেল বিদ্যমান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185" y="2636321"/>
            <a:ext cx="4151585" cy="2533334"/>
            <a:chOff x="76185" y="2636321"/>
            <a:chExt cx="4151585" cy="253333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4913" y="2636321"/>
              <a:ext cx="3742857" cy="2533334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76185" y="3109454"/>
              <a:ext cx="637309" cy="52322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66812" y="5187974"/>
            <a:ext cx="3581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রাদারফোর্ড পরমানু মডেল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715000"/>
            <a:ext cx="46482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ব্রিটিশ রসায়নবিদ আর্নেস্ট রাদারফোর্ড কর্তৃক ১৯১১ সালে প্রদত্ত।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48400" y="2569560"/>
            <a:ext cx="5673435" cy="2600095"/>
            <a:chOff x="6248400" y="2569560"/>
            <a:chExt cx="5673435" cy="2600095"/>
          </a:xfrm>
        </p:grpSpPr>
        <p:sp>
          <p:nvSpPr>
            <p:cNvPr id="8" name="TextBox 7"/>
            <p:cNvSpPr txBox="1"/>
            <p:nvPr/>
          </p:nvSpPr>
          <p:spPr>
            <a:xfrm>
              <a:off x="6248400" y="3109454"/>
              <a:ext cx="637309" cy="52322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31180" y="2569560"/>
              <a:ext cx="4890655" cy="2600095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7162800" y="5211220"/>
            <a:ext cx="4800600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বোর পরমানু মডেল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5778370"/>
            <a:ext cx="5105399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ডেনিশ পদার্থবিদ নীলস বোর কর্তৃক ১৯১৩ সালে প্রদত্ত।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Decision 11"/>
          <p:cNvSpPr/>
          <p:nvPr/>
        </p:nvSpPr>
        <p:spPr>
          <a:xfrm>
            <a:off x="3962400" y="0"/>
            <a:ext cx="4592783" cy="1440872"/>
          </a:xfrm>
          <a:prstGeom prst="flowChartDecision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57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920836" y="374072"/>
            <a:ext cx="4225637" cy="145472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7127" y="2521527"/>
            <a:ext cx="9130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পরমানু মডেল কয়টি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বোর পরমানু মডেল কতসালে প্রকাশিত হয়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59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314" y="2293793"/>
            <a:ext cx="4472252" cy="26939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69671" y="360218"/>
            <a:ext cx="5056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আরো কিছু ছবি দেখি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1236" y="1988983"/>
            <a:ext cx="3554556" cy="30959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8475" y="2265257"/>
            <a:ext cx="3395662" cy="27165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2946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892" y="250767"/>
            <a:ext cx="3075709" cy="27089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Plaque 3"/>
          <p:cNvSpPr/>
          <p:nvPr/>
        </p:nvSpPr>
        <p:spPr>
          <a:xfrm>
            <a:off x="5195455" y="688995"/>
            <a:ext cx="3796146" cy="1801091"/>
          </a:xfrm>
          <a:prstGeom prst="plaqu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4106" y="4017818"/>
            <a:ext cx="8617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বোর পরমানু মডেলের দুটি স্বীকার্য লিখ।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পরমানুর কেন্দ্র বা নিউক্লিয়াস কাকে 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37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234</Words>
  <PresentationFormat>Custom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uitrce</cp:lastModifiedBy>
  <cp:revision>4</cp:revision>
  <dcterms:modified xsi:type="dcterms:W3CDTF">2021-06-12T09:15:44Z</dcterms:modified>
</cp:coreProperties>
</file>