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85" r:id="rId8"/>
    <p:sldId id="271" r:id="rId9"/>
    <p:sldId id="262" r:id="rId10"/>
    <p:sldId id="265" r:id="rId11"/>
    <p:sldId id="264" r:id="rId12"/>
    <p:sldId id="267" r:id="rId13"/>
    <p:sldId id="269" r:id="rId14"/>
    <p:sldId id="273" r:id="rId15"/>
    <p:sldId id="275" r:id="rId16"/>
    <p:sldId id="277" r:id="rId17"/>
    <p:sldId id="279" r:id="rId18"/>
    <p:sldId id="281" r:id="rId19"/>
    <p:sldId id="282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67056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47" y="2967334"/>
            <a:ext cx="4610053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867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কিশোর অপরাধের লক্ষণঃ</a:t>
            </a:r>
          </a:p>
          <a:p>
            <a:pPr eaLnBrk="1" hangingPunct="1">
              <a:buFont typeface="Wingdings 3" pitchFamily="18" charset="2"/>
              <a:buNone/>
            </a:pPr>
            <a:endParaRPr lang="bn-BD" sz="2800" dirty="0" smtClean="0">
              <a:solidFill>
                <a:srgbClr val="0070C0"/>
              </a:solidFill>
              <a:latin typeface="AdorshoLipi" pitchFamily="1" charset="0"/>
              <a:ea typeface="Vrinda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bn-BD" dirty="0" smtClean="0">
              <a:latin typeface="AdorshoLipi" pitchFamily="1" charset="0"/>
              <a:ea typeface="Vrinda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AdorshoLipi" pitchFamily="1" charset="0"/>
            </a:endParaRPr>
          </a:p>
        </p:txBody>
      </p:sp>
      <p:pic>
        <p:nvPicPr>
          <p:cNvPr id="4" name="Picture 2" descr="C:\Users\administrator.DST\Desktop\Juvenile crime pix\teenage-drin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90675"/>
            <a:ext cx="4191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ediasphere.nfb.ca/images/big/87/87080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44831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876800" y="5257800"/>
            <a:ext cx="42672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মদ্যপানকরা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867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কিশোর অপরাধের লক্ষণঃ</a:t>
            </a:r>
          </a:p>
          <a:p>
            <a:pPr eaLnBrk="1" hangingPunct="1">
              <a:buFont typeface="Wingdings 3" pitchFamily="18" charset="2"/>
              <a:buNone/>
            </a:pPr>
            <a:endParaRPr lang="bn-BD" sz="2800" dirty="0" smtClean="0">
              <a:solidFill>
                <a:srgbClr val="0070C0"/>
              </a:solidFill>
              <a:latin typeface="AdorshoLipi" pitchFamily="1" charset="0"/>
              <a:ea typeface="Vrinda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bn-BD" dirty="0" smtClean="0">
              <a:latin typeface="AdorshoLipi" pitchFamily="1" charset="0"/>
              <a:ea typeface="Vrinda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AdorshoLipi" pitchFamily="1" charset="0"/>
            </a:endParaRPr>
          </a:p>
        </p:txBody>
      </p:sp>
      <p:pic>
        <p:nvPicPr>
          <p:cNvPr id="7" name="Picture 6" descr="http://theviewspaper.net/wp-content/uploads/2009/06/Eve-Tea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56125"/>
            <a:ext cx="30480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bellbajao.org/userfiles/_ijmej_18276_425x355_LufkH_38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3657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thehindu.com/edu/2008/06/02/images/2008060250630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590800"/>
            <a:ext cx="4746625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4343400" y="1143000"/>
            <a:ext cx="44958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মেয়েদের উত্যক্ত করা</a:t>
            </a:r>
            <a:endParaRPr lang="en-US" sz="36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7912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কিশোর অপরাধের লক্ষণঃ</a:t>
            </a:r>
          </a:p>
          <a:p>
            <a:pPr eaLnBrk="1" hangingPunct="1">
              <a:buFont typeface="Wingdings 3" pitchFamily="18" charset="2"/>
              <a:buNone/>
            </a:pPr>
            <a:endParaRPr lang="bn-BD" sz="2800" dirty="0" smtClean="0">
              <a:solidFill>
                <a:srgbClr val="0070C0"/>
              </a:solidFill>
              <a:latin typeface="AdorshoLipi" pitchFamily="1" charset="0"/>
              <a:ea typeface="Vrinda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bn-BD" dirty="0" smtClean="0">
              <a:latin typeface="AdorshoLipi" pitchFamily="1" charset="0"/>
              <a:ea typeface="Vrinda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AdorshoLipi" pitchFamily="1" charset="0"/>
            </a:endParaRPr>
          </a:p>
        </p:txBody>
      </p:sp>
      <p:pic>
        <p:nvPicPr>
          <p:cNvPr id="4" name="Picture 6" descr="http://i.telegraph.co.uk/telegraph/multimedia/archive/00785/Thai-AutoCrime-460_78553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381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i.dailymail.co.uk/i/pix/2008/05/22/article-1021271-00F9253600000578-732_468x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676400"/>
            <a:ext cx="44577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4495800" y="5181600"/>
            <a:ext cx="46482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পথে-ঘাটে মারপিট বাঁধানো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কিশোর অপরাধের লক্ষণঃ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স্কুল পালানো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গুরুজনকে অমান্য করা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পথে-ঘাটে মারপিট বাঁধানো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মেয়েদের উত্যক্ত করা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জুয়া খেলা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পরীক্ষায় নকল করা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মদ্যপান করা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খুন করা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চুরি করা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রাজনৈতিক দলের প্ররোচনায় অপরা</a:t>
            </a:r>
            <a:r>
              <a:rPr lang="bn-BD" sz="2800" dirty="0" smtClean="0">
                <a:solidFill>
                  <a:srgbClr val="0070C0"/>
                </a:solidFill>
                <a:latin typeface="AdorshoLipi" pitchFamily="1" charset="0"/>
                <a:ea typeface="Vrinda" pitchFamily="2" charset="0"/>
              </a:rPr>
              <a:t>ধ কর্মে লিপ্ত হওয়া</a:t>
            </a:r>
          </a:p>
          <a:p>
            <a:pPr eaLnBrk="1" hangingPunct="1">
              <a:buFont typeface="Wingdings 3" pitchFamily="18" charset="2"/>
              <a:buNone/>
            </a:pPr>
            <a:endParaRPr lang="bn-BD" dirty="0" smtClean="0">
              <a:latin typeface="AdorshoLipi" pitchFamily="1" charset="0"/>
              <a:ea typeface="Vrinda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শিশু-কিশোরদের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তোলে?৫টি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lvl="4" eaLnBrk="1" hangingPunct="1"/>
            <a:r>
              <a:rPr lang="bn-BD" sz="2900" b="1" dirty="0" smtClean="0">
                <a:solidFill>
                  <a:srgbClr val="C0000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কিশোর অপরাধের কারণঃ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দারিদ্র্য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ভৌগলিক কারণ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বিনোদনের অভাব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শহরায়ন ও নগরায়ন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পারিবারিক কলহ বা অশান্তি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অসৎ সঙ্গ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ত্রু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টিপূর্ণ মানসিক বিকাশ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গণমাধ্যমের প্রভাব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অশ্লিল বই পত্র, ম্যাগাজিন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dirty="0" smtClean="0">
                <a:solidFill>
                  <a:srgbClr val="00B05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পরীক্ষায় ফেল করা</a:t>
            </a:r>
          </a:p>
          <a:p>
            <a:pPr eaLnBrk="1" hangingPunct="1">
              <a:buFont typeface="Wingdings 3" pitchFamily="18" charset="2"/>
              <a:buNone/>
            </a:pPr>
            <a:endParaRPr lang="bn-BD" dirty="0" smtClean="0">
              <a:latin typeface="AdorshoLipi" pitchFamily="1" charset="0"/>
              <a:ea typeface="Vrinda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1355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800" dirty="0" smtClean="0"/>
          </a:p>
        </p:txBody>
      </p:sp>
      <p:pic>
        <p:nvPicPr>
          <p:cNvPr id="4100" name="Picture 4" descr="http://www4.ncsu.edu/unity/lockers/users/f/felder/public/kenny/images/family/2007_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60198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civil.iisc.ernet.in/~nagesh/photos/family_2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297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0" y="1600200"/>
            <a:ext cx="2133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bn-BD" sz="6600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bn-BD" sz="66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8" name="Picture 2" descr="http://www.babble.com/CS/blogs/strollerderby/2009/02/FamilyStud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http://run4change.files.wordpress.com/2009/03/family-di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05000"/>
            <a:ext cx="47244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5486400"/>
            <a:ext cx="426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59363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endPara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pic>
        <p:nvPicPr>
          <p:cNvPr id="33794" name="Picture 2" descr="http://www.accessfayetteville.org/government/parks_and_recreation/images/Soccer_Website_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81200"/>
            <a:ext cx="48196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fairgamenews.com/wp-content/uploads/2009/11/banglad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5950"/>
            <a:ext cx="3886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6096000"/>
            <a:ext cx="358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অভিভাবক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কর্মসূচি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রিতা বিশ্বাস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সহকারী শিক্ষক (সমাজবিজ্ঞান)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তালখড়ি মাধ্যমিক বিদ্যালয়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শালিখা,মাগুরা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বাংলাদেশের কিশোররা সাধারনত কোন ধরনের অপরাধ করে থাকে ?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পরিক্ষায় নকল করা কোন ধরনের অপরাধ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পালানো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৫টি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010400" cy="60960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1143000" y="4114800"/>
            <a:ext cx="5904914" cy="1042416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অষ্টম -শ্রেনি 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বিষয় –বাংলাদেশ ও বিশ্বপরিচয় 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দশম অধ্যায় 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বাংলাদেশের সামাজিক সমস্যা</a:t>
            </a:r>
          </a:p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3581400" cy="4343400"/>
          </a:xfrm>
          <a:prstGeom prst="rect">
            <a:avLst/>
          </a:prstGeom>
        </p:spPr>
      </p:pic>
      <p:pic>
        <p:nvPicPr>
          <p:cNvPr id="5" name="Picture 4" descr="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838200"/>
            <a:ext cx="4946288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486400"/>
            <a:ext cx="7086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এরা কি করছে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7162800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5486400"/>
            <a:ext cx="716280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/>
          <a:lstStyle/>
          <a:p>
            <a:pPr eaLnBrk="1" hangingPunct="1"/>
            <a:r>
              <a:rPr lang="bn-BD" sz="4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যখন কোন কিশোর বা কিশোরী সমাজ বা আইন বিরোধী কোন কার্যাবলী করে থাকে তখন তাকে কিশোর অপরাধ বলে।</a:t>
            </a:r>
          </a:p>
          <a:p>
            <a:pPr eaLnBrk="1" hangingPunct="1">
              <a:buFont typeface="Wingdings 3" pitchFamily="18" charset="2"/>
              <a:buNone/>
            </a:pPr>
            <a:endParaRPr lang="bn-BD" sz="400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bn-BD" sz="4000" smtClean="0">
                <a:latin typeface="NikoshBAN" pitchFamily="2" charset="0"/>
                <a:cs typeface="NikoshBAN" pitchFamily="2" charset="0"/>
              </a:rPr>
              <a:t>   সাধারণত ৭-১৬ বছরের কিশোর কিশোরীদের কিশোর অপরাধী বলে গন্য করা হয়</a:t>
            </a:r>
            <a:endParaRPr lang="en-US" sz="40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486400" cy="990600"/>
          </a:xfrm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4800" dirty="0" smtClean="0">
                <a:latin typeface="AdorshoLipi" pitchFamily="1" charset="0"/>
                <a:cs typeface="AdorshoLipi" pitchFamily="1" charset="0"/>
              </a:rPr>
              <a:t>কিশোর অপরাধ</a:t>
            </a:r>
            <a:endParaRPr lang="en-US" sz="4800" dirty="0">
              <a:latin typeface="AdorshoLipi" pitchFamily="1" charset="0"/>
              <a:cs typeface="AdorshoLip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867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ea typeface="Vrinda" pitchFamily="2" charset="0"/>
                <a:cs typeface="NikoshBAN" pitchFamily="2" charset="0"/>
              </a:rPr>
              <a:t>কিশোর অপরাধের লক্ষণঃ</a:t>
            </a:r>
          </a:p>
          <a:p>
            <a:pPr eaLnBrk="1" hangingPunct="1">
              <a:buFont typeface="Wingdings 3" pitchFamily="18" charset="2"/>
              <a:buNone/>
            </a:pPr>
            <a:endParaRPr lang="bn-BD" sz="2800" dirty="0" smtClean="0">
              <a:solidFill>
                <a:srgbClr val="0070C0"/>
              </a:solidFill>
              <a:latin typeface="AdorshoLipi" pitchFamily="1" charset="0"/>
              <a:ea typeface="Vrinda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bn-BD" dirty="0" smtClean="0">
              <a:latin typeface="AdorshoLipi" pitchFamily="1" charset="0"/>
              <a:ea typeface="Vrinda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AdorshoLipi" pitchFamily="1" charset="0"/>
            </a:endParaRPr>
          </a:p>
        </p:txBody>
      </p:sp>
      <p:pic>
        <p:nvPicPr>
          <p:cNvPr id="4" name="Picture 6" descr="http://bp2.blogger.com/_moatDsq7NSg/RoJ61A_2W9I/AAAAAAAAAAk/qscPxkhlXAc/s320/copying_in_ex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375285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discuss-life.com/wp-content/uploads/2009/09/Cheating-in-exam-300x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51000"/>
            <a:ext cx="48768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67200" y="5334000"/>
            <a:ext cx="487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পরীক্ষায় নকল করা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292</Words>
  <Application>Microsoft Office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শিক্ষক পরিচিতি</vt:lpstr>
      <vt:lpstr>পাঠপরিচিতি</vt:lpstr>
      <vt:lpstr>Slide 4</vt:lpstr>
      <vt:lpstr>আমাদের আজকের পাঠ </vt:lpstr>
      <vt:lpstr>শিখনফল</vt:lpstr>
      <vt:lpstr>Slide 7</vt:lpstr>
      <vt:lpstr>কিশোর অপরাধ</vt:lpstr>
      <vt:lpstr>Slide 9</vt:lpstr>
      <vt:lpstr>Slide 10</vt:lpstr>
      <vt:lpstr>Slide 11</vt:lpstr>
      <vt:lpstr>Slide 12</vt:lpstr>
      <vt:lpstr>Slide 13</vt:lpstr>
      <vt:lpstr>দলীয়কাজ</vt:lpstr>
      <vt:lpstr>Slide 15</vt:lpstr>
      <vt:lpstr>Slide 16</vt:lpstr>
      <vt:lpstr>Slide 17</vt:lpstr>
      <vt:lpstr>Slide 18</vt:lpstr>
      <vt:lpstr>কিশোর অপরাধ প্রতিরোধের উপায়</vt:lpstr>
      <vt:lpstr>মূল্যায়ন</vt:lpstr>
      <vt:lpstr>বাড়ির কাজ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</dc:creator>
  <cp:lastModifiedBy>B</cp:lastModifiedBy>
  <cp:revision>50</cp:revision>
  <dcterms:created xsi:type="dcterms:W3CDTF">2006-08-16T00:00:00Z</dcterms:created>
  <dcterms:modified xsi:type="dcterms:W3CDTF">2021-06-10T15:53:48Z</dcterms:modified>
</cp:coreProperties>
</file>