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  <p:sldMasterId id="2147483821" r:id="rId3"/>
  </p:sldMasterIdLst>
  <p:notesMasterIdLst>
    <p:notesMasterId r:id="rId27"/>
  </p:notesMasterIdLst>
  <p:sldIdLst>
    <p:sldId id="301" r:id="rId4"/>
    <p:sldId id="298" r:id="rId5"/>
    <p:sldId id="271" r:id="rId6"/>
    <p:sldId id="268" r:id="rId7"/>
    <p:sldId id="267" r:id="rId8"/>
    <p:sldId id="291" r:id="rId9"/>
    <p:sldId id="265" r:id="rId10"/>
    <p:sldId id="259" r:id="rId11"/>
    <p:sldId id="288" r:id="rId12"/>
    <p:sldId id="263" r:id="rId13"/>
    <p:sldId id="290" r:id="rId14"/>
    <p:sldId id="289" r:id="rId15"/>
    <p:sldId id="279" r:id="rId16"/>
    <p:sldId id="280" r:id="rId17"/>
    <p:sldId id="278" r:id="rId18"/>
    <p:sldId id="281" r:id="rId19"/>
    <p:sldId id="284" r:id="rId20"/>
    <p:sldId id="273" r:id="rId21"/>
    <p:sldId id="274" r:id="rId22"/>
    <p:sldId id="277" r:id="rId23"/>
    <p:sldId id="285" r:id="rId24"/>
    <p:sldId id="286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3957" autoAdjust="0"/>
  </p:normalViewPr>
  <p:slideViewPr>
    <p:cSldViewPr snapToGrid="0">
      <p:cViewPr>
        <p:scale>
          <a:sx n="50" d="100"/>
          <a:sy n="50" d="100"/>
        </p:scale>
        <p:origin x="-1458" y="-420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B9473-DD5F-4E81-B12D-F91473846C11}" type="doc">
      <dgm:prSet loTypeId="urn:microsoft.com/office/officeart/2005/8/layout/radial6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DE10B-66B8-4C1E-93FA-9DBE96A3ABC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8000" dirty="0" smtClean="0"/>
            <a:t> </a:t>
          </a:r>
          <a:endParaRPr lang="en-US" sz="8000" dirty="0"/>
        </a:p>
      </dgm:t>
    </dgm:pt>
    <dgm:pt modelId="{AF4C9E2B-090F-4DB6-8C6B-15327FCFFCEC}" type="parTrans" cxnId="{A43DC4D5-BA8A-48A1-9361-9B4E6FAB50AB}">
      <dgm:prSet/>
      <dgm:spPr/>
      <dgm:t>
        <a:bodyPr/>
        <a:lstStyle/>
        <a:p>
          <a:endParaRPr lang="en-US"/>
        </a:p>
      </dgm:t>
    </dgm:pt>
    <dgm:pt modelId="{A96A34A3-2FEF-40D9-B91E-9F53CBB7DAEE}" type="sibTrans" cxnId="{A43DC4D5-BA8A-48A1-9361-9B4E6FAB50AB}">
      <dgm:prSet/>
      <dgm:spPr/>
      <dgm:t>
        <a:bodyPr/>
        <a:lstStyle/>
        <a:p>
          <a:endParaRPr lang="en-US"/>
        </a:p>
      </dgm:t>
    </dgm:pt>
    <dgm:pt modelId="{6FA56337-A70B-49D1-88FA-2768F8582660}">
      <dgm:prSet phldrT="[Text]" custT="1"/>
      <dgm:spPr/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জন্ম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তারিখঃ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৭মে, ১৮৬১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20F4CE1E-5EC0-4CE1-BA33-1C354BA1ECE8}" type="parTrans" cxnId="{73221EA5-BC83-400B-B132-08DAF45FC523}">
      <dgm:prSet/>
      <dgm:spPr/>
      <dgm:t>
        <a:bodyPr/>
        <a:lstStyle/>
        <a:p>
          <a:endParaRPr lang="en-US"/>
        </a:p>
      </dgm:t>
    </dgm:pt>
    <dgm:pt modelId="{13556E40-ED95-4B6F-BD38-0DC91F36E08B}" type="sibTrans" cxnId="{73221EA5-BC83-400B-B132-08DAF45FC523}">
      <dgm:prSet/>
      <dgm:spPr/>
      <dgm:t>
        <a:bodyPr/>
        <a:lstStyle/>
        <a:p>
          <a:endParaRPr lang="en-US" sz="4800"/>
        </a:p>
      </dgm:t>
    </dgm:pt>
    <dgm:pt modelId="{D02F8591-7A0C-4027-8383-7101A249D73F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পিতা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: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মহর্ষি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দেব</a:t>
          </a:r>
          <a:r>
            <a:rPr lang="bn-IN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েন্দ্র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নাথ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ঠাকুর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48F2AC10-4C87-4430-81C5-61DB675984B5}" type="parTrans" cxnId="{59CCEE7E-F248-437F-8CEB-37F638FA4D02}">
      <dgm:prSet/>
      <dgm:spPr/>
      <dgm:t>
        <a:bodyPr/>
        <a:lstStyle/>
        <a:p>
          <a:endParaRPr lang="en-US"/>
        </a:p>
      </dgm:t>
    </dgm:pt>
    <dgm:pt modelId="{46A8F51D-3CBD-448F-A7A0-933FB8433548}" type="sibTrans" cxnId="{59CCEE7E-F248-437F-8CEB-37F638FA4D02}">
      <dgm:prSet/>
      <dgm:spPr/>
      <dgm:t>
        <a:bodyPr/>
        <a:lstStyle/>
        <a:p>
          <a:endParaRPr lang="en-US" sz="4800"/>
        </a:p>
      </dgm:t>
    </dgm:pt>
    <dgm:pt modelId="{B8014E32-1049-4336-829F-7450370C6708}">
      <dgm:prSet custT="1"/>
      <dgm:spPr/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গ্রন্থ</a:t>
          </a:r>
          <a:r>
            <a:rPr lang="bn-IN" sz="24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ঃ </a:t>
          </a:r>
          <a:r>
            <a:rPr lang="en-US" sz="24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মানসি</a:t>
          </a:r>
          <a:r>
            <a: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24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সোনারতরী</a:t>
          </a:r>
          <a:r>
            <a: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24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গীতাঞ্জলী,শেষের</a:t>
          </a:r>
          <a:r>
            <a: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400" b="1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কবিতা</a:t>
          </a:r>
          <a:r>
            <a: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2400" b="1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চোখের</a:t>
          </a:r>
          <a:r>
            <a: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বালি</a:t>
          </a:r>
          <a:r>
            <a: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 </a:t>
          </a:r>
          <a:r>
            <a:rPr lang="en-US" sz="24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উল্লেখযোগ্য</a:t>
          </a:r>
          <a:endParaRPr lang="en-US" sz="2400" dirty="0">
            <a:solidFill>
              <a:srgbClr val="FF0000"/>
            </a:solidFill>
            <a:latin typeface="Nikosh" pitchFamily="2" charset="0"/>
            <a:cs typeface="Nikosh" pitchFamily="2" charset="0"/>
          </a:endParaRPr>
        </a:p>
      </dgm:t>
    </dgm:pt>
    <dgm:pt modelId="{957AD1AD-96C8-49A0-A868-339A2958F362}" type="parTrans" cxnId="{CA3F49E9-71CF-44BD-BC83-C95A9603BA2A}">
      <dgm:prSet/>
      <dgm:spPr/>
      <dgm:t>
        <a:bodyPr/>
        <a:lstStyle/>
        <a:p>
          <a:endParaRPr lang="en-US"/>
        </a:p>
      </dgm:t>
    </dgm:pt>
    <dgm:pt modelId="{D389D631-5660-440C-8AD7-ADBBF1BF5C6F}" type="sibTrans" cxnId="{CA3F49E9-71CF-44BD-BC83-C95A9603BA2A}">
      <dgm:prSet/>
      <dgm:spPr/>
      <dgm:t>
        <a:bodyPr/>
        <a:lstStyle/>
        <a:p>
          <a:endParaRPr lang="en-US" sz="4800"/>
        </a:p>
      </dgm:t>
    </dgm:pt>
    <dgm:pt modelId="{90EC2EF1-9DDC-4226-A54B-93A8BE547227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ছদ্মনামঃ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ভানুসিংহ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</a:p>
      </dgm:t>
    </dgm:pt>
    <dgm:pt modelId="{85AE84D4-BE07-4ED3-8E1D-0A03D93CD0BD}" type="parTrans" cxnId="{1E732CB0-D076-4297-97A7-01BCEFA8A0E9}">
      <dgm:prSet/>
      <dgm:spPr/>
      <dgm:t>
        <a:bodyPr/>
        <a:lstStyle/>
        <a:p>
          <a:endParaRPr lang="en-US"/>
        </a:p>
      </dgm:t>
    </dgm:pt>
    <dgm:pt modelId="{DA440AAD-4E53-4A69-8CAA-AAE965233FA0}" type="sibTrans" cxnId="{1E732CB0-D076-4297-97A7-01BCEFA8A0E9}">
      <dgm:prSet/>
      <dgm:spPr/>
      <dgm:t>
        <a:bodyPr/>
        <a:lstStyle/>
        <a:p>
          <a:endParaRPr lang="en-US" sz="4800"/>
        </a:p>
      </dgm:t>
    </dgm:pt>
    <dgm:pt modelId="{6C442F79-4223-43A2-A304-C95774191714}">
      <dgm:prSet custT="1"/>
      <dgm:spPr/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জীবনাবসান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: ৭আগস্ট,১৯৪১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C1E4FB4-CB4D-494B-8087-9E7AFF67B786}" type="parTrans" cxnId="{423EF171-9FF1-49C5-8FB6-F89A3FAF333F}">
      <dgm:prSet/>
      <dgm:spPr/>
      <dgm:t>
        <a:bodyPr/>
        <a:lstStyle/>
        <a:p>
          <a:endParaRPr lang="en-US"/>
        </a:p>
      </dgm:t>
    </dgm:pt>
    <dgm:pt modelId="{222C13C8-6C52-4E83-9BC4-0B8727034BDE}" type="sibTrans" cxnId="{423EF171-9FF1-49C5-8FB6-F89A3FAF333F}">
      <dgm:prSet/>
      <dgm:spPr/>
      <dgm:t>
        <a:bodyPr/>
        <a:lstStyle/>
        <a:p>
          <a:endParaRPr lang="en-US" sz="4800"/>
        </a:p>
      </dgm:t>
    </dgm:pt>
    <dgm:pt modelId="{B40B956D-B277-4CDF-86EA-EA8281793284}">
      <dgm:prSet custT="1"/>
      <dgm:spPr/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নোবেল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পুরষ্কার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পান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১৯১৩ </a:t>
          </a:r>
          <a:r>
            <a:rPr lang="en-US" sz="2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CE5C5566-0E59-4576-8CFE-035C2C32D3CE}" type="parTrans" cxnId="{435155F0-ECA6-4536-8760-755B97A9FAD1}">
      <dgm:prSet/>
      <dgm:spPr/>
      <dgm:t>
        <a:bodyPr/>
        <a:lstStyle/>
        <a:p>
          <a:endParaRPr lang="en-US"/>
        </a:p>
      </dgm:t>
    </dgm:pt>
    <dgm:pt modelId="{70741D07-2573-4460-82DD-7761EB577A52}" type="sibTrans" cxnId="{435155F0-ECA6-4536-8760-755B97A9FAD1}">
      <dgm:prSet/>
      <dgm:spPr/>
      <dgm:t>
        <a:bodyPr/>
        <a:lstStyle/>
        <a:p>
          <a:endParaRPr lang="en-US" sz="4800"/>
        </a:p>
      </dgm:t>
    </dgm:pt>
    <dgm:pt modelId="{CD7EE541-CEA0-410A-BF23-A4BC7F2AAC93}">
      <dgm:prSet custT="1"/>
      <dgm:spPr/>
      <dgm:t>
        <a:bodyPr/>
        <a:lstStyle/>
        <a:p>
          <a:r>
            <a:rPr lang="bn-IN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মা</a:t>
          </a:r>
          <a:r>
            <a:rPr lang="en-US" sz="28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তা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:</a:t>
          </a:r>
          <a:r>
            <a:rPr lang="bn-IN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</a:p>
        <a:p>
          <a:r>
            <a:rPr lang="bn-IN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সারদা দেবী</a:t>
          </a:r>
          <a:r>
            <a: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2C3FFAF4-BDB6-4E7F-8453-7244B447412D}" type="parTrans" cxnId="{B91A0D6A-7AA4-46B1-9819-0CC44AA9F6FA}">
      <dgm:prSet/>
      <dgm:spPr/>
      <dgm:t>
        <a:bodyPr/>
        <a:lstStyle/>
        <a:p>
          <a:endParaRPr lang="en-US"/>
        </a:p>
      </dgm:t>
    </dgm:pt>
    <dgm:pt modelId="{2CE38614-697D-475A-B426-76881A7465E2}" type="sibTrans" cxnId="{B91A0D6A-7AA4-46B1-9819-0CC44AA9F6FA}">
      <dgm:prSet/>
      <dgm:spPr/>
      <dgm:t>
        <a:bodyPr/>
        <a:lstStyle/>
        <a:p>
          <a:endParaRPr lang="en-US"/>
        </a:p>
      </dgm:t>
    </dgm:pt>
    <dgm:pt modelId="{53D35657-15A3-44D3-916F-332D9C803919}" type="pres">
      <dgm:prSet presAssocID="{21AB9473-DD5F-4E81-B12D-F91473846C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86E81F-72E1-41B6-A8CB-9D1C5DBD51BB}" type="pres">
      <dgm:prSet presAssocID="{47CDE10B-66B8-4C1E-93FA-9DBE96A3ABC8}" presName="centerShape" presStyleLbl="node0" presStyleIdx="0" presStyleCnt="1" custScaleX="118641" custScaleY="115430"/>
      <dgm:spPr/>
      <dgm:t>
        <a:bodyPr/>
        <a:lstStyle/>
        <a:p>
          <a:endParaRPr lang="en-US"/>
        </a:p>
      </dgm:t>
    </dgm:pt>
    <dgm:pt modelId="{EC01257C-7B0C-4D9C-94CE-3C558A69A184}" type="pres">
      <dgm:prSet presAssocID="{6FA56337-A70B-49D1-88FA-2768F8582660}" presName="node" presStyleLbl="node1" presStyleIdx="0" presStyleCnt="7" custScaleX="13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C64D1-6B8B-4CEF-A0F9-4FE52ECAF682}" type="pres">
      <dgm:prSet presAssocID="{6FA56337-A70B-49D1-88FA-2768F8582660}" presName="dummy" presStyleCnt="0"/>
      <dgm:spPr/>
    </dgm:pt>
    <dgm:pt modelId="{D21E8EEA-F7B2-406B-8CD9-75417F6D0B71}" type="pres">
      <dgm:prSet presAssocID="{13556E40-ED95-4B6F-BD38-0DC91F36E08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7E24928F-82FE-40B3-97CD-451498BE309E}" type="pres">
      <dgm:prSet presAssocID="{D02F8591-7A0C-4027-8383-7101A249D73F}" presName="node" presStyleLbl="node1" presStyleIdx="1" presStyleCnt="7" custScaleX="17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88500-0E4E-47B0-ADC8-8839F1136BB6}" type="pres">
      <dgm:prSet presAssocID="{D02F8591-7A0C-4027-8383-7101A249D73F}" presName="dummy" presStyleCnt="0"/>
      <dgm:spPr/>
    </dgm:pt>
    <dgm:pt modelId="{8471DF9D-D24E-4D26-9494-CC45D931BB93}" type="pres">
      <dgm:prSet presAssocID="{46A8F51D-3CBD-448F-A7A0-933FB843354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61455BCB-C063-4EBD-9C13-34386065693E}" type="pres">
      <dgm:prSet presAssocID="{CD7EE541-CEA0-410A-BF23-A4BC7F2AAC93}" presName="node" presStyleLbl="node1" presStyleIdx="2" presStyleCnt="7" custScaleX="156678" custRadScaleRad="103467" custRadScaleInc="-5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D327E-F7C0-4990-8A9D-95A58E761EBA}" type="pres">
      <dgm:prSet presAssocID="{CD7EE541-CEA0-410A-BF23-A4BC7F2AAC93}" presName="dummy" presStyleCnt="0"/>
      <dgm:spPr/>
    </dgm:pt>
    <dgm:pt modelId="{C80CF4D7-BDB9-4F2D-92B1-B783FD1D2DFE}" type="pres">
      <dgm:prSet presAssocID="{2CE38614-697D-475A-B426-76881A7465E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0B52A271-9461-47BC-814F-FF2623F76734}" type="pres">
      <dgm:prSet presAssocID="{90EC2EF1-9DDC-4226-A54B-93A8BE547227}" presName="node" presStyleLbl="node1" presStyleIdx="3" presStyleCnt="7" custScaleX="129198" custRadScaleRad="95570" custRadScaleInc="-102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39289-02C5-4581-A4A7-DAD9BDEAC763}" type="pres">
      <dgm:prSet presAssocID="{90EC2EF1-9DDC-4226-A54B-93A8BE547227}" presName="dummy" presStyleCnt="0"/>
      <dgm:spPr/>
    </dgm:pt>
    <dgm:pt modelId="{854B06BB-A481-48E1-81C9-E67C131B7F81}" type="pres">
      <dgm:prSet presAssocID="{DA440AAD-4E53-4A69-8CAA-AAE965233FA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354391F-CF1E-4D66-9EA3-F7945F0280F8}" type="pres">
      <dgm:prSet presAssocID="{B8014E32-1049-4336-829F-7450370C6708}" presName="node" presStyleLbl="node1" presStyleIdx="4" presStyleCnt="7" custScaleX="303881" custScaleY="132405" custRadScaleRad="109579" custRadScaleInc="8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1E85A-395B-4939-BB38-FAF719194733}" type="pres">
      <dgm:prSet presAssocID="{B8014E32-1049-4336-829F-7450370C6708}" presName="dummy" presStyleCnt="0"/>
      <dgm:spPr/>
    </dgm:pt>
    <dgm:pt modelId="{8979AD86-BECD-42C3-82E7-2F7374B8AE34}" type="pres">
      <dgm:prSet presAssocID="{D389D631-5660-440C-8AD7-ADBBF1BF5C6F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4C852E8-DF8B-4182-909A-4BB02480DB9B}" type="pres">
      <dgm:prSet presAssocID="{B40B956D-B277-4CDF-86EA-EA8281793284}" presName="node" presStyleLbl="node1" presStyleIdx="5" presStyleCnt="7" custScaleX="194929" custRadScaleRad="102546" custRadScaleInc="41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0713-A9C1-4CBE-9A22-D8369A44F2C8}" type="pres">
      <dgm:prSet presAssocID="{B40B956D-B277-4CDF-86EA-EA8281793284}" presName="dummy" presStyleCnt="0"/>
      <dgm:spPr/>
    </dgm:pt>
    <dgm:pt modelId="{F4810025-9491-419D-A70F-354780BBD229}" type="pres">
      <dgm:prSet presAssocID="{70741D07-2573-4460-82DD-7761EB577A5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0A60D74F-10B8-40D9-AB88-D32A6CBCC255}" type="pres">
      <dgm:prSet presAssocID="{6C442F79-4223-43A2-A304-C95774191714}" presName="node" presStyleLbl="node1" presStyleIdx="6" presStyleCnt="7" custScaleX="164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D7C0E-9B94-4D9F-8C1E-4CC2CD4F2CB6}" type="pres">
      <dgm:prSet presAssocID="{6C442F79-4223-43A2-A304-C95774191714}" presName="dummy" presStyleCnt="0"/>
      <dgm:spPr/>
    </dgm:pt>
    <dgm:pt modelId="{5A47B73C-FEEC-44D9-A3DF-94D3B20675B8}" type="pres">
      <dgm:prSet presAssocID="{222C13C8-6C52-4E83-9BC4-0B8727034BDE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35155F0-ECA6-4536-8760-755B97A9FAD1}" srcId="{47CDE10B-66B8-4C1E-93FA-9DBE96A3ABC8}" destId="{B40B956D-B277-4CDF-86EA-EA8281793284}" srcOrd="5" destOrd="0" parTransId="{CE5C5566-0E59-4576-8CFE-035C2C32D3CE}" sibTransId="{70741D07-2573-4460-82DD-7761EB577A52}"/>
    <dgm:cxn modelId="{66E7F18D-B63C-49AD-A532-C711B53A2BE5}" type="presOf" srcId="{70741D07-2573-4460-82DD-7761EB577A52}" destId="{F4810025-9491-419D-A70F-354780BBD229}" srcOrd="0" destOrd="0" presId="urn:microsoft.com/office/officeart/2005/8/layout/radial6#1"/>
    <dgm:cxn modelId="{A8EC79FE-4DDD-47A5-BFEE-FE0D51435119}" type="presOf" srcId="{CD7EE541-CEA0-410A-BF23-A4BC7F2AAC93}" destId="{61455BCB-C063-4EBD-9C13-34386065693E}" srcOrd="0" destOrd="0" presId="urn:microsoft.com/office/officeart/2005/8/layout/radial6#1"/>
    <dgm:cxn modelId="{C24949A4-BAE5-426E-8364-71A46F4ECA62}" type="presOf" srcId="{222C13C8-6C52-4E83-9BC4-0B8727034BDE}" destId="{5A47B73C-FEEC-44D9-A3DF-94D3B20675B8}" srcOrd="0" destOrd="0" presId="urn:microsoft.com/office/officeart/2005/8/layout/radial6#1"/>
    <dgm:cxn modelId="{423EF171-9FF1-49C5-8FB6-F89A3FAF333F}" srcId="{47CDE10B-66B8-4C1E-93FA-9DBE96A3ABC8}" destId="{6C442F79-4223-43A2-A304-C95774191714}" srcOrd="6" destOrd="0" parTransId="{0C1E4FB4-CB4D-494B-8087-9E7AFF67B786}" sibTransId="{222C13C8-6C52-4E83-9BC4-0B8727034BDE}"/>
    <dgm:cxn modelId="{CA3F49E9-71CF-44BD-BC83-C95A9603BA2A}" srcId="{47CDE10B-66B8-4C1E-93FA-9DBE96A3ABC8}" destId="{B8014E32-1049-4336-829F-7450370C6708}" srcOrd="4" destOrd="0" parTransId="{957AD1AD-96C8-49A0-A868-339A2958F362}" sibTransId="{D389D631-5660-440C-8AD7-ADBBF1BF5C6F}"/>
    <dgm:cxn modelId="{399866AC-4D3E-4364-BB72-68DC5CD72F3D}" type="presOf" srcId="{90EC2EF1-9DDC-4226-A54B-93A8BE547227}" destId="{0B52A271-9461-47BC-814F-FF2623F76734}" srcOrd="0" destOrd="0" presId="urn:microsoft.com/office/officeart/2005/8/layout/radial6#1"/>
    <dgm:cxn modelId="{59CCEE7E-F248-437F-8CEB-37F638FA4D02}" srcId="{47CDE10B-66B8-4C1E-93FA-9DBE96A3ABC8}" destId="{D02F8591-7A0C-4027-8383-7101A249D73F}" srcOrd="1" destOrd="0" parTransId="{48F2AC10-4C87-4430-81C5-61DB675984B5}" sibTransId="{46A8F51D-3CBD-448F-A7A0-933FB8433548}"/>
    <dgm:cxn modelId="{A43DC4D5-BA8A-48A1-9361-9B4E6FAB50AB}" srcId="{21AB9473-DD5F-4E81-B12D-F91473846C11}" destId="{47CDE10B-66B8-4C1E-93FA-9DBE96A3ABC8}" srcOrd="0" destOrd="0" parTransId="{AF4C9E2B-090F-4DB6-8C6B-15327FCFFCEC}" sibTransId="{A96A34A3-2FEF-40D9-B91E-9F53CBB7DAEE}"/>
    <dgm:cxn modelId="{DF97BF94-96C4-4FE0-B0C9-2CB1DEFA0341}" type="presOf" srcId="{B8014E32-1049-4336-829F-7450370C6708}" destId="{3354391F-CF1E-4D66-9EA3-F7945F0280F8}" srcOrd="0" destOrd="0" presId="urn:microsoft.com/office/officeart/2005/8/layout/radial6#1"/>
    <dgm:cxn modelId="{A23C6DF5-1ACC-4AE6-AC52-97D23568C2DE}" type="presOf" srcId="{2CE38614-697D-475A-B426-76881A7465E2}" destId="{C80CF4D7-BDB9-4F2D-92B1-B783FD1D2DFE}" srcOrd="0" destOrd="0" presId="urn:microsoft.com/office/officeart/2005/8/layout/radial6#1"/>
    <dgm:cxn modelId="{C35DEA66-101F-43E2-9247-B098476189D1}" type="presOf" srcId="{DA440AAD-4E53-4A69-8CAA-AAE965233FA0}" destId="{854B06BB-A481-48E1-81C9-E67C131B7F81}" srcOrd="0" destOrd="0" presId="urn:microsoft.com/office/officeart/2005/8/layout/radial6#1"/>
    <dgm:cxn modelId="{55A32CF2-C35F-4229-8A33-1F4A4C6E9DD0}" type="presOf" srcId="{D389D631-5660-440C-8AD7-ADBBF1BF5C6F}" destId="{8979AD86-BECD-42C3-82E7-2F7374B8AE34}" srcOrd="0" destOrd="0" presId="urn:microsoft.com/office/officeart/2005/8/layout/radial6#1"/>
    <dgm:cxn modelId="{83939CBF-D77D-4B8F-BDF4-BE9E650210E3}" type="presOf" srcId="{47CDE10B-66B8-4C1E-93FA-9DBE96A3ABC8}" destId="{B886E81F-72E1-41B6-A8CB-9D1C5DBD51BB}" srcOrd="0" destOrd="0" presId="urn:microsoft.com/office/officeart/2005/8/layout/radial6#1"/>
    <dgm:cxn modelId="{1E732CB0-D076-4297-97A7-01BCEFA8A0E9}" srcId="{47CDE10B-66B8-4C1E-93FA-9DBE96A3ABC8}" destId="{90EC2EF1-9DDC-4226-A54B-93A8BE547227}" srcOrd="3" destOrd="0" parTransId="{85AE84D4-BE07-4ED3-8E1D-0A03D93CD0BD}" sibTransId="{DA440AAD-4E53-4A69-8CAA-AAE965233FA0}"/>
    <dgm:cxn modelId="{7254711C-46B4-4B41-AA75-8E0E54BCB67A}" type="presOf" srcId="{D02F8591-7A0C-4027-8383-7101A249D73F}" destId="{7E24928F-82FE-40B3-97CD-451498BE309E}" srcOrd="0" destOrd="0" presId="urn:microsoft.com/office/officeart/2005/8/layout/radial6#1"/>
    <dgm:cxn modelId="{75779151-752B-4E3D-9929-EA6B9BCD34AB}" type="presOf" srcId="{21AB9473-DD5F-4E81-B12D-F91473846C11}" destId="{53D35657-15A3-44D3-916F-332D9C803919}" srcOrd="0" destOrd="0" presId="urn:microsoft.com/office/officeart/2005/8/layout/radial6#1"/>
    <dgm:cxn modelId="{B91A0D6A-7AA4-46B1-9819-0CC44AA9F6FA}" srcId="{47CDE10B-66B8-4C1E-93FA-9DBE96A3ABC8}" destId="{CD7EE541-CEA0-410A-BF23-A4BC7F2AAC93}" srcOrd="2" destOrd="0" parTransId="{2C3FFAF4-BDB6-4E7F-8453-7244B447412D}" sibTransId="{2CE38614-697D-475A-B426-76881A7465E2}"/>
    <dgm:cxn modelId="{F6D1135C-AC5E-459F-A800-E4C22BE70B80}" type="presOf" srcId="{13556E40-ED95-4B6F-BD38-0DC91F36E08B}" destId="{D21E8EEA-F7B2-406B-8CD9-75417F6D0B71}" srcOrd="0" destOrd="0" presId="urn:microsoft.com/office/officeart/2005/8/layout/radial6#1"/>
    <dgm:cxn modelId="{BA0BA24D-9C04-48A2-9A40-717552603380}" type="presOf" srcId="{46A8F51D-3CBD-448F-A7A0-933FB8433548}" destId="{8471DF9D-D24E-4D26-9494-CC45D931BB93}" srcOrd="0" destOrd="0" presId="urn:microsoft.com/office/officeart/2005/8/layout/radial6#1"/>
    <dgm:cxn modelId="{D8EB8E1D-1E4C-49BA-AD7F-7CCFEFD43416}" type="presOf" srcId="{B40B956D-B277-4CDF-86EA-EA8281793284}" destId="{E4C852E8-DF8B-4182-909A-4BB02480DB9B}" srcOrd="0" destOrd="0" presId="urn:microsoft.com/office/officeart/2005/8/layout/radial6#1"/>
    <dgm:cxn modelId="{E5DC43CF-522C-4C77-959B-37C350FBF9A5}" type="presOf" srcId="{6FA56337-A70B-49D1-88FA-2768F8582660}" destId="{EC01257C-7B0C-4D9C-94CE-3C558A69A184}" srcOrd="0" destOrd="0" presId="urn:microsoft.com/office/officeart/2005/8/layout/radial6#1"/>
    <dgm:cxn modelId="{73221EA5-BC83-400B-B132-08DAF45FC523}" srcId="{47CDE10B-66B8-4C1E-93FA-9DBE96A3ABC8}" destId="{6FA56337-A70B-49D1-88FA-2768F8582660}" srcOrd="0" destOrd="0" parTransId="{20F4CE1E-5EC0-4CE1-BA33-1C354BA1ECE8}" sibTransId="{13556E40-ED95-4B6F-BD38-0DC91F36E08B}"/>
    <dgm:cxn modelId="{A0ABB20C-CF97-472C-82D1-4A2C1F339811}" type="presOf" srcId="{6C442F79-4223-43A2-A304-C95774191714}" destId="{0A60D74F-10B8-40D9-AB88-D32A6CBCC255}" srcOrd="0" destOrd="0" presId="urn:microsoft.com/office/officeart/2005/8/layout/radial6#1"/>
    <dgm:cxn modelId="{8946BA4A-1786-4F57-B090-C169C3E3DC49}" type="presParOf" srcId="{53D35657-15A3-44D3-916F-332D9C803919}" destId="{B886E81F-72E1-41B6-A8CB-9D1C5DBD51BB}" srcOrd="0" destOrd="0" presId="urn:microsoft.com/office/officeart/2005/8/layout/radial6#1"/>
    <dgm:cxn modelId="{6CB6CA6F-62A2-4E7B-8D00-083E67B0F0D3}" type="presParOf" srcId="{53D35657-15A3-44D3-916F-332D9C803919}" destId="{EC01257C-7B0C-4D9C-94CE-3C558A69A184}" srcOrd="1" destOrd="0" presId="urn:microsoft.com/office/officeart/2005/8/layout/radial6#1"/>
    <dgm:cxn modelId="{D2560FA4-79D7-453A-B992-052736847564}" type="presParOf" srcId="{53D35657-15A3-44D3-916F-332D9C803919}" destId="{93FC64D1-6B8B-4CEF-A0F9-4FE52ECAF682}" srcOrd="2" destOrd="0" presId="urn:microsoft.com/office/officeart/2005/8/layout/radial6#1"/>
    <dgm:cxn modelId="{A11E53DD-BB3F-4D27-AAE7-514B499229EE}" type="presParOf" srcId="{53D35657-15A3-44D3-916F-332D9C803919}" destId="{D21E8EEA-F7B2-406B-8CD9-75417F6D0B71}" srcOrd="3" destOrd="0" presId="urn:microsoft.com/office/officeart/2005/8/layout/radial6#1"/>
    <dgm:cxn modelId="{F085064D-CAA2-4F6E-B929-BF1E4498D971}" type="presParOf" srcId="{53D35657-15A3-44D3-916F-332D9C803919}" destId="{7E24928F-82FE-40B3-97CD-451498BE309E}" srcOrd="4" destOrd="0" presId="urn:microsoft.com/office/officeart/2005/8/layout/radial6#1"/>
    <dgm:cxn modelId="{39E27215-5D3E-40FF-BB22-B81A628F1325}" type="presParOf" srcId="{53D35657-15A3-44D3-916F-332D9C803919}" destId="{12288500-0E4E-47B0-ADC8-8839F1136BB6}" srcOrd="5" destOrd="0" presId="urn:microsoft.com/office/officeart/2005/8/layout/radial6#1"/>
    <dgm:cxn modelId="{0CC4B239-76A7-4A84-BE12-C0C1C96B30D4}" type="presParOf" srcId="{53D35657-15A3-44D3-916F-332D9C803919}" destId="{8471DF9D-D24E-4D26-9494-CC45D931BB93}" srcOrd="6" destOrd="0" presId="urn:microsoft.com/office/officeart/2005/8/layout/radial6#1"/>
    <dgm:cxn modelId="{0FC858B5-5713-44A0-BE06-1B7DFB18FBE6}" type="presParOf" srcId="{53D35657-15A3-44D3-916F-332D9C803919}" destId="{61455BCB-C063-4EBD-9C13-34386065693E}" srcOrd="7" destOrd="0" presId="urn:microsoft.com/office/officeart/2005/8/layout/radial6#1"/>
    <dgm:cxn modelId="{BCC611E6-8246-443B-9B9D-3B128A2135B7}" type="presParOf" srcId="{53D35657-15A3-44D3-916F-332D9C803919}" destId="{05FD327E-F7C0-4990-8A9D-95A58E761EBA}" srcOrd="8" destOrd="0" presId="urn:microsoft.com/office/officeart/2005/8/layout/radial6#1"/>
    <dgm:cxn modelId="{9F05EFF9-F609-4A12-87D0-D6FDF6D38247}" type="presParOf" srcId="{53D35657-15A3-44D3-916F-332D9C803919}" destId="{C80CF4D7-BDB9-4F2D-92B1-B783FD1D2DFE}" srcOrd="9" destOrd="0" presId="urn:microsoft.com/office/officeart/2005/8/layout/radial6#1"/>
    <dgm:cxn modelId="{AD8B7F2E-8B7E-4903-BC34-F2D14E9304AB}" type="presParOf" srcId="{53D35657-15A3-44D3-916F-332D9C803919}" destId="{0B52A271-9461-47BC-814F-FF2623F76734}" srcOrd="10" destOrd="0" presId="urn:microsoft.com/office/officeart/2005/8/layout/radial6#1"/>
    <dgm:cxn modelId="{2EF39AC7-F6D2-43D7-B41D-73C6B0908FF9}" type="presParOf" srcId="{53D35657-15A3-44D3-916F-332D9C803919}" destId="{CB439289-02C5-4581-A4A7-DAD9BDEAC763}" srcOrd="11" destOrd="0" presId="urn:microsoft.com/office/officeart/2005/8/layout/radial6#1"/>
    <dgm:cxn modelId="{2A8AA0A0-1FF6-47FF-884C-ECC54A17A623}" type="presParOf" srcId="{53D35657-15A3-44D3-916F-332D9C803919}" destId="{854B06BB-A481-48E1-81C9-E67C131B7F81}" srcOrd="12" destOrd="0" presId="urn:microsoft.com/office/officeart/2005/8/layout/radial6#1"/>
    <dgm:cxn modelId="{D42C8D37-996E-4DB0-B546-98D327E63D41}" type="presParOf" srcId="{53D35657-15A3-44D3-916F-332D9C803919}" destId="{3354391F-CF1E-4D66-9EA3-F7945F0280F8}" srcOrd="13" destOrd="0" presId="urn:microsoft.com/office/officeart/2005/8/layout/radial6#1"/>
    <dgm:cxn modelId="{F214B7F5-2BB8-4B2F-8144-3BE9C828D4EC}" type="presParOf" srcId="{53D35657-15A3-44D3-916F-332D9C803919}" destId="{DE41E85A-395B-4939-BB38-FAF719194733}" srcOrd="14" destOrd="0" presId="urn:microsoft.com/office/officeart/2005/8/layout/radial6#1"/>
    <dgm:cxn modelId="{508CBEAF-9554-4959-AE65-1046C330D6DF}" type="presParOf" srcId="{53D35657-15A3-44D3-916F-332D9C803919}" destId="{8979AD86-BECD-42C3-82E7-2F7374B8AE34}" srcOrd="15" destOrd="0" presId="urn:microsoft.com/office/officeart/2005/8/layout/radial6#1"/>
    <dgm:cxn modelId="{50326245-9906-45F6-B4DC-AFDE40FA2EE1}" type="presParOf" srcId="{53D35657-15A3-44D3-916F-332D9C803919}" destId="{E4C852E8-DF8B-4182-909A-4BB02480DB9B}" srcOrd="16" destOrd="0" presId="urn:microsoft.com/office/officeart/2005/8/layout/radial6#1"/>
    <dgm:cxn modelId="{032F964A-8781-4F09-957F-9668875DF151}" type="presParOf" srcId="{53D35657-15A3-44D3-916F-332D9C803919}" destId="{07BC0713-A9C1-4CBE-9A22-D8369A44F2C8}" srcOrd="17" destOrd="0" presId="urn:microsoft.com/office/officeart/2005/8/layout/radial6#1"/>
    <dgm:cxn modelId="{32F88C3C-C9E5-4D5F-920B-57E3E2D21690}" type="presParOf" srcId="{53D35657-15A3-44D3-916F-332D9C803919}" destId="{F4810025-9491-419D-A70F-354780BBD229}" srcOrd="18" destOrd="0" presId="urn:microsoft.com/office/officeart/2005/8/layout/radial6#1"/>
    <dgm:cxn modelId="{C7870C57-9400-4130-95E6-23591D12023C}" type="presParOf" srcId="{53D35657-15A3-44D3-916F-332D9C803919}" destId="{0A60D74F-10B8-40D9-AB88-D32A6CBCC255}" srcOrd="19" destOrd="0" presId="urn:microsoft.com/office/officeart/2005/8/layout/radial6#1"/>
    <dgm:cxn modelId="{03800A9C-1126-4B3E-9CF9-B82C995C4645}" type="presParOf" srcId="{53D35657-15A3-44D3-916F-332D9C803919}" destId="{6B0D7C0E-9B94-4D9F-8C1E-4CC2CD4F2CB6}" srcOrd="20" destOrd="0" presId="urn:microsoft.com/office/officeart/2005/8/layout/radial6#1"/>
    <dgm:cxn modelId="{A95D1F0D-CD73-4020-9AE0-5EE8D20A8056}" type="presParOf" srcId="{53D35657-15A3-44D3-916F-332D9C803919}" destId="{5A47B73C-FEEC-44D9-A3DF-94D3B20675B8}" srcOrd="21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7B73C-FEEC-44D9-A3DF-94D3B20675B8}">
      <dsp:nvSpPr>
        <dsp:cNvPr id="0" name=""/>
        <dsp:cNvSpPr/>
      </dsp:nvSpPr>
      <dsp:spPr>
        <a:xfrm>
          <a:off x="3298716" y="561676"/>
          <a:ext cx="5396605" cy="5396605"/>
        </a:xfrm>
        <a:prstGeom prst="blockArc">
          <a:avLst>
            <a:gd name="adj1" fmla="val 13114286"/>
            <a:gd name="adj2" fmla="val 16200000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0025-9491-419D-A70F-354780BBD229}">
      <dsp:nvSpPr>
        <dsp:cNvPr id="0" name=""/>
        <dsp:cNvSpPr/>
      </dsp:nvSpPr>
      <dsp:spPr>
        <a:xfrm>
          <a:off x="3237652" y="635468"/>
          <a:ext cx="5396605" cy="5396605"/>
        </a:xfrm>
        <a:prstGeom prst="blockArc">
          <a:avLst>
            <a:gd name="adj1" fmla="val 10539317"/>
            <a:gd name="adj2" fmla="val 13238755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9AD86-BECD-42C3-82E7-2F7374B8AE34}">
      <dsp:nvSpPr>
        <dsp:cNvPr id="0" name=""/>
        <dsp:cNvSpPr/>
      </dsp:nvSpPr>
      <dsp:spPr>
        <a:xfrm>
          <a:off x="3245196" y="853443"/>
          <a:ext cx="5396605" cy="5396605"/>
        </a:xfrm>
        <a:prstGeom prst="blockArc">
          <a:avLst>
            <a:gd name="adj1" fmla="val 8000580"/>
            <a:gd name="adj2" fmla="val 10822815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B06BB-A481-48E1-81C9-E67C131B7F81}">
      <dsp:nvSpPr>
        <dsp:cNvPr id="0" name=""/>
        <dsp:cNvSpPr/>
      </dsp:nvSpPr>
      <dsp:spPr>
        <a:xfrm>
          <a:off x="3030938" y="671743"/>
          <a:ext cx="5396605" cy="5396605"/>
        </a:xfrm>
        <a:prstGeom prst="blockArc">
          <a:avLst>
            <a:gd name="adj1" fmla="val 2452571"/>
            <a:gd name="adj2" fmla="val 7635355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F4D7-BDB9-4F2D-92B1-B783FD1D2DFE}">
      <dsp:nvSpPr>
        <dsp:cNvPr id="0" name=""/>
        <dsp:cNvSpPr/>
      </dsp:nvSpPr>
      <dsp:spPr>
        <a:xfrm>
          <a:off x="3422871" y="302615"/>
          <a:ext cx="5396605" cy="5396605"/>
        </a:xfrm>
        <a:prstGeom prst="blockArc">
          <a:avLst>
            <a:gd name="adj1" fmla="val 594644"/>
            <a:gd name="adj2" fmla="val 3153395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1DF9D-D24E-4D26-9494-CC45D931BB93}">
      <dsp:nvSpPr>
        <dsp:cNvPr id="0" name=""/>
        <dsp:cNvSpPr/>
      </dsp:nvSpPr>
      <dsp:spPr>
        <a:xfrm>
          <a:off x="3385044" y="664466"/>
          <a:ext cx="5396605" cy="5396605"/>
        </a:xfrm>
        <a:prstGeom prst="blockArc">
          <a:avLst>
            <a:gd name="adj1" fmla="val 19111269"/>
            <a:gd name="adj2" fmla="val 121504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E8EEA-F7B2-406B-8CD9-75417F6D0B71}">
      <dsp:nvSpPr>
        <dsp:cNvPr id="0" name=""/>
        <dsp:cNvSpPr/>
      </dsp:nvSpPr>
      <dsp:spPr>
        <a:xfrm>
          <a:off x="3298716" y="561676"/>
          <a:ext cx="5396605" cy="5396605"/>
        </a:xfrm>
        <a:prstGeom prst="blockArc">
          <a:avLst>
            <a:gd name="adj1" fmla="val 16200000"/>
            <a:gd name="adj2" fmla="val 19285714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6E81F-72E1-41B6-A8CB-9D1C5DBD51BB}">
      <dsp:nvSpPr>
        <dsp:cNvPr id="0" name=""/>
        <dsp:cNvSpPr/>
      </dsp:nvSpPr>
      <dsp:spPr>
        <a:xfrm>
          <a:off x="4755215" y="2051784"/>
          <a:ext cx="2483607" cy="24163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/>
            <a:t> </a:t>
          </a:r>
          <a:endParaRPr lang="en-US" sz="8000" kern="1200" dirty="0"/>
        </a:p>
      </dsp:txBody>
      <dsp:txXfrm>
        <a:off x="5118931" y="2405656"/>
        <a:ext cx="1756175" cy="1708645"/>
      </dsp:txXfrm>
    </dsp:sp>
    <dsp:sp modelId="{EC01257C-7B0C-4D9C-94CE-3C558A69A184}">
      <dsp:nvSpPr>
        <dsp:cNvPr id="0" name=""/>
        <dsp:cNvSpPr/>
      </dsp:nvSpPr>
      <dsp:spPr>
        <a:xfrm>
          <a:off x="5005398" y="-118253"/>
          <a:ext cx="1983241" cy="146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জন্ম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তারিখঃ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৭মে, ১৮৬১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295837" y="96345"/>
        <a:ext cx="1402363" cy="1036170"/>
      </dsp:txXfrm>
    </dsp:sp>
    <dsp:sp modelId="{7E24928F-82FE-40B3-97CD-451498BE309E}">
      <dsp:nvSpPr>
        <dsp:cNvPr id="0" name=""/>
        <dsp:cNvSpPr/>
      </dsp:nvSpPr>
      <dsp:spPr>
        <a:xfrm>
          <a:off x="6807815" y="877823"/>
          <a:ext cx="2515154" cy="14653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পিতা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: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মহর্ষি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দেব</a:t>
          </a:r>
          <a:r>
            <a:rPr lang="bn-IN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েন্দ্র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নাথ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ঠাকুর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7176151" y="1092421"/>
        <a:ext cx="1778482" cy="1036170"/>
      </dsp:txXfrm>
    </dsp:sp>
    <dsp:sp modelId="{61455BCB-C063-4EBD-9C13-34386065693E}">
      <dsp:nvSpPr>
        <dsp:cNvPr id="0" name=""/>
        <dsp:cNvSpPr/>
      </dsp:nvSpPr>
      <dsp:spPr>
        <a:xfrm>
          <a:off x="7579290" y="2723570"/>
          <a:ext cx="2295906" cy="146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মা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তা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:</a:t>
          </a:r>
          <a:r>
            <a:rPr lang="bn-IN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সারদা দেবী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7915518" y="2938168"/>
        <a:ext cx="1623450" cy="1036170"/>
      </dsp:txXfrm>
    </dsp:sp>
    <dsp:sp modelId="{0B52A271-9461-47BC-814F-FF2623F76734}">
      <dsp:nvSpPr>
        <dsp:cNvPr id="0" name=""/>
        <dsp:cNvSpPr/>
      </dsp:nvSpPr>
      <dsp:spPr>
        <a:xfrm>
          <a:off x="6782996" y="4368680"/>
          <a:ext cx="1893224" cy="146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ছদ্মনামঃ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ভানুসিংহ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</a:p>
      </dsp:txBody>
      <dsp:txXfrm>
        <a:off x="7060252" y="4583278"/>
        <a:ext cx="1338712" cy="1036170"/>
      </dsp:txXfrm>
    </dsp:sp>
    <dsp:sp modelId="{3354391F-CF1E-4D66-9EA3-F7945F0280F8}">
      <dsp:nvSpPr>
        <dsp:cNvPr id="0" name=""/>
        <dsp:cNvSpPr/>
      </dsp:nvSpPr>
      <dsp:spPr>
        <a:xfrm>
          <a:off x="1901203" y="4505633"/>
          <a:ext cx="4452970" cy="1940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গ্রন্থ</a:t>
          </a:r>
          <a:r>
            <a:rPr lang="bn-IN" sz="24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ঃ </a:t>
          </a:r>
          <a:r>
            <a:rPr lang="en-US" sz="24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মানসি</a:t>
          </a:r>
          <a:r>
            <a:rPr lang="en-US" sz="24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24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সোনারতরী</a:t>
          </a:r>
          <a:r>
            <a:rPr lang="en-US" sz="24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24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গীতাঞ্জলী,শেষের</a:t>
          </a:r>
          <a:r>
            <a:rPr lang="en-US" sz="24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400" b="1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কবিতা</a:t>
          </a:r>
          <a:r>
            <a:rPr lang="en-US" sz="2400" b="1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, </a:t>
          </a:r>
          <a:r>
            <a:rPr lang="en-US" sz="2400" b="1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চোখের</a:t>
          </a:r>
          <a:r>
            <a:rPr lang="en-US" sz="24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বালি</a:t>
          </a:r>
          <a:r>
            <a:rPr lang="en-US" sz="24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 </a:t>
          </a:r>
          <a:r>
            <a:rPr lang="en-US" sz="24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উল্লেখযোগ্য</a:t>
          </a:r>
          <a:endParaRPr lang="en-US" sz="2400" kern="1200" dirty="0">
            <a:solidFill>
              <a:srgbClr val="FF0000"/>
            </a:solidFill>
            <a:latin typeface="Nikosh" pitchFamily="2" charset="0"/>
            <a:cs typeface="Nikosh" pitchFamily="2" charset="0"/>
          </a:endParaRPr>
        </a:p>
      </dsp:txBody>
      <dsp:txXfrm>
        <a:off x="2553325" y="4789771"/>
        <a:ext cx="3148726" cy="1371942"/>
      </dsp:txXfrm>
    </dsp:sp>
    <dsp:sp modelId="{E4C852E8-DF8B-4182-909A-4BB02480DB9B}">
      <dsp:nvSpPr>
        <dsp:cNvPr id="0" name=""/>
        <dsp:cNvSpPr/>
      </dsp:nvSpPr>
      <dsp:spPr>
        <a:xfrm>
          <a:off x="1869795" y="2801506"/>
          <a:ext cx="2856424" cy="146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নোবেল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পুরষ্কার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পান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১৯১৩ </a:t>
          </a:r>
          <a:r>
            <a:rPr lang="en-US" sz="2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288109" y="3016104"/>
        <a:ext cx="2019796" cy="1036170"/>
      </dsp:txXfrm>
    </dsp:sp>
    <dsp:sp modelId="{0A60D74F-10B8-40D9-AB88-D32A6CBCC255}">
      <dsp:nvSpPr>
        <dsp:cNvPr id="0" name=""/>
        <dsp:cNvSpPr/>
      </dsp:nvSpPr>
      <dsp:spPr>
        <a:xfrm>
          <a:off x="2724883" y="877823"/>
          <a:ext cx="2407523" cy="1465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জীবনাবসান</a:t>
          </a:r>
          <a:r>
            <a:rPr lang="en-US" sz="2800" kern="1200" dirty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: ৭আগস্ট,১৯৪১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077457" y="1092421"/>
        <a:ext cx="1702375" cy="103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2FC8-3010-41B9-B678-D358732469B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CF38B-C3AA-44A7-92DE-5F6B081B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9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7E6F2-FC25-4177-9DC9-D61315150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3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8FCE8-16A4-4DF9-BC1E-0D83CCC87B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4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5AD0-3B81-48D0-A139-FF35FD143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7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F3AFB-50CB-4FEB-A403-3F732EB2F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2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1284-AC1D-4B6B-8716-543306307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5445B-817E-491D-A747-324756077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8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9E21-270F-4BBF-8DFC-D3A62368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3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84A41-2856-4B0B-BBE8-F4A95D583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04E9D-AA95-4C08-8185-CD4521BAF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8C65C-F401-4F4D-B077-CDD8E1CC9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15481-99B7-4777-94FC-F24F71CAC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70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7E6F2-FC25-4177-9DC9-D61315150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0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8FCE8-16A4-4DF9-BC1E-0D83CCC87B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4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A5AD0-3B81-48D0-A139-FF35FD143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2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F3AFB-50CB-4FEB-A403-3F732EB2F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3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1284-AC1D-4B6B-8716-543306307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11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5445B-817E-491D-A747-324756077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7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9E21-270F-4BBF-8DFC-D3A623687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84A41-2856-4B0B-BBE8-F4A95D583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04E9D-AA95-4C08-8185-CD4521BAF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8C65C-F401-4F4D-B077-CDD8E1CC9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15481-99B7-4777-94FC-F24F71CAC2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52292-5B5F-4761-9DF0-A4A50E7590C0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09C0-C259-40B0-956C-DE0452F36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A2D84-5C10-4769-81C7-F6764E22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A2D84-5C10-4769-81C7-F6764E2224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2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781050"/>
            <a:ext cx="280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শুভেচ্ছা</a:t>
            </a:r>
            <a:r>
              <a:rPr lang="bn-IN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781050"/>
            <a:ext cx="5715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44289" y="321807"/>
            <a:ext cx="3678099" cy="8763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শব্দার্থ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8552" y="1815926"/>
            <a:ext cx="2900854" cy="12892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অস্তমান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552" y="3964039"/>
            <a:ext cx="2900854" cy="129376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নেত্রপল্লব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6441" y="1706682"/>
            <a:ext cx="3156019" cy="13984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ডুবন্ত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59268" y="3851623"/>
            <a:ext cx="3373192" cy="14061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চোখের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পাতা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46" y="3964039"/>
            <a:ext cx="2797490" cy="12937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66" y="1686911"/>
            <a:ext cx="2930851" cy="1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6387" y="1511287"/>
            <a:ext cx="2600543" cy="96194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কিশলয়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4497" y="4487600"/>
            <a:ext cx="3040564" cy="9515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অনিমেষভাবে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937" y="3584560"/>
            <a:ext cx="2923670" cy="27575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09913" y="1101132"/>
            <a:ext cx="3221503" cy="192390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কচিপাতা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945821" y="4262517"/>
            <a:ext cx="3385595" cy="17925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পলকহীনভাবে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3077" y="627414"/>
            <a:ext cx="2581150" cy="28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42316" y="1005793"/>
            <a:ext cx="2896195" cy="988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পূর্ণিমাতিথি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317" y="4105493"/>
            <a:ext cx="2896195" cy="10784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" pitchFamily="2" charset="0"/>
                <a:cs typeface="Nikosh" pitchFamily="2" charset="0"/>
              </a:rPr>
              <a:t>মূক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45" y="3510874"/>
            <a:ext cx="3811702" cy="2657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45" y="766427"/>
            <a:ext cx="3811702" cy="245652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87255" y="1105501"/>
            <a:ext cx="3196899" cy="17783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পরিপূর্ণ</a:t>
            </a:r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চাঁদ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7255" y="4273337"/>
            <a:ext cx="3196901" cy="1821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বোবা</a:t>
            </a:r>
            <a:endParaRPr lang="en-US" sz="4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494605" y="3268132"/>
            <a:ext cx="857349" cy="553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6496850" y="1655379"/>
            <a:ext cx="5298052" cy="387831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যেন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ভাষার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অভাব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পূরণ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দেয়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তাহার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কথা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পেলেই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নদীর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ধারে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গিয়ে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বসে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" y="646271"/>
            <a:ext cx="4920133" cy="57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871544" y="3277857"/>
            <a:ext cx="1299569" cy="928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53" y="1696133"/>
            <a:ext cx="3784491" cy="3739413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171113" y="1320445"/>
            <a:ext cx="5484251" cy="484312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সুভা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তিনবার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গোয়ালঘরে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যাইত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ছাড়াও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গৃহে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যেদিন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শুনিতো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তখন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মূক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বন্ধু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গাভী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দুটির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যাইতো।তারা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ঘেঁষিয়া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,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শিং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ঘষিয়া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সান্তনা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করিত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22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855113" y="3141271"/>
            <a:ext cx="1149316" cy="55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087304" y="1222848"/>
            <a:ext cx="5298831" cy="435548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দিনেবা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রাতে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যখন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তখন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সুভার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কোলে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বিড়াল</a:t>
            </a:r>
            <a:r>
              <a:rPr lang="bn-IN" sz="4000" b="1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শাবক</a:t>
            </a:r>
            <a:r>
              <a:rPr lang="en-US" sz="4000" dirty="0" smtClean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দখল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6" y="1222848"/>
            <a:ext cx="3646454" cy="43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979625" y="3429005"/>
            <a:ext cx="1564395" cy="603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6544020" y="1163922"/>
            <a:ext cx="5075166" cy="453016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সুভার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আরেকটি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সঙ্গী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bn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প্রতাপ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অকর্মণ্য,ছিপ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মাছ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ধরিত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মাছ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ধরার</a:t>
            </a:r>
            <a:r>
              <a:rPr lang="bn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স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ময়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বাক্যহীন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সঙ্গীই</a:t>
            </a:r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দরকার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  <a:endParaRPr lang="bn-IN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সুভার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মর্যাদা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বুঝিত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" y="1379489"/>
            <a:ext cx="4099033" cy="40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91309" y="1655296"/>
            <a:ext cx="5100811" cy="40605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অবশেষে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সুভার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বিয়ের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দিন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ধার্য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সেদিন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রাত্রে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সুভা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ধরনীতে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লুটাইয়া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বলিল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আমাকে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ধরিয়া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রাখো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012781" y="3382603"/>
            <a:ext cx="1013552" cy="60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24" y="1655296"/>
            <a:ext cx="3616952" cy="40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86" y="2022544"/>
            <a:ext cx="3094143" cy="30941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56" y="2022544"/>
            <a:ext cx="3689515" cy="32714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4" y="2022544"/>
            <a:ext cx="2845007" cy="309642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5216699" y="503982"/>
            <a:ext cx="5820513" cy="10686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ছ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বিতে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6" name="Wave 5"/>
          <p:cNvSpPr/>
          <p:nvPr/>
        </p:nvSpPr>
        <p:spPr>
          <a:xfrm>
            <a:off x="2224891" y="5343424"/>
            <a:ext cx="7848601" cy="1273845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বাকপ্রতিবন্ধী</a:t>
            </a:r>
            <a:r>
              <a:rPr lang="bn-IN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রা 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ফুল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পশু-পাখি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ভালবাসে</a:t>
            </a:r>
            <a:endParaRPr lang="en-US" sz="4000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4" y="322759"/>
            <a:ext cx="32861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7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73820" y="549145"/>
            <a:ext cx="6353503" cy="9474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বাকপ্রতিবন্ধীদের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4000" b="1" dirty="0">
                <a:solidFill>
                  <a:srgbClr val="FF66CC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1" y="1713176"/>
            <a:ext cx="4608140" cy="2880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60" y="1713176"/>
            <a:ext cx="4360416" cy="2880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Wave 1"/>
          <p:cNvSpPr/>
          <p:nvPr/>
        </p:nvSpPr>
        <p:spPr>
          <a:xfrm>
            <a:off x="1550625" y="5127605"/>
            <a:ext cx="9374878" cy="1355075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এরা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খুব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আবেগ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প্রবন,ভালবাসা,মায়া-মমতা</a:t>
            </a:r>
            <a:r>
              <a:rPr lang="en-US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02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3200" y="152400"/>
            <a:ext cx="11785600" cy="6553200"/>
          </a:xfrm>
          <a:prstGeom prst="rect">
            <a:avLst/>
          </a:prstGeom>
          <a:solidFill>
            <a:srgbClr val="FFFFFF"/>
          </a:solidFill>
          <a:ln w="152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bn-BD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algn="ctr"/>
            <a:endParaRPr lang="bn-BD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মোঃ জয়নাল আবেদীন ভূঁইয়া</a:t>
            </a: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algn="ctr"/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বগাচতর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সীতাকুণ্ড, চট্টগ্রাম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SutonnyMJ" pitchFamily="2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3" y="304800"/>
            <a:ext cx="21463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00806" y="248066"/>
            <a:ext cx="9774621" cy="119238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সহানুভুতি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সহযোগিতা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পেলে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এরাও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05" y="1764524"/>
            <a:ext cx="8567224" cy="46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8938" y="446795"/>
            <a:ext cx="3294994" cy="86174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499" y="1625599"/>
            <a:ext cx="6253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প্রশ্ন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১।সুভার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২।ছিপ </a:t>
            </a:r>
            <a:r>
              <a:rPr lang="en-US" sz="40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ফেলে</a:t>
            </a:r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মাছ</a:t>
            </a:r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ধরা</a:t>
            </a:r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কার</a:t>
            </a:r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সখ</a:t>
            </a:r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৩।সুভার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বড়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দুবোনের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৪।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প্রতাপ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সুভাকে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নামে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ডাকতো</a:t>
            </a:r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৫।সুভা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অবসর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পেলে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গিয়ে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বসতো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115" y="1625599"/>
            <a:ext cx="4999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উত্তর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চন্ডিপুর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r>
              <a:rPr lang="en-US" sz="4000" b="1" dirty="0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b="1" dirty="0" err="1">
                <a:solidFill>
                  <a:schemeClr val="accent5"/>
                </a:solidFill>
                <a:latin typeface="Nikosh" pitchFamily="2" charset="0"/>
                <a:cs typeface="Nikosh" pitchFamily="2" charset="0"/>
              </a:rPr>
              <a:t>প্রতাপের</a:t>
            </a:r>
            <a:endParaRPr lang="en-US" sz="4000" b="1" dirty="0">
              <a:solidFill>
                <a:schemeClr val="accent5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৩।সুকেশুনী ও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সুহাসিনী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৪।সু</a:t>
            </a: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৫।নদীর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ধারে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72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4533" y="236899"/>
            <a:ext cx="3296151" cy="94479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কাজ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921" y="4929502"/>
            <a:ext cx="9381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" pitchFamily="2" charset="0"/>
                <a:cs typeface="Nikosh" pitchFamily="2" charset="0"/>
              </a:rPr>
              <a:t>সুভা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শিশুকাল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বুঝিতে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শিখেছিল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,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বিস্তারিতভাবে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400" b="1" dirty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বে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1" y="1566474"/>
            <a:ext cx="2903357" cy="29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3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000" b="1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</a:t>
            </a:r>
            <a:r>
              <a:rPr lang="bn-BD" sz="60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ন্য</a:t>
            </a:r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bn-BD" sz="6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bn-BD" sz="6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1" y="762001"/>
            <a:ext cx="8113691" cy="58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78" y="4214193"/>
            <a:ext cx="3117676" cy="22131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ounded Rectangle 9"/>
          <p:cNvSpPr/>
          <p:nvPr/>
        </p:nvSpPr>
        <p:spPr>
          <a:xfrm>
            <a:off x="2171059" y="280925"/>
            <a:ext cx="7911661" cy="10739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11" name="Wave 10"/>
          <p:cNvSpPr/>
          <p:nvPr/>
        </p:nvSpPr>
        <p:spPr>
          <a:xfrm>
            <a:off x="4373217" y="4958181"/>
            <a:ext cx="3972559" cy="1283593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4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শিশু-কিশোর</a:t>
            </a:r>
            <a:endParaRPr lang="en-US" sz="4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78" y="1633617"/>
            <a:ext cx="3091298" cy="2159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1577222"/>
            <a:ext cx="3972559" cy="3017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1" y="4106932"/>
            <a:ext cx="3485692" cy="2320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8" y="1577221"/>
            <a:ext cx="3433209" cy="21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44" y="4272799"/>
            <a:ext cx="2960908" cy="212291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2819740" y="192802"/>
            <a:ext cx="6513766" cy="965846"/>
          </a:xfrm>
          <a:prstGeom prst="roundRect">
            <a:avLst/>
          </a:prstGeom>
          <a:solidFill>
            <a:schemeClr val="tx2"/>
          </a:solidFill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এরা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শিশু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Wave 6"/>
          <p:cNvSpPr/>
          <p:nvPr/>
        </p:nvSpPr>
        <p:spPr>
          <a:xfrm>
            <a:off x="4365758" y="4881426"/>
            <a:ext cx="3802729" cy="1541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প্রতিবন্ধী</a:t>
            </a:r>
            <a:r>
              <a:rPr lang="en-US" sz="5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শিশু</a:t>
            </a:r>
            <a:endParaRPr lang="en-US" sz="5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1" y="4144874"/>
            <a:ext cx="3239073" cy="245470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02" y="1490273"/>
            <a:ext cx="3476240" cy="2486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1" y="1374260"/>
            <a:ext cx="3239074" cy="2602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56" y="1402157"/>
            <a:ext cx="2077646" cy="25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491" y="196606"/>
            <a:ext cx="11644828" cy="119404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" pitchFamily="2" charset="0"/>
                <a:cs typeface="Nikosh" pitchFamily="2" charset="0"/>
              </a:rPr>
              <a:t>রবীন্দ্রনাথ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ঠাকুরের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‘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সু</a:t>
            </a:r>
            <a:r>
              <a:rPr lang="bn-IN" sz="4800" b="1" dirty="0">
                <a:latin typeface="Nikosh" pitchFamily="2" charset="0"/>
                <a:cs typeface="Nikosh" pitchFamily="2" charset="0"/>
              </a:rPr>
              <a:t>ভা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’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গল্পে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‘</a:t>
            </a:r>
            <a:r>
              <a:rPr lang="en-US" sz="4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</a:t>
            </a:r>
            <a:r>
              <a:rPr lang="bn-IN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ভা</a:t>
            </a:r>
            <a:r>
              <a:rPr lang="en-US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’ 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3062693" y="3007611"/>
            <a:ext cx="45719" cy="457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2346593" y="5369534"/>
            <a:ext cx="7645707" cy="1259866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বোবা</a:t>
            </a:r>
            <a:r>
              <a:rPr lang="en-US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প্রতিবন্ধী</a:t>
            </a:r>
            <a:r>
              <a:rPr lang="en-US" sz="4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atin typeface="Nikosh" pitchFamily="2" charset="0"/>
                <a:cs typeface="Nikosh" pitchFamily="2" charset="0"/>
              </a:rPr>
              <a:t>মেয়ে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32" y="1597085"/>
            <a:ext cx="4748879" cy="36121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356211" y="540409"/>
            <a:ext cx="1477108" cy="5064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9"/>
          <a:stretch/>
        </p:blipFill>
        <p:spPr>
          <a:xfrm>
            <a:off x="1731893" y="1911015"/>
            <a:ext cx="8707507" cy="42466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Rounded Rectangle 3"/>
          <p:cNvSpPr/>
          <p:nvPr/>
        </p:nvSpPr>
        <p:spPr>
          <a:xfrm>
            <a:off x="2407326" y="545596"/>
            <a:ext cx="7356640" cy="101880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8000" b="1" dirty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পাঠ</a:t>
            </a:r>
            <a:endParaRPr lang="en-US" sz="8000" b="1" dirty="0">
              <a:ln w="1905"/>
              <a:solidFill>
                <a:srgbClr val="FF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9766" y="85831"/>
            <a:ext cx="5223561" cy="11380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</a:t>
            </a:r>
            <a:r>
              <a:rPr lang="en-US" sz="6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5" y="434340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72100" y="1569980"/>
            <a:ext cx="5981699" cy="45450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৯ম</a:t>
            </a:r>
            <a:endParaRPr lang="bn-BD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বিষয়ঃ বাংলা ১ম</a:t>
            </a:r>
          </a:p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(গদ্যাংশ)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9" y="1569980"/>
            <a:ext cx="3164503" cy="46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2130948"/>
            <a:ext cx="94107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bn-BD" sz="60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লেখক পরিচিতি বলতে পারবে</a:t>
            </a:r>
            <a:r>
              <a:rPr lang="bn-BD" sz="6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60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6000" dirty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BD" sz="6000" dirty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নতুন শব্দের অর্থ লিখতে পারবে</a:t>
            </a:r>
            <a:r>
              <a:rPr lang="bn-BD" sz="6000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6000" dirty="0">
              <a:ln w="1905"/>
              <a:solidFill>
                <a:srgbClr val="FF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৩</a:t>
            </a:r>
            <a:r>
              <a:rPr lang="en-US" sz="60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IN" sz="60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বাকপ্রতিবন্ধীদেরও</a:t>
            </a:r>
            <a:r>
              <a:rPr lang="en-US" sz="60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অনুভূতি</a:t>
            </a:r>
            <a:r>
              <a:rPr lang="en-US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আছে</a:t>
            </a:r>
            <a:r>
              <a:rPr lang="en-US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000" dirty="0" smtClean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সে</a:t>
            </a:r>
            <a:r>
              <a:rPr lang="en-US" sz="60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কথা</a:t>
            </a:r>
            <a:r>
              <a:rPr lang="en-US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ব</a:t>
            </a:r>
            <a:r>
              <a:rPr lang="bn-IN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র্ণনা</a:t>
            </a:r>
            <a:r>
              <a:rPr lang="en-US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করতে পারবে</a:t>
            </a:r>
            <a:r>
              <a:rPr lang="bn-BD" sz="600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BD" sz="105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4692" y="76200"/>
            <a:ext cx="4665421" cy="1066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n-BD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9471" y="1295400"/>
            <a:ext cx="6085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0552260"/>
              </p:ext>
            </p:extLst>
          </p:nvPr>
        </p:nvGraphicFramePr>
        <p:xfrm>
          <a:off x="283779" y="189186"/>
          <a:ext cx="11713780" cy="649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12260" y="601277"/>
            <a:ext cx="2345179" cy="602729"/>
          </a:xfrm>
          <a:prstGeom prst="roundRect">
            <a:avLst/>
          </a:prstGeom>
          <a:solidFill>
            <a:srgbClr val="00B0F0"/>
          </a:solidFill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লেখ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5172" y="5708569"/>
            <a:ext cx="260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রবীন্দ্রনাথ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ঠাকুর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6E81F-72E1-41B6-A8CB-9D1C5DBD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B886E81F-72E1-41B6-A8CB-9D1C5DBD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886E81F-72E1-41B6-A8CB-9D1C5DBD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886E81F-72E1-41B6-A8CB-9D1C5DBD5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B886E81F-72E1-41B6-A8CB-9D1C5DBD5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257C-7B0C-4D9C-94CE-3C558A69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C01257C-7B0C-4D9C-94CE-3C558A69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C01257C-7B0C-4D9C-94CE-3C558A69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EC01257C-7B0C-4D9C-94CE-3C558A69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EC01257C-7B0C-4D9C-94CE-3C558A69A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E8EEA-F7B2-406B-8CD9-75417F6D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21E8EEA-F7B2-406B-8CD9-75417F6D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D21E8EEA-F7B2-406B-8CD9-75417F6D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21E8EEA-F7B2-406B-8CD9-75417F6D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D21E8EEA-F7B2-406B-8CD9-75417F6D0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24928F-82FE-40B3-97CD-451498BE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E24928F-82FE-40B3-97CD-451498BE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E24928F-82FE-40B3-97CD-451498BE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E24928F-82FE-40B3-97CD-451498BE3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7E24928F-82FE-40B3-97CD-451498BE3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71DF9D-D24E-4D26-9494-CC45D931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471DF9D-D24E-4D26-9494-CC45D931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471DF9D-D24E-4D26-9494-CC45D931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471DF9D-D24E-4D26-9494-CC45D931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8471DF9D-D24E-4D26-9494-CC45D931B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455BCB-C063-4EBD-9C13-34386065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1455BCB-C063-4EBD-9C13-34386065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1455BCB-C063-4EBD-9C13-34386065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1455BCB-C063-4EBD-9C13-34386065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61455BCB-C063-4EBD-9C13-343860656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CF4D7-BDB9-4F2D-92B1-B783FD1D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80CF4D7-BDB9-4F2D-92B1-B783FD1D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80CF4D7-BDB9-4F2D-92B1-B783FD1D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C80CF4D7-BDB9-4F2D-92B1-B783FD1D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C80CF4D7-BDB9-4F2D-92B1-B783FD1D2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2A271-9461-47BC-814F-FF2623F7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0B52A271-9461-47BC-814F-FF2623F7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0B52A271-9461-47BC-814F-FF2623F7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0B52A271-9461-47BC-814F-FF2623F7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0B52A271-9461-47BC-814F-FF2623F76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B06BB-A481-48E1-81C9-E67C131B7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854B06BB-A481-48E1-81C9-E67C131B7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854B06BB-A481-48E1-81C9-E67C131B7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854B06BB-A481-48E1-81C9-E67C131B7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854B06BB-A481-48E1-81C9-E67C131B7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54391F-CF1E-4D66-9EA3-F7945F02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354391F-CF1E-4D66-9EA3-F7945F02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354391F-CF1E-4D66-9EA3-F7945F02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3354391F-CF1E-4D66-9EA3-F7945F02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3354391F-CF1E-4D66-9EA3-F7945F028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79AD86-BECD-42C3-82E7-2F7374B8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8979AD86-BECD-42C3-82E7-2F7374B8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8979AD86-BECD-42C3-82E7-2F7374B8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8979AD86-BECD-42C3-82E7-2F7374B8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8979AD86-BECD-42C3-82E7-2F7374B8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C852E8-DF8B-4182-909A-4BB02480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E4C852E8-DF8B-4182-909A-4BB02480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E4C852E8-DF8B-4182-909A-4BB02480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E4C852E8-DF8B-4182-909A-4BB02480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E4C852E8-DF8B-4182-909A-4BB02480D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10025-9491-419D-A70F-354780BBD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F4810025-9491-419D-A70F-354780BBD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F4810025-9491-419D-A70F-354780BBD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F4810025-9491-419D-A70F-354780BBD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graphicEl>
                                              <a:dgm id="{F4810025-9491-419D-A70F-354780BBD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60D74F-10B8-40D9-AB88-D32A6CBCC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0A60D74F-10B8-40D9-AB88-D32A6CBCC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0A60D74F-10B8-40D9-AB88-D32A6CBCC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0A60D74F-10B8-40D9-AB88-D32A6CBCC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0A60D74F-10B8-40D9-AB88-D32A6CBCC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47B73C-FEEC-44D9-A3DF-94D3B20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5A47B73C-FEEC-44D9-A3DF-94D3B20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5A47B73C-FEEC-44D9-A3DF-94D3B20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5A47B73C-FEEC-44D9-A3DF-94D3B2067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5A47B73C-FEEC-44D9-A3DF-94D3B2067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392</Words>
  <Application>Microsoft Office PowerPoint</Application>
  <PresentationFormat>Custom</PresentationFormat>
  <Paragraphs>78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- [2010]</cp:lastModifiedBy>
  <cp:revision>151</cp:revision>
  <dcterms:created xsi:type="dcterms:W3CDTF">2017-05-25T11:23:47Z</dcterms:created>
  <dcterms:modified xsi:type="dcterms:W3CDTF">2021-06-12T09:08:12Z</dcterms:modified>
</cp:coreProperties>
</file>