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8" r:id="rId2"/>
    <p:sldId id="272" r:id="rId3"/>
    <p:sldId id="269" r:id="rId4"/>
    <p:sldId id="257" r:id="rId5"/>
    <p:sldId id="258" r:id="rId6"/>
    <p:sldId id="260" r:id="rId7"/>
    <p:sldId id="261" r:id="rId8"/>
    <p:sldId id="266" r:id="rId9"/>
    <p:sldId id="267" r:id="rId10"/>
    <p:sldId id="268" r:id="rId11"/>
    <p:sldId id="262" r:id="rId12"/>
    <p:sldId id="263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4F33-CF4F-424B-B9CF-9F82FB6F2A6E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35753-081F-4F43-A7FF-54EAD16D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753-081F-4F43-A7FF-54EAD16DBF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D8B0-DAF1-4DE3-83E7-B37B2887AC7F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3" y="1353787"/>
            <a:ext cx="533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3603" y="185851"/>
            <a:ext cx="2209800" cy="1015663"/>
          </a:xfrm>
          <a:prstGeom prst="rect">
            <a:avLst/>
          </a:prstGeom>
          <a:gradFill rotWithShape="1">
            <a:gsLst>
              <a:gs pos="0">
                <a:srgbClr val="DAEDEF">
                  <a:tint val="50000"/>
                  <a:satMod val="300000"/>
                </a:srgbClr>
              </a:gs>
              <a:gs pos="35000">
                <a:srgbClr val="DAEDEF">
                  <a:tint val="37000"/>
                  <a:satMod val="300000"/>
                </a:srgbClr>
              </a:gs>
              <a:gs pos="100000">
                <a:srgbClr val="DAEDE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AEDE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শু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ভে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চ্ছা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81991" y="528452"/>
            <a:ext cx="63246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 দেখে কী হচ্ছে বলঃ</a:t>
            </a:r>
          </a:p>
        </p:txBody>
      </p:sp>
      <p:pic>
        <p:nvPicPr>
          <p:cNvPr id="7" name="Picture 6" descr="air_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" y="1343891"/>
            <a:ext cx="3962400" cy="3657600"/>
          </a:xfrm>
          <a:prstGeom prst="rect">
            <a:avLst/>
          </a:prstGeom>
        </p:spPr>
      </p:pic>
      <p:pic>
        <p:nvPicPr>
          <p:cNvPr id="8" name="Picture 7" descr="18River Ero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43891"/>
            <a:ext cx="3581400" cy="3509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486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বাড়তি জনসংখ্যার কর্মসংস্থানের জন্য অধিক কলকারখানা স্থাপন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করার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ফলে </a:t>
            </a:r>
            <a:r>
              <a:rPr lang="bn-BD" sz="32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কলকারখানা ধোঁয়া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পরিবেশ দূষিত হচ্ছে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8227" y="650941"/>
            <a:ext cx="3810000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749" y="1981200"/>
            <a:ext cx="7987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ছবিগুলো দেখে পরিবেশ দূষণ সম্পর্কে লিখ।</a:t>
            </a:r>
            <a:endParaRPr lang="en-US" sz="44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contaminaciondelagu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52995"/>
            <a:ext cx="3338945" cy="3277113"/>
          </a:xfrm>
          <a:prstGeom prst="rect">
            <a:avLst/>
          </a:prstGeom>
        </p:spPr>
      </p:pic>
      <p:pic>
        <p:nvPicPr>
          <p:cNvPr id="6" name="Picture 5" descr="2012-03-29-18-29-27-4f74aa0778a8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124200"/>
            <a:ext cx="3657600" cy="330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533400"/>
            <a:ext cx="33528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b="1" cap="all" spc="0" dirty="0" smtClean="0">
                <a:ln w="9000" cmpd="sng">
                  <a:noFill/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spc="0" dirty="0">
              <a:ln w="9000" cmpd="sng">
                <a:noFill/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77200" cy="18620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কী কী কারণে পানি দূষিত হয়।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বায়ূ দূষণের কারণ গুলো ব্যাখ্যা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210683989_023db196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3810000" cy="4114800"/>
          </a:xfrm>
          <a:prstGeom prst="rect">
            <a:avLst/>
          </a:prstGeom>
        </p:spPr>
      </p:pic>
      <p:pic>
        <p:nvPicPr>
          <p:cNvPr id="5" name="Picture 4" descr="042912_2035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390525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6388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দুটি ছবির মধ্যে পার্থক্য গুলো 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আনবে।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52640"/>
            <a:ext cx="6040044" cy="5517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811" y="2903340"/>
            <a:ext cx="210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ন্য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914400"/>
            <a:ext cx="5334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667000"/>
            <a:ext cx="6705600" cy="33855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মোঃ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জয়নাল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আবেদীন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ভূঁইয়া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বগাচতর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FF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সীতাকুণ্ড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400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477000" cy="5724644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সাধারণ বিজ্ঞান </a:t>
            </a:r>
          </a:p>
          <a:p>
            <a:pPr algn="ctr"/>
            <a:r>
              <a:rPr lang="bn-BD" sz="6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সপ্তম শ্রেণি</a:t>
            </a:r>
          </a:p>
          <a:p>
            <a:pPr algn="ctr"/>
            <a:r>
              <a:rPr lang="bn-BD" sz="6600" b="1" dirty="0" smtClean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ত্রয়োবিংশ </a:t>
            </a:r>
            <a:r>
              <a:rPr lang="bn-BD" sz="6600" b="1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অধ্যায়</a:t>
            </a:r>
          </a:p>
          <a:p>
            <a:pPr algn="ctr"/>
            <a:endParaRPr lang="bn-BD" sz="6600" dirty="0" smtClean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সময়ঃ৩৫ মিনিট</a:t>
            </a:r>
            <a:endParaRPr lang="bn-BD" sz="3600" dirty="0" smtClean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8632223">
            <a:off x="3124200" y="3505200"/>
            <a:ext cx="24737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7538" y="152400"/>
            <a:ext cx="63246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কী হচ্ছে বলঃ</a:t>
            </a:r>
          </a:p>
        </p:txBody>
      </p:sp>
      <p:pic>
        <p:nvPicPr>
          <p:cNvPr id="8" name="Picture 7" descr="2010-02-20__pc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47294"/>
            <a:ext cx="3381844" cy="2829706"/>
          </a:xfrm>
          <a:prstGeom prst="rect">
            <a:avLst/>
          </a:prstGeom>
        </p:spPr>
      </p:pic>
      <p:pic>
        <p:nvPicPr>
          <p:cNvPr id="1026" name="Picture 2" descr="C:\Documents and Settings\TTC Ctg\Desktop\2012-01-21-17-16-34-4f1af2f2ace7f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80532"/>
            <a:ext cx="3657600" cy="2777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00200"/>
            <a:ext cx="7772400" cy="249299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জনসংখ্যা বৃদ্ধি  </a:t>
            </a:r>
            <a:r>
              <a:rPr lang="bn-BD" sz="60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bn-BD" sz="6000" b="1" dirty="0" smtClean="0">
                <a:ln w="11430"/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পরিবেশ দূষণ</a:t>
            </a:r>
          </a:p>
          <a:p>
            <a:pPr algn="ctr"/>
            <a:r>
              <a:rPr lang="bn-BD" sz="6000" b="1" dirty="0" smtClean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3600" b="1" dirty="0" smtClean="0">
                <a:ln w="11430"/>
                <a:solidFill>
                  <a:schemeClr val="accent6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676400"/>
            <a:ext cx="7924800" cy="4038600"/>
          </a:xfrm>
          <a:prstGeom prst="round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পরিবেশ দূষণ কি তা বলতে পারবে।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পরিবেশের প্রধান কারণ গুলো বলতে পারবে।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বায়ূ দূষণের অন্যতম কারণ ব্যাখ্যা করতে পারবে।</a:t>
            </a:r>
            <a:endParaRPr lang="en-US" sz="36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9700" y="457200"/>
            <a:ext cx="63246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733800"/>
            <a:ext cx="29718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838136" y="4924081"/>
            <a:ext cx="299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দূষিত পরিবেশে খাদ্য  তৈরি</a:t>
            </a:r>
            <a:endParaRPr lang="en-US" sz="2400" b="1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86209" y="191741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নোংরাআ বস্তি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472809" y="4965413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আবর্জনার স্তুপ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746712" y="219650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দুষিত পানি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228600"/>
            <a:ext cx="63246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 দেখে কী হচ্ছে বলঃ</a:t>
            </a:r>
          </a:p>
        </p:txBody>
      </p:sp>
      <p:pic>
        <p:nvPicPr>
          <p:cNvPr id="18" name="Picture 17" descr="00IMG_5976[13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3005924" cy="2438400"/>
          </a:xfrm>
          <a:prstGeom prst="rect">
            <a:avLst/>
          </a:prstGeom>
        </p:spPr>
      </p:pic>
      <p:pic>
        <p:nvPicPr>
          <p:cNvPr id="14" name="Picture 13" descr="ed74ce01d07372413ab2da8b62ccf1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657600"/>
            <a:ext cx="2895600" cy="2619375"/>
          </a:xfrm>
          <a:prstGeom prst="rect">
            <a:avLst/>
          </a:prstGeom>
        </p:spPr>
      </p:pic>
      <p:pic>
        <p:nvPicPr>
          <p:cNvPr id="15" name="Picture 14" descr="0,,15824063_401,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143000"/>
            <a:ext cx="2971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4030" y="475013"/>
            <a:ext cx="5105400" cy="457200"/>
          </a:xfrm>
          <a:prstGeom prst="round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ছবি দেখে কী হচ্ছে বলঃ</a:t>
            </a:r>
          </a:p>
        </p:txBody>
      </p:sp>
      <p:pic>
        <p:nvPicPr>
          <p:cNvPr id="9" name="Picture 8" descr="18River Ero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1" y="1117511"/>
            <a:ext cx="3657600" cy="2645229"/>
          </a:xfrm>
          <a:prstGeom prst="rect">
            <a:avLst/>
          </a:prstGeom>
        </p:spPr>
      </p:pic>
      <p:pic>
        <p:nvPicPr>
          <p:cNvPr id="10" name="Picture 9" descr="mobile-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734041"/>
            <a:ext cx="3223260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5810" y="1562962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অধিক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জনসংখ্যার কারণে দূষিত হচ্ছে পরিবেশ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648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দূষিত পরিবেশে খাদ্য গ্রহন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6729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bvious_water_pollu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4114800" cy="381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71600" y="228600"/>
            <a:ext cx="6324600" cy="6096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 দেখে কী হচ্ছে বলঃ</a:t>
            </a:r>
          </a:p>
        </p:txBody>
      </p:sp>
      <p:pic>
        <p:nvPicPr>
          <p:cNvPr id="8" name="Picture 7" descr="120604-CHANDAN_BH_TERRORGIRL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3724275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105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ঘরবাড়ির উচ্ছিষ্টি,মলমূত্র,পচাডোবা,আবর্জনার স্তুপ কারণে </a:t>
            </a:r>
            <a:r>
              <a:rPr lang="bn-BD" sz="32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পানি ও বায়ু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দূষিত হচ্ছে।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174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151</cp:revision>
  <dcterms:created xsi:type="dcterms:W3CDTF">2012-05-26T15:22:31Z</dcterms:created>
  <dcterms:modified xsi:type="dcterms:W3CDTF">2021-06-12T09:40:17Z</dcterms:modified>
</cp:coreProperties>
</file>