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0" r:id="rId5"/>
    <p:sldId id="261" r:id="rId6"/>
    <p:sldId id="262" r:id="rId7"/>
    <p:sldId id="260" r:id="rId8"/>
    <p:sldId id="265" r:id="rId9"/>
    <p:sldId id="266" r:id="rId10"/>
    <p:sldId id="271" r:id="rId11"/>
    <p:sldId id="263" r:id="rId12"/>
    <p:sldId id="267" r:id="rId13"/>
    <p:sldId id="269" r:id="rId14"/>
    <p:sldId id="264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82" d="100"/>
          <a:sy n="82" d="100"/>
        </p:scale>
        <p:origin x="456" y="-60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2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3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9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8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3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1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1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7530-6073-4C1D-8B3F-B0AEC9B54866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AC9B8-429A-4540-B9D3-DE524D1C2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5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324" y="759853"/>
            <a:ext cx="11977352" cy="1931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-2635806" y="503963"/>
            <a:ext cx="1839638" cy="4662871"/>
            <a:chOff x="1920707" y="491542"/>
            <a:chExt cx="1839638" cy="4662871"/>
          </a:xfrm>
        </p:grpSpPr>
        <p:grpSp>
          <p:nvGrpSpPr>
            <p:cNvPr id="21" name="Group 20"/>
            <p:cNvGrpSpPr/>
            <p:nvPr/>
          </p:nvGrpSpPr>
          <p:grpSpPr>
            <a:xfrm>
              <a:off x="1920707" y="491542"/>
              <a:ext cx="1839638" cy="4662871"/>
              <a:chOff x="2513136" y="504421"/>
              <a:chExt cx="1839638" cy="4662871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3090682" y="504421"/>
                <a:ext cx="684547" cy="704048"/>
              </a:xfrm>
              <a:custGeom>
                <a:avLst/>
                <a:gdLst>
                  <a:gd name="connsiteX0" fmla="*/ 332523 w 684547"/>
                  <a:gd name="connsiteY0" fmla="*/ 0 h 704048"/>
                  <a:gd name="connsiteX1" fmla="*/ 684547 w 684547"/>
                  <a:gd name="connsiteY1" fmla="*/ 352024 h 704048"/>
                  <a:gd name="connsiteX2" fmla="*/ 332523 w 684547"/>
                  <a:gd name="connsiteY2" fmla="*/ 704048 h 704048"/>
                  <a:gd name="connsiteX3" fmla="*/ 8163 w 684547"/>
                  <a:gd name="connsiteY3" fmla="*/ 489047 h 704048"/>
                  <a:gd name="connsiteX4" fmla="*/ 0 w 684547"/>
                  <a:gd name="connsiteY4" fmla="*/ 448616 h 704048"/>
                  <a:gd name="connsiteX5" fmla="*/ 189275 w 684547"/>
                  <a:gd name="connsiteY5" fmla="*/ 448616 h 704048"/>
                  <a:gd name="connsiteX6" fmla="*/ 208064 w 684547"/>
                  <a:gd name="connsiteY6" fmla="*/ 476483 h 704048"/>
                  <a:gd name="connsiteX7" fmla="*/ 332523 w 684547"/>
                  <a:gd name="connsiteY7" fmla="*/ 528036 h 704048"/>
                  <a:gd name="connsiteX8" fmla="*/ 508535 w 684547"/>
                  <a:gd name="connsiteY8" fmla="*/ 352024 h 704048"/>
                  <a:gd name="connsiteX9" fmla="*/ 332523 w 684547"/>
                  <a:gd name="connsiteY9" fmla="*/ 176012 h 704048"/>
                  <a:gd name="connsiteX10" fmla="*/ 208064 w 684547"/>
                  <a:gd name="connsiteY10" fmla="*/ 227565 h 704048"/>
                  <a:gd name="connsiteX11" fmla="*/ 189275 w 684547"/>
                  <a:gd name="connsiteY11" fmla="*/ 255433 h 704048"/>
                  <a:gd name="connsiteX12" fmla="*/ 0 w 684547"/>
                  <a:gd name="connsiteY12" fmla="*/ 255433 h 704048"/>
                  <a:gd name="connsiteX13" fmla="*/ 8163 w 684547"/>
                  <a:gd name="connsiteY13" fmla="*/ 215001 h 704048"/>
                  <a:gd name="connsiteX14" fmla="*/ 332523 w 684547"/>
                  <a:gd name="connsiteY14" fmla="*/ 0 h 704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84547" h="704048">
                    <a:moveTo>
                      <a:pt x="332523" y="0"/>
                    </a:moveTo>
                    <a:cubicBezTo>
                      <a:pt x="526940" y="0"/>
                      <a:pt x="684547" y="157607"/>
                      <a:pt x="684547" y="352024"/>
                    </a:cubicBezTo>
                    <a:cubicBezTo>
                      <a:pt x="684547" y="546441"/>
                      <a:pt x="526940" y="704048"/>
                      <a:pt x="332523" y="704048"/>
                    </a:cubicBezTo>
                    <a:cubicBezTo>
                      <a:pt x="186711" y="704048"/>
                      <a:pt x="61603" y="615394"/>
                      <a:pt x="8163" y="489047"/>
                    </a:cubicBezTo>
                    <a:lnTo>
                      <a:pt x="0" y="448616"/>
                    </a:lnTo>
                    <a:lnTo>
                      <a:pt x="189275" y="448616"/>
                    </a:lnTo>
                    <a:lnTo>
                      <a:pt x="208064" y="476483"/>
                    </a:lnTo>
                    <a:cubicBezTo>
                      <a:pt x="239916" y="508335"/>
                      <a:pt x="283919" y="528036"/>
                      <a:pt x="332523" y="528036"/>
                    </a:cubicBezTo>
                    <a:cubicBezTo>
                      <a:pt x="429732" y="528036"/>
                      <a:pt x="508535" y="449233"/>
                      <a:pt x="508535" y="352024"/>
                    </a:cubicBezTo>
                    <a:cubicBezTo>
                      <a:pt x="508535" y="254815"/>
                      <a:pt x="429732" y="176012"/>
                      <a:pt x="332523" y="176012"/>
                    </a:cubicBezTo>
                    <a:cubicBezTo>
                      <a:pt x="283919" y="176012"/>
                      <a:pt x="239916" y="195713"/>
                      <a:pt x="208064" y="227565"/>
                    </a:cubicBezTo>
                    <a:lnTo>
                      <a:pt x="189275" y="255433"/>
                    </a:lnTo>
                    <a:lnTo>
                      <a:pt x="0" y="255433"/>
                    </a:lnTo>
                    <a:lnTo>
                      <a:pt x="8163" y="215001"/>
                    </a:lnTo>
                    <a:cubicBezTo>
                      <a:pt x="61603" y="88654"/>
                      <a:pt x="186711" y="0"/>
                      <a:pt x="332523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2513136" y="1690708"/>
                <a:ext cx="1839638" cy="3476584"/>
                <a:chOff x="2501810" y="1611555"/>
                <a:chExt cx="1839638" cy="3476584"/>
              </a:xfrm>
            </p:grpSpPr>
            <p:sp>
              <p:nvSpPr>
                <p:cNvPr id="18" name="Rounded Rectangle 17"/>
                <p:cNvSpPr/>
                <p:nvPr/>
              </p:nvSpPr>
              <p:spPr>
                <a:xfrm rot="3437363">
                  <a:off x="2742475" y="3940301"/>
                  <a:ext cx="1288135" cy="1007542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" name="Group 16"/>
                <p:cNvGrpSpPr/>
                <p:nvPr/>
              </p:nvGrpSpPr>
              <p:grpSpPr>
                <a:xfrm rot="2724804">
                  <a:off x="2494914" y="1618451"/>
                  <a:ext cx="1853430" cy="1839638"/>
                  <a:chOff x="3394318" y="1584101"/>
                  <a:chExt cx="1853430" cy="1839638"/>
                </a:xfrm>
              </p:grpSpPr>
              <p:sp>
                <p:nvSpPr>
                  <p:cNvPr id="6" name="Oval 5"/>
                  <p:cNvSpPr/>
                  <p:nvPr/>
                </p:nvSpPr>
                <p:spPr>
                  <a:xfrm>
                    <a:off x="3394318" y="15841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Oval 6"/>
                  <p:cNvSpPr/>
                  <p:nvPr/>
                </p:nvSpPr>
                <p:spPr>
                  <a:xfrm>
                    <a:off x="3546718" y="17365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>
                  <a:xfrm>
                    <a:off x="3699118" y="18889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3851518" y="20413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4003918" y="21937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4156318" y="23461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" name="Oval 11"/>
                  <p:cNvSpPr/>
                  <p:nvPr/>
                </p:nvSpPr>
                <p:spPr>
                  <a:xfrm>
                    <a:off x="4308718" y="24985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Oval 12"/>
                  <p:cNvSpPr/>
                  <p:nvPr/>
                </p:nvSpPr>
                <p:spPr>
                  <a:xfrm>
                    <a:off x="4461118" y="26509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Oval 13"/>
                  <p:cNvSpPr/>
                  <p:nvPr/>
                </p:nvSpPr>
                <p:spPr>
                  <a:xfrm>
                    <a:off x="4613518" y="28033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765918" y="29557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/>
                  <p:cNvSpPr/>
                  <p:nvPr/>
                </p:nvSpPr>
                <p:spPr>
                  <a:xfrm>
                    <a:off x="4918318" y="3108101"/>
                    <a:ext cx="128789" cy="128789"/>
                  </a:xfrm>
                  <a:prstGeom prst="ellips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>
                    <a:off x="5118959" y="3294950"/>
                    <a:ext cx="128789" cy="12878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4" name="TextBox 73"/>
            <p:cNvSpPr txBox="1"/>
            <p:nvPr/>
          </p:nvSpPr>
          <p:spPr>
            <a:xfrm>
              <a:off x="2445738" y="4135767"/>
              <a:ext cx="7973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¯^v</a:t>
              </a:r>
              <a:endParaRPr lang="en-US" sz="40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-2328457" y="496240"/>
            <a:ext cx="1839638" cy="4662871"/>
            <a:chOff x="3182800" y="487689"/>
            <a:chExt cx="1839638" cy="4662871"/>
          </a:xfrm>
        </p:grpSpPr>
        <p:grpSp>
          <p:nvGrpSpPr>
            <p:cNvPr id="22" name="Group 21"/>
            <p:cNvGrpSpPr/>
            <p:nvPr/>
          </p:nvGrpSpPr>
          <p:grpSpPr>
            <a:xfrm>
              <a:off x="3182800" y="487689"/>
              <a:ext cx="1839638" cy="4662871"/>
              <a:chOff x="2513136" y="504421"/>
              <a:chExt cx="1839638" cy="4662871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3" name="Freeform 22"/>
              <p:cNvSpPr/>
              <p:nvPr/>
            </p:nvSpPr>
            <p:spPr>
              <a:xfrm>
                <a:off x="3090682" y="504421"/>
                <a:ext cx="684547" cy="704048"/>
              </a:xfrm>
              <a:custGeom>
                <a:avLst/>
                <a:gdLst>
                  <a:gd name="connsiteX0" fmla="*/ 332523 w 684547"/>
                  <a:gd name="connsiteY0" fmla="*/ 0 h 704048"/>
                  <a:gd name="connsiteX1" fmla="*/ 684547 w 684547"/>
                  <a:gd name="connsiteY1" fmla="*/ 352024 h 704048"/>
                  <a:gd name="connsiteX2" fmla="*/ 332523 w 684547"/>
                  <a:gd name="connsiteY2" fmla="*/ 704048 h 704048"/>
                  <a:gd name="connsiteX3" fmla="*/ 8163 w 684547"/>
                  <a:gd name="connsiteY3" fmla="*/ 489047 h 704048"/>
                  <a:gd name="connsiteX4" fmla="*/ 0 w 684547"/>
                  <a:gd name="connsiteY4" fmla="*/ 448616 h 704048"/>
                  <a:gd name="connsiteX5" fmla="*/ 189275 w 684547"/>
                  <a:gd name="connsiteY5" fmla="*/ 448616 h 704048"/>
                  <a:gd name="connsiteX6" fmla="*/ 208064 w 684547"/>
                  <a:gd name="connsiteY6" fmla="*/ 476483 h 704048"/>
                  <a:gd name="connsiteX7" fmla="*/ 332523 w 684547"/>
                  <a:gd name="connsiteY7" fmla="*/ 528036 h 704048"/>
                  <a:gd name="connsiteX8" fmla="*/ 508535 w 684547"/>
                  <a:gd name="connsiteY8" fmla="*/ 352024 h 704048"/>
                  <a:gd name="connsiteX9" fmla="*/ 332523 w 684547"/>
                  <a:gd name="connsiteY9" fmla="*/ 176012 h 704048"/>
                  <a:gd name="connsiteX10" fmla="*/ 208064 w 684547"/>
                  <a:gd name="connsiteY10" fmla="*/ 227565 h 704048"/>
                  <a:gd name="connsiteX11" fmla="*/ 189275 w 684547"/>
                  <a:gd name="connsiteY11" fmla="*/ 255433 h 704048"/>
                  <a:gd name="connsiteX12" fmla="*/ 0 w 684547"/>
                  <a:gd name="connsiteY12" fmla="*/ 255433 h 704048"/>
                  <a:gd name="connsiteX13" fmla="*/ 8163 w 684547"/>
                  <a:gd name="connsiteY13" fmla="*/ 215001 h 704048"/>
                  <a:gd name="connsiteX14" fmla="*/ 332523 w 684547"/>
                  <a:gd name="connsiteY14" fmla="*/ 0 h 704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84547" h="704048">
                    <a:moveTo>
                      <a:pt x="332523" y="0"/>
                    </a:moveTo>
                    <a:cubicBezTo>
                      <a:pt x="526940" y="0"/>
                      <a:pt x="684547" y="157607"/>
                      <a:pt x="684547" y="352024"/>
                    </a:cubicBezTo>
                    <a:cubicBezTo>
                      <a:pt x="684547" y="546441"/>
                      <a:pt x="526940" y="704048"/>
                      <a:pt x="332523" y="704048"/>
                    </a:cubicBezTo>
                    <a:cubicBezTo>
                      <a:pt x="186711" y="704048"/>
                      <a:pt x="61603" y="615394"/>
                      <a:pt x="8163" y="489047"/>
                    </a:cubicBezTo>
                    <a:lnTo>
                      <a:pt x="0" y="448616"/>
                    </a:lnTo>
                    <a:lnTo>
                      <a:pt x="189275" y="448616"/>
                    </a:lnTo>
                    <a:lnTo>
                      <a:pt x="208064" y="476483"/>
                    </a:lnTo>
                    <a:cubicBezTo>
                      <a:pt x="239916" y="508335"/>
                      <a:pt x="283919" y="528036"/>
                      <a:pt x="332523" y="528036"/>
                    </a:cubicBezTo>
                    <a:cubicBezTo>
                      <a:pt x="429732" y="528036"/>
                      <a:pt x="508535" y="449233"/>
                      <a:pt x="508535" y="352024"/>
                    </a:cubicBezTo>
                    <a:cubicBezTo>
                      <a:pt x="508535" y="254815"/>
                      <a:pt x="429732" y="176012"/>
                      <a:pt x="332523" y="176012"/>
                    </a:cubicBezTo>
                    <a:cubicBezTo>
                      <a:pt x="283919" y="176012"/>
                      <a:pt x="239916" y="195713"/>
                      <a:pt x="208064" y="227565"/>
                    </a:cubicBezTo>
                    <a:lnTo>
                      <a:pt x="189275" y="255433"/>
                    </a:lnTo>
                    <a:lnTo>
                      <a:pt x="0" y="255433"/>
                    </a:lnTo>
                    <a:lnTo>
                      <a:pt x="8163" y="215001"/>
                    </a:lnTo>
                    <a:cubicBezTo>
                      <a:pt x="61603" y="88654"/>
                      <a:pt x="186711" y="0"/>
                      <a:pt x="3325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2513136" y="1690707"/>
                <a:ext cx="1839638" cy="3476585"/>
                <a:chOff x="2501810" y="1611554"/>
                <a:chExt cx="1839638" cy="3476585"/>
              </a:xfrm>
              <a:grpFill/>
            </p:grpSpPr>
            <p:sp>
              <p:nvSpPr>
                <p:cNvPr id="25" name="Rounded Rectangle 24"/>
                <p:cNvSpPr/>
                <p:nvPr/>
              </p:nvSpPr>
              <p:spPr>
                <a:xfrm rot="3437363">
                  <a:off x="2742475" y="3940301"/>
                  <a:ext cx="1288135" cy="1007542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" name="Group 25"/>
                <p:cNvGrpSpPr/>
                <p:nvPr/>
              </p:nvGrpSpPr>
              <p:grpSpPr>
                <a:xfrm rot="2724804">
                  <a:off x="2494914" y="1618450"/>
                  <a:ext cx="1853430" cy="1839638"/>
                  <a:chOff x="3394318" y="1584101"/>
                  <a:chExt cx="1853430" cy="1839638"/>
                </a:xfrm>
                <a:grpFill/>
              </p:grpSpPr>
              <p:sp>
                <p:nvSpPr>
                  <p:cNvPr id="27" name="Oval 26"/>
                  <p:cNvSpPr/>
                  <p:nvPr/>
                </p:nvSpPr>
                <p:spPr>
                  <a:xfrm>
                    <a:off x="3394318" y="15841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3546718" y="17365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3699118" y="18889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3851518" y="20413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4003918" y="21937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4156318" y="23461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4308718" y="24985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4461118" y="26509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4613518" y="28033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4765918" y="29557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4918318" y="31081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5118959" y="3294950"/>
                    <a:ext cx="128789" cy="12878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5" name="TextBox 74"/>
            <p:cNvSpPr txBox="1"/>
            <p:nvPr/>
          </p:nvSpPr>
          <p:spPr>
            <a:xfrm>
              <a:off x="3760346" y="4096758"/>
              <a:ext cx="7973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M</a:t>
              </a:r>
              <a:endParaRPr lang="en-US" sz="40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-2731600" y="496093"/>
            <a:ext cx="1839638" cy="4662871"/>
            <a:chOff x="4444893" y="496715"/>
            <a:chExt cx="1839638" cy="4662871"/>
          </a:xfrm>
        </p:grpSpPr>
        <p:grpSp>
          <p:nvGrpSpPr>
            <p:cNvPr id="39" name="Group 38"/>
            <p:cNvGrpSpPr/>
            <p:nvPr/>
          </p:nvGrpSpPr>
          <p:grpSpPr>
            <a:xfrm>
              <a:off x="4444893" y="496715"/>
              <a:ext cx="1839638" cy="4662871"/>
              <a:chOff x="2513136" y="504421"/>
              <a:chExt cx="1839638" cy="4662871"/>
            </a:xfrm>
            <a:solidFill>
              <a:srgbClr val="FF3300"/>
            </a:solidFill>
          </p:grpSpPr>
          <p:sp>
            <p:nvSpPr>
              <p:cNvPr id="40" name="Freeform 39"/>
              <p:cNvSpPr/>
              <p:nvPr/>
            </p:nvSpPr>
            <p:spPr>
              <a:xfrm>
                <a:off x="3090682" y="504421"/>
                <a:ext cx="684547" cy="704048"/>
              </a:xfrm>
              <a:custGeom>
                <a:avLst/>
                <a:gdLst>
                  <a:gd name="connsiteX0" fmla="*/ 332523 w 684547"/>
                  <a:gd name="connsiteY0" fmla="*/ 0 h 704048"/>
                  <a:gd name="connsiteX1" fmla="*/ 684547 w 684547"/>
                  <a:gd name="connsiteY1" fmla="*/ 352024 h 704048"/>
                  <a:gd name="connsiteX2" fmla="*/ 332523 w 684547"/>
                  <a:gd name="connsiteY2" fmla="*/ 704048 h 704048"/>
                  <a:gd name="connsiteX3" fmla="*/ 8163 w 684547"/>
                  <a:gd name="connsiteY3" fmla="*/ 489047 h 704048"/>
                  <a:gd name="connsiteX4" fmla="*/ 0 w 684547"/>
                  <a:gd name="connsiteY4" fmla="*/ 448616 h 704048"/>
                  <a:gd name="connsiteX5" fmla="*/ 189275 w 684547"/>
                  <a:gd name="connsiteY5" fmla="*/ 448616 h 704048"/>
                  <a:gd name="connsiteX6" fmla="*/ 208064 w 684547"/>
                  <a:gd name="connsiteY6" fmla="*/ 476483 h 704048"/>
                  <a:gd name="connsiteX7" fmla="*/ 332523 w 684547"/>
                  <a:gd name="connsiteY7" fmla="*/ 528036 h 704048"/>
                  <a:gd name="connsiteX8" fmla="*/ 508535 w 684547"/>
                  <a:gd name="connsiteY8" fmla="*/ 352024 h 704048"/>
                  <a:gd name="connsiteX9" fmla="*/ 332523 w 684547"/>
                  <a:gd name="connsiteY9" fmla="*/ 176012 h 704048"/>
                  <a:gd name="connsiteX10" fmla="*/ 208064 w 684547"/>
                  <a:gd name="connsiteY10" fmla="*/ 227565 h 704048"/>
                  <a:gd name="connsiteX11" fmla="*/ 189275 w 684547"/>
                  <a:gd name="connsiteY11" fmla="*/ 255433 h 704048"/>
                  <a:gd name="connsiteX12" fmla="*/ 0 w 684547"/>
                  <a:gd name="connsiteY12" fmla="*/ 255433 h 704048"/>
                  <a:gd name="connsiteX13" fmla="*/ 8163 w 684547"/>
                  <a:gd name="connsiteY13" fmla="*/ 215001 h 704048"/>
                  <a:gd name="connsiteX14" fmla="*/ 332523 w 684547"/>
                  <a:gd name="connsiteY14" fmla="*/ 0 h 704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84547" h="704048">
                    <a:moveTo>
                      <a:pt x="332523" y="0"/>
                    </a:moveTo>
                    <a:cubicBezTo>
                      <a:pt x="526940" y="0"/>
                      <a:pt x="684547" y="157607"/>
                      <a:pt x="684547" y="352024"/>
                    </a:cubicBezTo>
                    <a:cubicBezTo>
                      <a:pt x="684547" y="546441"/>
                      <a:pt x="526940" y="704048"/>
                      <a:pt x="332523" y="704048"/>
                    </a:cubicBezTo>
                    <a:cubicBezTo>
                      <a:pt x="186711" y="704048"/>
                      <a:pt x="61603" y="615394"/>
                      <a:pt x="8163" y="489047"/>
                    </a:cubicBezTo>
                    <a:lnTo>
                      <a:pt x="0" y="448616"/>
                    </a:lnTo>
                    <a:lnTo>
                      <a:pt x="189275" y="448616"/>
                    </a:lnTo>
                    <a:lnTo>
                      <a:pt x="208064" y="476483"/>
                    </a:lnTo>
                    <a:cubicBezTo>
                      <a:pt x="239916" y="508335"/>
                      <a:pt x="283919" y="528036"/>
                      <a:pt x="332523" y="528036"/>
                    </a:cubicBezTo>
                    <a:cubicBezTo>
                      <a:pt x="429732" y="528036"/>
                      <a:pt x="508535" y="449233"/>
                      <a:pt x="508535" y="352024"/>
                    </a:cubicBezTo>
                    <a:cubicBezTo>
                      <a:pt x="508535" y="254815"/>
                      <a:pt x="429732" y="176012"/>
                      <a:pt x="332523" y="176012"/>
                    </a:cubicBezTo>
                    <a:cubicBezTo>
                      <a:pt x="283919" y="176012"/>
                      <a:pt x="239916" y="195713"/>
                      <a:pt x="208064" y="227565"/>
                    </a:cubicBezTo>
                    <a:lnTo>
                      <a:pt x="189275" y="255433"/>
                    </a:lnTo>
                    <a:lnTo>
                      <a:pt x="0" y="255433"/>
                    </a:lnTo>
                    <a:lnTo>
                      <a:pt x="8163" y="215001"/>
                    </a:lnTo>
                    <a:cubicBezTo>
                      <a:pt x="61603" y="88654"/>
                      <a:pt x="186711" y="0"/>
                      <a:pt x="332523" y="0"/>
                    </a:cubicBezTo>
                    <a:close/>
                  </a:path>
                </a:pathLst>
              </a:cu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2513136" y="1690707"/>
                <a:ext cx="1839638" cy="3476585"/>
                <a:chOff x="2501810" y="1611554"/>
                <a:chExt cx="1839638" cy="3476585"/>
              </a:xfrm>
              <a:grpFill/>
            </p:grpSpPr>
            <p:sp>
              <p:nvSpPr>
                <p:cNvPr id="42" name="Rounded Rectangle 41"/>
                <p:cNvSpPr/>
                <p:nvPr/>
              </p:nvSpPr>
              <p:spPr>
                <a:xfrm rot="3437363">
                  <a:off x="2742475" y="3940301"/>
                  <a:ext cx="1288135" cy="1007542"/>
                </a:xfrm>
                <a:prstGeom prst="roundRect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" name="Group 42"/>
                <p:cNvGrpSpPr/>
                <p:nvPr/>
              </p:nvGrpSpPr>
              <p:grpSpPr>
                <a:xfrm rot="2724804">
                  <a:off x="2494914" y="1618450"/>
                  <a:ext cx="1853430" cy="1839638"/>
                  <a:chOff x="3394318" y="1584101"/>
                  <a:chExt cx="1853430" cy="1839638"/>
                </a:xfrm>
                <a:grpFill/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3394318" y="15841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>
                    <a:off x="3546718" y="17365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>
                  <a:xfrm>
                    <a:off x="3699118" y="18889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3851518" y="20413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4003918" y="21937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156318" y="23461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4308718" y="24985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4461118" y="26509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>
                  <a:xfrm>
                    <a:off x="4613518" y="28033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4765918" y="29557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4918318" y="3108101"/>
                    <a:ext cx="128789" cy="128789"/>
                  </a:xfrm>
                  <a:prstGeom prst="ellipse">
                    <a:avLst/>
                  </a:prstGeom>
                  <a:grpFill/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5118959" y="3294950"/>
                    <a:ext cx="128789" cy="12878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76" name="TextBox 75"/>
            <p:cNvSpPr txBox="1"/>
            <p:nvPr/>
          </p:nvSpPr>
          <p:spPr>
            <a:xfrm>
              <a:off x="5135242" y="4105784"/>
              <a:ext cx="7973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Z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-2160580" y="498330"/>
            <a:ext cx="1839638" cy="4662871"/>
            <a:chOff x="5706987" y="487689"/>
            <a:chExt cx="1839638" cy="4662871"/>
          </a:xfrm>
        </p:grpSpPr>
        <p:grpSp>
          <p:nvGrpSpPr>
            <p:cNvPr id="56" name="Group 55"/>
            <p:cNvGrpSpPr/>
            <p:nvPr/>
          </p:nvGrpSpPr>
          <p:grpSpPr>
            <a:xfrm>
              <a:off x="5706987" y="487689"/>
              <a:ext cx="1839638" cy="4662871"/>
              <a:chOff x="2513136" y="504421"/>
              <a:chExt cx="1839638" cy="4662871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57" name="Freeform 56"/>
              <p:cNvSpPr/>
              <p:nvPr/>
            </p:nvSpPr>
            <p:spPr>
              <a:xfrm>
                <a:off x="3090682" y="504421"/>
                <a:ext cx="684547" cy="704048"/>
              </a:xfrm>
              <a:custGeom>
                <a:avLst/>
                <a:gdLst>
                  <a:gd name="connsiteX0" fmla="*/ 332523 w 684547"/>
                  <a:gd name="connsiteY0" fmla="*/ 0 h 704048"/>
                  <a:gd name="connsiteX1" fmla="*/ 684547 w 684547"/>
                  <a:gd name="connsiteY1" fmla="*/ 352024 h 704048"/>
                  <a:gd name="connsiteX2" fmla="*/ 332523 w 684547"/>
                  <a:gd name="connsiteY2" fmla="*/ 704048 h 704048"/>
                  <a:gd name="connsiteX3" fmla="*/ 8163 w 684547"/>
                  <a:gd name="connsiteY3" fmla="*/ 489047 h 704048"/>
                  <a:gd name="connsiteX4" fmla="*/ 0 w 684547"/>
                  <a:gd name="connsiteY4" fmla="*/ 448616 h 704048"/>
                  <a:gd name="connsiteX5" fmla="*/ 189275 w 684547"/>
                  <a:gd name="connsiteY5" fmla="*/ 448616 h 704048"/>
                  <a:gd name="connsiteX6" fmla="*/ 208064 w 684547"/>
                  <a:gd name="connsiteY6" fmla="*/ 476483 h 704048"/>
                  <a:gd name="connsiteX7" fmla="*/ 332523 w 684547"/>
                  <a:gd name="connsiteY7" fmla="*/ 528036 h 704048"/>
                  <a:gd name="connsiteX8" fmla="*/ 508535 w 684547"/>
                  <a:gd name="connsiteY8" fmla="*/ 352024 h 704048"/>
                  <a:gd name="connsiteX9" fmla="*/ 332523 w 684547"/>
                  <a:gd name="connsiteY9" fmla="*/ 176012 h 704048"/>
                  <a:gd name="connsiteX10" fmla="*/ 208064 w 684547"/>
                  <a:gd name="connsiteY10" fmla="*/ 227565 h 704048"/>
                  <a:gd name="connsiteX11" fmla="*/ 189275 w 684547"/>
                  <a:gd name="connsiteY11" fmla="*/ 255433 h 704048"/>
                  <a:gd name="connsiteX12" fmla="*/ 0 w 684547"/>
                  <a:gd name="connsiteY12" fmla="*/ 255433 h 704048"/>
                  <a:gd name="connsiteX13" fmla="*/ 8163 w 684547"/>
                  <a:gd name="connsiteY13" fmla="*/ 215001 h 704048"/>
                  <a:gd name="connsiteX14" fmla="*/ 332523 w 684547"/>
                  <a:gd name="connsiteY14" fmla="*/ 0 h 704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84547" h="704048">
                    <a:moveTo>
                      <a:pt x="332523" y="0"/>
                    </a:moveTo>
                    <a:cubicBezTo>
                      <a:pt x="526940" y="0"/>
                      <a:pt x="684547" y="157607"/>
                      <a:pt x="684547" y="352024"/>
                    </a:cubicBezTo>
                    <a:cubicBezTo>
                      <a:pt x="684547" y="546441"/>
                      <a:pt x="526940" y="704048"/>
                      <a:pt x="332523" y="704048"/>
                    </a:cubicBezTo>
                    <a:cubicBezTo>
                      <a:pt x="186711" y="704048"/>
                      <a:pt x="61603" y="615394"/>
                      <a:pt x="8163" y="489047"/>
                    </a:cubicBezTo>
                    <a:lnTo>
                      <a:pt x="0" y="448616"/>
                    </a:lnTo>
                    <a:lnTo>
                      <a:pt x="189275" y="448616"/>
                    </a:lnTo>
                    <a:lnTo>
                      <a:pt x="208064" y="476483"/>
                    </a:lnTo>
                    <a:cubicBezTo>
                      <a:pt x="239916" y="508335"/>
                      <a:pt x="283919" y="528036"/>
                      <a:pt x="332523" y="528036"/>
                    </a:cubicBezTo>
                    <a:cubicBezTo>
                      <a:pt x="429732" y="528036"/>
                      <a:pt x="508535" y="449233"/>
                      <a:pt x="508535" y="352024"/>
                    </a:cubicBezTo>
                    <a:cubicBezTo>
                      <a:pt x="508535" y="254815"/>
                      <a:pt x="429732" y="176012"/>
                      <a:pt x="332523" y="176012"/>
                    </a:cubicBezTo>
                    <a:cubicBezTo>
                      <a:pt x="283919" y="176012"/>
                      <a:pt x="239916" y="195713"/>
                      <a:pt x="208064" y="227565"/>
                    </a:cubicBezTo>
                    <a:lnTo>
                      <a:pt x="189275" y="255433"/>
                    </a:lnTo>
                    <a:lnTo>
                      <a:pt x="0" y="255433"/>
                    </a:lnTo>
                    <a:lnTo>
                      <a:pt x="8163" y="215001"/>
                    </a:lnTo>
                    <a:cubicBezTo>
                      <a:pt x="61603" y="88654"/>
                      <a:pt x="186711" y="0"/>
                      <a:pt x="33252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2513136" y="1690707"/>
                <a:ext cx="1839638" cy="3476585"/>
                <a:chOff x="2501810" y="1611554"/>
                <a:chExt cx="1839638" cy="3476585"/>
              </a:xfrm>
              <a:grpFill/>
            </p:grpSpPr>
            <p:sp>
              <p:nvSpPr>
                <p:cNvPr id="59" name="Rounded Rectangle 58"/>
                <p:cNvSpPr/>
                <p:nvPr/>
              </p:nvSpPr>
              <p:spPr>
                <a:xfrm rot="3437363">
                  <a:off x="2742475" y="3940301"/>
                  <a:ext cx="1288135" cy="1007542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 rot="2724804">
                  <a:off x="2494914" y="1618450"/>
                  <a:ext cx="1853430" cy="1839638"/>
                  <a:chOff x="3394318" y="1584101"/>
                  <a:chExt cx="1853430" cy="1839638"/>
                </a:xfrm>
                <a:grpFill/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3394318" y="15841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3546718" y="17365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3699118" y="18889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3851518" y="20413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>
                  <a:xfrm>
                    <a:off x="4003918" y="21937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Oval 65"/>
                  <p:cNvSpPr/>
                  <p:nvPr/>
                </p:nvSpPr>
                <p:spPr>
                  <a:xfrm>
                    <a:off x="4156318" y="23461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Oval 66"/>
                  <p:cNvSpPr/>
                  <p:nvPr/>
                </p:nvSpPr>
                <p:spPr>
                  <a:xfrm>
                    <a:off x="4308718" y="24985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Oval 67"/>
                  <p:cNvSpPr/>
                  <p:nvPr/>
                </p:nvSpPr>
                <p:spPr>
                  <a:xfrm>
                    <a:off x="4461118" y="26509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4613518" y="28033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>
                  <a:xfrm>
                    <a:off x="4765918" y="29557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4918318" y="3108101"/>
                    <a:ext cx="128789" cy="128789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5118959" y="3294950"/>
                    <a:ext cx="128789" cy="12878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94" name="TextBox 93"/>
            <p:cNvSpPr txBox="1"/>
            <p:nvPr/>
          </p:nvSpPr>
          <p:spPr>
            <a:xfrm>
              <a:off x="6333928" y="4090226"/>
              <a:ext cx="79734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rPr>
                <a:t>g</a:t>
              </a:r>
              <a:endParaRPr lang="en-US" sz="40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-3364961" y="493683"/>
            <a:ext cx="1699166" cy="4636975"/>
            <a:chOff x="1674338" y="497813"/>
            <a:chExt cx="1699166" cy="4636975"/>
          </a:xfrm>
        </p:grpSpPr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8496">
              <a:off x="2031734" y="3673817"/>
              <a:ext cx="956860" cy="1460971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grpSp>
          <p:nvGrpSpPr>
            <p:cNvPr id="101" name="Group 100"/>
            <p:cNvGrpSpPr/>
            <p:nvPr/>
          </p:nvGrpSpPr>
          <p:grpSpPr>
            <a:xfrm>
              <a:off x="1674338" y="497813"/>
              <a:ext cx="1699166" cy="2875088"/>
              <a:chOff x="2586111" y="504421"/>
              <a:chExt cx="1699166" cy="2875088"/>
            </a:xfrm>
            <a:solidFill>
              <a:schemeClr val="bg1">
                <a:lumMod val="50000"/>
              </a:schemeClr>
            </a:solidFill>
          </p:grpSpPr>
          <p:sp>
            <p:nvSpPr>
              <p:cNvPr id="103" name="Freeform 102"/>
              <p:cNvSpPr/>
              <p:nvPr/>
            </p:nvSpPr>
            <p:spPr>
              <a:xfrm>
                <a:off x="3090682" y="504421"/>
                <a:ext cx="684547" cy="704048"/>
              </a:xfrm>
              <a:custGeom>
                <a:avLst/>
                <a:gdLst>
                  <a:gd name="connsiteX0" fmla="*/ 332523 w 684547"/>
                  <a:gd name="connsiteY0" fmla="*/ 0 h 704048"/>
                  <a:gd name="connsiteX1" fmla="*/ 684547 w 684547"/>
                  <a:gd name="connsiteY1" fmla="*/ 352024 h 704048"/>
                  <a:gd name="connsiteX2" fmla="*/ 332523 w 684547"/>
                  <a:gd name="connsiteY2" fmla="*/ 704048 h 704048"/>
                  <a:gd name="connsiteX3" fmla="*/ 8163 w 684547"/>
                  <a:gd name="connsiteY3" fmla="*/ 489047 h 704048"/>
                  <a:gd name="connsiteX4" fmla="*/ 0 w 684547"/>
                  <a:gd name="connsiteY4" fmla="*/ 448616 h 704048"/>
                  <a:gd name="connsiteX5" fmla="*/ 189275 w 684547"/>
                  <a:gd name="connsiteY5" fmla="*/ 448616 h 704048"/>
                  <a:gd name="connsiteX6" fmla="*/ 208064 w 684547"/>
                  <a:gd name="connsiteY6" fmla="*/ 476483 h 704048"/>
                  <a:gd name="connsiteX7" fmla="*/ 332523 w 684547"/>
                  <a:gd name="connsiteY7" fmla="*/ 528036 h 704048"/>
                  <a:gd name="connsiteX8" fmla="*/ 508535 w 684547"/>
                  <a:gd name="connsiteY8" fmla="*/ 352024 h 704048"/>
                  <a:gd name="connsiteX9" fmla="*/ 332523 w 684547"/>
                  <a:gd name="connsiteY9" fmla="*/ 176012 h 704048"/>
                  <a:gd name="connsiteX10" fmla="*/ 208064 w 684547"/>
                  <a:gd name="connsiteY10" fmla="*/ 227565 h 704048"/>
                  <a:gd name="connsiteX11" fmla="*/ 189275 w 684547"/>
                  <a:gd name="connsiteY11" fmla="*/ 255433 h 704048"/>
                  <a:gd name="connsiteX12" fmla="*/ 0 w 684547"/>
                  <a:gd name="connsiteY12" fmla="*/ 255433 h 704048"/>
                  <a:gd name="connsiteX13" fmla="*/ 8163 w 684547"/>
                  <a:gd name="connsiteY13" fmla="*/ 215001 h 704048"/>
                  <a:gd name="connsiteX14" fmla="*/ 332523 w 684547"/>
                  <a:gd name="connsiteY14" fmla="*/ 0 h 7040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84547" h="704048">
                    <a:moveTo>
                      <a:pt x="332523" y="0"/>
                    </a:moveTo>
                    <a:cubicBezTo>
                      <a:pt x="526940" y="0"/>
                      <a:pt x="684547" y="157607"/>
                      <a:pt x="684547" y="352024"/>
                    </a:cubicBezTo>
                    <a:cubicBezTo>
                      <a:pt x="684547" y="546441"/>
                      <a:pt x="526940" y="704048"/>
                      <a:pt x="332523" y="704048"/>
                    </a:cubicBezTo>
                    <a:cubicBezTo>
                      <a:pt x="186711" y="704048"/>
                      <a:pt x="61603" y="615394"/>
                      <a:pt x="8163" y="489047"/>
                    </a:cubicBezTo>
                    <a:lnTo>
                      <a:pt x="0" y="448616"/>
                    </a:lnTo>
                    <a:lnTo>
                      <a:pt x="189275" y="448616"/>
                    </a:lnTo>
                    <a:lnTo>
                      <a:pt x="208064" y="476483"/>
                    </a:lnTo>
                    <a:cubicBezTo>
                      <a:pt x="239916" y="508335"/>
                      <a:pt x="283919" y="528036"/>
                      <a:pt x="332523" y="528036"/>
                    </a:cubicBezTo>
                    <a:cubicBezTo>
                      <a:pt x="429732" y="528036"/>
                      <a:pt x="508535" y="449233"/>
                      <a:pt x="508535" y="352024"/>
                    </a:cubicBezTo>
                    <a:cubicBezTo>
                      <a:pt x="508535" y="254815"/>
                      <a:pt x="429732" y="176012"/>
                      <a:pt x="332523" y="176012"/>
                    </a:cubicBezTo>
                    <a:cubicBezTo>
                      <a:pt x="283919" y="176012"/>
                      <a:pt x="239916" y="195713"/>
                      <a:pt x="208064" y="227565"/>
                    </a:cubicBezTo>
                    <a:lnTo>
                      <a:pt x="189275" y="255433"/>
                    </a:lnTo>
                    <a:lnTo>
                      <a:pt x="0" y="255433"/>
                    </a:lnTo>
                    <a:lnTo>
                      <a:pt x="8163" y="215001"/>
                    </a:lnTo>
                    <a:cubicBezTo>
                      <a:pt x="61603" y="88654"/>
                      <a:pt x="186711" y="0"/>
                      <a:pt x="332523" y="0"/>
                    </a:cubicBezTo>
                    <a:close/>
                  </a:path>
                </a:pathLst>
              </a:cu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 rot="2724804">
                <a:off x="2576334" y="1670566"/>
                <a:ext cx="1718720" cy="1699166"/>
                <a:chOff x="3394318" y="1584101"/>
                <a:chExt cx="1718720" cy="1699166"/>
              </a:xfrm>
              <a:grpFill/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3394318" y="15841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3546718" y="17365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3699118" y="18889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3851518" y="20413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4003918" y="21937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4156318" y="23461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4308718" y="24985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4461118" y="26509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4613518" y="28033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4765918" y="2955701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4984249" y="3154478"/>
                  <a:ext cx="128789" cy="128789"/>
                </a:xfrm>
                <a:prstGeom prst="ellipse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0922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0.53945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0.67695 -0.0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4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86914 0.001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5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8 0.00394 L 0.94636 -0.001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92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 1.85185E-6 L 0.39297 0.004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6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2076209" y="429909"/>
            <a:ext cx="7739122" cy="5535193"/>
            <a:chOff x="6057900" y="669701"/>
            <a:chExt cx="4559122" cy="3260786"/>
          </a:xfrm>
        </p:grpSpPr>
        <p:sp>
          <p:nvSpPr>
            <p:cNvPr id="5" name="Freeform 4"/>
            <p:cNvSpPr/>
            <p:nvPr/>
          </p:nvSpPr>
          <p:spPr>
            <a:xfrm>
              <a:off x="6057900" y="669701"/>
              <a:ext cx="4559122" cy="3260786"/>
            </a:xfrm>
            <a:custGeom>
              <a:avLst/>
              <a:gdLst>
                <a:gd name="connsiteX0" fmla="*/ 2279561 w 4559122"/>
                <a:gd name="connsiteY0" fmla="*/ 0 h 2964572"/>
                <a:gd name="connsiteX1" fmla="*/ 2296029 w 4559122"/>
                <a:gd name="connsiteY1" fmla="*/ 541 h 2964572"/>
                <a:gd name="connsiteX2" fmla="*/ 2296029 w 4559122"/>
                <a:gd name="connsiteY2" fmla="*/ 1171978 h 2964572"/>
                <a:gd name="connsiteX3" fmla="*/ 4508232 w 4559122"/>
                <a:gd name="connsiteY3" fmla="*/ 1171978 h 2964572"/>
                <a:gd name="connsiteX4" fmla="*/ 4512809 w 4559122"/>
                <a:gd name="connsiteY4" fmla="*/ 1183554 h 2964572"/>
                <a:gd name="connsiteX5" fmla="*/ 4559122 w 4559122"/>
                <a:gd name="connsiteY5" fmla="*/ 1482286 h 2964572"/>
                <a:gd name="connsiteX6" fmla="*/ 2279561 w 4559122"/>
                <a:gd name="connsiteY6" fmla="*/ 2964572 h 2964572"/>
                <a:gd name="connsiteX7" fmla="*/ 0 w 4559122"/>
                <a:gd name="connsiteY7" fmla="*/ 1482286 h 2964572"/>
                <a:gd name="connsiteX8" fmla="*/ 2279561 w 4559122"/>
                <a:gd name="connsiteY8" fmla="*/ 0 h 296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59122" h="2964572">
                  <a:moveTo>
                    <a:pt x="2279561" y="0"/>
                  </a:moveTo>
                  <a:lnTo>
                    <a:pt x="2296029" y="541"/>
                  </a:lnTo>
                  <a:lnTo>
                    <a:pt x="2296029" y="1171978"/>
                  </a:lnTo>
                  <a:lnTo>
                    <a:pt x="4508232" y="1171978"/>
                  </a:lnTo>
                  <a:lnTo>
                    <a:pt x="4512809" y="1183554"/>
                  </a:lnTo>
                  <a:cubicBezTo>
                    <a:pt x="4543175" y="1280047"/>
                    <a:pt x="4559122" y="1379956"/>
                    <a:pt x="4559122" y="1482286"/>
                  </a:cubicBezTo>
                  <a:cubicBezTo>
                    <a:pt x="4559122" y="2300930"/>
                    <a:pt x="3538528" y="2964572"/>
                    <a:pt x="2279561" y="2964572"/>
                  </a:cubicBezTo>
                  <a:cubicBezTo>
                    <a:pt x="1020594" y="2964572"/>
                    <a:pt x="0" y="2300930"/>
                    <a:pt x="0" y="1482286"/>
                  </a:cubicBezTo>
                  <a:cubicBezTo>
                    <a:pt x="0" y="663642"/>
                    <a:pt x="1020594" y="0"/>
                    <a:pt x="2279561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13144774">
              <a:off x="7942697" y="704247"/>
              <a:ext cx="865940" cy="1190699"/>
            </a:xfrm>
            <a:custGeom>
              <a:avLst/>
              <a:gdLst>
                <a:gd name="connsiteX0" fmla="*/ 681098 w 681098"/>
                <a:gd name="connsiteY0" fmla="*/ 1083765 h 1181112"/>
                <a:gd name="connsiteX1" fmla="*/ 525695 w 681098"/>
                <a:gd name="connsiteY1" fmla="*/ 1181112 h 1181112"/>
                <a:gd name="connsiteX2" fmla="*/ 0 w 681098"/>
                <a:gd name="connsiteY2" fmla="*/ 13276 h 1181112"/>
                <a:gd name="connsiteX3" fmla="*/ 8243 w 681098"/>
                <a:gd name="connsiteY3" fmla="*/ 0 h 118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1098" h="1181112">
                  <a:moveTo>
                    <a:pt x="681098" y="1083765"/>
                  </a:moveTo>
                  <a:lnTo>
                    <a:pt x="525695" y="1181112"/>
                  </a:lnTo>
                  <a:lnTo>
                    <a:pt x="0" y="13276"/>
                  </a:lnTo>
                  <a:lnTo>
                    <a:pt x="8243" y="0"/>
                  </a:lnTo>
                  <a:close/>
                </a:path>
              </a:pathLst>
            </a:cu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329366" y="681276"/>
              <a:ext cx="2241356" cy="1263271"/>
            </a:xfrm>
            <a:custGeom>
              <a:avLst/>
              <a:gdLst>
                <a:gd name="connsiteX0" fmla="*/ 218424 w 1953692"/>
                <a:gd name="connsiteY0" fmla="*/ 0 h 1294959"/>
                <a:gd name="connsiteX1" fmla="*/ 321304 w 1953692"/>
                <a:gd name="connsiteY1" fmla="*/ 11058 h 1294959"/>
                <a:gd name="connsiteX2" fmla="*/ 1938716 w 1953692"/>
                <a:gd name="connsiteY2" fmla="*/ 1216476 h 1294959"/>
                <a:gd name="connsiteX3" fmla="*/ 1953692 w 1953692"/>
                <a:gd name="connsiteY3" fmla="*/ 1294959 h 1294959"/>
                <a:gd name="connsiteX4" fmla="*/ 0 w 1953692"/>
                <a:gd name="connsiteY4" fmla="*/ 1294959 h 129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3692" h="1294959">
                  <a:moveTo>
                    <a:pt x="218424" y="0"/>
                  </a:moveTo>
                  <a:lnTo>
                    <a:pt x="321304" y="11058"/>
                  </a:lnTo>
                  <a:cubicBezTo>
                    <a:pt x="1137974" y="124838"/>
                    <a:pt x="1782534" y="605644"/>
                    <a:pt x="1938716" y="1216476"/>
                  </a:cubicBezTo>
                  <a:lnTo>
                    <a:pt x="1953692" y="1294959"/>
                  </a:lnTo>
                  <a:lnTo>
                    <a:pt x="0" y="1294959"/>
                  </a:ln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385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8" t="5870" r="6335"/>
          <a:stretch/>
        </p:blipFill>
        <p:spPr>
          <a:xfrm>
            <a:off x="0" y="1"/>
            <a:ext cx="7949381" cy="67510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78085" y="631065"/>
            <a:ext cx="1751526" cy="785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87578" y="1917657"/>
            <a:ext cx="5932539" cy="175432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Qwe‡Z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‡`L‡Z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cvw”Q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????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38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9673" y="3453618"/>
            <a:ext cx="7146388" cy="17543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1. 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evqygÛ‡ji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ZvcgvÎvi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PvU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© ˆ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Ki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3807" y="703384"/>
            <a:ext cx="7468186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8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82349"/>
            <a:ext cx="12070080" cy="67592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664811" y="811354"/>
            <a:ext cx="512882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1.‡g‡mvgÛj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811" y="1918252"/>
            <a:ext cx="858129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.evqygÛ‡ji †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wegvb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PjvPj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811" y="3914952"/>
            <a:ext cx="858129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.evqygÛj‡K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cÖavbZ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811" y="5925931"/>
            <a:ext cx="858129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4.AvqbgÛj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169395" y="182349"/>
            <a:ext cx="3113781" cy="2357654"/>
            <a:chOff x="7724903" y="366916"/>
            <a:chExt cx="2225981" cy="1685441"/>
          </a:xfrm>
        </p:grpSpPr>
        <p:sp>
          <p:nvSpPr>
            <p:cNvPr id="7" name="Cloud Callout 6"/>
            <p:cNvSpPr/>
            <p:nvPr/>
          </p:nvSpPr>
          <p:spPr>
            <a:xfrm rot="2127794">
              <a:off x="7888324" y="366916"/>
              <a:ext cx="1899140" cy="1685441"/>
            </a:xfrm>
            <a:prstGeom prst="cloud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724903" y="904532"/>
              <a:ext cx="2225981" cy="506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wPšÍv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K‡i</a:t>
              </a:r>
              <a:r>
                <a:rPr lang="en-US" sz="4000" dirty="0" smtClean="0">
                  <a:latin typeface="SutonnyMJ" pitchFamily="2" charset="0"/>
                  <a:cs typeface="SutonnyMJ" pitchFamily="2" charset="0"/>
                </a:rPr>
                <a:t> </a:t>
              </a:r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e‡jv</a:t>
              </a:r>
              <a:endParaRPr lang="en-US" sz="4000" dirty="0">
                <a:latin typeface="SutonnyMJ" pitchFamily="2" charset="0"/>
                <a:cs typeface="Sutonny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767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8123865" y="2207136"/>
            <a:ext cx="2250834" cy="4650864"/>
            <a:chOff x="9024425" y="-463537"/>
            <a:chExt cx="2250834" cy="4650864"/>
          </a:xfrm>
        </p:grpSpPr>
        <p:grpSp>
          <p:nvGrpSpPr>
            <p:cNvPr id="20" name="Group 19"/>
            <p:cNvGrpSpPr/>
            <p:nvPr/>
          </p:nvGrpSpPr>
          <p:grpSpPr>
            <a:xfrm>
              <a:off x="9024425" y="-463537"/>
              <a:ext cx="2250834" cy="4650864"/>
              <a:chOff x="8342143" y="422032"/>
              <a:chExt cx="2250834" cy="4650864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8342143" y="2883877"/>
                <a:ext cx="2222696" cy="2189019"/>
              </a:xfrm>
              <a:prstGeom prst="ellipse">
                <a:avLst/>
              </a:prstGeom>
              <a:gradFill>
                <a:gsLst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130000" r="50000" b="-3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8342143" y="2116814"/>
                <a:ext cx="2222696" cy="1312186"/>
              </a:xfrm>
              <a:custGeom>
                <a:avLst/>
                <a:gdLst>
                  <a:gd name="connsiteX0" fmla="*/ 1111348 w 2222696"/>
                  <a:gd name="connsiteY0" fmla="*/ 0 h 1312186"/>
                  <a:gd name="connsiteX1" fmla="*/ 2222696 w 2222696"/>
                  <a:gd name="connsiteY1" fmla="*/ 1094510 h 1312186"/>
                  <a:gd name="connsiteX2" fmla="*/ 2216958 w 2222696"/>
                  <a:gd name="connsiteY2" fmla="*/ 1206417 h 1312186"/>
                  <a:gd name="connsiteX3" fmla="*/ 2200568 w 2222696"/>
                  <a:gd name="connsiteY3" fmla="*/ 1312186 h 1312186"/>
                  <a:gd name="connsiteX4" fmla="*/ 2200118 w 2222696"/>
                  <a:gd name="connsiteY4" fmla="*/ 1309279 h 1312186"/>
                  <a:gd name="connsiteX5" fmla="*/ 1111348 w 2222696"/>
                  <a:gd name="connsiteY5" fmla="*/ 435351 h 1312186"/>
                  <a:gd name="connsiteX6" fmla="*/ 22579 w 2222696"/>
                  <a:gd name="connsiteY6" fmla="*/ 1309279 h 1312186"/>
                  <a:gd name="connsiteX7" fmla="*/ 22129 w 2222696"/>
                  <a:gd name="connsiteY7" fmla="*/ 1312186 h 1312186"/>
                  <a:gd name="connsiteX8" fmla="*/ 5738 w 2222696"/>
                  <a:gd name="connsiteY8" fmla="*/ 1206417 h 1312186"/>
                  <a:gd name="connsiteX9" fmla="*/ 0 w 2222696"/>
                  <a:gd name="connsiteY9" fmla="*/ 1094510 h 1312186"/>
                  <a:gd name="connsiteX10" fmla="*/ 1111348 w 2222696"/>
                  <a:gd name="connsiteY10" fmla="*/ 0 h 1312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22696" h="1312186">
                    <a:moveTo>
                      <a:pt x="1111348" y="0"/>
                    </a:moveTo>
                    <a:cubicBezTo>
                      <a:pt x="1725129" y="0"/>
                      <a:pt x="2222696" y="490029"/>
                      <a:pt x="2222696" y="1094510"/>
                    </a:cubicBezTo>
                    <a:cubicBezTo>
                      <a:pt x="2222696" y="1132290"/>
                      <a:pt x="2220753" y="1169623"/>
                      <a:pt x="2216958" y="1206417"/>
                    </a:cubicBezTo>
                    <a:lnTo>
                      <a:pt x="2200568" y="1312186"/>
                    </a:lnTo>
                    <a:lnTo>
                      <a:pt x="2200118" y="1309279"/>
                    </a:lnTo>
                    <a:cubicBezTo>
                      <a:pt x="2096489" y="810530"/>
                      <a:pt x="1648407" y="435351"/>
                      <a:pt x="1111348" y="435351"/>
                    </a:cubicBezTo>
                    <a:cubicBezTo>
                      <a:pt x="574290" y="435351"/>
                      <a:pt x="126208" y="810530"/>
                      <a:pt x="22579" y="1309279"/>
                    </a:cubicBezTo>
                    <a:lnTo>
                      <a:pt x="22129" y="1312186"/>
                    </a:lnTo>
                    <a:lnTo>
                      <a:pt x="5738" y="1206417"/>
                    </a:lnTo>
                    <a:cubicBezTo>
                      <a:pt x="1944" y="1169623"/>
                      <a:pt x="0" y="1132290"/>
                      <a:pt x="0" y="1094510"/>
                    </a:cubicBezTo>
                    <a:cubicBezTo>
                      <a:pt x="0" y="490029"/>
                      <a:pt x="497567" y="0"/>
                      <a:pt x="1111348" y="0"/>
                    </a:cubicBezTo>
                    <a:close/>
                  </a:path>
                </a:pathLst>
              </a:custGeom>
              <a:gradFill>
                <a:gsLst>
                  <a:gs pos="68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130000" r="50000" b="-3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8356212" y="1460721"/>
                <a:ext cx="2222696" cy="1312186"/>
              </a:xfrm>
              <a:custGeom>
                <a:avLst/>
                <a:gdLst>
                  <a:gd name="connsiteX0" fmla="*/ 1111348 w 2222696"/>
                  <a:gd name="connsiteY0" fmla="*/ 0 h 1312186"/>
                  <a:gd name="connsiteX1" fmla="*/ 2222696 w 2222696"/>
                  <a:gd name="connsiteY1" fmla="*/ 1094510 h 1312186"/>
                  <a:gd name="connsiteX2" fmla="*/ 2216958 w 2222696"/>
                  <a:gd name="connsiteY2" fmla="*/ 1206417 h 1312186"/>
                  <a:gd name="connsiteX3" fmla="*/ 2200568 w 2222696"/>
                  <a:gd name="connsiteY3" fmla="*/ 1312186 h 1312186"/>
                  <a:gd name="connsiteX4" fmla="*/ 2200118 w 2222696"/>
                  <a:gd name="connsiteY4" fmla="*/ 1309279 h 1312186"/>
                  <a:gd name="connsiteX5" fmla="*/ 1111348 w 2222696"/>
                  <a:gd name="connsiteY5" fmla="*/ 435351 h 1312186"/>
                  <a:gd name="connsiteX6" fmla="*/ 22579 w 2222696"/>
                  <a:gd name="connsiteY6" fmla="*/ 1309279 h 1312186"/>
                  <a:gd name="connsiteX7" fmla="*/ 22129 w 2222696"/>
                  <a:gd name="connsiteY7" fmla="*/ 1312186 h 1312186"/>
                  <a:gd name="connsiteX8" fmla="*/ 5738 w 2222696"/>
                  <a:gd name="connsiteY8" fmla="*/ 1206417 h 1312186"/>
                  <a:gd name="connsiteX9" fmla="*/ 0 w 2222696"/>
                  <a:gd name="connsiteY9" fmla="*/ 1094510 h 1312186"/>
                  <a:gd name="connsiteX10" fmla="*/ 1111348 w 2222696"/>
                  <a:gd name="connsiteY10" fmla="*/ 0 h 1312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22696" h="1312186">
                    <a:moveTo>
                      <a:pt x="1111348" y="0"/>
                    </a:moveTo>
                    <a:cubicBezTo>
                      <a:pt x="1725129" y="0"/>
                      <a:pt x="2222696" y="490029"/>
                      <a:pt x="2222696" y="1094510"/>
                    </a:cubicBezTo>
                    <a:cubicBezTo>
                      <a:pt x="2222696" y="1132290"/>
                      <a:pt x="2220753" y="1169623"/>
                      <a:pt x="2216958" y="1206417"/>
                    </a:cubicBezTo>
                    <a:lnTo>
                      <a:pt x="2200568" y="1312186"/>
                    </a:lnTo>
                    <a:lnTo>
                      <a:pt x="2200118" y="1309279"/>
                    </a:lnTo>
                    <a:cubicBezTo>
                      <a:pt x="2096489" y="810530"/>
                      <a:pt x="1648407" y="435351"/>
                      <a:pt x="1111348" y="435351"/>
                    </a:cubicBezTo>
                    <a:cubicBezTo>
                      <a:pt x="574290" y="435351"/>
                      <a:pt x="126208" y="810530"/>
                      <a:pt x="22579" y="1309279"/>
                    </a:cubicBezTo>
                    <a:lnTo>
                      <a:pt x="22129" y="1312186"/>
                    </a:lnTo>
                    <a:lnTo>
                      <a:pt x="5738" y="1206417"/>
                    </a:lnTo>
                    <a:cubicBezTo>
                      <a:pt x="1944" y="1169623"/>
                      <a:pt x="0" y="1132290"/>
                      <a:pt x="0" y="1094510"/>
                    </a:cubicBezTo>
                    <a:cubicBezTo>
                      <a:pt x="0" y="490029"/>
                      <a:pt x="497567" y="0"/>
                      <a:pt x="1111348" y="0"/>
                    </a:cubicBezTo>
                    <a:close/>
                  </a:path>
                </a:pathLst>
              </a:custGeom>
              <a:gradFill>
                <a:gsLst>
                  <a:gs pos="6000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130000" r="50000" b="-3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8370281" y="804628"/>
                <a:ext cx="2222696" cy="1312186"/>
              </a:xfrm>
              <a:custGeom>
                <a:avLst/>
                <a:gdLst>
                  <a:gd name="connsiteX0" fmla="*/ 1111348 w 2222696"/>
                  <a:gd name="connsiteY0" fmla="*/ 0 h 1312186"/>
                  <a:gd name="connsiteX1" fmla="*/ 2222696 w 2222696"/>
                  <a:gd name="connsiteY1" fmla="*/ 1094510 h 1312186"/>
                  <a:gd name="connsiteX2" fmla="*/ 2216958 w 2222696"/>
                  <a:gd name="connsiteY2" fmla="*/ 1206417 h 1312186"/>
                  <a:gd name="connsiteX3" fmla="*/ 2200568 w 2222696"/>
                  <a:gd name="connsiteY3" fmla="*/ 1312186 h 1312186"/>
                  <a:gd name="connsiteX4" fmla="*/ 2200118 w 2222696"/>
                  <a:gd name="connsiteY4" fmla="*/ 1309279 h 1312186"/>
                  <a:gd name="connsiteX5" fmla="*/ 1111348 w 2222696"/>
                  <a:gd name="connsiteY5" fmla="*/ 435351 h 1312186"/>
                  <a:gd name="connsiteX6" fmla="*/ 22579 w 2222696"/>
                  <a:gd name="connsiteY6" fmla="*/ 1309279 h 1312186"/>
                  <a:gd name="connsiteX7" fmla="*/ 22129 w 2222696"/>
                  <a:gd name="connsiteY7" fmla="*/ 1312186 h 1312186"/>
                  <a:gd name="connsiteX8" fmla="*/ 5738 w 2222696"/>
                  <a:gd name="connsiteY8" fmla="*/ 1206417 h 1312186"/>
                  <a:gd name="connsiteX9" fmla="*/ 0 w 2222696"/>
                  <a:gd name="connsiteY9" fmla="*/ 1094510 h 1312186"/>
                  <a:gd name="connsiteX10" fmla="*/ 1111348 w 2222696"/>
                  <a:gd name="connsiteY10" fmla="*/ 0 h 1312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22696" h="1312186">
                    <a:moveTo>
                      <a:pt x="1111348" y="0"/>
                    </a:moveTo>
                    <a:cubicBezTo>
                      <a:pt x="1725129" y="0"/>
                      <a:pt x="2222696" y="490029"/>
                      <a:pt x="2222696" y="1094510"/>
                    </a:cubicBezTo>
                    <a:cubicBezTo>
                      <a:pt x="2222696" y="1132290"/>
                      <a:pt x="2220753" y="1169623"/>
                      <a:pt x="2216958" y="1206417"/>
                    </a:cubicBezTo>
                    <a:lnTo>
                      <a:pt x="2200568" y="1312186"/>
                    </a:lnTo>
                    <a:lnTo>
                      <a:pt x="2200118" y="1309279"/>
                    </a:lnTo>
                    <a:cubicBezTo>
                      <a:pt x="2096489" y="810530"/>
                      <a:pt x="1648407" y="435351"/>
                      <a:pt x="1111348" y="435351"/>
                    </a:cubicBezTo>
                    <a:cubicBezTo>
                      <a:pt x="574290" y="435351"/>
                      <a:pt x="126208" y="810530"/>
                      <a:pt x="22579" y="1309279"/>
                    </a:cubicBezTo>
                    <a:lnTo>
                      <a:pt x="22129" y="1312186"/>
                    </a:lnTo>
                    <a:lnTo>
                      <a:pt x="5738" y="1206417"/>
                    </a:lnTo>
                    <a:cubicBezTo>
                      <a:pt x="1944" y="1169623"/>
                      <a:pt x="0" y="1132290"/>
                      <a:pt x="0" y="1094510"/>
                    </a:cubicBezTo>
                    <a:cubicBezTo>
                      <a:pt x="0" y="490029"/>
                      <a:pt x="497567" y="0"/>
                      <a:pt x="1111348" y="0"/>
                    </a:cubicBezTo>
                    <a:close/>
                  </a:path>
                </a:pathLst>
              </a:custGeom>
              <a:gradFill>
                <a:gsLst>
                  <a:gs pos="5800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130000" r="50000" b="-30000"/>
                </a:path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Arrow Connector 11"/>
              <p:cNvCxnSpPr>
                <a:stCxn id="4" idx="0"/>
              </p:cNvCxnSpPr>
              <p:nvPr/>
            </p:nvCxnSpPr>
            <p:spPr>
              <a:xfrm flipV="1">
                <a:off x="9453491" y="422032"/>
                <a:ext cx="28138" cy="246184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9439424" y="2907136"/>
              <a:ext cx="13927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SutonnyMJ" pitchFamily="2" charset="0"/>
                  <a:cs typeface="SutonnyMJ" pitchFamily="2" charset="0"/>
                </a:rPr>
                <a:t>c„w_ex</a:t>
              </a:r>
              <a:endParaRPr lang="en-US" sz="3200" dirty="0"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49468" y="1138693"/>
            <a:ext cx="5908432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1.mg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gÛj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9468" y="1932464"/>
            <a:ext cx="588029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2.Avgv‡`i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eu‡P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evqygÛjxq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 G ¯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Í‡ii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7606" y="2959504"/>
            <a:ext cx="588029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3.evqygÛ‡ji ¯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mshyw³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wK?gnvk~b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c„w_ex‡K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iÿvi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Í‡ii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9468" y="4326062"/>
                <a:ext cx="5880294" cy="230832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4.GKwU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Gjwc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wR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M¨vm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wmwjÛv‡I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8.568 kg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cÖ‡cb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Ges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6.432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kg</a:t>
                </a:r>
                <a:r>
                  <a:rPr lang="en-US" sz="24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weD‡Ub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Av‡Q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|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cÖ‡cÖb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I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weD‡U‡bi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`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nb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Zvc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h_v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µ‡g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2150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kg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Ges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2650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kg mol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| †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Kvb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cwiev‡I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ivbœvi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Kv‡R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cÖwZw`b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23751.3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kg</a:t>
                </a:r>
                <a:r>
                  <a:rPr lang="en-US" sz="2400" dirty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mol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Zvckw³i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cÖ‡qvRb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n‡j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wmwjÛviwU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w`‡q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H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cwiev‡ii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KZw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`‡b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ivbœv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KvR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400" dirty="0" err="1" smtClean="0">
                    <a:latin typeface="SutonnyMJ" pitchFamily="2" charset="0"/>
                    <a:cs typeface="SutonnyMJ" pitchFamily="2" charset="0"/>
                  </a:rPr>
                  <a:t>Pj‡e</a:t>
                </a:r>
                <a:r>
                  <a:rPr lang="en-US" sz="2400" dirty="0" smtClean="0">
                    <a:latin typeface="SutonnyMJ" pitchFamily="2" charset="0"/>
                    <a:cs typeface="SutonnyMJ" pitchFamily="2" charset="0"/>
                  </a:rPr>
                  <a:t>?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68" y="4326062"/>
                <a:ext cx="5880294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1553" t="-2632" r="-1553" b="-500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4220399" y="24644"/>
            <a:ext cx="3305816" cy="1046586"/>
            <a:chOff x="4220399" y="115424"/>
            <a:chExt cx="3305816" cy="104658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0399" y="115424"/>
              <a:ext cx="1195663" cy="1046586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5556738" y="422032"/>
              <a:ext cx="1969477" cy="70788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latin typeface="SutonnyMJ" pitchFamily="2" charset="0"/>
                  <a:cs typeface="SutonnyMJ" pitchFamily="2" charset="0"/>
                </a:rPr>
                <a:t>KvR</a:t>
              </a:r>
              <a:endParaRPr lang="en-US" sz="4000" dirty="0">
                <a:latin typeface="SutonnyMJ" pitchFamily="2" charset="0"/>
                <a:cs typeface="SutonnyMJ" pitchFamily="2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526215" y="1178951"/>
            <a:ext cx="4206240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b‡Pi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QwewU</a:t>
            </a:r>
            <a:r>
              <a:rPr lang="en-US" sz="2800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†`‡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vI</a:t>
            </a:r>
            <a:endParaRPr lang="en-US" sz="2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06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1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064" y="1543868"/>
            <a:ext cx="714638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>
                <a:latin typeface="SutonnyMJ" pitchFamily="2" charset="0"/>
                <a:cs typeface="SutonnyMJ" pitchFamily="2" charset="0"/>
              </a:rPr>
              <a:t>a</a:t>
            </a:r>
            <a:r>
              <a:rPr lang="en-US" sz="23900" dirty="0" err="1" smtClean="0">
                <a:latin typeface="SutonnyMJ" pitchFamily="2" charset="0"/>
                <a:cs typeface="SutonnyMJ" pitchFamily="2" charset="0"/>
              </a:rPr>
              <a:t>b¨ev</a:t>
            </a:r>
            <a:r>
              <a:rPr lang="en-US" sz="239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239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6098" y="3587262"/>
            <a:ext cx="5472333" cy="2862322"/>
          </a:xfrm>
          <a:prstGeom prst="rect">
            <a:avLst/>
          </a:prstGeom>
          <a:gradFill>
            <a:gsLst>
              <a:gs pos="0">
                <a:srgbClr val="FFFF00"/>
              </a:gs>
              <a:gs pos="46000">
                <a:schemeClr val="accent1">
                  <a:lumMod val="45000"/>
                  <a:lumOff val="55000"/>
                </a:schemeClr>
              </a:gs>
              <a:gs pos="72000">
                <a:srgbClr val="92D050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</a:gradFill>
          <a:effectLst>
            <a:softEdge rad="63500"/>
          </a:effectLst>
          <a:scene3d>
            <a:camera prst="obliqueBottom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ivwKeyj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nvmvb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imvqb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Ck¦iMÄ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AvBwWqvj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K‡jR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‡gvev:01768-282597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E-mail:rakibulh1996@gmail.com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379" y="950812"/>
            <a:ext cx="2028846" cy="2478188"/>
          </a:xfrm>
          <a:prstGeom prst="rect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777" y="1031217"/>
            <a:ext cx="1636540" cy="2341511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245175" y="3699803"/>
            <a:ext cx="5739666" cy="28623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imvqb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Øv`k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01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: 50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wgwbU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10.06.2021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262284" y="19877"/>
            <a:ext cx="3628103" cy="2310368"/>
            <a:chOff x="4614203" y="19877"/>
            <a:chExt cx="2954217" cy="1724515"/>
          </a:xfrm>
        </p:grpSpPr>
        <p:sp>
          <p:nvSpPr>
            <p:cNvPr id="5" name="Freeform 4"/>
            <p:cNvSpPr/>
            <p:nvPr/>
          </p:nvSpPr>
          <p:spPr>
            <a:xfrm rot="16200000">
              <a:off x="5229054" y="-594974"/>
              <a:ext cx="1724515" cy="2954217"/>
            </a:xfrm>
            <a:custGeom>
              <a:avLst/>
              <a:gdLst>
                <a:gd name="connsiteX0" fmla="*/ 1252332 w 1252332"/>
                <a:gd name="connsiteY0" fmla="*/ 0 h 2267823"/>
                <a:gd name="connsiteX1" fmla="*/ 1252332 w 1252332"/>
                <a:gd name="connsiteY1" fmla="*/ 2267823 h 2267823"/>
                <a:gd name="connsiteX2" fmla="*/ 0 w 1252332"/>
                <a:gd name="connsiteY2" fmla="*/ 1133912 h 226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2332" h="2267823">
                  <a:moveTo>
                    <a:pt x="1252332" y="0"/>
                  </a:moveTo>
                  <a:lnTo>
                    <a:pt x="1252332" y="2267823"/>
                  </a:lnTo>
                  <a:lnTo>
                    <a:pt x="0" y="113391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chemeClr val="accent1">
                    <a:lumMod val="45000"/>
                    <a:lumOff val="55000"/>
                  </a:schemeClr>
                </a:gs>
                <a:gs pos="4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59791" y="239151"/>
              <a:ext cx="1463040" cy="574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cwiwPwZ</a:t>
              </a:r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305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609" y="135600"/>
            <a:ext cx="11119398" cy="6364897"/>
          </a:xfrm>
          <a:prstGeom prst="rect">
            <a:avLst/>
          </a:prstGeom>
          <a:gradFill>
            <a:gsLst>
              <a:gs pos="39000">
                <a:srgbClr val="7EABD4"/>
              </a:gs>
              <a:gs pos="23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oon 8"/>
          <p:cNvSpPr/>
          <p:nvPr/>
        </p:nvSpPr>
        <p:spPr>
          <a:xfrm rot="5400000">
            <a:off x="4889537" y="-234139"/>
            <a:ext cx="1782776" cy="11119396"/>
          </a:xfrm>
          <a:prstGeom prst="mo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3281" y="237155"/>
            <a:ext cx="10025689" cy="492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Earth’s Atmosphere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11132" y="1472953"/>
            <a:ext cx="197476" cy="121861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40258" y="719916"/>
            <a:ext cx="197476" cy="121861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31559" y="1241726"/>
            <a:ext cx="197476" cy="121861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687444" y="1519821"/>
            <a:ext cx="197476" cy="121861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13758" y="1110495"/>
            <a:ext cx="197476" cy="121861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07373" y="1147992"/>
            <a:ext cx="197476" cy="121861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778510" y="1391711"/>
            <a:ext cx="197476" cy="121861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69384" y="1879157"/>
            <a:ext cx="197476" cy="121861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33710" y="1290519"/>
            <a:ext cx="11119396" cy="1782776"/>
            <a:chOff x="3502855" y="2656561"/>
            <a:chExt cx="5148773" cy="1337729"/>
          </a:xfrm>
        </p:grpSpPr>
        <p:sp>
          <p:nvSpPr>
            <p:cNvPr id="7" name="Moon 6"/>
            <p:cNvSpPr/>
            <p:nvPr/>
          </p:nvSpPr>
          <p:spPr>
            <a:xfrm rot="5400000">
              <a:off x="5408377" y="751039"/>
              <a:ext cx="1337729" cy="5148773"/>
            </a:xfrm>
            <a:prstGeom prst="moo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03217" y="2923434"/>
              <a:ext cx="18561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Exosphere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1229" y="2993713"/>
            <a:ext cx="11119396" cy="1782776"/>
            <a:chOff x="3516923" y="3869137"/>
            <a:chExt cx="5148773" cy="1337729"/>
          </a:xfrm>
        </p:grpSpPr>
        <p:sp>
          <p:nvSpPr>
            <p:cNvPr id="8" name="Moon 7"/>
            <p:cNvSpPr/>
            <p:nvPr/>
          </p:nvSpPr>
          <p:spPr>
            <a:xfrm rot="5400000">
              <a:off x="5422445" y="1963615"/>
              <a:ext cx="1337729" cy="5148773"/>
            </a:xfrm>
            <a:prstGeom prst="moon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23217" y="3889223"/>
              <a:ext cx="14231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Mesosphere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30107" y="4454865"/>
            <a:ext cx="10025689" cy="492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Troposphere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2496" y="2407729"/>
            <a:ext cx="3460891" cy="492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Thermosphere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78303" y="3915771"/>
            <a:ext cx="3471018" cy="492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Stratosphere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09" y="4544928"/>
            <a:ext cx="11053578" cy="190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92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11" y="1678197"/>
            <a:ext cx="5025206" cy="318975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052" y="1536112"/>
            <a:ext cx="4563932" cy="33318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19438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3222" y="1384596"/>
            <a:ext cx="7618957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cviবে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3223" y="2354687"/>
            <a:ext cx="990080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evqygÛ‡ji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Dcv`vbmg~n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3222" y="3417871"/>
            <a:ext cx="9900803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2.evqygÛ‡ji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mg~‡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Zv‡ci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3223" y="5220242"/>
            <a:ext cx="9900802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SutonnyMJ" pitchFamily="2" charset="0"/>
                <a:cs typeface="SutonnyMJ" pitchFamily="2" charset="0"/>
              </a:rPr>
              <a:t>৩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.evqygÛ‡ji ¸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¡/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8421" y="120762"/>
            <a:ext cx="7618957" cy="830997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22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5580" y="28354"/>
            <a:ext cx="10844135" cy="670527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39700">
              <a:schemeClr val="accent1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2197672">
            <a:off x="430201" y="4416537"/>
            <a:ext cx="5565291" cy="1350280"/>
          </a:xfrm>
          <a:custGeom>
            <a:avLst/>
            <a:gdLst>
              <a:gd name="connsiteX0" fmla="*/ 179175 w 4111130"/>
              <a:gd name="connsiteY0" fmla="*/ 514551 h 1167073"/>
              <a:gd name="connsiteX1" fmla="*/ 2006350 w 4111130"/>
              <a:gd name="connsiteY1" fmla="*/ 0 h 1167073"/>
              <a:gd name="connsiteX2" fmla="*/ 4110783 w 4111130"/>
              <a:gd name="connsiteY2" fmla="*/ 820021 h 1167073"/>
              <a:gd name="connsiteX3" fmla="*/ 4111130 w 4111130"/>
              <a:gd name="connsiteY3" fmla="*/ 820736 h 1167073"/>
              <a:gd name="connsiteX4" fmla="*/ 3645260 w 4111130"/>
              <a:gd name="connsiteY4" fmla="*/ 1167073 h 1167073"/>
              <a:gd name="connsiteX5" fmla="*/ 3626311 w 4111130"/>
              <a:gd name="connsiteY5" fmla="*/ 1167073 h 1167073"/>
              <a:gd name="connsiteX6" fmla="*/ 2006350 w 4111130"/>
              <a:gd name="connsiteY6" fmla="*/ 583537 h 1167073"/>
              <a:gd name="connsiteX7" fmla="*/ 386389 w 4111130"/>
              <a:gd name="connsiteY7" fmla="*/ 1167073 h 1167073"/>
              <a:gd name="connsiteX8" fmla="*/ 358021 w 4111130"/>
              <a:gd name="connsiteY8" fmla="*/ 1167073 h 1167073"/>
              <a:gd name="connsiteX9" fmla="*/ 0 w 4111130"/>
              <a:gd name="connsiteY9" fmla="*/ 685487 h 1167073"/>
              <a:gd name="connsiteX10" fmla="*/ 20141 w 4111130"/>
              <a:gd name="connsiteY10" fmla="*/ 661098 h 1167073"/>
              <a:gd name="connsiteX11" fmla="*/ 179175 w 4111130"/>
              <a:gd name="connsiteY11" fmla="*/ 514551 h 116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11130" h="1167073">
                <a:moveTo>
                  <a:pt x="179175" y="514551"/>
                </a:moveTo>
                <a:cubicBezTo>
                  <a:pt x="575160" y="204108"/>
                  <a:pt x="1245751" y="0"/>
                  <a:pt x="2006350" y="0"/>
                </a:cubicBezTo>
                <a:cubicBezTo>
                  <a:pt x="2995129" y="0"/>
                  <a:pt x="3831795" y="344942"/>
                  <a:pt x="4110783" y="820021"/>
                </a:cubicBezTo>
                <a:lnTo>
                  <a:pt x="4111130" y="820736"/>
                </a:lnTo>
                <a:lnTo>
                  <a:pt x="3645260" y="1167073"/>
                </a:lnTo>
                <a:lnTo>
                  <a:pt x="3626311" y="1167073"/>
                </a:lnTo>
                <a:cubicBezTo>
                  <a:pt x="3626311" y="844795"/>
                  <a:pt x="2901030" y="583537"/>
                  <a:pt x="2006350" y="583537"/>
                </a:cubicBezTo>
                <a:cubicBezTo>
                  <a:pt x="1111670" y="583537"/>
                  <a:pt x="386389" y="844795"/>
                  <a:pt x="386389" y="1167073"/>
                </a:cubicBezTo>
                <a:lnTo>
                  <a:pt x="358021" y="1167073"/>
                </a:lnTo>
                <a:lnTo>
                  <a:pt x="0" y="685487"/>
                </a:lnTo>
                <a:lnTo>
                  <a:pt x="20141" y="661098"/>
                </a:lnTo>
                <a:cubicBezTo>
                  <a:pt x="66558" y="610077"/>
                  <a:pt x="119777" y="561117"/>
                  <a:pt x="179175" y="51455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736847">
            <a:off x="-2786616" y="4715098"/>
            <a:ext cx="6564529" cy="3487552"/>
          </a:xfrm>
          <a:prstGeom prst="arc">
            <a:avLst>
              <a:gd name="adj1" fmla="val 16200000"/>
              <a:gd name="adj2" fmla="val 21154174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86849" y="5267756"/>
            <a:ext cx="2319928" cy="1448069"/>
          </a:xfrm>
          <a:custGeom>
            <a:avLst/>
            <a:gdLst>
              <a:gd name="connsiteX0" fmla="*/ 0 w 1629773"/>
              <a:gd name="connsiteY0" fmla="*/ 0 h 1251594"/>
              <a:gd name="connsiteX1" fmla="*/ 127569 w 1629773"/>
              <a:gd name="connsiteY1" fmla="*/ 5260 h 1251594"/>
              <a:gd name="connsiteX2" fmla="*/ 1612983 w 1629773"/>
              <a:gd name="connsiteY2" fmla="*/ 1171387 h 1251594"/>
              <a:gd name="connsiteX3" fmla="*/ 1629773 w 1629773"/>
              <a:gd name="connsiteY3" fmla="*/ 1251594 h 1251594"/>
              <a:gd name="connsiteX4" fmla="*/ 0 w 1629773"/>
              <a:gd name="connsiteY4" fmla="*/ 1251594 h 1251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773" h="1251594">
                <a:moveTo>
                  <a:pt x="0" y="0"/>
                </a:moveTo>
                <a:lnTo>
                  <a:pt x="127569" y="5260"/>
                </a:lnTo>
                <a:cubicBezTo>
                  <a:pt x="848144" y="64941"/>
                  <a:pt x="1448167" y="535514"/>
                  <a:pt x="1612983" y="1171387"/>
                </a:cubicBezTo>
                <a:lnTo>
                  <a:pt x="1629773" y="1251594"/>
                </a:lnTo>
                <a:lnTo>
                  <a:pt x="0" y="125159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86953" y="6037824"/>
            <a:ext cx="6652762" cy="488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24705" y="5569857"/>
            <a:ext cx="6843197" cy="67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36779" y="4864792"/>
            <a:ext cx="7602936" cy="182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42998" y="5233514"/>
            <a:ext cx="7143949" cy="365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91602" y="6443029"/>
            <a:ext cx="6548113" cy="158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68247" y="4412841"/>
            <a:ext cx="8271468" cy="529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06501" y="4003320"/>
            <a:ext cx="9033214" cy="162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47177" y="3559798"/>
            <a:ext cx="108925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95580" y="3110040"/>
            <a:ext cx="10844135" cy="466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86849" y="2751440"/>
            <a:ext cx="10852866" cy="2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86849" y="2333962"/>
            <a:ext cx="10852866" cy="15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86849" y="1872746"/>
            <a:ext cx="10852866" cy="15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86849" y="1411530"/>
            <a:ext cx="10852866" cy="15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86849" y="950313"/>
            <a:ext cx="10852866" cy="15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86849" y="489097"/>
            <a:ext cx="10852866" cy="15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18238" y="489097"/>
            <a:ext cx="512033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nvB‡Wªv‡Rb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Íi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7174" y="1617428"/>
            <a:ext cx="471577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nwjqvg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Íi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73889" y="3120873"/>
            <a:ext cx="700538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cvigvbweK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Aw·‡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 ¯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Íi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10626" y="4691321"/>
            <a:ext cx="316247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elg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gÛj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1551022">
            <a:off x="1169074" y="4944590"/>
            <a:ext cx="198663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mggÛj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29205" y="6028952"/>
            <a:ext cx="2802137" cy="830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cvigvbweK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bvB‡Uªv‡Rb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¯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Íi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3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29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 rot="16200000">
            <a:off x="3186334" y="-2105929"/>
            <a:ext cx="2431451" cy="8034215"/>
          </a:xfrm>
          <a:custGeom>
            <a:avLst/>
            <a:gdLst>
              <a:gd name="connsiteX0" fmla="*/ 1311814 w 1311814"/>
              <a:gd name="connsiteY0" fmla="*/ 3403694 h 6807388"/>
              <a:gd name="connsiteX1" fmla="*/ 129391 w 1311814"/>
              <a:gd name="connsiteY1" fmla="*/ 6790500 h 6807388"/>
              <a:gd name="connsiteX2" fmla="*/ 0 w 1311814"/>
              <a:gd name="connsiteY2" fmla="*/ 6807388 h 6807388"/>
              <a:gd name="connsiteX3" fmla="*/ 0 w 1311814"/>
              <a:gd name="connsiteY3" fmla="*/ 0 h 6807388"/>
              <a:gd name="connsiteX4" fmla="*/ 129391 w 1311814"/>
              <a:gd name="connsiteY4" fmla="*/ 16889 h 6807388"/>
              <a:gd name="connsiteX5" fmla="*/ 1311814 w 1311814"/>
              <a:gd name="connsiteY5" fmla="*/ 3403694 h 680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814" h="6807388">
                <a:moveTo>
                  <a:pt x="1311814" y="3403694"/>
                </a:moveTo>
                <a:cubicBezTo>
                  <a:pt x="1311814" y="5166370"/>
                  <a:pt x="793541" y="6616161"/>
                  <a:pt x="129391" y="6790500"/>
                </a:cubicBezTo>
                <a:lnTo>
                  <a:pt x="0" y="6807388"/>
                </a:lnTo>
                <a:lnTo>
                  <a:pt x="0" y="0"/>
                </a:lnTo>
                <a:lnTo>
                  <a:pt x="129391" y="16889"/>
                </a:lnTo>
                <a:cubicBezTo>
                  <a:pt x="793541" y="191227"/>
                  <a:pt x="1311814" y="1641018"/>
                  <a:pt x="1311814" y="3403694"/>
                </a:cubicBezTo>
                <a:close/>
              </a:path>
            </a:pathLst>
          </a:custGeom>
          <a:gradFill>
            <a:gsLst>
              <a:gs pos="54000">
                <a:schemeClr val="accent1">
                  <a:lumMod val="75000"/>
                </a:schemeClr>
              </a:gs>
              <a:gs pos="86000">
                <a:schemeClr val="accent1">
                  <a:lumMod val="5000"/>
                  <a:lumOff val="95000"/>
                </a:schemeClr>
              </a:gs>
              <a:gs pos="2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6" name="Freeform 5"/>
          <p:cNvSpPr/>
          <p:nvPr/>
        </p:nvSpPr>
        <p:spPr>
          <a:xfrm rot="16200000">
            <a:off x="3186334" y="-1103040"/>
            <a:ext cx="2431450" cy="8034215"/>
          </a:xfrm>
          <a:custGeom>
            <a:avLst/>
            <a:gdLst>
              <a:gd name="connsiteX0" fmla="*/ 1311814 w 1311814"/>
              <a:gd name="connsiteY0" fmla="*/ 3403694 h 6807388"/>
              <a:gd name="connsiteX1" fmla="*/ 129391 w 1311814"/>
              <a:gd name="connsiteY1" fmla="*/ 6790500 h 6807388"/>
              <a:gd name="connsiteX2" fmla="*/ 0 w 1311814"/>
              <a:gd name="connsiteY2" fmla="*/ 6807388 h 6807388"/>
              <a:gd name="connsiteX3" fmla="*/ 0 w 1311814"/>
              <a:gd name="connsiteY3" fmla="*/ 0 h 6807388"/>
              <a:gd name="connsiteX4" fmla="*/ 129391 w 1311814"/>
              <a:gd name="connsiteY4" fmla="*/ 16889 h 6807388"/>
              <a:gd name="connsiteX5" fmla="*/ 1311814 w 1311814"/>
              <a:gd name="connsiteY5" fmla="*/ 3403694 h 680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814" h="6807388">
                <a:moveTo>
                  <a:pt x="1311814" y="3403694"/>
                </a:moveTo>
                <a:cubicBezTo>
                  <a:pt x="1311814" y="5166370"/>
                  <a:pt x="793541" y="6616161"/>
                  <a:pt x="129391" y="6790500"/>
                </a:cubicBezTo>
                <a:lnTo>
                  <a:pt x="0" y="6807388"/>
                </a:lnTo>
                <a:lnTo>
                  <a:pt x="0" y="0"/>
                </a:lnTo>
                <a:lnTo>
                  <a:pt x="129391" y="16889"/>
                </a:lnTo>
                <a:cubicBezTo>
                  <a:pt x="793541" y="191227"/>
                  <a:pt x="1311814" y="1641018"/>
                  <a:pt x="1311814" y="3403694"/>
                </a:cubicBezTo>
                <a:close/>
              </a:path>
            </a:pathLst>
          </a:custGeom>
          <a:gradFill>
            <a:gsLst>
              <a:gs pos="74000">
                <a:schemeClr val="bg1">
                  <a:lumMod val="95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3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7" name="Freeform 6"/>
          <p:cNvSpPr/>
          <p:nvPr/>
        </p:nvSpPr>
        <p:spPr>
          <a:xfrm rot="16200000">
            <a:off x="3186334" y="-100151"/>
            <a:ext cx="2431450" cy="8034215"/>
          </a:xfrm>
          <a:custGeom>
            <a:avLst/>
            <a:gdLst>
              <a:gd name="connsiteX0" fmla="*/ 1311814 w 1311814"/>
              <a:gd name="connsiteY0" fmla="*/ 3403694 h 6807388"/>
              <a:gd name="connsiteX1" fmla="*/ 129391 w 1311814"/>
              <a:gd name="connsiteY1" fmla="*/ 6790500 h 6807388"/>
              <a:gd name="connsiteX2" fmla="*/ 0 w 1311814"/>
              <a:gd name="connsiteY2" fmla="*/ 6807388 h 6807388"/>
              <a:gd name="connsiteX3" fmla="*/ 0 w 1311814"/>
              <a:gd name="connsiteY3" fmla="*/ 0 h 6807388"/>
              <a:gd name="connsiteX4" fmla="*/ 129391 w 1311814"/>
              <a:gd name="connsiteY4" fmla="*/ 16889 h 6807388"/>
              <a:gd name="connsiteX5" fmla="*/ 1311814 w 1311814"/>
              <a:gd name="connsiteY5" fmla="*/ 3403694 h 680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814" h="6807388">
                <a:moveTo>
                  <a:pt x="1311814" y="3403694"/>
                </a:moveTo>
                <a:cubicBezTo>
                  <a:pt x="1311814" y="5166370"/>
                  <a:pt x="793541" y="6616161"/>
                  <a:pt x="129391" y="6790500"/>
                </a:cubicBezTo>
                <a:lnTo>
                  <a:pt x="0" y="6807388"/>
                </a:lnTo>
                <a:lnTo>
                  <a:pt x="0" y="0"/>
                </a:lnTo>
                <a:lnTo>
                  <a:pt x="129391" y="16889"/>
                </a:lnTo>
                <a:cubicBezTo>
                  <a:pt x="793541" y="191227"/>
                  <a:pt x="1311814" y="1641018"/>
                  <a:pt x="1311814" y="3403694"/>
                </a:cubicBezTo>
                <a:close/>
              </a:path>
            </a:pathLst>
          </a:custGeom>
          <a:gradFill>
            <a:gsLst>
              <a:gs pos="46000">
                <a:schemeClr val="tx2">
                  <a:lumMod val="40000"/>
                  <a:lumOff val="60000"/>
                </a:schemeClr>
              </a:gs>
              <a:gs pos="71000">
                <a:schemeClr val="accent3">
                  <a:lumMod val="20000"/>
                  <a:lumOff val="80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8" name="Freeform 7"/>
          <p:cNvSpPr/>
          <p:nvPr/>
        </p:nvSpPr>
        <p:spPr>
          <a:xfrm rot="16200000">
            <a:off x="3186334" y="902738"/>
            <a:ext cx="2431450" cy="8034215"/>
          </a:xfrm>
          <a:custGeom>
            <a:avLst/>
            <a:gdLst>
              <a:gd name="connsiteX0" fmla="*/ 1311814 w 1311814"/>
              <a:gd name="connsiteY0" fmla="*/ 3403694 h 6807388"/>
              <a:gd name="connsiteX1" fmla="*/ 129391 w 1311814"/>
              <a:gd name="connsiteY1" fmla="*/ 6790500 h 6807388"/>
              <a:gd name="connsiteX2" fmla="*/ 0 w 1311814"/>
              <a:gd name="connsiteY2" fmla="*/ 6807388 h 6807388"/>
              <a:gd name="connsiteX3" fmla="*/ 0 w 1311814"/>
              <a:gd name="connsiteY3" fmla="*/ 0 h 6807388"/>
              <a:gd name="connsiteX4" fmla="*/ 129391 w 1311814"/>
              <a:gd name="connsiteY4" fmla="*/ 16889 h 6807388"/>
              <a:gd name="connsiteX5" fmla="*/ 1311814 w 1311814"/>
              <a:gd name="connsiteY5" fmla="*/ 3403694 h 680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1814" h="6807388">
                <a:moveTo>
                  <a:pt x="1311814" y="3403694"/>
                </a:moveTo>
                <a:cubicBezTo>
                  <a:pt x="1311814" y="5166370"/>
                  <a:pt x="793541" y="6616161"/>
                  <a:pt x="129391" y="6790500"/>
                </a:cubicBezTo>
                <a:lnTo>
                  <a:pt x="0" y="6807388"/>
                </a:lnTo>
                <a:lnTo>
                  <a:pt x="0" y="0"/>
                </a:lnTo>
                <a:lnTo>
                  <a:pt x="129391" y="16889"/>
                </a:lnTo>
                <a:cubicBezTo>
                  <a:pt x="793541" y="191227"/>
                  <a:pt x="1311814" y="1641018"/>
                  <a:pt x="1311814" y="3403694"/>
                </a:cubicBezTo>
                <a:close/>
              </a:path>
            </a:pathLst>
          </a:custGeom>
          <a:gradFill>
            <a:gsLst>
              <a:gs pos="24000">
                <a:schemeClr val="accent6">
                  <a:lumMod val="40000"/>
                  <a:lumOff val="60000"/>
                </a:schemeClr>
              </a:gs>
              <a:gs pos="78000">
                <a:schemeClr val="accent4">
                  <a:lumMod val="40000"/>
                  <a:lumOff val="60000"/>
                </a:schemeClr>
              </a:gs>
              <a:gs pos="0">
                <a:srgbClr val="FFFF00"/>
              </a:gs>
              <a:gs pos="3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0" name="Freeform 9"/>
          <p:cNvSpPr/>
          <p:nvPr/>
        </p:nvSpPr>
        <p:spPr>
          <a:xfrm rot="16200000">
            <a:off x="3523959" y="1728478"/>
            <a:ext cx="1756202" cy="7713261"/>
          </a:xfrm>
          <a:custGeom>
            <a:avLst/>
            <a:gdLst>
              <a:gd name="connsiteX0" fmla="*/ 1756202 w 1756202"/>
              <a:gd name="connsiteY0" fmla="*/ 3787660 h 7575320"/>
              <a:gd name="connsiteX1" fmla="*/ 12183 w 1756202"/>
              <a:gd name="connsiteY1" fmla="*/ 7570452 h 7575320"/>
              <a:gd name="connsiteX2" fmla="*/ 0 w 1756202"/>
              <a:gd name="connsiteY2" fmla="*/ 7575320 h 7575320"/>
              <a:gd name="connsiteX3" fmla="*/ 0 w 1756202"/>
              <a:gd name="connsiteY3" fmla="*/ 0 h 7575320"/>
              <a:gd name="connsiteX4" fmla="*/ 12183 w 1756202"/>
              <a:gd name="connsiteY4" fmla="*/ 4868 h 7575320"/>
              <a:gd name="connsiteX5" fmla="*/ 1756202 w 1756202"/>
              <a:gd name="connsiteY5" fmla="*/ 3787660 h 757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202" h="7575320">
                <a:moveTo>
                  <a:pt x="1756202" y="3787660"/>
                </a:moveTo>
                <a:cubicBezTo>
                  <a:pt x="1756202" y="5575409"/>
                  <a:pt x="1020728" y="7085489"/>
                  <a:pt x="12183" y="7570452"/>
                </a:cubicBezTo>
                <a:lnTo>
                  <a:pt x="0" y="7575320"/>
                </a:lnTo>
                <a:lnTo>
                  <a:pt x="0" y="0"/>
                </a:lnTo>
                <a:lnTo>
                  <a:pt x="12183" y="4868"/>
                </a:lnTo>
                <a:cubicBezTo>
                  <a:pt x="1020728" y="489831"/>
                  <a:pt x="1756202" y="1999911"/>
                  <a:pt x="1756202" y="3787660"/>
                </a:cubicBezTo>
                <a:close/>
              </a:path>
            </a:pathLst>
          </a:custGeom>
          <a:gradFill>
            <a:gsLst>
              <a:gs pos="16000">
                <a:schemeClr val="accent2">
                  <a:lumMod val="60000"/>
                  <a:lumOff val="40000"/>
                </a:schemeClr>
              </a:gs>
              <a:gs pos="92000">
                <a:schemeClr val="accent1">
                  <a:lumMod val="5000"/>
                  <a:lumOff val="9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100"/>
          </a:p>
        </p:txBody>
      </p:sp>
      <p:sp>
        <p:nvSpPr>
          <p:cNvPr id="4" name="Up Arrow 3"/>
          <p:cNvSpPr/>
          <p:nvPr/>
        </p:nvSpPr>
        <p:spPr>
          <a:xfrm flipH="1">
            <a:off x="4225683" y="1"/>
            <a:ext cx="176376" cy="6463208"/>
          </a:xfrm>
          <a:prstGeom prst="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1936" y="1722427"/>
            <a:ext cx="385230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km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1936" y="2753792"/>
            <a:ext cx="354259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km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1936" y="3756926"/>
            <a:ext cx="354259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km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1937" y="4795805"/>
            <a:ext cx="354259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km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1936" y="5719685"/>
            <a:ext cx="354259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km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3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805" y="189079"/>
            <a:ext cx="8238190" cy="647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170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254" y="-1"/>
            <a:ext cx="6108469" cy="685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9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300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Desh Enterprise</dc:creator>
  <cp:lastModifiedBy>Desh Enterprise</cp:lastModifiedBy>
  <cp:revision>59</cp:revision>
  <dcterms:created xsi:type="dcterms:W3CDTF">2021-06-11T04:18:10Z</dcterms:created>
  <dcterms:modified xsi:type="dcterms:W3CDTF">2021-06-12T05:35:10Z</dcterms:modified>
</cp:coreProperties>
</file>