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গোলাপ 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8458200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24384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err="1" smtClean="0">
                <a:solidFill>
                  <a:srgbClr val="FFFF00"/>
                </a:solidFill>
              </a:rPr>
              <a:t>স্বাগতম</a:t>
            </a:r>
            <a:endParaRPr lang="en-GB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6934200" cy="406265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 smtClean="0">
                <a:solidFill>
                  <a:schemeClr val="accent2">
                    <a:lumMod val="75000"/>
                  </a:schemeClr>
                </a:solidFill>
              </a:rPr>
              <a:t>বাড়ির</a:t>
            </a:r>
            <a:r>
              <a:rPr lang="en-GB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5400" dirty="0" err="1" smtClean="0">
                <a:solidFill>
                  <a:schemeClr val="accent2">
                    <a:lumMod val="75000"/>
                  </a:schemeClr>
                </a:solidFill>
              </a:rPr>
              <a:t>কাজঃ</a:t>
            </a:r>
            <a:endParaRPr lang="en-GB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GB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sz="4400" dirty="0" smtClean="0">
                <a:solidFill>
                  <a:srgbClr val="0070C0"/>
                </a:solidFill>
              </a:rPr>
              <a:t>১)বঙ্গবন্ধু৭ই </a:t>
            </a:r>
            <a:r>
              <a:rPr lang="en-GB" sz="4400" dirty="0" err="1" smtClean="0">
                <a:solidFill>
                  <a:srgbClr val="0070C0"/>
                </a:solidFill>
              </a:rPr>
              <a:t>মার্চের</a:t>
            </a:r>
            <a:r>
              <a:rPr lang="en-GB" sz="4400" dirty="0" smtClean="0">
                <a:solidFill>
                  <a:srgbClr val="0070C0"/>
                </a:solidFill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</a:rPr>
              <a:t>ভাষণ</a:t>
            </a:r>
            <a:r>
              <a:rPr lang="en-GB" sz="4400" dirty="0" smtClean="0">
                <a:solidFill>
                  <a:srgbClr val="0070C0"/>
                </a:solidFill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</a:rPr>
              <a:t>থেকে</a:t>
            </a:r>
            <a:r>
              <a:rPr lang="en-GB" sz="4400" dirty="0" smtClean="0">
                <a:solidFill>
                  <a:srgbClr val="0070C0"/>
                </a:solidFill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</a:rPr>
              <a:t>তোমরা</a:t>
            </a:r>
            <a:r>
              <a:rPr lang="en-GB" sz="4400" dirty="0" smtClean="0">
                <a:solidFill>
                  <a:srgbClr val="0070C0"/>
                </a:solidFill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</a:rPr>
              <a:t>কি</a:t>
            </a:r>
            <a:r>
              <a:rPr lang="en-GB" sz="4400" dirty="0" smtClean="0">
                <a:solidFill>
                  <a:srgbClr val="0070C0"/>
                </a:solidFill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</a:rPr>
              <a:t>জানতে</a:t>
            </a:r>
            <a:r>
              <a:rPr lang="en-GB" sz="4400" dirty="0" smtClean="0">
                <a:solidFill>
                  <a:srgbClr val="0070C0"/>
                </a:solidFill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</a:rPr>
              <a:t>পেরেছ</a:t>
            </a:r>
            <a:r>
              <a:rPr lang="en-GB" sz="4400" dirty="0" smtClean="0">
                <a:solidFill>
                  <a:srgbClr val="0070C0"/>
                </a:solidFill>
              </a:rPr>
              <a:t>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nbeis\Desktop\Awal-01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839200" cy="678801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00600" y="4800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err="1" smtClean="0">
                <a:solidFill>
                  <a:srgbClr val="FFFF00"/>
                </a:solidFill>
              </a:rPr>
              <a:t>ধন্যবাদ</a:t>
            </a:r>
            <a:endParaRPr lang="en-GB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34400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শিক্ষক</a:t>
            </a:r>
            <a:r>
              <a:rPr lang="en-GB" sz="8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GB" sz="8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পরিচিতি</a:t>
            </a:r>
            <a:endParaRPr lang="en-GB" sz="8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GB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মোঃ</a:t>
            </a:r>
            <a:r>
              <a:rPr lang="en-GB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আবদুল</a:t>
            </a:r>
            <a:r>
              <a:rPr lang="en-GB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আউয়াল</a:t>
            </a:r>
            <a:r>
              <a:rPr lang="en-GB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endParaRPr lang="en-GB" sz="4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GB" sz="4400" dirty="0" err="1" smtClean="0">
                <a:solidFill>
                  <a:srgbClr val="7030A0"/>
                </a:solidFill>
              </a:rPr>
              <a:t>সিনিয়র</a:t>
            </a:r>
            <a:r>
              <a:rPr lang="en-GB" sz="4400" dirty="0" smtClean="0">
                <a:solidFill>
                  <a:srgbClr val="7030A0"/>
                </a:solidFill>
              </a:rPr>
              <a:t>  </a:t>
            </a:r>
            <a:r>
              <a:rPr lang="en-GB" sz="4400" dirty="0" err="1" smtClean="0">
                <a:solidFill>
                  <a:srgbClr val="7030A0"/>
                </a:solidFill>
              </a:rPr>
              <a:t>শিক্ষক</a:t>
            </a:r>
            <a:r>
              <a:rPr lang="en-GB" sz="4400" dirty="0" smtClean="0">
                <a:solidFill>
                  <a:srgbClr val="7030A0"/>
                </a:solidFill>
              </a:rPr>
              <a:t> (</a:t>
            </a:r>
            <a:r>
              <a:rPr lang="en-GB" sz="4400" dirty="0" err="1" smtClean="0">
                <a:solidFill>
                  <a:srgbClr val="7030A0"/>
                </a:solidFill>
              </a:rPr>
              <a:t>সামাজিক</a:t>
            </a:r>
            <a:r>
              <a:rPr lang="en-GB" sz="4400" dirty="0" smtClean="0">
                <a:solidFill>
                  <a:srgbClr val="7030A0"/>
                </a:solidFill>
              </a:rPr>
              <a:t> </a:t>
            </a:r>
            <a:r>
              <a:rPr lang="en-GB" sz="4400" dirty="0" err="1" smtClean="0">
                <a:solidFill>
                  <a:srgbClr val="7030A0"/>
                </a:solidFill>
              </a:rPr>
              <a:t>বিজ্ঞান</a:t>
            </a:r>
            <a:r>
              <a:rPr lang="en-GB" sz="4400" dirty="0" smtClean="0">
                <a:solidFill>
                  <a:srgbClr val="7030A0"/>
                </a:solidFill>
              </a:rPr>
              <a:t>)</a:t>
            </a:r>
            <a:endParaRPr lang="en-GB" sz="44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0964856" flipH="1" flipV="1">
            <a:off x="7696200" y="457200"/>
            <a:ext cx="1021081" cy="1066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534400" cy="61401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dirty="0" err="1" smtClean="0">
                <a:solidFill>
                  <a:srgbClr val="00B0F0"/>
                </a:solidFill>
              </a:rPr>
              <a:t>পাঠ</a:t>
            </a:r>
            <a:r>
              <a:rPr lang="en-GB" sz="11500" dirty="0" smtClean="0">
                <a:solidFill>
                  <a:srgbClr val="00B0F0"/>
                </a:solidFill>
              </a:rPr>
              <a:t> </a:t>
            </a:r>
            <a:r>
              <a:rPr lang="en-GB" sz="11500" dirty="0" err="1" smtClean="0">
                <a:solidFill>
                  <a:srgbClr val="00B0F0"/>
                </a:solidFill>
              </a:rPr>
              <a:t>পরিচিতি</a:t>
            </a:r>
            <a:endParaRPr lang="en-GB" sz="11500" dirty="0" smtClean="0">
              <a:solidFill>
                <a:srgbClr val="00B0F0"/>
              </a:solidFill>
            </a:endParaRPr>
          </a:p>
          <a:p>
            <a:pPr algn="ctr"/>
            <a:endParaRPr lang="en-GB" sz="4400" dirty="0" smtClean="0">
              <a:solidFill>
                <a:srgbClr val="00B0F0"/>
              </a:solidFill>
            </a:endParaRPr>
          </a:p>
          <a:p>
            <a:pPr algn="ctr"/>
            <a:r>
              <a:rPr lang="en-GB" sz="6000" dirty="0" err="1" smtClean="0">
                <a:solidFill>
                  <a:schemeClr val="accent2">
                    <a:lumMod val="75000"/>
                  </a:schemeClr>
                </a:solidFill>
              </a:rPr>
              <a:t>বাংলাদেশ</a:t>
            </a:r>
            <a:r>
              <a:rPr lang="en-GB" sz="6000" dirty="0" smtClean="0">
                <a:solidFill>
                  <a:schemeClr val="accent2">
                    <a:lumMod val="75000"/>
                  </a:schemeClr>
                </a:solidFill>
              </a:rPr>
              <a:t> ও </a:t>
            </a:r>
            <a:r>
              <a:rPr lang="en-GB" sz="6000" dirty="0" err="1" smtClean="0">
                <a:solidFill>
                  <a:schemeClr val="accent2">
                    <a:lumMod val="75000"/>
                  </a:schemeClr>
                </a:solidFill>
              </a:rPr>
              <a:t>বিশ্ব</a:t>
            </a:r>
            <a:r>
              <a:rPr lang="en-GB" sz="6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6000" dirty="0" err="1" smtClean="0">
                <a:solidFill>
                  <a:schemeClr val="accent2">
                    <a:lumMod val="75000"/>
                  </a:schemeClr>
                </a:solidFill>
              </a:rPr>
              <a:t>পরিচয়</a:t>
            </a:r>
            <a:endParaRPr lang="en-GB" sz="6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GB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sz="13800" dirty="0" err="1" smtClean="0">
                <a:solidFill>
                  <a:srgbClr val="002060"/>
                </a:solidFill>
              </a:rPr>
              <a:t>অধ্যায়</a:t>
            </a:r>
            <a:r>
              <a:rPr lang="en-GB" sz="13800" dirty="0" smtClean="0">
                <a:solidFill>
                  <a:srgbClr val="002060"/>
                </a:solidFill>
              </a:rPr>
              <a:t>- ৩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nbeis\Desktop\Awal-01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34400" cy="601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617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err="1" smtClean="0">
                <a:solidFill>
                  <a:srgbClr val="FFC000"/>
                </a:solidFill>
              </a:rPr>
              <a:t>আজকের</a:t>
            </a:r>
            <a:r>
              <a:rPr lang="en-GB" sz="6000" dirty="0" smtClean="0">
                <a:solidFill>
                  <a:srgbClr val="FFC000"/>
                </a:solidFill>
              </a:rPr>
              <a:t> </a:t>
            </a:r>
            <a:r>
              <a:rPr lang="en-GB" sz="6000" dirty="0" err="1" smtClean="0">
                <a:solidFill>
                  <a:srgbClr val="FFC000"/>
                </a:solidFill>
              </a:rPr>
              <a:t>পাঠঃ</a:t>
            </a:r>
            <a:endParaRPr lang="en-GB" sz="6000" dirty="0" smtClean="0">
              <a:solidFill>
                <a:srgbClr val="FFC000"/>
              </a:solidFill>
            </a:endParaRPr>
          </a:p>
          <a:p>
            <a:pPr algn="ctr"/>
            <a:endParaRPr lang="en-GB" sz="6000" dirty="0" smtClean="0">
              <a:solidFill>
                <a:srgbClr val="FFC000"/>
              </a:solidFill>
            </a:endParaRPr>
          </a:p>
          <a:p>
            <a:pPr algn="ctr"/>
            <a:r>
              <a:rPr lang="en-GB" sz="6000" dirty="0" smtClean="0">
                <a:solidFill>
                  <a:srgbClr val="FFC000"/>
                </a:solidFill>
              </a:rPr>
              <a:t> </a:t>
            </a:r>
            <a:r>
              <a:rPr lang="en-GB" sz="6600" dirty="0" smtClean="0">
                <a:solidFill>
                  <a:schemeClr val="bg2">
                    <a:lumMod val="75000"/>
                  </a:schemeClr>
                </a:solidFill>
              </a:rPr>
              <a:t>বঙ্গবন্ধুর৭ই </a:t>
            </a:r>
            <a:r>
              <a:rPr lang="en-GB" sz="6600" dirty="0" err="1" smtClean="0">
                <a:solidFill>
                  <a:schemeClr val="bg2">
                    <a:lumMod val="75000"/>
                  </a:schemeClr>
                </a:solidFill>
              </a:rPr>
              <a:t>মার্চের</a:t>
            </a:r>
            <a:r>
              <a:rPr lang="en-GB" sz="6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6600" dirty="0" err="1" smtClean="0">
                <a:solidFill>
                  <a:schemeClr val="bg2">
                    <a:lumMod val="75000"/>
                  </a:schemeClr>
                </a:solidFill>
              </a:rPr>
              <a:t>ভাষণ</a:t>
            </a:r>
            <a:endParaRPr lang="en-GB" sz="8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90600"/>
            <a:ext cx="8915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err="1" smtClean="0">
                <a:solidFill>
                  <a:schemeClr val="accent3"/>
                </a:solidFill>
              </a:rPr>
              <a:t>শিখণ</a:t>
            </a:r>
            <a:r>
              <a:rPr lang="en-GB" sz="7200" dirty="0" smtClean="0">
                <a:solidFill>
                  <a:schemeClr val="accent3"/>
                </a:solidFill>
              </a:rPr>
              <a:t> </a:t>
            </a:r>
            <a:r>
              <a:rPr lang="en-GB" sz="7200" dirty="0" err="1" smtClean="0">
                <a:solidFill>
                  <a:schemeClr val="accent3"/>
                </a:solidFill>
              </a:rPr>
              <a:t>ফল</a:t>
            </a:r>
            <a:endParaRPr lang="en-GB" sz="7200" dirty="0" smtClean="0">
              <a:solidFill>
                <a:schemeClr val="accent3"/>
              </a:solidFill>
            </a:endParaRPr>
          </a:p>
          <a:p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১)</a:t>
            </a:r>
            <a:r>
              <a:rPr lang="en-GB" sz="4400" dirty="0" err="1" smtClean="0">
                <a:solidFill>
                  <a:schemeClr val="accent2">
                    <a:lumMod val="75000"/>
                  </a:schemeClr>
                </a:solidFill>
              </a:rPr>
              <a:t>পাকিস্তানের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accent2">
                    <a:lumMod val="75000"/>
                  </a:schemeClr>
                </a:solidFill>
              </a:rPr>
              <a:t>শোষণ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 ও </a:t>
            </a:r>
            <a:r>
              <a:rPr lang="en-GB" sz="4400" dirty="0" err="1" smtClean="0">
                <a:solidFill>
                  <a:schemeClr val="accent2">
                    <a:lumMod val="75000"/>
                  </a:schemeClr>
                </a:solidFill>
              </a:rPr>
              <a:t>নির্যাতনের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accent2">
                    <a:lumMod val="75000"/>
                  </a:schemeClr>
                </a:solidFill>
              </a:rPr>
              <a:t>বর্ননা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accent2">
                    <a:lumMod val="75000"/>
                  </a:schemeClr>
                </a:solidFill>
              </a:rPr>
              <a:t>করতে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accent2">
                    <a:lumMod val="75000"/>
                  </a:schemeClr>
                </a:solidFill>
              </a:rPr>
              <a:t>পারবে</a:t>
            </a:r>
            <a:r>
              <a:rPr lang="en-GB" sz="4400" dirty="0" smtClean="0">
                <a:solidFill>
                  <a:schemeClr val="accent2">
                    <a:lumMod val="75000"/>
                  </a:schemeClr>
                </a:solidFill>
              </a:rPr>
              <a:t>।</a:t>
            </a:r>
          </a:p>
          <a:p>
            <a:r>
              <a:rPr lang="en-GB" sz="4800" dirty="0" smtClean="0"/>
              <a:t>২) </a:t>
            </a:r>
            <a:r>
              <a:rPr lang="en-GB" sz="4800" dirty="0" err="1" smtClean="0"/>
              <a:t>বাংলাদেশের</a:t>
            </a:r>
            <a:r>
              <a:rPr lang="en-GB" sz="4800" dirty="0" smtClean="0"/>
              <a:t> </a:t>
            </a:r>
            <a:r>
              <a:rPr lang="en-GB" sz="4800" dirty="0" err="1" smtClean="0"/>
              <a:t>সম্পদ</a:t>
            </a:r>
            <a:r>
              <a:rPr lang="en-GB" sz="4800" dirty="0" smtClean="0"/>
              <a:t> </a:t>
            </a:r>
            <a:r>
              <a:rPr lang="en-GB" sz="4800" dirty="0" err="1" smtClean="0"/>
              <a:t>কিভাবে</a:t>
            </a:r>
            <a:r>
              <a:rPr lang="en-GB" sz="4800" dirty="0" smtClean="0"/>
              <a:t> </a:t>
            </a:r>
            <a:r>
              <a:rPr lang="en-GB" sz="4800" dirty="0" err="1" smtClean="0"/>
              <a:t>পাকিস্তানে</a:t>
            </a:r>
            <a:r>
              <a:rPr lang="en-GB" sz="4800" dirty="0" smtClean="0"/>
              <a:t> </a:t>
            </a:r>
            <a:r>
              <a:rPr lang="en-GB" sz="4800" dirty="0" err="1" smtClean="0"/>
              <a:t>পাচার</a:t>
            </a:r>
            <a:r>
              <a:rPr lang="en-GB" sz="4800" dirty="0" smtClean="0"/>
              <a:t> </a:t>
            </a:r>
            <a:r>
              <a:rPr lang="en-GB" sz="4800" dirty="0" err="1" smtClean="0"/>
              <a:t>করত</a:t>
            </a:r>
            <a:r>
              <a:rPr lang="en-GB" sz="4800" dirty="0" smtClean="0"/>
              <a:t> </a:t>
            </a:r>
            <a:r>
              <a:rPr lang="en-GB" sz="4800" dirty="0" err="1" smtClean="0"/>
              <a:t>তা</a:t>
            </a:r>
            <a:r>
              <a:rPr lang="en-GB" sz="4800" dirty="0" smtClean="0"/>
              <a:t> </a:t>
            </a:r>
            <a:r>
              <a:rPr lang="en-GB" sz="4800" dirty="0" err="1" smtClean="0"/>
              <a:t>বর্ণনা</a:t>
            </a:r>
            <a:r>
              <a:rPr lang="en-GB" sz="4800" dirty="0" smtClean="0"/>
              <a:t> </a:t>
            </a:r>
            <a:r>
              <a:rPr lang="en-GB" sz="4800" dirty="0" err="1" smtClean="0"/>
              <a:t>করতে</a:t>
            </a:r>
            <a:r>
              <a:rPr lang="en-GB" sz="4800" dirty="0" smtClean="0"/>
              <a:t> </a:t>
            </a:r>
            <a:r>
              <a:rPr lang="en-GB" sz="4800" dirty="0" err="1" smtClean="0"/>
              <a:t>পারবে</a:t>
            </a:r>
            <a:r>
              <a:rPr lang="en-GB" sz="4800" dirty="0" smtClean="0"/>
              <a:t>।</a:t>
            </a:r>
          </a:p>
          <a:p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64008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8000" dirty="0" err="1" smtClean="0"/>
              <a:t>পাঠ</a:t>
            </a:r>
            <a:r>
              <a:rPr lang="en-GB" sz="8000" dirty="0" smtClean="0"/>
              <a:t> </a:t>
            </a:r>
            <a:r>
              <a:rPr lang="en-GB" sz="8000" dirty="0" err="1" smtClean="0"/>
              <a:t>আলোচনা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"/>
            <a:ext cx="7848600" cy="56938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GB" sz="4400" dirty="0" err="1" smtClean="0">
                <a:solidFill>
                  <a:srgbClr val="0070C0"/>
                </a:solidFill>
              </a:rPr>
              <a:t>জোড়ায়</a:t>
            </a:r>
            <a:r>
              <a:rPr lang="en-GB" sz="4400" dirty="0" smtClean="0">
                <a:solidFill>
                  <a:srgbClr val="0070C0"/>
                </a:solidFill>
              </a:rPr>
              <a:t> </a:t>
            </a:r>
            <a:r>
              <a:rPr lang="en-GB" sz="4400" dirty="0" err="1" smtClean="0">
                <a:solidFill>
                  <a:srgbClr val="0070C0"/>
                </a:solidFill>
              </a:rPr>
              <a:t>কাজঃ</a:t>
            </a:r>
            <a:endParaRPr lang="en-GB" sz="4400" dirty="0" smtClean="0">
              <a:solidFill>
                <a:srgbClr val="0070C0"/>
              </a:solidFill>
            </a:endParaRPr>
          </a:p>
          <a:p>
            <a:pPr algn="ctr"/>
            <a:endParaRPr lang="en-GB" sz="4400" dirty="0" smtClean="0">
              <a:solidFill>
                <a:srgbClr val="0070C0"/>
              </a:solidFill>
            </a:endParaRPr>
          </a:p>
          <a:p>
            <a:pPr marL="742950" indent="-742950"/>
            <a:r>
              <a:rPr lang="en-GB" sz="4000" dirty="0" smtClean="0">
                <a:solidFill>
                  <a:srgbClr val="00B050"/>
                </a:solidFill>
              </a:rPr>
              <a:t>১) </a:t>
            </a:r>
            <a:r>
              <a:rPr lang="en-GB" sz="4000" dirty="0" err="1" smtClean="0">
                <a:solidFill>
                  <a:srgbClr val="00B050"/>
                </a:solidFill>
              </a:rPr>
              <a:t>বঙ্গবন্ধুর</a:t>
            </a:r>
            <a:r>
              <a:rPr lang="en-GB" sz="4000" dirty="0" smtClean="0">
                <a:solidFill>
                  <a:srgbClr val="00B050"/>
                </a:solidFill>
              </a:rPr>
              <a:t> </a:t>
            </a:r>
            <a:r>
              <a:rPr lang="en-GB" sz="4000" dirty="0" err="1" smtClean="0">
                <a:solidFill>
                  <a:srgbClr val="00B050"/>
                </a:solidFill>
              </a:rPr>
              <a:t>কোথায়</a:t>
            </a:r>
            <a:r>
              <a:rPr lang="en-GB" sz="4000" dirty="0" smtClean="0">
                <a:solidFill>
                  <a:srgbClr val="00B050"/>
                </a:solidFill>
              </a:rPr>
              <a:t> ৭ই </a:t>
            </a:r>
            <a:r>
              <a:rPr lang="en-GB" sz="4000" dirty="0" err="1" smtClean="0">
                <a:solidFill>
                  <a:srgbClr val="00B050"/>
                </a:solidFill>
              </a:rPr>
              <a:t>মার্চের</a:t>
            </a:r>
            <a:r>
              <a:rPr lang="en-GB" sz="4000" dirty="0" smtClean="0">
                <a:solidFill>
                  <a:srgbClr val="00B050"/>
                </a:solidFill>
              </a:rPr>
              <a:t> </a:t>
            </a:r>
            <a:r>
              <a:rPr lang="en-GB" sz="4000" dirty="0" err="1" smtClean="0">
                <a:solidFill>
                  <a:srgbClr val="00B050"/>
                </a:solidFill>
              </a:rPr>
              <a:t>ভাষণের</a:t>
            </a:r>
            <a:r>
              <a:rPr lang="en-GB" sz="4000" dirty="0" smtClean="0">
                <a:solidFill>
                  <a:srgbClr val="00B050"/>
                </a:solidFill>
              </a:rPr>
              <a:t> </a:t>
            </a:r>
            <a:r>
              <a:rPr lang="en-GB" sz="4000" dirty="0" err="1" smtClean="0">
                <a:solidFill>
                  <a:srgbClr val="00B050"/>
                </a:solidFill>
              </a:rPr>
              <a:t>উল্লেখ</a:t>
            </a:r>
            <a:r>
              <a:rPr lang="en-GB" sz="4000" dirty="0" smtClean="0">
                <a:solidFill>
                  <a:srgbClr val="00B050"/>
                </a:solidFill>
              </a:rPr>
              <a:t> </a:t>
            </a:r>
            <a:r>
              <a:rPr lang="en-GB" sz="4000" dirty="0" err="1" smtClean="0">
                <a:solidFill>
                  <a:srgbClr val="00B050"/>
                </a:solidFill>
              </a:rPr>
              <a:t>যোগ্য</a:t>
            </a:r>
            <a:r>
              <a:rPr lang="en-GB" sz="4000" dirty="0" smtClean="0">
                <a:solidFill>
                  <a:srgbClr val="00B050"/>
                </a:solidFill>
              </a:rPr>
              <a:t> </a:t>
            </a:r>
            <a:r>
              <a:rPr lang="en-GB" sz="4000" dirty="0" err="1" smtClean="0">
                <a:solidFill>
                  <a:srgbClr val="00B050"/>
                </a:solidFill>
              </a:rPr>
              <a:t>দিক</a:t>
            </a:r>
            <a:r>
              <a:rPr lang="en-GB" sz="4000" dirty="0" smtClean="0">
                <a:solidFill>
                  <a:srgbClr val="00B050"/>
                </a:solidFill>
              </a:rPr>
              <a:t> </a:t>
            </a:r>
            <a:r>
              <a:rPr lang="en-GB" sz="4000" dirty="0" err="1" smtClean="0">
                <a:solidFill>
                  <a:srgbClr val="00B050"/>
                </a:solidFill>
              </a:rPr>
              <a:t>গুলো</a:t>
            </a:r>
            <a:r>
              <a:rPr lang="en-GB" sz="4000" dirty="0" smtClean="0">
                <a:solidFill>
                  <a:srgbClr val="00B050"/>
                </a:solidFill>
              </a:rPr>
              <a:t> </a:t>
            </a:r>
            <a:r>
              <a:rPr lang="en-GB" sz="4000" dirty="0" err="1" smtClean="0">
                <a:solidFill>
                  <a:srgbClr val="00B050"/>
                </a:solidFill>
              </a:rPr>
              <a:t>লেখ</a:t>
            </a:r>
            <a:r>
              <a:rPr lang="en-GB" sz="4000" dirty="0" smtClean="0">
                <a:solidFill>
                  <a:srgbClr val="00B050"/>
                </a:solidFill>
              </a:rPr>
              <a:t>?</a:t>
            </a:r>
          </a:p>
          <a:p>
            <a:pPr marL="514350" indent="-514350" algn="ctr"/>
            <a:endParaRPr lang="en-GB" sz="3600" dirty="0" smtClean="0">
              <a:solidFill>
                <a:srgbClr val="0070C0"/>
              </a:solidFill>
            </a:endParaRPr>
          </a:p>
          <a:p>
            <a:r>
              <a:rPr lang="en-GB" sz="4000" dirty="0" smtClean="0">
                <a:solidFill>
                  <a:schemeClr val="accent4">
                    <a:lumMod val="75000"/>
                  </a:schemeClr>
                </a:solidFill>
              </a:rPr>
              <a:t>২) </a:t>
            </a:r>
            <a:r>
              <a:rPr lang="en-GB" sz="4000" dirty="0" err="1" smtClean="0">
                <a:solidFill>
                  <a:schemeClr val="accent4">
                    <a:lumMod val="75000"/>
                  </a:schemeClr>
                </a:solidFill>
              </a:rPr>
              <a:t>বঙ্গবন্ধুর</a:t>
            </a:r>
            <a:r>
              <a:rPr lang="en-GB" sz="4000" dirty="0" smtClean="0">
                <a:solidFill>
                  <a:schemeClr val="accent4">
                    <a:lumMod val="75000"/>
                  </a:schemeClr>
                </a:solidFill>
              </a:rPr>
              <a:t> ৭ই </a:t>
            </a:r>
            <a:r>
              <a:rPr lang="en-GB" sz="4000" dirty="0" err="1" smtClean="0">
                <a:solidFill>
                  <a:schemeClr val="accent4">
                    <a:lumMod val="75000"/>
                  </a:schemeClr>
                </a:solidFill>
              </a:rPr>
              <a:t>মার্চের</a:t>
            </a:r>
            <a:r>
              <a:rPr lang="en-GB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accent4">
                    <a:lumMod val="75000"/>
                  </a:schemeClr>
                </a:solidFill>
              </a:rPr>
              <a:t>ভাষনের</a:t>
            </a:r>
            <a:r>
              <a:rPr lang="en-GB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accent4">
                    <a:lumMod val="75000"/>
                  </a:schemeClr>
                </a:solidFill>
              </a:rPr>
              <a:t>প্রেক্ষাপট</a:t>
            </a:r>
            <a:r>
              <a:rPr lang="en-GB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accent4">
                    <a:lumMod val="75000"/>
                  </a:schemeClr>
                </a:solidFill>
              </a:rPr>
              <a:t>বর্ণনা</a:t>
            </a:r>
            <a:r>
              <a:rPr lang="en-GB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accent4">
                    <a:lumMod val="75000"/>
                  </a:schemeClr>
                </a:solidFill>
              </a:rPr>
              <a:t>কর</a:t>
            </a:r>
            <a:endParaRPr lang="en-GB" sz="4000" dirty="0" smtClean="0">
              <a:solidFill>
                <a:srgbClr val="00B050"/>
              </a:solidFill>
            </a:endParaRPr>
          </a:p>
          <a:p>
            <a:endParaRPr lang="en-GB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686800" cy="53553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00B050"/>
              </a:solidFill>
            </a:endParaRPr>
          </a:p>
          <a:p>
            <a:pPr algn="ctr"/>
            <a:r>
              <a:rPr lang="en-GB" sz="7200" dirty="0" err="1" smtClean="0">
                <a:solidFill>
                  <a:srgbClr val="00B050"/>
                </a:solidFill>
              </a:rPr>
              <a:t>মূল্যায়ন</a:t>
            </a:r>
            <a:endParaRPr lang="en-GB" sz="7200" dirty="0" smtClean="0">
              <a:solidFill>
                <a:srgbClr val="00B050"/>
              </a:solidFill>
            </a:endParaRPr>
          </a:p>
          <a:p>
            <a:r>
              <a:rPr lang="en-GB" sz="4800" dirty="0" smtClean="0">
                <a:solidFill>
                  <a:srgbClr val="0070C0"/>
                </a:solidFill>
              </a:rPr>
              <a:t>১)বঙ্গবন্ধু৭ই </a:t>
            </a:r>
            <a:r>
              <a:rPr lang="en-GB" sz="4800" dirty="0" err="1" smtClean="0">
                <a:solidFill>
                  <a:srgbClr val="0070C0"/>
                </a:solidFill>
              </a:rPr>
              <a:t>মার্চের</a:t>
            </a:r>
            <a:r>
              <a:rPr lang="en-GB" sz="4800" dirty="0" smtClean="0">
                <a:solidFill>
                  <a:srgbClr val="0070C0"/>
                </a:solidFill>
              </a:rPr>
              <a:t> </a:t>
            </a:r>
            <a:r>
              <a:rPr lang="en-GB" sz="4800" dirty="0" err="1" smtClean="0">
                <a:solidFill>
                  <a:srgbClr val="0070C0"/>
                </a:solidFill>
              </a:rPr>
              <a:t>ভাষণ</a:t>
            </a:r>
            <a:r>
              <a:rPr lang="en-GB" sz="4800" dirty="0" smtClean="0">
                <a:solidFill>
                  <a:srgbClr val="0070C0"/>
                </a:solidFill>
              </a:rPr>
              <a:t> </a:t>
            </a:r>
            <a:r>
              <a:rPr lang="en-GB" sz="4800" dirty="0" err="1" smtClean="0">
                <a:solidFill>
                  <a:srgbClr val="0070C0"/>
                </a:solidFill>
              </a:rPr>
              <a:t>কোথায়</a:t>
            </a:r>
            <a:r>
              <a:rPr lang="en-GB" sz="4800" dirty="0" smtClean="0">
                <a:solidFill>
                  <a:srgbClr val="0070C0"/>
                </a:solidFill>
              </a:rPr>
              <a:t> </a:t>
            </a:r>
            <a:r>
              <a:rPr lang="en-GB" sz="4800" dirty="0" err="1" smtClean="0">
                <a:solidFill>
                  <a:srgbClr val="0070C0"/>
                </a:solidFill>
              </a:rPr>
              <a:t>দিয়েছেন</a:t>
            </a:r>
            <a:r>
              <a:rPr lang="en-GB" sz="4800" dirty="0" smtClean="0">
                <a:solidFill>
                  <a:srgbClr val="0070C0"/>
                </a:solidFill>
              </a:rPr>
              <a:t>?</a:t>
            </a:r>
          </a:p>
          <a:p>
            <a:endParaRPr lang="en-GB" sz="4800" dirty="0" smtClean="0">
              <a:solidFill>
                <a:srgbClr val="0070C0"/>
              </a:solidFill>
            </a:endParaRPr>
          </a:p>
          <a:p>
            <a:r>
              <a:rPr lang="en-GB" sz="5400" dirty="0" smtClean="0">
                <a:solidFill>
                  <a:schemeClr val="accent4"/>
                </a:solidFill>
              </a:rPr>
              <a:t>২)৭ই </a:t>
            </a:r>
            <a:r>
              <a:rPr lang="en-GB" sz="5400" dirty="0" err="1" smtClean="0">
                <a:solidFill>
                  <a:schemeClr val="accent4"/>
                </a:solidFill>
              </a:rPr>
              <a:t>মার্চের</a:t>
            </a:r>
            <a:r>
              <a:rPr lang="en-GB" sz="5400" dirty="0" smtClean="0">
                <a:solidFill>
                  <a:schemeClr val="accent4"/>
                </a:solidFill>
              </a:rPr>
              <a:t> </a:t>
            </a:r>
            <a:r>
              <a:rPr lang="en-GB" sz="5400" dirty="0" err="1" smtClean="0">
                <a:solidFill>
                  <a:schemeClr val="accent4"/>
                </a:solidFill>
              </a:rPr>
              <a:t>ভাষণটি</a:t>
            </a:r>
            <a:r>
              <a:rPr lang="en-GB" sz="5400" dirty="0" smtClean="0">
                <a:solidFill>
                  <a:schemeClr val="accent4"/>
                </a:solidFill>
              </a:rPr>
              <a:t> </a:t>
            </a:r>
            <a:r>
              <a:rPr lang="en-GB" sz="5400" dirty="0" err="1" smtClean="0">
                <a:solidFill>
                  <a:schemeClr val="accent4"/>
                </a:solidFill>
              </a:rPr>
              <a:t>কত</a:t>
            </a:r>
            <a:r>
              <a:rPr lang="en-GB" sz="5400" dirty="0" smtClean="0">
                <a:solidFill>
                  <a:schemeClr val="accent4"/>
                </a:solidFill>
              </a:rPr>
              <a:t> </a:t>
            </a:r>
            <a:r>
              <a:rPr lang="en-GB" sz="5400" dirty="0" err="1" smtClean="0">
                <a:solidFill>
                  <a:schemeClr val="accent4"/>
                </a:solidFill>
              </a:rPr>
              <a:t>সময়ের</a:t>
            </a:r>
            <a:r>
              <a:rPr lang="en-GB" sz="5400" dirty="0" smtClean="0">
                <a:solidFill>
                  <a:schemeClr val="accent4"/>
                </a:solidFill>
              </a:rPr>
              <a:t> </a:t>
            </a:r>
            <a:r>
              <a:rPr lang="en-GB" sz="5400" dirty="0" err="1" smtClean="0">
                <a:solidFill>
                  <a:schemeClr val="accent4"/>
                </a:solidFill>
              </a:rPr>
              <a:t>ছিল</a:t>
            </a:r>
            <a:r>
              <a:rPr lang="en-GB" sz="5400" dirty="0" smtClean="0">
                <a:solidFill>
                  <a:schemeClr val="accent4"/>
                </a:solidFill>
              </a:rPr>
              <a:t>?</a:t>
            </a:r>
            <a:endParaRPr lang="en-GB" sz="5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102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banbeis</dc:creator>
  <cp:lastModifiedBy>Windows User</cp:lastModifiedBy>
  <cp:revision>54</cp:revision>
  <dcterms:created xsi:type="dcterms:W3CDTF">2006-08-16T00:00:00Z</dcterms:created>
  <dcterms:modified xsi:type="dcterms:W3CDTF">2021-06-10T07:35:07Z</dcterms:modified>
</cp:coreProperties>
</file>