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11" r:id="rId3"/>
    <p:sldId id="312" r:id="rId4"/>
    <p:sldId id="300" r:id="rId5"/>
    <p:sldId id="277" r:id="rId6"/>
    <p:sldId id="278" r:id="rId7"/>
    <p:sldId id="279" r:id="rId8"/>
    <p:sldId id="298" r:id="rId9"/>
    <p:sldId id="299" r:id="rId10"/>
    <p:sldId id="274" r:id="rId11"/>
    <p:sldId id="27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77199" autoAdjust="0"/>
  </p:normalViewPr>
  <p:slideViewPr>
    <p:cSldViewPr snapToGrid="0">
      <p:cViewPr varScale="1">
        <p:scale>
          <a:sx n="83" d="100"/>
          <a:sy n="83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52D4-275F-4B87-8D02-9F4390CFD303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FE062-C944-4EE8-B963-7F5EF0C20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47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ভূ-পৃষ্ঠে</a:t>
            </a:r>
            <a:r>
              <a:rPr lang="bn-BD" baseline="0" dirty="0" smtClean="0"/>
              <a:t> মাটি থাকে। মাটির নিচে বালি, পাথর, কাঁকর, নুড়ি থাকে।  চিত্রে দেখা যাচ্ছে কয়েকজন মাটি কাটছে।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53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শিক্ষক</a:t>
            </a:r>
            <a:r>
              <a:rPr lang="bn-BD" baseline="0" dirty="0" smtClean="0"/>
              <a:t> শ্রেণিতে মাটি নিয়ে আসতে পারেন। শিক্ষার্থীদের প্রশ্ন করতে পারেন মাটি কোথায় থাকে? শিক্ষার্থী উত্তরে বলতে পারে ভূ-পৃষ্ঠে ।  এরপর শিক্ষক প্রস্ন করতে পারেন, ভূ-ত্বকের নিচের দিকে কি কি থাকে? শিক্ষার্থী বলতে পারে নুড়ি, পাথর, কাদা, পানি, বালি ইত্যাদি থাকে। প্রয়োজনে শিক্ষক সহায়তা করে পাঠ ঘোষণা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03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23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পূর্বের</a:t>
            </a:r>
            <a:r>
              <a:rPr lang="bn-BD" baseline="0" dirty="0" smtClean="0"/>
              <a:t> স্লাইডের আলোকে শিক্ষার্থীরা খাতায় লিখবে।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2800" dirty="0" smtClean="0"/>
              <a:t>১)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ভূ-ত্বক পাথর,</a:t>
            </a:r>
            <a:r>
              <a:rPr lang="bn-BD" sz="2800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নুড়ি, কাঁকর, বালি, কাদা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 গঠিত।      ২)  পচা ও মৃতদেহ</a:t>
            </a:r>
            <a:r>
              <a:rPr lang="bn-BD" sz="2800" baseline="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মাটির সাথে মিশে তৈরি কালো বা অনুজ্জ্বল উপাদানকে হিউমাস বলে।   ৩)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চুনাপাথর জয়পুরহাট ও সিলেটে পাওয়া যায়।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2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20B63B-212C-465C-BC9E-64B30243691B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58C3D73-33FE-4137-8C70-3CDAFF15907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3932" y="879601"/>
            <a:ext cx="7455688" cy="144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88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7" name="Half Frame 6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84" y="2557461"/>
            <a:ext cx="8131766" cy="337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6107" y="514659"/>
            <a:ext cx="2520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3658" y="2204964"/>
            <a:ext cx="7325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ভূ-ত্বক কী কী দ্বারা গঠিত?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হিউমাস 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বুঝ? </a:t>
            </a:r>
            <a:endParaRPr lang="bn-BD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5" name="Half Frame 4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Half Frame 5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571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4899" y="438255"/>
            <a:ext cx="3647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6685" y="3118279"/>
            <a:ext cx="8032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কি খনিজ পদার্থ পাওয়া যায় তার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 </a:t>
            </a:r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 করে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99" y="596685"/>
            <a:ext cx="3691131" cy="2295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2911" y="3429000"/>
            <a:ext cx="71198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115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152" y="490305"/>
            <a:ext cx="5230178" cy="293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982442"/>
            <a:ext cx="8534399" cy="5335673"/>
            <a:chOff x="228600" y="988927"/>
            <a:chExt cx="8534399" cy="5335673"/>
          </a:xfrm>
        </p:grpSpPr>
        <p:sp>
          <p:nvSpPr>
            <p:cNvPr id="3" name="Rounded Rectangle 2"/>
            <p:cNvSpPr/>
            <p:nvPr/>
          </p:nvSpPr>
          <p:spPr>
            <a:xfrm>
              <a:off x="228600" y="3048000"/>
              <a:ext cx="4114801" cy="32766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নাজমুল</a:t>
              </a: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আলম</a:t>
              </a: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সোহাগ</a:t>
              </a: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ঝালপাজা</a:t>
              </a:r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en-US" sz="3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ভালুকা,ময়মনসিংহ</a:t>
              </a: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endPara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মোবাইলঃ ০১৭১</a:t>
              </a:r>
              <a:r>
                <a:rPr lang="en-GB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১০৭১০৫০</a:t>
              </a:r>
              <a:endPara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4648200" y="3124200"/>
              <a:ext cx="4114799" cy="3200400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শ্রেণিঃ </a:t>
              </a:r>
              <a:r>
                <a:rPr lang="en-US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৬ষ্ঠ</a:t>
              </a:r>
              <a:endPara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বিষয়ঃ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জীব</a:t>
              </a:r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বিজ্ঞান</a:t>
              </a:r>
            </a:p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অধ্যায়ঃ </a:t>
              </a:r>
              <a:r>
                <a:rPr lang="en-US" sz="28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দ্বাদশ</a:t>
              </a:r>
              <a:endPara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097866" y="988927"/>
              <a:ext cx="2813474" cy="1189257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6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 rot="5400000">
              <a:off x="2942872" y="4609394"/>
              <a:ext cx="3124200" cy="141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6164"/>
            <a:ext cx="2948940" cy="234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03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32" y="3304154"/>
            <a:ext cx="3153728" cy="236225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682" y="3304153"/>
            <a:ext cx="3469958" cy="2309099"/>
          </a:xfrm>
          <a:prstGeom prst="rect">
            <a:avLst/>
          </a:prstGeom>
        </p:spPr>
      </p:pic>
      <p:sp>
        <p:nvSpPr>
          <p:cNvPr id="4" name="Down Arrow 3"/>
          <p:cNvSpPr/>
          <p:nvPr/>
        </p:nvSpPr>
        <p:spPr>
          <a:xfrm>
            <a:off x="806291" y="354330"/>
            <a:ext cx="2594610" cy="24117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হিউমাস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783580" y="354330"/>
            <a:ext cx="2491740" cy="25488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7030A0"/>
                </a:solidFill>
              </a:rPr>
              <a:t>শিলাখন্ড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77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0024" y="297180"/>
            <a:ext cx="9144001" cy="6857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58888" y="5966233"/>
            <a:ext cx="362795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চিত্রে কি দেখা যাচ্ছে?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528" y="4535126"/>
            <a:ext cx="29781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মাটি কোথায় থাকে?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438" y="5926344"/>
            <a:ext cx="480229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মাটির নিচে কি কি পাওয়া যায়?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9" name="Half Frame 8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852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6685" y="4229832"/>
            <a:ext cx="75734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শিলা</a:t>
            </a:r>
            <a:r>
              <a:rPr lang="en-US" sz="115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খন্ড</a:t>
            </a:r>
            <a:endParaRPr lang="en-US" sz="115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222" y="581186"/>
            <a:ext cx="4811078" cy="330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2149" y="829966"/>
            <a:ext cx="567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4379" y="2329100"/>
            <a:ext cx="9013676" cy="2277547"/>
            <a:chOff x="888805" y="3252102"/>
            <a:chExt cx="9726865" cy="1790992"/>
          </a:xfrm>
        </p:grpSpPr>
        <p:sp>
          <p:nvSpPr>
            <p:cNvPr id="3" name="TextBox 2"/>
            <p:cNvSpPr txBox="1"/>
            <p:nvPr/>
          </p:nvSpPr>
          <p:spPr>
            <a:xfrm>
              <a:off x="888805" y="3252102"/>
              <a:ext cx="7248075" cy="411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শিলার গঠন ব্যাখ্যা করতে পারবে।</a:t>
              </a:r>
              <a:endPara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88805" y="3711951"/>
              <a:ext cx="9680720" cy="75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BD" sz="2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</a:t>
              </a:r>
              <a:r>
                <a:rPr lang="bn-BD" sz="2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 মাটির গঠন প্রক্রিয়া ব্যাখ্যা করতে পারবে।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34950" y="4171800"/>
              <a:ext cx="9680720" cy="411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34950" y="4631650"/>
              <a:ext cx="9680720" cy="411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bn-BD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9" name="Half Frame 8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Half Frame 9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Half Frame 10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58708" y="494701"/>
            <a:ext cx="7631910" cy="3604072"/>
            <a:chOff x="1680602" y="478658"/>
            <a:chExt cx="7631910" cy="3604072"/>
          </a:xfrm>
        </p:grpSpPr>
        <p:sp>
          <p:nvSpPr>
            <p:cNvPr id="5" name="TextBox 4"/>
            <p:cNvSpPr txBox="1"/>
            <p:nvPr/>
          </p:nvSpPr>
          <p:spPr>
            <a:xfrm>
              <a:off x="1680602" y="3497955"/>
              <a:ext cx="32683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 পর্যায়</a:t>
              </a:r>
              <a:endPara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273370" y="478658"/>
              <a:ext cx="6037943" cy="2847601"/>
              <a:chOff x="2273370" y="478658"/>
              <a:chExt cx="6037943" cy="2847601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932646" y="478658"/>
                <a:ext cx="48778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solidFill>
                      <a:srgbClr val="0070C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কঠিন শিলা হতে মাটির গঠন প্রক্রিয়া</a:t>
                </a:r>
                <a:endParaRPr lang="en-US" sz="32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2273370" y="1063433"/>
                <a:ext cx="6037943" cy="2262826"/>
                <a:chOff x="2273370" y="1063433"/>
                <a:chExt cx="6037943" cy="2262826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5593080" y="1063433"/>
                  <a:ext cx="0" cy="610686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 flipH="1">
                  <a:off x="8282285" y="1674119"/>
                  <a:ext cx="2" cy="165214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2287884" y="1674119"/>
                  <a:ext cx="2" cy="1652140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2273370" y="1674119"/>
                  <a:ext cx="6037943" cy="0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" name="TextBox 17"/>
            <p:cNvSpPr txBox="1"/>
            <p:nvPr/>
          </p:nvSpPr>
          <p:spPr>
            <a:xfrm>
              <a:off x="7252057" y="3465483"/>
              <a:ext cx="20604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>
                  <a:solidFill>
                    <a:srgbClr val="0070C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 পর্যায়</a:t>
              </a:r>
              <a:endParaRPr lang="en-US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3" name="Half Frame 12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Half Frame 14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Half Frame 15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769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6834" t="3344" r="18065" b="30428"/>
          <a:stretch/>
        </p:blipFill>
        <p:spPr>
          <a:xfrm>
            <a:off x="329211" y="907304"/>
            <a:ext cx="1728318" cy="16906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0030" y="3029213"/>
            <a:ext cx="2065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ঝড়, বৃষ্টি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7673" y="3029213"/>
            <a:ext cx="2975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পানির প্রবাহ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799226" y="1449108"/>
            <a:ext cx="1656566" cy="951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595110" y="3029212"/>
            <a:ext cx="2020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 নুড়ি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2932" y="4998091"/>
            <a:ext cx="7448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শিলা থেকে মাটি তৈরীর প্রথম পর্যায়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11" name="Half Frame 10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Half Frame 12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Half Frame 13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3" y="907304"/>
            <a:ext cx="2191602" cy="16415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868" y="1081921"/>
            <a:ext cx="238887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4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8801" y="480579"/>
            <a:ext cx="326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8221" y="480579"/>
            <a:ext cx="326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en-US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bn-BD" sz="32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endParaRPr lang="en-US" sz="3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0939" y="2171086"/>
            <a:ext cx="7267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 শিলা থেকে নরম মাটি তৈরীর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লেখ।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6" name="Half Frame 5"/>
            <p:cNvSpPr/>
            <p:nvPr/>
          </p:nvSpPr>
          <p:spPr>
            <a:xfrm>
              <a:off x="0" y="0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Half Frame 6"/>
            <p:cNvSpPr/>
            <p:nvPr/>
          </p:nvSpPr>
          <p:spPr>
            <a:xfrm rot="16200000">
              <a:off x="15499" y="5680128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Half Frame 7"/>
            <p:cNvSpPr/>
            <p:nvPr/>
          </p:nvSpPr>
          <p:spPr>
            <a:xfrm rot="10800000">
              <a:off x="7950630" y="566462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Half Frame 8"/>
            <p:cNvSpPr/>
            <p:nvPr/>
          </p:nvSpPr>
          <p:spPr>
            <a:xfrm rot="5400000">
              <a:off x="7966130" y="15499"/>
              <a:ext cx="1193370" cy="1162373"/>
            </a:xfrm>
            <a:prstGeom prst="halfFrame">
              <a:avLst>
                <a:gd name="adj1" fmla="val 26881"/>
                <a:gd name="adj2" fmla="val 301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15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1442</TotalTime>
  <Words>264</Words>
  <Application>Microsoft Office PowerPoint</Application>
  <PresentationFormat>On-screen Show (4:3)</PresentationFormat>
  <Paragraphs>46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ANISUR</dc:creator>
  <cp:lastModifiedBy>ismail - [2010]</cp:lastModifiedBy>
  <cp:revision>299</cp:revision>
  <dcterms:created xsi:type="dcterms:W3CDTF">2014-09-20T16:42:22Z</dcterms:created>
  <dcterms:modified xsi:type="dcterms:W3CDTF">2021-06-13T06:19:22Z</dcterms:modified>
</cp:coreProperties>
</file>