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5" r:id="rId2"/>
    <p:sldId id="287" r:id="rId3"/>
    <p:sldId id="281" r:id="rId4"/>
    <p:sldId id="291" r:id="rId5"/>
    <p:sldId id="286" r:id="rId6"/>
    <p:sldId id="283" r:id="rId7"/>
    <p:sldId id="293" r:id="rId8"/>
    <p:sldId id="271" r:id="rId9"/>
    <p:sldId id="272" r:id="rId10"/>
    <p:sldId id="273" r:id="rId11"/>
    <p:sldId id="275" r:id="rId12"/>
    <p:sldId id="289" r:id="rId13"/>
    <p:sldId id="274" r:id="rId14"/>
    <p:sldId id="294" r:id="rId15"/>
    <p:sldId id="290" r:id="rId16"/>
    <p:sldId id="276" r:id="rId17"/>
    <p:sldId id="278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F012-0E62-4FB8-A959-FBA6446229B4}" type="datetimeFigureOut">
              <a:rPr lang="en-US" smtClean="0"/>
              <a:t>13-Jun-21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D6DCE-E884-4536-85EE-077278D81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6DCE-E884-4536-85EE-077278D81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A653C-F516-4FEC-A7DA-232031DE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E0141-53C0-4BE6-82BC-D621CC80E6BE}"/>
              </a:ext>
            </a:extLst>
          </p:cNvPr>
          <p:cNvSpPr txBox="1"/>
          <p:nvPr/>
        </p:nvSpPr>
        <p:spPr>
          <a:xfrm>
            <a:off x="1676400" y="25791"/>
            <a:ext cx="838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স্বাগতম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g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5052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82F94-C02F-4D41-9317-F28252A6D19C}"/>
              </a:ext>
            </a:extLst>
          </p:cNvPr>
          <p:cNvSpPr txBox="1"/>
          <p:nvPr/>
        </p:nvSpPr>
        <p:spPr>
          <a:xfrm>
            <a:off x="2362200" y="5867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পাট দিয়ে কার্পেট তৈরি হয়।</a:t>
            </a:r>
            <a:endParaRPr lang="en-US" sz="4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1D564-27EC-4E22-ABAD-099FDD7B3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"/>
            <a:ext cx="3200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4DD73-E180-4D58-B6DC-783762CC1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9600"/>
            <a:ext cx="3276600" cy="4707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,khuf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8336280" cy="4879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8536A-A7EE-4BBD-A8AB-BEE4F355B70C}"/>
              </a:ext>
            </a:extLst>
          </p:cNvPr>
          <p:cNvSpPr txBox="1"/>
          <p:nvPr/>
        </p:nvSpPr>
        <p:spPr>
          <a:xfrm>
            <a:off x="1981200" y="571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বিদেশে রপ্তানির জন্য চুক্তি ও আলোচনা।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A26EE-2CA4-4B93-B2FE-1509604C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10591800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7E2F4-F1BD-4143-8BA3-85C89329A175}"/>
              </a:ext>
            </a:extLst>
          </p:cNvPr>
          <p:cNvSpPr txBox="1"/>
          <p:nvPr/>
        </p:nvSpPr>
        <p:spPr>
          <a:xfrm>
            <a:off x="1524000" y="381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 ছাত্র ছাত্রীরা তোমরা পাঠ্য বইয়ের ৪০ পৃষ্ঠা বের করে নিরবে পাঠ করো।</a:t>
            </a:r>
            <a:endParaRPr lang="en-US" sz="2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7A8EC4-0021-4BA6-B866-60A8D7780156}"/>
              </a:ext>
            </a:extLst>
          </p:cNvPr>
          <p:cNvSpPr txBox="1"/>
          <p:nvPr/>
        </p:nvSpPr>
        <p:spPr>
          <a:xfrm>
            <a:off x="0" y="4495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বস্ত্র শিল্প</a:t>
            </a:r>
            <a:endParaRPr lang="en-US" sz="4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CA28FF-B758-4222-81AC-D1D830B109B7}"/>
              </a:ext>
            </a:extLst>
          </p:cNvPr>
          <p:cNvGrpSpPr/>
          <p:nvPr/>
        </p:nvGrpSpPr>
        <p:grpSpPr>
          <a:xfrm>
            <a:off x="685800" y="228600"/>
            <a:ext cx="10754486" cy="6355976"/>
            <a:chOff x="685800" y="228600"/>
            <a:chExt cx="10754486" cy="6355976"/>
          </a:xfrm>
        </p:grpSpPr>
        <p:pic>
          <p:nvPicPr>
            <p:cNvPr id="2" name="Picture 1" descr="ljyg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3429000"/>
              <a:ext cx="4876800" cy="31555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 descr=";lokijjtr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228600"/>
              <a:ext cx="5105400" cy="33549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115B27-53E7-41E8-B08F-EC3F9437D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28600"/>
              <a:ext cx="5039486" cy="3124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B9D39-EB30-4135-812E-5783C37A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4808406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522D-55CA-459F-ACE4-604E5B559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"/>
            <a:ext cx="4800600" cy="3209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9E399-C9BC-4E9E-BB4E-16EBA0274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52800"/>
            <a:ext cx="480060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F85C5-3C36-4ECF-8F50-F3B157130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4800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94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0FBED-8378-462C-86E0-BB54996F4A01}"/>
              </a:ext>
            </a:extLst>
          </p:cNvPr>
          <p:cNvSpPr txBox="1"/>
          <p:nvPr/>
        </p:nvSpPr>
        <p:spPr>
          <a:xfrm>
            <a:off x="533400" y="6096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 ছাত্র ছাত্রীরা তোমরা পাঠ্য বইয়ের ৪০ পৃষ্ঠা বের করে নিরবে পাঠ করো।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A05D9-3E91-40B5-9E47-CDD96473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1"/>
            <a:ext cx="1066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349D11-2641-4E16-A90A-0A81C392A9D3}"/>
              </a:ext>
            </a:extLst>
          </p:cNvPr>
          <p:cNvSpPr txBox="1"/>
          <p:nvPr/>
        </p:nvSpPr>
        <p:spPr>
          <a:xfrm>
            <a:off x="2971800" y="3429000"/>
            <a:ext cx="6934200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পাট শিল্পের বর্ণনা লিখ।</a:t>
            </a:r>
          </a:p>
          <a:p>
            <a:pPr algn="ctr"/>
            <a:r>
              <a:rPr lang="bn-BD" sz="40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বস্ত্র শিল্পের বর্ণনা লিখ।</a:t>
            </a:r>
            <a:endParaRPr lang="en-US" sz="40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5D6BF-83C6-4F79-A480-8EEA3D58F17C}"/>
              </a:ext>
            </a:extLst>
          </p:cNvPr>
          <p:cNvSpPr txBox="1"/>
          <p:nvPr/>
        </p:nvSpPr>
        <p:spPr>
          <a:xfrm>
            <a:off x="4724400" y="609600"/>
            <a:ext cx="3276600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মূল্যায়নঃ</a:t>
            </a:r>
            <a:endParaRPr lang="en-US" sz="60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DB6563-2B3E-446F-8406-720754EB6366}"/>
              </a:ext>
            </a:extLst>
          </p:cNvPr>
          <p:cNvSpPr txBox="1"/>
          <p:nvPr/>
        </p:nvSpPr>
        <p:spPr>
          <a:xfrm>
            <a:off x="1524000" y="3810000"/>
            <a:ext cx="990600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দৈনন্দিন জীবনে তোমরা কি কি পাটজাত দ্রব্য ব্যবহার করো তার একটি তালিকা তৈরি করে আনবে।</a:t>
            </a:r>
            <a:endParaRPr lang="en-US" sz="40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89C5F-20A9-4B16-9A56-66923C7ADE40}"/>
              </a:ext>
            </a:extLst>
          </p:cNvPr>
          <p:cNvSpPr txBox="1"/>
          <p:nvPr/>
        </p:nvSpPr>
        <p:spPr>
          <a:xfrm>
            <a:off x="3962400" y="457200"/>
            <a:ext cx="4038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5C957-E99D-4960-8C66-EE4FD5AB85B0}"/>
              </a:ext>
            </a:extLst>
          </p:cNvPr>
          <p:cNvSpPr txBox="1"/>
          <p:nvPr/>
        </p:nvSpPr>
        <p:spPr>
          <a:xfrm>
            <a:off x="4114800" y="76200"/>
            <a:ext cx="3657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72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EAC46-021F-460B-A3A5-70DC3A3B7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7696200" cy="5305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90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3207D-854A-4F98-B755-776B1DA90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" y="0"/>
            <a:ext cx="12168671" cy="731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81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j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3968565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lokyuf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2400" y="152401"/>
            <a:ext cx="3889604" cy="2666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klhjy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81400"/>
            <a:ext cx="4068425" cy="2707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lkjhyu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3505200"/>
            <a:ext cx="3810000" cy="2781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14977-FAD1-45F9-9708-5E11781A315A}"/>
              </a:ext>
            </a:extLst>
          </p:cNvPr>
          <p:cNvSpPr txBox="1"/>
          <p:nvPr/>
        </p:nvSpPr>
        <p:spPr>
          <a:xfrm>
            <a:off x="17526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চামড়া শিল্প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C402F-E6DA-49E4-B986-1F70602C9752}"/>
              </a:ext>
            </a:extLst>
          </p:cNvPr>
          <p:cNvSpPr txBox="1"/>
          <p:nvPr/>
        </p:nvSpPr>
        <p:spPr>
          <a:xfrm>
            <a:off x="89154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চিনি শিল্প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E9C4E-0774-40A8-81C9-D0D2689EB7EE}"/>
              </a:ext>
            </a:extLst>
          </p:cNvPr>
          <p:cNvSpPr txBox="1"/>
          <p:nvPr/>
        </p:nvSpPr>
        <p:spPr>
          <a:xfrm>
            <a:off x="1676400" y="6396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ঔষধ শিল্প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8DE9C-CCD1-4D8D-A886-54AA970C8F2D}"/>
              </a:ext>
            </a:extLst>
          </p:cNvPr>
          <p:cNvSpPr txBox="1"/>
          <p:nvPr/>
        </p:nvSpPr>
        <p:spPr>
          <a:xfrm>
            <a:off x="9067800" y="63893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কাগজ শিল্প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3408-3318-4652-BED6-7C0D43401029}"/>
              </a:ext>
            </a:extLst>
          </p:cNvPr>
          <p:cNvSpPr txBox="1"/>
          <p:nvPr/>
        </p:nvSpPr>
        <p:spPr>
          <a:xfrm>
            <a:off x="5029200" y="2819400"/>
            <a:ext cx="2286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 শিল্প </a:t>
            </a:r>
            <a:endParaRPr lang="en-US" sz="4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49FD4-D0D3-4303-AE59-EB76EDFCFCEF}"/>
              </a:ext>
            </a:extLst>
          </p:cNvPr>
          <p:cNvGrpSpPr/>
          <p:nvPr/>
        </p:nvGrpSpPr>
        <p:grpSpPr>
          <a:xfrm>
            <a:off x="1066800" y="609600"/>
            <a:ext cx="10439400" cy="5552658"/>
            <a:chOff x="1066800" y="228600"/>
            <a:chExt cx="10439400" cy="555265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4135A4-30AC-41B3-91E0-42BEDF5E79A2}"/>
                </a:ext>
              </a:extLst>
            </p:cNvPr>
            <p:cNvSpPr txBox="1"/>
            <p:nvPr/>
          </p:nvSpPr>
          <p:spPr>
            <a:xfrm>
              <a:off x="4191000" y="228600"/>
              <a:ext cx="3352800" cy="9233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পাঠ ঘোষণাঃ</a:t>
              </a:r>
              <a:endParaRPr lang="en-US" sz="54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8FDB6C-1F7C-49C4-AB3C-A2CFC693FE65}"/>
                </a:ext>
              </a:extLst>
            </p:cNvPr>
            <p:cNvSpPr txBox="1"/>
            <p:nvPr/>
          </p:nvSpPr>
          <p:spPr>
            <a:xfrm>
              <a:off x="1676400" y="1600200"/>
              <a:ext cx="8686800" cy="92333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উপরের ছবিগুলোতে কী দেখছো ?</a:t>
              </a:r>
              <a:endParaRPr lang="en-US" sz="54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2A7D8A-7BA4-430C-9ED6-1C05A3C87425}"/>
                </a:ext>
              </a:extLst>
            </p:cNvPr>
            <p:cNvSpPr txBox="1"/>
            <p:nvPr/>
          </p:nvSpPr>
          <p:spPr>
            <a:xfrm>
              <a:off x="1066800" y="3657600"/>
              <a:ext cx="10439400" cy="212365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হ্যাঁ, উপরের ছবিতে বিভিন্ন শিল্পের ছবি দেখলে।আজ আমরা “পাট শিল্প ও বস্ত্র শিল্প” সম্পর্কে জানবো ও পড়বো।</a:t>
              </a:r>
              <a:endParaRPr lang="en-US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70413A-657D-4EC7-8FB1-0D6F057592C6}"/>
              </a:ext>
            </a:extLst>
          </p:cNvPr>
          <p:cNvGrpSpPr/>
          <p:nvPr/>
        </p:nvGrpSpPr>
        <p:grpSpPr>
          <a:xfrm>
            <a:off x="76200" y="152400"/>
            <a:ext cx="12115800" cy="6172200"/>
            <a:chOff x="76200" y="152400"/>
            <a:chExt cx="12115800" cy="56084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CEFC56E-608B-45E4-B7B2-E33F84EBC540}"/>
                </a:ext>
              </a:extLst>
            </p:cNvPr>
            <p:cNvSpPr txBox="1"/>
            <p:nvPr/>
          </p:nvSpPr>
          <p:spPr>
            <a:xfrm>
              <a:off x="3962400" y="152400"/>
              <a:ext cx="3657600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শিখনফল</a:t>
              </a:r>
              <a:endParaRPr lang="en-US" sz="6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CE6C14-6700-407E-80D4-2C4D04597837}"/>
                </a:ext>
              </a:extLst>
            </p:cNvPr>
            <p:cNvSpPr txBox="1"/>
            <p:nvPr/>
          </p:nvSpPr>
          <p:spPr>
            <a:xfrm>
              <a:off x="76200" y="2590800"/>
              <a:ext cx="12115800" cy="31700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১। বাংলাদেশের বিভিন্ন শিল্প প্রতিষ্ঠানের নাম জানবে ও বলতে         পারবে।</a:t>
              </a:r>
            </a:p>
            <a:p>
              <a:endParaRPr lang="bn-BD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bn-BD" sz="4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২। পাট শিল্প ও বস্ত্র শিল্প সম্পর্কে বর্ণনা করতে পারবে ও লিখতে পারবে। </a:t>
              </a:r>
              <a:endParaRPr lang="en-US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1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28600"/>
            <a:ext cx="46482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kh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4648200" cy="3059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lhkgf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800"/>
            <a:ext cx="44958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klhygf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657600"/>
            <a:ext cx="46482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AEC9B-0A52-4252-9C9D-169765FEE5B9}"/>
              </a:ext>
            </a:extLst>
          </p:cNvPr>
          <p:cNvSpPr txBox="1"/>
          <p:nvPr/>
        </p:nvSpPr>
        <p:spPr>
          <a:xfrm>
            <a:off x="5029200" y="3200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পাট উৎপাদন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231A1-5922-419C-A4D6-2E9948FE3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49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;iojgh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3891983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;p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304800"/>
            <a:ext cx="378432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777E3-D2E9-4C11-BBE3-6BB690629D41}"/>
              </a:ext>
            </a:extLst>
          </p:cNvPr>
          <p:cNvSpPr txBox="1"/>
          <p:nvPr/>
        </p:nvSpPr>
        <p:spPr>
          <a:xfrm>
            <a:off x="1905000" y="5867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পাট দিয়ে চট ও চটের তৈরি বস্তা উৎপন্ন হয়।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88221-328B-4D62-8C46-EB44C213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34290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3810000" cy="31425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FD67F5-4501-4095-B2B5-0E0D078C3822}"/>
              </a:ext>
            </a:extLst>
          </p:cNvPr>
          <p:cNvSpPr txBox="1"/>
          <p:nvPr/>
        </p:nvSpPr>
        <p:spPr>
          <a:xfrm>
            <a:off x="1371600" y="3048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পাট দিয়ে নানা রকম ব্যাগ তৈরি হয়।</a:t>
            </a:r>
            <a:endParaRPr lang="en-US" sz="4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E25DD-3C59-4712-B4DB-5FABBDEDD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981200"/>
            <a:ext cx="3515360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DDEE5-627C-4304-873E-43FD3617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3505200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434</TotalTime>
  <Words>170</Words>
  <Application>Microsoft Office PowerPoint</Application>
  <PresentationFormat>Widescreen</PresentationFormat>
  <Paragraphs>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Kalpurush</vt:lpstr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DPE</cp:lastModifiedBy>
  <cp:revision>133</cp:revision>
  <dcterms:created xsi:type="dcterms:W3CDTF">2006-08-16T00:00:00Z</dcterms:created>
  <dcterms:modified xsi:type="dcterms:W3CDTF">2021-06-12T19:46:56Z</dcterms:modified>
</cp:coreProperties>
</file>