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863" r:id="rId1"/>
  </p:sldMasterIdLst>
  <p:notesMasterIdLst>
    <p:notesMasterId r:id="rId26"/>
  </p:notesMasterIdLst>
  <p:sldIdLst>
    <p:sldId id="299" r:id="rId2"/>
    <p:sldId id="302" r:id="rId3"/>
    <p:sldId id="273" r:id="rId4"/>
    <p:sldId id="278" r:id="rId5"/>
    <p:sldId id="277" r:id="rId6"/>
    <p:sldId id="297" r:id="rId7"/>
    <p:sldId id="296" r:id="rId8"/>
    <p:sldId id="295" r:id="rId9"/>
    <p:sldId id="283" r:id="rId10"/>
    <p:sldId id="288" r:id="rId11"/>
    <p:sldId id="305" r:id="rId12"/>
    <p:sldId id="268" r:id="rId13"/>
    <p:sldId id="263" r:id="rId14"/>
    <p:sldId id="294" r:id="rId15"/>
    <p:sldId id="293" r:id="rId16"/>
    <p:sldId id="266" r:id="rId17"/>
    <p:sldId id="267" r:id="rId18"/>
    <p:sldId id="282" r:id="rId19"/>
    <p:sldId id="303" r:id="rId20"/>
    <p:sldId id="300" r:id="rId21"/>
    <p:sldId id="285" r:id="rId22"/>
    <p:sldId id="270" r:id="rId23"/>
    <p:sldId id="301" r:id="rId24"/>
    <p:sldId id="29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881"/>
    <a:srgbClr val="FFFF99"/>
    <a:srgbClr val="8978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3" autoAdjust="0"/>
    <p:restoredTop sz="88330" autoAdjust="0"/>
  </p:normalViewPr>
  <p:slideViewPr>
    <p:cSldViewPr>
      <p:cViewPr varScale="1">
        <p:scale>
          <a:sx n="76" d="100"/>
          <a:sy n="76" d="100"/>
        </p:scale>
        <p:origin x="11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2B8DBC-5B5D-41BD-AA14-0D7E867B328D}" type="doc">
      <dgm:prSet loTypeId="urn:microsoft.com/office/officeart/2005/8/layout/radial5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1048C76-06EF-4D9C-B3A6-542D986D95E3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bn-IN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কম্পিউটার নেটওয়ার্কের উপাদান সমূহ</a:t>
          </a:r>
          <a:endParaRPr lang="en-US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60B6FD-4AF2-484F-924D-1FC770967D90}" type="parTrans" cxnId="{59CFC09D-6DFB-4449-A388-6A53A6DC8219}">
      <dgm:prSet/>
      <dgm:spPr/>
      <dgm:t>
        <a:bodyPr/>
        <a:lstStyle/>
        <a:p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3D181B2-4478-4C4E-B4A7-69589679CBD0}" type="sibTrans" cxnId="{59CFC09D-6DFB-4449-A388-6A53A6DC8219}">
      <dgm:prSet/>
      <dgm:spPr/>
      <dgm:t>
        <a:bodyPr/>
        <a:lstStyle/>
        <a:p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628B49E-5B73-49B5-9B3F-F6C0F34A7679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/>
          </a:r>
          <a:br>
            <a: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endParaRPr lang="en-US" sz="1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053EDA0-B608-43D7-AECE-C177F4BF988B}" type="parTrans" cxnId="{CCA6A76B-350E-4848-B017-1734438691D5}">
      <dgm:prSet custT="1"/>
      <dgm:spPr/>
      <dgm:t>
        <a:bodyPr/>
        <a:lstStyle/>
        <a:p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E6448EB-5E10-4247-8789-99A96BC6CC36}" type="sibTrans" cxnId="{CCA6A76B-350E-4848-B017-1734438691D5}">
      <dgm:prSet/>
      <dgm:spPr/>
      <dgm:t>
        <a:bodyPr/>
        <a:lstStyle/>
        <a:p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8A940EA-4C40-4F90-AFC5-CA135A1DF395}">
      <dgm:prSet phldrT="[Text]" custT="1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/>
          </a:r>
          <a:br>
            <a: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endParaRPr lang="en-US" sz="1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D6686BB-E071-4D2D-9B72-FF153D3D0E3F}" type="parTrans" cxnId="{ADFAF46A-8DDB-4E9F-968B-81690AAF9F67}">
      <dgm:prSet custT="1"/>
      <dgm:spPr/>
      <dgm:t>
        <a:bodyPr/>
        <a:lstStyle/>
        <a:p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06BD46F-3124-45D6-B4FD-72B9E1CCFE0E}" type="sibTrans" cxnId="{ADFAF46A-8DDB-4E9F-968B-81690AAF9F67}">
      <dgm:prSet/>
      <dgm:spPr/>
      <dgm:t>
        <a:bodyPr/>
        <a:lstStyle/>
        <a:p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A51DE15-E7C1-4F26-A1AF-BBE3D9E06F60}">
      <dgm:prSet phldrT="[Text]" custT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1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4C1853E-FAE1-4878-8DE0-A4ABAEEA66C0}" type="parTrans" cxnId="{080E3E70-FE3F-4B54-A55C-AB1B75C7560D}">
      <dgm:prSet custT="1"/>
      <dgm:spPr/>
      <dgm:t>
        <a:bodyPr/>
        <a:lstStyle/>
        <a:p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79C358B-7648-489E-A6B2-186EE2C3A823}" type="sibTrans" cxnId="{080E3E70-FE3F-4B54-A55C-AB1B75C7560D}">
      <dgm:prSet/>
      <dgm:spPr/>
      <dgm:t>
        <a:bodyPr/>
        <a:lstStyle/>
        <a:p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60FAE76-A71B-4257-83DB-CA18D6D96874}">
      <dgm:prSet phldrT="[Text]" custT="1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/>
          </a:r>
          <a:br>
            <a: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endParaRPr lang="en-US" sz="1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EA8AECF-B4CC-4020-8A5D-25B52231253C}" type="parTrans" cxnId="{E8F931C2-9F97-484E-A79A-89DA9572A666}">
      <dgm:prSet custT="1"/>
      <dgm:spPr/>
      <dgm:t>
        <a:bodyPr/>
        <a:lstStyle/>
        <a:p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6689A2F-B7DD-4449-8873-69B451E17956}" type="sibTrans" cxnId="{E8F931C2-9F97-484E-A79A-89DA9572A666}">
      <dgm:prSet/>
      <dgm:spPr/>
      <dgm:t>
        <a:bodyPr/>
        <a:lstStyle/>
        <a:p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170495C-7E7E-4281-B054-310C74FAE3A5}">
      <dgm:prSet phldrT="[Text]" custT="1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/>
          </a:r>
          <a:br>
            <a: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endParaRPr lang="en-US" sz="1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E34FF04-0853-41A8-AEAA-D3722C8C649A}" type="parTrans" cxnId="{8BA3B0BE-3410-48AA-A933-6DF23969C94F}">
      <dgm:prSet custT="1"/>
      <dgm:spPr/>
      <dgm:t>
        <a:bodyPr/>
        <a:lstStyle/>
        <a:p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BF6B9F8-1D28-4E6B-8385-4DDB1C4F9552}" type="sibTrans" cxnId="{8BA3B0BE-3410-48AA-A933-6DF23969C94F}">
      <dgm:prSet/>
      <dgm:spPr/>
      <dgm:t>
        <a:bodyPr/>
        <a:lstStyle/>
        <a:p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B494F6A-B326-4778-B154-D902DEC97D02}">
      <dgm:prSet custT="1"/>
      <dgm:spPr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/>
          </a:r>
          <a:br>
            <a: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endParaRPr lang="en-US" sz="1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3260550-0AC2-4A5C-8D08-03F750FA7876}" type="parTrans" cxnId="{149268D4-2311-4C7C-8A71-AC5C1F400AA2}">
      <dgm:prSet custT="1"/>
      <dgm:spPr/>
      <dgm:t>
        <a:bodyPr/>
        <a:lstStyle/>
        <a:p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5418094-0AB5-4266-B26D-67BEE90AAE33}" type="sibTrans" cxnId="{149268D4-2311-4C7C-8A71-AC5C1F400AA2}">
      <dgm:prSet/>
      <dgm:spPr/>
      <dgm:t>
        <a:bodyPr/>
        <a:lstStyle/>
        <a:p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4EC3757-0AEF-4185-B64B-1579E8962F9D}">
      <dgm:prSet phldrT="[Text]" custT="1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/>
          </a:r>
          <a:br>
            <a: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endParaRPr lang="en-US" sz="1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EBCF197-7900-4E50-9DD8-ABA0E4B068F0}" type="sibTrans" cxnId="{4F6A4C93-D7BD-4AEF-B624-917B2666757E}">
      <dgm:prSet/>
      <dgm:spPr/>
      <dgm:t>
        <a:bodyPr/>
        <a:lstStyle/>
        <a:p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A7D6385-741D-4FF5-B9A6-FF04A9007ACB}" type="parTrans" cxnId="{4F6A4C93-D7BD-4AEF-B624-917B2666757E}">
      <dgm:prSet custT="1"/>
      <dgm:spPr/>
      <dgm:t>
        <a:bodyPr/>
        <a:lstStyle/>
        <a:p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6D887D2-4689-411E-A58F-112C0F1D7782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9DCB712-626A-4E6C-B649-A853EE611D5A}" type="parTrans" cxnId="{6393048E-A49E-4126-85B0-D65E17BEB621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3C970A2-5304-4705-9844-83B1E62EDA4C}" type="sibTrans" cxnId="{6393048E-A49E-4126-85B0-D65E17BEB621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EEB450D-2963-4D7D-B487-7DF23A71F8BC}" type="pres">
      <dgm:prSet presAssocID="{E42B8DBC-5B5D-41BD-AA14-0D7E867B328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4BD37E-47F9-413D-9CC9-BEADFC2CBC3D}" type="pres">
      <dgm:prSet presAssocID="{01048C76-06EF-4D9C-B3A6-542D986D95E3}" presName="centerShape" presStyleLbl="node0" presStyleIdx="0" presStyleCnt="1" custScaleX="155398" custScaleY="125598" custLinFactNeighborX="1892" custLinFactNeighborY="-2558"/>
      <dgm:spPr/>
      <dgm:t>
        <a:bodyPr/>
        <a:lstStyle/>
        <a:p>
          <a:endParaRPr lang="en-US"/>
        </a:p>
      </dgm:t>
    </dgm:pt>
    <dgm:pt modelId="{BCA12D73-A717-4E3C-BFB7-556E6EE218AA}" type="pres">
      <dgm:prSet presAssocID="{5053EDA0-B608-43D7-AECE-C177F4BF988B}" presName="parTrans" presStyleLbl="sibTrans2D1" presStyleIdx="0" presStyleCnt="7"/>
      <dgm:spPr/>
      <dgm:t>
        <a:bodyPr/>
        <a:lstStyle/>
        <a:p>
          <a:endParaRPr lang="en-US"/>
        </a:p>
      </dgm:t>
    </dgm:pt>
    <dgm:pt modelId="{F0BE5015-0058-4202-9836-9828543E98BF}" type="pres">
      <dgm:prSet presAssocID="{5053EDA0-B608-43D7-AECE-C177F4BF988B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155E051B-DC90-4AA9-B38C-239D6C1A5CAA}" type="pres">
      <dgm:prSet presAssocID="{1628B49E-5B73-49B5-9B3F-F6C0F34A7679}" presName="node" presStyleLbl="node1" presStyleIdx="0" presStyleCnt="7" custRadScaleRad="107274" custRadScaleInc="-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00909-F950-46C9-96D0-CF89112F393A}" type="pres">
      <dgm:prSet presAssocID="{DA7D6385-741D-4FF5-B9A6-FF04A9007ACB}" presName="parTrans" presStyleLbl="sibTrans2D1" presStyleIdx="1" presStyleCnt="7"/>
      <dgm:spPr/>
      <dgm:t>
        <a:bodyPr/>
        <a:lstStyle/>
        <a:p>
          <a:endParaRPr lang="en-US"/>
        </a:p>
      </dgm:t>
    </dgm:pt>
    <dgm:pt modelId="{8C37EABC-AD1A-4FEC-B7F3-A9645D0B7768}" type="pres">
      <dgm:prSet presAssocID="{DA7D6385-741D-4FF5-B9A6-FF04A9007ACB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584D9C06-E06C-4906-8D8D-D8C36638BF67}" type="pres">
      <dgm:prSet presAssocID="{F4EC3757-0AEF-4185-B64B-1579E8962F9D}" presName="node" presStyleLbl="node1" presStyleIdx="1" presStyleCnt="7" custRadScaleRad="107274" custRadScaleInc="-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136EC-1EB0-49CE-A9B3-197CBD3D6458}" type="pres">
      <dgm:prSet presAssocID="{AEA8AECF-B4CC-4020-8A5D-25B52231253C}" presName="parTrans" presStyleLbl="sibTrans2D1" presStyleIdx="2" presStyleCnt="7"/>
      <dgm:spPr/>
      <dgm:t>
        <a:bodyPr/>
        <a:lstStyle/>
        <a:p>
          <a:endParaRPr lang="en-US"/>
        </a:p>
      </dgm:t>
    </dgm:pt>
    <dgm:pt modelId="{B49642B4-DF13-462D-AC74-F2E3DD356183}" type="pres">
      <dgm:prSet presAssocID="{AEA8AECF-B4CC-4020-8A5D-25B52231253C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B7984CA2-BFD4-4D04-85E4-67AF657BE405}" type="pres">
      <dgm:prSet presAssocID="{660FAE76-A71B-4257-83DB-CA18D6D96874}" presName="node" presStyleLbl="node1" presStyleIdx="2" presStyleCnt="7" custRadScaleRad="107274" custRadScaleInc="-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4E897-E80F-4D59-909E-41196211B303}" type="pres">
      <dgm:prSet presAssocID="{4E34FF04-0853-41A8-AEAA-D3722C8C649A}" presName="parTrans" presStyleLbl="sibTrans2D1" presStyleIdx="3" presStyleCnt="7"/>
      <dgm:spPr/>
      <dgm:t>
        <a:bodyPr/>
        <a:lstStyle/>
        <a:p>
          <a:endParaRPr lang="en-US"/>
        </a:p>
      </dgm:t>
    </dgm:pt>
    <dgm:pt modelId="{2946361D-A527-4AC8-9780-06C0C07819DA}" type="pres">
      <dgm:prSet presAssocID="{4E34FF04-0853-41A8-AEAA-D3722C8C649A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5A1727CE-39B5-4935-A614-2F94203FB731}" type="pres">
      <dgm:prSet presAssocID="{F170495C-7E7E-4281-B054-310C74FAE3A5}" presName="node" presStyleLbl="node1" presStyleIdx="3" presStyleCnt="7" custRadScaleRad="107274" custRadScaleInc="-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6A1F4-DE7C-48A0-AAA2-C7CC47C2942C}" type="pres">
      <dgm:prSet presAssocID="{2D6686BB-E071-4D2D-9B72-FF153D3D0E3F}" presName="parTrans" presStyleLbl="sibTrans2D1" presStyleIdx="4" presStyleCnt="7"/>
      <dgm:spPr/>
      <dgm:t>
        <a:bodyPr/>
        <a:lstStyle/>
        <a:p>
          <a:endParaRPr lang="en-US"/>
        </a:p>
      </dgm:t>
    </dgm:pt>
    <dgm:pt modelId="{76625911-C004-40BA-BF86-0033E3F12BCF}" type="pres">
      <dgm:prSet presAssocID="{2D6686BB-E071-4D2D-9B72-FF153D3D0E3F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DD48D30B-BA16-40B0-8247-58B653018F5C}" type="pres">
      <dgm:prSet presAssocID="{B8A940EA-4C40-4F90-AFC5-CA135A1DF395}" presName="node" presStyleLbl="node1" presStyleIdx="4" presStyleCnt="7" custRadScaleRad="107274" custRadScaleInc="-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8B971-5B23-47A5-A82C-F94B232AE6A7}" type="pres">
      <dgm:prSet presAssocID="{14C1853E-FAE1-4878-8DE0-A4ABAEEA66C0}" presName="parTrans" presStyleLbl="sibTrans2D1" presStyleIdx="5" presStyleCnt="7"/>
      <dgm:spPr/>
      <dgm:t>
        <a:bodyPr/>
        <a:lstStyle/>
        <a:p>
          <a:endParaRPr lang="en-US"/>
        </a:p>
      </dgm:t>
    </dgm:pt>
    <dgm:pt modelId="{2125E58D-8B17-4916-8787-308F22013DDD}" type="pres">
      <dgm:prSet presAssocID="{14C1853E-FAE1-4878-8DE0-A4ABAEEA66C0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CE0788E3-62B1-4F32-8797-F5992722BA6E}" type="pres">
      <dgm:prSet presAssocID="{DA51DE15-E7C1-4F26-A1AF-BBE3D9E06F6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E6195-A659-4AFE-BFF9-5CCCC57F4AEB}" type="pres">
      <dgm:prSet presAssocID="{13260550-0AC2-4A5C-8D08-03F750FA7876}" presName="parTrans" presStyleLbl="sibTrans2D1" presStyleIdx="6" presStyleCnt="7"/>
      <dgm:spPr/>
      <dgm:t>
        <a:bodyPr/>
        <a:lstStyle/>
        <a:p>
          <a:endParaRPr lang="en-US"/>
        </a:p>
      </dgm:t>
    </dgm:pt>
    <dgm:pt modelId="{03B49512-9B5A-4EFB-BFE7-B096BE8059F4}" type="pres">
      <dgm:prSet presAssocID="{13260550-0AC2-4A5C-8D08-03F750FA7876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15BC6869-E4E1-4BA3-9DBF-C31E51DDEF4F}" type="pres">
      <dgm:prSet presAssocID="{1B494F6A-B326-4778-B154-D902DEC97D0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450576-10F2-4C65-A82A-A0B7A25E379D}" type="presOf" srcId="{660FAE76-A71B-4257-83DB-CA18D6D96874}" destId="{B7984CA2-BFD4-4D04-85E4-67AF657BE405}" srcOrd="0" destOrd="0" presId="urn:microsoft.com/office/officeart/2005/8/layout/radial5"/>
    <dgm:cxn modelId="{45808C69-CE63-4C04-86BA-8E1934349A91}" type="presOf" srcId="{DA51DE15-E7C1-4F26-A1AF-BBE3D9E06F60}" destId="{CE0788E3-62B1-4F32-8797-F5992722BA6E}" srcOrd="0" destOrd="0" presId="urn:microsoft.com/office/officeart/2005/8/layout/radial5"/>
    <dgm:cxn modelId="{A1D56829-0C74-404C-BBF5-4E3EC53D1696}" type="presOf" srcId="{4E34FF04-0853-41A8-AEAA-D3722C8C649A}" destId="{2946361D-A527-4AC8-9780-06C0C07819DA}" srcOrd="1" destOrd="0" presId="urn:microsoft.com/office/officeart/2005/8/layout/radial5"/>
    <dgm:cxn modelId="{4F6A4C93-D7BD-4AEF-B624-917B2666757E}" srcId="{01048C76-06EF-4D9C-B3A6-542D986D95E3}" destId="{F4EC3757-0AEF-4185-B64B-1579E8962F9D}" srcOrd="1" destOrd="0" parTransId="{DA7D6385-741D-4FF5-B9A6-FF04A9007ACB}" sibTransId="{7EBCF197-7900-4E50-9DD8-ABA0E4B068F0}"/>
    <dgm:cxn modelId="{29807C4F-38AB-4E69-93E8-515E5FEA9211}" type="presOf" srcId="{01048C76-06EF-4D9C-B3A6-542D986D95E3}" destId="{774BD37E-47F9-413D-9CC9-BEADFC2CBC3D}" srcOrd="0" destOrd="0" presId="urn:microsoft.com/office/officeart/2005/8/layout/radial5"/>
    <dgm:cxn modelId="{ADFAF46A-8DDB-4E9F-968B-81690AAF9F67}" srcId="{01048C76-06EF-4D9C-B3A6-542D986D95E3}" destId="{B8A940EA-4C40-4F90-AFC5-CA135A1DF395}" srcOrd="4" destOrd="0" parTransId="{2D6686BB-E071-4D2D-9B72-FF153D3D0E3F}" sibTransId="{206BD46F-3124-45D6-B4FD-72B9E1CCFE0E}"/>
    <dgm:cxn modelId="{7EEB1EDE-9F8D-4F3E-9F51-ED9320AE804B}" type="presOf" srcId="{1628B49E-5B73-49B5-9B3F-F6C0F34A7679}" destId="{155E051B-DC90-4AA9-B38C-239D6C1A5CAA}" srcOrd="0" destOrd="0" presId="urn:microsoft.com/office/officeart/2005/8/layout/radial5"/>
    <dgm:cxn modelId="{473BDF79-4B36-4C35-AFB7-F529BE0658E0}" type="presOf" srcId="{5053EDA0-B608-43D7-AECE-C177F4BF988B}" destId="{F0BE5015-0058-4202-9836-9828543E98BF}" srcOrd="1" destOrd="0" presId="urn:microsoft.com/office/officeart/2005/8/layout/radial5"/>
    <dgm:cxn modelId="{080E3E70-FE3F-4B54-A55C-AB1B75C7560D}" srcId="{01048C76-06EF-4D9C-B3A6-542D986D95E3}" destId="{DA51DE15-E7C1-4F26-A1AF-BBE3D9E06F60}" srcOrd="5" destOrd="0" parTransId="{14C1853E-FAE1-4878-8DE0-A4ABAEEA66C0}" sibTransId="{479C358B-7648-489E-A6B2-186EE2C3A823}"/>
    <dgm:cxn modelId="{177A440C-775F-4C42-B4FE-0E5F17E217C6}" type="presOf" srcId="{13260550-0AC2-4A5C-8D08-03F750FA7876}" destId="{03B49512-9B5A-4EFB-BFE7-B096BE8059F4}" srcOrd="1" destOrd="0" presId="urn:microsoft.com/office/officeart/2005/8/layout/radial5"/>
    <dgm:cxn modelId="{CCA6A76B-350E-4848-B017-1734438691D5}" srcId="{01048C76-06EF-4D9C-B3A6-542D986D95E3}" destId="{1628B49E-5B73-49B5-9B3F-F6C0F34A7679}" srcOrd="0" destOrd="0" parTransId="{5053EDA0-B608-43D7-AECE-C177F4BF988B}" sibTransId="{1E6448EB-5E10-4247-8789-99A96BC6CC36}"/>
    <dgm:cxn modelId="{8D64A92A-6B75-4CF0-B820-6A50D6F3AFE0}" type="presOf" srcId="{4E34FF04-0853-41A8-AEAA-D3722C8C649A}" destId="{3E04E897-E80F-4D59-909E-41196211B303}" srcOrd="0" destOrd="0" presId="urn:microsoft.com/office/officeart/2005/8/layout/radial5"/>
    <dgm:cxn modelId="{C9134D34-3E54-42CE-82A7-A40D5D0EAE9C}" type="presOf" srcId="{AEA8AECF-B4CC-4020-8A5D-25B52231253C}" destId="{1E2136EC-1EB0-49CE-A9B3-197CBD3D6458}" srcOrd="0" destOrd="0" presId="urn:microsoft.com/office/officeart/2005/8/layout/radial5"/>
    <dgm:cxn modelId="{9DB1F323-EFC5-4B44-AA8E-E32713D39848}" type="presOf" srcId="{F170495C-7E7E-4281-B054-310C74FAE3A5}" destId="{5A1727CE-39B5-4935-A614-2F94203FB731}" srcOrd="0" destOrd="0" presId="urn:microsoft.com/office/officeart/2005/8/layout/radial5"/>
    <dgm:cxn modelId="{DE2C3A05-BBA9-483F-A580-F8CE45AF35FD}" type="presOf" srcId="{5053EDA0-B608-43D7-AECE-C177F4BF988B}" destId="{BCA12D73-A717-4E3C-BFB7-556E6EE218AA}" srcOrd="0" destOrd="0" presId="urn:microsoft.com/office/officeart/2005/8/layout/radial5"/>
    <dgm:cxn modelId="{4728217D-8B7E-4483-80B4-A222FC73CCB5}" type="presOf" srcId="{AEA8AECF-B4CC-4020-8A5D-25B52231253C}" destId="{B49642B4-DF13-462D-AC74-F2E3DD356183}" srcOrd="1" destOrd="0" presId="urn:microsoft.com/office/officeart/2005/8/layout/radial5"/>
    <dgm:cxn modelId="{E8F931C2-9F97-484E-A79A-89DA9572A666}" srcId="{01048C76-06EF-4D9C-B3A6-542D986D95E3}" destId="{660FAE76-A71B-4257-83DB-CA18D6D96874}" srcOrd="2" destOrd="0" parTransId="{AEA8AECF-B4CC-4020-8A5D-25B52231253C}" sibTransId="{C6689A2F-B7DD-4449-8873-69B451E17956}"/>
    <dgm:cxn modelId="{149268D4-2311-4C7C-8A71-AC5C1F400AA2}" srcId="{01048C76-06EF-4D9C-B3A6-542D986D95E3}" destId="{1B494F6A-B326-4778-B154-D902DEC97D02}" srcOrd="6" destOrd="0" parTransId="{13260550-0AC2-4A5C-8D08-03F750FA7876}" sibTransId="{55418094-0AB5-4266-B26D-67BEE90AAE33}"/>
    <dgm:cxn modelId="{6393048E-A49E-4126-85B0-D65E17BEB621}" srcId="{E42B8DBC-5B5D-41BD-AA14-0D7E867B328D}" destId="{16D887D2-4689-411E-A58F-112C0F1D7782}" srcOrd="1" destOrd="0" parTransId="{19DCB712-626A-4E6C-B649-A853EE611D5A}" sibTransId="{C3C970A2-5304-4705-9844-83B1E62EDA4C}"/>
    <dgm:cxn modelId="{96113249-92F9-45C7-85B0-4340D6129E49}" type="presOf" srcId="{DA7D6385-741D-4FF5-B9A6-FF04A9007ACB}" destId="{B9500909-F950-46C9-96D0-CF89112F393A}" srcOrd="0" destOrd="0" presId="urn:microsoft.com/office/officeart/2005/8/layout/radial5"/>
    <dgm:cxn modelId="{CBE2ED2F-AB54-4963-B986-F6BA1E3DF00C}" type="presOf" srcId="{DA7D6385-741D-4FF5-B9A6-FF04A9007ACB}" destId="{8C37EABC-AD1A-4FEC-B7F3-A9645D0B7768}" srcOrd="1" destOrd="0" presId="urn:microsoft.com/office/officeart/2005/8/layout/radial5"/>
    <dgm:cxn modelId="{5027DD34-3B91-4DC8-8DBA-C4F9AFB27A64}" type="presOf" srcId="{1B494F6A-B326-4778-B154-D902DEC97D02}" destId="{15BC6869-E4E1-4BA3-9DBF-C31E51DDEF4F}" srcOrd="0" destOrd="0" presId="urn:microsoft.com/office/officeart/2005/8/layout/radial5"/>
    <dgm:cxn modelId="{5780A0A0-D335-42FE-A087-8DC1080209A5}" type="presOf" srcId="{E42B8DBC-5B5D-41BD-AA14-0D7E867B328D}" destId="{EEEB450D-2963-4D7D-B487-7DF23A71F8BC}" srcOrd="0" destOrd="0" presId="urn:microsoft.com/office/officeart/2005/8/layout/radial5"/>
    <dgm:cxn modelId="{8593ED15-A2C8-4F3E-B50D-735EDF669F3C}" type="presOf" srcId="{B8A940EA-4C40-4F90-AFC5-CA135A1DF395}" destId="{DD48D30B-BA16-40B0-8247-58B653018F5C}" srcOrd="0" destOrd="0" presId="urn:microsoft.com/office/officeart/2005/8/layout/radial5"/>
    <dgm:cxn modelId="{8BA3B0BE-3410-48AA-A933-6DF23969C94F}" srcId="{01048C76-06EF-4D9C-B3A6-542D986D95E3}" destId="{F170495C-7E7E-4281-B054-310C74FAE3A5}" srcOrd="3" destOrd="0" parTransId="{4E34FF04-0853-41A8-AEAA-D3722C8C649A}" sibTransId="{BBF6B9F8-1D28-4E6B-8385-4DDB1C4F9552}"/>
    <dgm:cxn modelId="{996BBA2C-5EDB-4027-9434-8472C73E5DA3}" type="presOf" srcId="{2D6686BB-E071-4D2D-9B72-FF153D3D0E3F}" destId="{EEA6A1F4-DE7C-48A0-AAA2-C7CC47C2942C}" srcOrd="0" destOrd="0" presId="urn:microsoft.com/office/officeart/2005/8/layout/radial5"/>
    <dgm:cxn modelId="{5217F82D-8EE6-4BDC-ACB9-297B09979D27}" type="presOf" srcId="{13260550-0AC2-4A5C-8D08-03F750FA7876}" destId="{4D5E6195-A659-4AFE-BFF9-5CCCC57F4AEB}" srcOrd="0" destOrd="0" presId="urn:microsoft.com/office/officeart/2005/8/layout/radial5"/>
    <dgm:cxn modelId="{45AF9B9F-E58A-422E-9A28-70FDFA912B88}" type="presOf" srcId="{14C1853E-FAE1-4878-8DE0-A4ABAEEA66C0}" destId="{FFA8B971-5B23-47A5-A82C-F94B232AE6A7}" srcOrd="0" destOrd="0" presId="urn:microsoft.com/office/officeart/2005/8/layout/radial5"/>
    <dgm:cxn modelId="{7D18687E-B48D-4C75-8509-C2EDB56AA75C}" type="presOf" srcId="{2D6686BB-E071-4D2D-9B72-FF153D3D0E3F}" destId="{76625911-C004-40BA-BF86-0033E3F12BCF}" srcOrd="1" destOrd="0" presId="urn:microsoft.com/office/officeart/2005/8/layout/radial5"/>
    <dgm:cxn modelId="{E6226401-8F20-4C9F-A453-AA7271B6B195}" type="presOf" srcId="{14C1853E-FAE1-4878-8DE0-A4ABAEEA66C0}" destId="{2125E58D-8B17-4916-8787-308F22013DDD}" srcOrd="1" destOrd="0" presId="urn:microsoft.com/office/officeart/2005/8/layout/radial5"/>
    <dgm:cxn modelId="{1ACDD549-0AB5-49CC-AE61-1DFF34B044D3}" type="presOf" srcId="{F4EC3757-0AEF-4185-B64B-1579E8962F9D}" destId="{584D9C06-E06C-4906-8D8D-D8C36638BF67}" srcOrd="0" destOrd="0" presId="urn:microsoft.com/office/officeart/2005/8/layout/radial5"/>
    <dgm:cxn modelId="{59CFC09D-6DFB-4449-A388-6A53A6DC8219}" srcId="{E42B8DBC-5B5D-41BD-AA14-0D7E867B328D}" destId="{01048C76-06EF-4D9C-B3A6-542D986D95E3}" srcOrd="0" destOrd="0" parTransId="{FA60B6FD-4AF2-484F-924D-1FC770967D90}" sibTransId="{53D181B2-4478-4C4E-B4A7-69589679CBD0}"/>
    <dgm:cxn modelId="{AA616EC3-18FB-40F8-829B-1D5542977CC6}" type="presParOf" srcId="{EEEB450D-2963-4D7D-B487-7DF23A71F8BC}" destId="{774BD37E-47F9-413D-9CC9-BEADFC2CBC3D}" srcOrd="0" destOrd="0" presId="urn:microsoft.com/office/officeart/2005/8/layout/radial5"/>
    <dgm:cxn modelId="{DC20F96A-03EA-4061-9C2E-4070B95EC499}" type="presParOf" srcId="{EEEB450D-2963-4D7D-B487-7DF23A71F8BC}" destId="{BCA12D73-A717-4E3C-BFB7-556E6EE218AA}" srcOrd="1" destOrd="0" presId="urn:microsoft.com/office/officeart/2005/8/layout/radial5"/>
    <dgm:cxn modelId="{DC48B119-B533-488D-92EE-E7CEFA3ADF64}" type="presParOf" srcId="{BCA12D73-A717-4E3C-BFB7-556E6EE218AA}" destId="{F0BE5015-0058-4202-9836-9828543E98BF}" srcOrd="0" destOrd="0" presId="urn:microsoft.com/office/officeart/2005/8/layout/radial5"/>
    <dgm:cxn modelId="{042F6FA1-59AD-42A1-8F24-A83D73B403B1}" type="presParOf" srcId="{EEEB450D-2963-4D7D-B487-7DF23A71F8BC}" destId="{155E051B-DC90-4AA9-B38C-239D6C1A5CAA}" srcOrd="2" destOrd="0" presId="urn:microsoft.com/office/officeart/2005/8/layout/radial5"/>
    <dgm:cxn modelId="{B6B3AC70-05F1-4683-9FD2-3716037A6698}" type="presParOf" srcId="{EEEB450D-2963-4D7D-B487-7DF23A71F8BC}" destId="{B9500909-F950-46C9-96D0-CF89112F393A}" srcOrd="3" destOrd="0" presId="urn:microsoft.com/office/officeart/2005/8/layout/radial5"/>
    <dgm:cxn modelId="{34BCA806-E3EB-4775-BD46-3A6DDE9EE57B}" type="presParOf" srcId="{B9500909-F950-46C9-96D0-CF89112F393A}" destId="{8C37EABC-AD1A-4FEC-B7F3-A9645D0B7768}" srcOrd="0" destOrd="0" presId="urn:microsoft.com/office/officeart/2005/8/layout/radial5"/>
    <dgm:cxn modelId="{D3576F3E-9289-4F7A-8CDD-474AC7F163DD}" type="presParOf" srcId="{EEEB450D-2963-4D7D-B487-7DF23A71F8BC}" destId="{584D9C06-E06C-4906-8D8D-D8C36638BF67}" srcOrd="4" destOrd="0" presId="urn:microsoft.com/office/officeart/2005/8/layout/radial5"/>
    <dgm:cxn modelId="{0442DD01-938E-4FC7-BB72-0CA1ADD9AEE1}" type="presParOf" srcId="{EEEB450D-2963-4D7D-B487-7DF23A71F8BC}" destId="{1E2136EC-1EB0-49CE-A9B3-197CBD3D6458}" srcOrd="5" destOrd="0" presId="urn:microsoft.com/office/officeart/2005/8/layout/radial5"/>
    <dgm:cxn modelId="{DB5EF8D4-24CB-4E4B-92E8-B185674558FE}" type="presParOf" srcId="{1E2136EC-1EB0-49CE-A9B3-197CBD3D6458}" destId="{B49642B4-DF13-462D-AC74-F2E3DD356183}" srcOrd="0" destOrd="0" presId="urn:microsoft.com/office/officeart/2005/8/layout/radial5"/>
    <dgm:cxn modelId="{E81E6298-0642-46BE-9A03-AE113DD5F874}" type="presParOf" srcId="{EEEB450D-2963-4D7D-B487-7DF23A71F8BC}" destId="{B7984CA2-BFD4-4D04-85E4-67AF657BE405}" srcOrd="6" destOrd="0" presId="urn:microsoft.com/office/officeart/2005/8/layout/radial5"/>
    <dgm:cxn modelId="{BF47195A-BBAA-4B72-8DE8-10D8BDBD5F5B}" type="presParOf" srcId="{EEEB450D-2963-4D7D-B487-7DF23A71F8BC}" destId="{3E04E897-E80F-4D59-909E-41196211B303}" srcOrd="7" destOrd="0" presId="urn:microsoft.com/office/officeart/2005/8/layout/radial5"/>
    <dgm:cxn modelId="{012B6E99-15B4-40A6-A05F-79E114FF5B96}" type="presParOf" srcId="{3E04E897-E80F-4D59-909E-41196211B303}" destId="{2946361D-A527-4AC8-9780-06C0C07819DA}" srcOrd="0" destOrd="0" presId="urn:microsoft.com/office/officeart/2005/8/layout/radial5"/>
    <dgm:cxn modelId="{4DB94CFA-64A8-4820-A728-759CF7227965}" type="presParOf" srcId="{EEEB450D-2963-4D7D-B487-7DF23A71F8BC}" destId="{5A1727CE-39B5-4935-A614-2F94203FB731}" srcOrd="8" destOrd="0" presId="urn:microsoft.com/office/officeart/2005/8/layout/radial5"/>
    <dgm:cxn modelId="{36B222A8-B423-4946-87BF-EA17A7B5F866}" type="presParOf" srcId="{EEEB450D-2963-4D7D-B487-7DF23A71F8BC}" destId="{EEA6A1F4-DE7C-48A0-AAA2-C7CC47C2942C}" srcOrd="9" destOrd="0" presId="urn:microsoft.com/office/officeart/2005/8/layout/radial5"/>
    <dgm:cxn modelId="{4D620E48-E73B-4BD4-BEA6-71A652B17D5D}" type="presParOf" srcId="{EEA6A1F4-DE7C-48A0-AAA2-C7CC47C2942C}" destId="{76625911-C004-40BA-BF86-0033E3F12BCF}" srcOrd="0" destOrd="0" presId="urn:microsoft.com/office/officeart/2005/8/layout/radial5"/>
    <dgm:cxn modelId="{0654A7A7-B8D9-4BE1-846A-AD8D0AD913A0}" type="presParOf" srcId="{EEEB450D-2963-4D7D-B487-7DF23A71F8BC}" destId="{DD48D30B-BA16-40B0-8247-58B653018F5C}" srcOrd="10" destOrd="0" presId="urn:microsoft.com/office/officeart/2005/8/layout/radial5"/>
    <dgm:cxn modelId="{700B4CA3-BDE6-4013-9470-4305C6E38740}" type="presParOf" srcId="{EEEB450D-2963-4D7D-B487-7DF23A71F8BC}" destId="{FFA8B971-5B23-47A5-A82C-F94B232AE6A7}" srcOrd="11" destOrd="0" presId="urn:microsoft.com/office/officeart/2005/8/layout/radial5"/>
    <dgm:cxn modelId="{948183FA-6F46-4B7B-A96A-9FB7F2D9470D}" type="presParOf" srcId="{FFA8B971-5B23-47A5-A82C-F94B232AE6A7}" destId="{2125E58D-8B17-4916-8787-308F22013DDD}" srcOrd="0" destOrd="0" presId="urn:microsoft.com/office/officeart/2005/8/layout/radial5"/>
    <dgm:cxn modelId="{9ABBF31E-20C2-4886-B7ED-43C54D651399}" type="presParOf" srcId="{EEEB450D-2963-4D7D-B487-7DF23A71F8BC}" destId="{CE0788E3-62B1-4F32-8797-F5992722BA6E}" srcOrd="12" destOrd="0" presId="urn:microsoft.com/office/officeart/2005/8/layout/radial5"/>
    <dgm:cxn modelId="{8740F4C8-4DA6-4A90-81AD-728945689179}" type="presParOf" srcId="{EEEB450D-2963-4D7D-B487-7DF23A71F8BC}" destId="{4D5E6195-A659-4AFE-BFF9-5CCCC57F4AEB}" srcOrd="13" destOrd="0" presId="urn:microsoft.com/office/officeart/2005/8/layout/radial5"/>
    <dgm:cxn modelId="{2009A4C9-813F-4ADA-93CA-3EE44360A221}" type="presParOf" srcId="{4D5E6195-A659-4AFE-BFF9-5CCCC57F4AEB}" destId="{03B49512-9B5A-4EFB-BFE7-B096BE8059F4}" srcOrd="0" destOrd="0" presId="urn:microsoft.com/office/officeart/2005/8/layout/radial5"/>
    <dgm:cxn modelId="{066BA1ED-A7D5-49A1-94A1-55692FB127A8}" type="presParOf" srcId="{EEEB450D-2963-4D7D-B487-7DF23A71F8BC}" destId="{15BC6869-E4E1-4BA3-9DBF-C31E51DDEF4F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A59D3D-4E38-451D-B55E-BAA0482E2C12}" type="doc">
      <dgm:prSet loTypeId="urn:microsoft.com/office/officeart/2008/layout/RadialCluster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80FF7BC-8B8E-4647-A6C7-E1F8C2B30ECD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as-IN" altLang="zh-C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rPr>
            <a:t>কম্পিউটার নেটওয়ার্ক</a:t>
          </a:r>
          <a:r>
            <a:rPr lang="as-I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rPr>
            <a:t> 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904437-B340-4A94-9070-A00AA25467AD}" type="parTrans" cxnId="{6EAE79AB-E368-49F1-B2FE-E83C450778A3}">
      <dgm:prSet/>
      <dgm:spPr/>
      <dgm:t>
        <a:bodyPr/>
        <a:lstStyle/>
        <a:p>
          <a:endParaRPr lang="en-US"/>
        </a:p>
      </dgm:t>
    </dgm:pt>
    <dgm:pt modelId="{7D781A19-9229-4479-B07D-D611AFCB889C}" type="sibTrans" cxnId="{6EAE79AB-E368-49F1-B2FE-E83C450778A3}">
      <dgm:prSet/>
      <dgm:spPr/>
      <dgm:t>
        <a:bodyPr/>
        <a:lstStyle/>
        <a:p>
          <a:endParaRPr lang="en-US"/>
        </a:p>
      </dgm:t>
    </dgm:pt>
    <dgm:pt modelId="{F5262E50-CF2A-4F8C-A39E-9B591E679051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as-IN" altLang="zh-C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rPr>
            <a:t>পার্সোনাল এরিয়া নেটওয়ার্ক (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rPr>
            <a:t>PAN)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8D3962-5A4D-45C4-97AC-C5ACE583A44C}" type="parTrans" cxnId="{FA03C4AA-6C5F-4013-B178-9299DF739116}">
      <dgm:prSet/>
      <dgm:spPr/>
      <dgm:t>
        <a:bodyPr/>
        <a:lstStyle/>
        <a:p>
          <a:endParaRPr lang="en-US"/>
        </a:p>
      </dgm:t>
    </dgm:pt>
    <dgm:pt modelId="{6E72EE73-544B-4443-B064-CCA7C94DB290}" type="sibTrans" cxnId="{FA03C4AA-6C5F-4013-B178-9299DF739116}">
      <dgm:prSet/>
      <dgm:spPr/>
      <dgm:t>
        <a:bodyPr/>
        <a:lstStyle/>
        <a:p>
          <a:endParaRPr lang="en-US"/>
        </a:p>
      </dgm:t>
    </dgm:pt>
    <dgm:pt modelId="{77A2070D-2C71-4B7D-A4E4-4ABBF86235F8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as-IN" altLang="zh-C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rPr>
            <a:t>মেট্রোপলিটন এরিয়া নেটওয়ার্ক</a:t>
          </a:r>
          <a:r>
            <a:rPr lang="as-IN" altLang="zh-C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ea typeface="NikoshBAN"/>
            </a:rPr>
            <a:t> (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ea typeface="NikoshBAN"/>
            </a:rPr>
            <a:t>MAN)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AB23510-3ED1-4216-B3D4-5211F47F1D7B}" type="parTrans" cxnId="{C316A3AA-A130-49FE-9F86-4CCF543FA9D8}">
      <dgm:prSet/>
      <dgm:spPr/>
      <dgm:t>
        <a:bodyPr/>
        <a:lstStyle/>
        <a:p>
          <a:endParaRPr lang="en-US"/>
        </a:p>
      </dgm:t>
    </dgm:pt>
    <dgm:pt modelId="{4C918EF6-A22D-4F20-B25B-0A3A0C6EAA0D}" type="sibTrans" cxnId="{C316A3AA-A130-49FE-9F86-4CCF543FA9D8}">
      <dgm:prSet/>
      <dgm:spPr/>
      <dgm:t>
        <a:bodyPr/>
        <a:lstStyle/>
        <a:p>
          <a:endParaRPr lang="en-US"/>
        </a:p>
      </dgm:t>
    </dgm:pt>
    <dgm:pt modelId="{FECF5A21-93E8-4202-9D54-7C4C3496DE6F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CN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rPr>
            <a:t>লোকাল এরিয়া নেটওয়ার্ক</a:t>
          </a:r>
          <a:endParaRPr lang="en-US" altLang="zh-CN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ea typeface="NikoshBAN"/>
            <a:cs typeface="NikoshBAN" panose="02000000000000000000" pitchFamily="2" charset="0"/>
          </a:endParaRPr>
        </a:p>
        <a:p>
          <a:r>
            <a:rPr lang="en-US" altLang="zh-C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rPr>
            <a:t>(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rPr>
            <a:t>LAN)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F860A9-6FED-4BB4-A0FB-B5DDBD63DEA9}" type="parTrans" cxnId="{A6FED961-0C2F-4846-801D-0D4E58883CBC}">
      <dgm:prSet/>
      <dgm:spPr/>
      <dgm:t>
        <a:bodyPr/>
        <a:lstStyle/>
        <a:p>
          <a:endParaRPr lang="en-US"/>
        </a:p>
      </dgm:t>
    </dgm:pt>
    <dgm:pt modelId="{35EE1A7B-0FC3-428E-B85D-F29A52126D97}" type="sibTrans" cxnId="{A6FED961-0C2F-4846-801D-0D4E58883CBC}">
      <dgm:prSet/>
      <dgm:spPr/>
      <dgm:t>
        <a:bodyPr/>
        <a:lstStyle/>
        <a:p>
          <a:endParaRPr lang="en-US"/>
        </a:p>
      </dgm:t>
    </dgm:pt>
    <dgm:pt modelId="{630378F4-4818-45A7-9B16-F3B9EF4FE949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as-IN" altLang="zh-C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rPr>
            <a:t>ওয়াইড এরিয়া নেটওয়ার্ক</a:t>
          </a:r>
          <a:r>
            <a:rPr lang="as-IN" altLang="zh-C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ea typeface="NikoshBAN"/>
            </a:rPr>
            <a:t> (</a:t>
          </a:r>
          <a:r>
            <a:rPr lang="en-US" altLang="zh-C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ea typeface="NikoshBAN"/>
            </a:rPr>
            <a:t>WAN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ea typeface="NikoshBAN"/>
            </a:rPr>
            <a:t>)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2F6ADE5-57DB-4F3E-8684-3186BCCBD6A0}" type="parTrans" cxnId="{B5C59C14-4DB7-4F37-A14B-69964346DC66}">
      <dgm:prSet/>
      <dgm:spPr/>
      <dgm:t>
        <a:bodyPr/>
        <a:lstStyle/>
        <a:p>
          <a:endParaRPr lang="en-US"/>
        </a:p>
      </dgm:t>
    </dgm:pt>
    <dgm:pt modelId="{137F087E-67E3-4FFB-96E4-4CAA581420B1}" type="sibTrans" cxnId="{B5C59C14-4DB7-4F37-A14B-69964346DC66}">
      <dgm:prSet/>
      <dgm:spPr/>
      <dgm:t>
        <a:bodyPr/>
        <a:lstStyle/>
        <a:p>
          <a:endParaRPr lang="en-US"/>
        </a:p>
      </dgm:t>
    </dgm:pt>
    <dgm:pt modelId="{C43F7F39-DDE8-442A-991D-985E3CA4B2D1}" type="pres">
      <dgm:prSet presAssocID="{12A59D3D-4E38-451D-B55E-BAA0482E2C1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F72F787-FE4D-4F99-B57A-A01C7CE332A7}" type="pres">
      <dgm:prSet presAssocID="{080FF7BC-8B8E-4647-A6C7-E1F8C2B30ECD}" presName="singleCycle" presStyleCnt="0"/>
      <dgm:spPr/>
    </dgm:pt>
    <dgm:pt modelId="{5F593356-66A0-47B5-B93C-8F059FD8A3BD}" type="pres">
      <dgm:prSet presAssocID="{080FF7BC-8B8E-4647-A6C7-E1F8C2B30ECD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48E121EB-101D-44F3-8906-E7ECDA4C8A87}" type="pres">
      <dgm:prSet presAssocID="{AD8D3962-5A4D-45C4-97AC-C5ACE583A44C}" presName="Name56" presStyleLbl="parChTrans1D2" presStyleIdx="0" presStyleCnt="4"/>
      <dgm:spPr/>
      <dgm:t>
        <a:bodyPr/>
        <a:lstStyle/>
        <a:p>
          <a:endParaRPr lang="en-US"/>
        </a:p>
      </dgm:t>
    </dgm:pt>
    <dgm:pt modelId="{7E4835AA-DBB3-429D-ACCF-321BF7567652}" type="pres">
      <dgm:prSet presAssocID="{F5262E50-CF2A-4F8C-A39E-9B591E679051}" presName="text0" presStyleLbl="node1" presStyleIdx="1" presStyleCnt="5" custScaleX="279851" custScaleY="123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B068A-AD9C-4756-85F5-AF0FACD17A43}" type="pres">
      <dgm:prSet presAssocID="{52F6ADE5-57DB-4F3E-8684-3186BCCBD6A0}" presName="Name56" presStyleLbl="parChTrans1D2" presStyleIdx="1" presStyleCnt="4"/>
      <dgm:spPr/>
      <dgm:t>
        <a:bodyPr/>
        <a:lstStyle/>
        <a:p>
          <a:endParaRPr lang="en-US"/>
        </a:p>
      </dgm:t>
    </dgm:pt>
    <dgm:pt modelId="{510BCFC0-6ACB-4519-9E65-219B7984389E}" type="pres">
      <dgm:prSet presAssocID="{630378F4-4818-45A7-9B16-F3B9EF4FE949}" presName="text0" presStyleLbl="node1" presStyleIdx="2" presStyleCnt="5" custScaleX="279851" custRadScaleRad="141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A8DC1-3768-4CA4-AD94-289B11F6DFEA}" type="pres">
      <dgm:prSet presAssocID="{BAB23510-3ED1-4216-B3D4-5211F47F1D7B}" presName="Name56" presStyleLbl="parChTrans1D2" presStyleIdx="2" presStyleCnt="4"/>
      <dgm:spPr/>
      <dgm:t>
        <a:bodyPr/>
        <a:lstStyle/>
        <a:p>
          <a:endParaRPr lang="en-US"/>
        </a:p>
      </dgm:t>
    </dgm:pt>
    <dgm:pt modelId="{E7637FD8-C7DE-462D-B432-8230946385FC}" type="pres">
      <dgm:prSet presAssocID="{77A2070D-2C71-4B7D-A4E4-4ABBF86235F8}" presName="text0" presStyleLbl="node1" presStyleIdx="3" presStyleCnt="5" custScaleX="279851" custScaleY="100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B0506-847F-40DA-AB01-8926337A7BCB}" type="pres">
      <dgm:prSet presAssocID="{DDF860A9-6FED-4BB4-A0FB-B5DDBD63DEA9}" presName="Name56" presStyleLbl="parChTrans1D2" presStyleIdx="3" presStyleCnt="4"/>
      <dgm:spPr/>
      <dgm:t>
        <a:bodyPr/>
        <a:lstStyle/>
        <a:p>
          <a:endParaRPr lang="en-US"/>
        </a:p>
      </dgm:t>
    </dgm:pt>
    <dgm:pt modelId="{77458324-F7E5-4242-A83A-F28CCE43E8CD}" type="pres">
      <dgm:prSet presAssocID="{FECF5A21-93E8-4202-9D54-7C4C3496DE6F}" presName="text0" presStyleLbl="node1" presStyleIdx="4" presStyleCnt="5" custScaleX="279851" custRadScaleRad="136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8041DC-69B5-4736-BE0C-CD0FC0727FB8}" type="presOf" srcId="{AD8D3962-5A4D-45C4-97AC-C5ACE583A44C}" destId="{48E121EB-101D-44F3-8906-E7ECDA4C8A87}" srcOrd="0" destOrd="0" presId="urn:microsoft.com/office/officeart/2008/layout/RadialCluster"/>
    <dgm:cxn modelId="{6EAE79AB-E368-49F1-B2FE-E83C450778A3}" srcId="{12A59D3D-4E38-451D-B55E-BAA0482E2C12}" destId="{080FF7BC-8B8E-4647-A6C7-E1F8C2B30ECD}" srcOrd="0" destOrd="0" parTransId="{9C904437-B340-4A94-9070-A00AA25467AD}" sibTransId="{7D781A19-9229-4479-B07D-D611AFCB889C}"/>
    <dgm:cxn modelId="{C316A3AA-A130-49FE-9F86-4CCF543FA9D8}" srcId="{080FF7BC-8B8E-4647-A6C7-E1F8C2B30ECD}" destId="{77A2070D-2C71-4B7D-A4E4-4ABBF86235F8}" srcOrd="2" destOrd="0" parTransId="{BAB23510-3ED1-4216-B3D4-5211F47F1D7B}" sibTransId="{4C918EF6-A22D-4F20-B25B-0A3A0C6EAA0D}"/>
    <dgm:cxn modelId="{AFFE9380-7D2F-43FA-BE88-E12367826017}" type="presOf" srcId="{52F6ADE5-57DB-4F3E-8684-3186BCCBD6A0}" destId="{E74B068A-AD9C-4756-85F5-AF0FACD17A43}" srcOrd="0" destOrd="0" presId="urn:microsoft.com/office/officeart/2008/layout/RadialCluster"/>
    <dgm:cxn modelId="{4288A8CF-1C60-4423-9F7D-F9CF7AD30B8F}" type="presOf" srcId="{630378F4-4818-45A7-9B16-F3B9EF4FE949}" destId="{510BCFC0-6ACB-4519-9E65-219B7984389E}" srcOrd="0" destOrd="0" presId="urn:microsoft.com/office/officeart/2008/layout/RadialCluster"/>
    <dgm:cxn modelId="{1FB7430B-F9D0-4412-82C1-742436FE16AC}" type="presOf" srcId="{12A59D3D-4E38-451D-B55E-BAA0482E2C12}" destId="{C43F7F39-DDE8-442A-991D-985E3CA4B2D1}" srcOrd="0" destOrd="0" presId="urn:microsoft.com/office/officeart/2008/layout/RadialCluster"/>
    <dgm:cxn modelId="{6FD134B2-6A70-4F1B-8DD6-81E94A95C0BE}" type="presOf" srcId="{F5262E50-CF2A-4F8C-A39E-9B591E679051}" destId="{7E4835AA-DBB3-429D-ACCF-321BF7567652}" srcOrd="0" destOrd="0" presId="urn:microsoft.com/office/officeart/2008/layout/RadialCluster"/>
    <dgm:cxn modelId="{68F00F36-CF0F-4135-AC7B-BB870F6BBE7D}" type="presOf" srcId="{FECF5A21-93E8-4202-9D54-7C4C3496DE6F}" destId="{77458324-F7E5-4242-A83A-F28CCE43E8CD}" srcOrd="0" destOrd="0" presId="urn:microsoft.com/office/officeart/2008/layout/RadialCluster"/>
    <dgm:cxn modelId="{FA03C4AA-6C5F-4013-B178-9299DF739116}" srcId="{080FF7BC-8B8E-4647-A6C7-E1F8C2B30ECD}" destId="{F5262E50-CF2A-4F8C-A39E-9B591E679051}" srcOrd="0" destOrd="0" parTransId="{AD8D3962-5A4D-45C4-97AC-C5ACE583A44C}" sibTransId="{6E72EE73-544B-4443-B064-CCA7C94DB290}"/>
    <dgm:cxn modelId="{D7FF16AA-ADE3-46B0-80D2-B9B39B56E5A9}" type="presOf" srcId="{DDF860A9-6FED-4BB4-A0FB-B5DDBD63DEA9}" destId="{190B0506-847F-40DA-AB01-8926337A7BCB}" srcOrd="0" destOrd="0" presId="urn:microsoft.com/office/officeart/2008/layout/RadialCluster"/>
    <dgm:cxn modelId="{3AF192A7-0F27-4689-ABE6-1A8D5777E943}" type="presOf" srcId="{BAB23510-3ED1-4216-B3D4-5211F47F1D7B}" destId="{761A8DC1-3768-4CA4-AD94-289B11F6DFEA}" srcOrd="0" destOrd="0" presId="urn:microsoft.com/office/officeart/2008/layout/RadialCluster"/>
    <dgm:cxn modelId="{8B69FCC4-A77F-4D01-9FC4-4542B17FBE78}" type="presOf" srcId="{77A2070D-2C71-4B7D-A4E4-4ABBF86235F8}" destId="{E7637FD8-C7DE-462D-B432-8230946385FC}" srcOrd="0" destOrd="0" presId="urn:microsoft.com/office/officeart/2008/layout/RadialCluster"/>
    <dgm:cxn modelId="{00FA7E3E-B7B2-430F-BC4B-E0CF201976CB}" type="presOf" srcId="{080FF7BC-8B8E-4647-A6C7-E1F8C2B30ECD}" destId="{5F593356-66A0-47B5-B93C-8F059FD8A3BD}" srcOrd="0" destOrd="0" presId="urn:microsoft.com/office/officeart/2008/layout/RadialCluster"/>
    <dgm:cxn modelId="{B5C59C14-4DB7-4F37-A14B-69964346DC66}" srcId="{080FF7BC-8B8E-4647-A6C7-E1F8C2B30ECD}" destId="{630378F4-4818-45A7-9B16-F3B9EF4FE949}" srcOrd="1" destOrd="0" parTransId="{52F6ADE5-57DB-4F3E-8684-3186BCCBD6A0}" sibTransId="{137F087E-67E3-4FFB-96E4-4CAA581420B1}"/>
    <dgm:cxn modelId="{A6FED961-0C2F-4846-801D-0D4E58883CBC}" srcId="{080FF7BC-8B8E-4647-A6C7-E1F8C2B30ECD}" destId="{FECF5A21-93E8-4202-9D54-7C4C3496DE6F}" srcOrd="3" destOrd="0" parTransId="{DDF860A9-6FED-4BB4-A0FB-B5DDBD63DEA9}" sibTransId="{35EE1A7B-0FC3-428E-B85D-F29A52126D97}"/>
    <dgm:cxn modelId="{5177A6E2-0A3B-4C67-A8C3-86D4A412E9C2}" type="presParOf" srcId="{C43F7F39-DDE8-442A-991D-985E3CA4B2D1}" destId="{CF72F787-FE4D-4F99-B57A-A01C7CE332A7}" srcOrd="0" destOrd="0" presId="urn:microsoft.com/office/officeart/2008/layout/RadialCluster"/>
    <dgm:cxn modelId="{3776BDE4-5750-4CC6-B814-98CE0E67E099}" type="presParOf" srcId="{CF72F787-FE4D-4F99-B57A-A01C7CE332A7}" destId="{5F593356-66A0-47B5-B93C-8F059FD8A3BD}" srcOrd="0" destOrd="0" presId="urn:microsoft.com/office/officeart/2008/layout/RadialCluster"/>
    <dgm:cxn modelId="{42CE2ED7-0CC2-4093-BCB1-5C0739D81485}" type="presParOf" srcId="{CF72F787-FE4D-4F99-B57A-A01C7CE332A7}" destId="{48E121EB-101D-44F3-8906-E7ECDA4C8A87}" srcOrd="1" destOrd="0" presId="urn:microsoft.com/office/officeart/2008/layout/RadialCluster"/>
    <dgm:cxn modelId="{B5B2B107-CBF9-4EAB-B3A6-6801BF23E0E8}" type="presParOf" srcId="{CF72F787-FE4D-4F99-B57A-A01C7CE332A7}" destId="{7E4835AA-DBB3-429D-ACCF-321BF7567652}" srcOrd="2" destOrd="0" presId="urn:microsoft.com/office/officeart/2008/layout/RadialCluster"/>
    <dgm:cxn modelId="{2D057EAF-1574-479E-9361-0C9974142DFF}" type="presParOf" srcId="{CF72F787-FE4D-4F99-B57A-A01C7CE332A7}" destId="{E74B068A-AD9C-4756-85F5-AF0FACD17A43}" srcOrd="3" destOrd="0" presId="urn:microsoft.com/office/officeart/2008/layout/RadialCluster"/>
    <dgm:cxn modelId="{FC0DEF5B-BF3C-436B-AA58-1C8392D2058B}" type="presParOf" srcId="{CF72F787-FE4D-4F99-B57A-A01C7CE332A7}" destId="{510BCFC0-6ACB-4519-9E65-219B7984389E}" srcOrd="4" destOrd="0" presId="urn:microsoft.com/office/officeart/2008/layout/RadialCluster"/>
    <dgm:cxn modelId="{C254845D-8B7E-4963-8922-F3D0C0E01394}" type="presParOf" srcId="{CF72F787-FE4D-4F99-B57A-A01C7CE332A7}" destId="{761A8DC1-3768-4CA4-AD94-289B11F6DFEA}" srcOrd="5" destOrd="0" presId="urn:microsoft.com/office/officeart/2008/layout/RadialCluster"/>
    <dgm:cxn modelId="{35A26F6D-7BE5-44BC-B8DA-4EDB4F5E8726}" type="presParOf" srcId="{CF72F787-FE4D-4F99-B57A-A01C7CE332A7}" destId="{E7637FD8-C7DE-462D-B432-8230946385FC}" srcOrd="6" destOrd="0" presId="urn:microsoft.com/office/officeart/2008/layout/RadialCluster"/>
    <dgm:cxn modelId="{80F85F0B-927B-4995-8595-79442F1FB2AC}" type="presParOf" srcId="{CF72F787-FE4D-4F99-B57A-A01C7CE332A7}" destId="{190B0506-847F-40DA-AB01-8926337A7BCB}" srcOrd="7" destOrd="0" presId="urn:microsoft.com/office/officeart/2008/layout/RadialCluster"/>
    <dgm:cxn modelId="{306D137B-8AB9-4BCF-BDF0-8A7A90ABECBB}" type="presParOf" srcId="{CF72F787-FE4D-4F99-B57A-A01C7CE332A7}" destId="{77458324-F7E5-4242-A83A-F28CCE43E8CD}" srcOrd="8" destOrd="0" presId="urn:microsoft.com/office/officeart/2008/layout/RadialCluster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Header Placeholder 104869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 eaLnBrk="1" latinLnBrk="1" hangingPunct="1"/>
            <a:endParaRPr lang="zh-CN" altLang="en-US" sz="1200"/>
          </a:p>
        </p:txBody>
      </p:sp>
      <p:sp>
        <p:nvSpPr>
          <p:cNvPr id="1048699" name="Date Placeholder 1048698"/>
          <p:cNvSpPr>
            <a:spLocks noGrp="1"/>
          </p:cNvSpPr>
          <p:nvPr>
            <p:ph type="dt" idx="1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 algn="r" eaLnBrk="1" latinLnBrk="1" hangingPunct="1"/>
            <a:fld id="{566ABCEB-ACFC-4714-9973-3DA970169C29}" type="datetime1">
              <a:rPr lang="zh-CN" altLang="en-US" sz="1200"/>
              <a:pPr lvl="0" algn="r" eaLnBrk="1" latinLnBrk="1" hangingPunct="1"/>
              <a:t>2021/6/12</a:t>
            </a:fld>
            <a:endParaRPr lang="zh-CN" altLang="en-US" sz="1200"/>
          </a:p>
        </p:txBody>
      </p:sp>
      <p:sp>
        <p:nvSpPr>
          <p:cNvPr id="1048700" name="Slide Image Placeholder 10486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701" name="Notes Placeholder 1048700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/>
            <a:r>
              <a:rPr lang="zh-CN" altLang="en-US"/>
              <a:t>Click to edit Master text styles</a:t>
            </a:r>
          </a:p>
          <a:p>
            <a:pPr lvl="1"/>
            <a:r>
              <a:rPr lang="zh-CN" altLang="en-US"/>
              <a:t>Second level</a:t>
            </a:r>
          </a:p>
          <a:p>
            <a:pPr lvl="2"/>
            <a:r>
              <a:rPr lang="zh-CN" altLang="en-US"/>
              <a:t>Third level</a:t>
            </a:r>
          </a:p>
          <a:p>
            <a:pPr lvl="3"/>
            <a:r>
              <a:rPr lang="zh-CN" altLang="en-US"/>
              <a:t>Fourth level</a:t>
            </a:r>
          </a:p>
          <a:p>
            <a:pPr lvl="4"/>
            <a:r>
              <a:rPr lang="zh-CN" altLang="en-US"/>
              <a:t>Fifth level</a:t>
            </a:r>
          </a:p>
        </p:txBody>
      </p:sp>
      <p:sp>
        <p:nvSpPr>
          <p:cNvPr id="1048702" name="Footer Placeholder 1048701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eaLnBrk="1" latinLnBrk="1" hangingPunct="1"/>
            <a:endParaRPr lang="zh-CN" altLang="en-US" sz="1200"/>
          </a:p>
        </p:txBody>
      </p:sp>
      <p:sp>
        <p:nvSpPr>
          <p:cNvPr id="1048703" name="Slide Number Placeholder 1048702"/>
          <p:cNvSpPr>
            <a:spLocks noGrp="1"/>
          </p:cNvSpPr>
          <p:nvPr>
            <p:ph type="sldNum" sz="quarter" idx="5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/>
              <a:pPr lvl="0" algn="r" eaLnBrk="1" latinLnBrk="1" hangingPunct="1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922674153"/>
      </p:ext>
    </p:extLst>
  </p:cSld>
  <p:clrMap bg1="dk1" tx1="dk1" bg2="dk1" tx2="dk1" accent1="dk1" accent2="dk1" accent3="dk1" accent4="dk1" accent5="dk1" accent6="dk1" hlink="dk1" folHlink="dk1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/>
              <a:pPr lvl="0" algn="r" eaLnBrk="1" latinLnBrk="1" hangingPunct="1"/>
              <a:t>2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069372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এখানে</a:t>
            </a:r>
            <a:r>
              <a:rPr lang="bn-BD" baseline="0" dirty="0"/>
              <a:t> অন্য কোনো কাজ দিতে পারেন। তবে সকলের অংশগ্রহণ করাবেন।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0214C-46F1-4075-9941-38EEF45AD15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6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Slide Image Placeholder 1048605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607" name="Notes Placeholder 1048606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608" name="TextBox 1048607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/>
              <a:pPr lvl="0" algn="r" eaLnBrk="1" latinLnBrk="1" hangingPunct="1"/>
              <a:t>12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424290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অন্য</a:t>
            </a:r>
            <a:r>
              <a:rPr lang="bn-BD" baseline="0" dirty="0"/>
              <a:t> কোনো কাজ দিতে পারেন তবে সকলকে দিয়ে করাবেন।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0214C-46F1-4075-9941-38EEF45AD15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6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0B28-3DA6-4E7E-8819-3BF0A28FF94B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67D8B-16D4-47D8-ACA2-1A19CE4B5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7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4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3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0B28-3DA6-4E7E-8819-3BF0A28FF94B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67D8B-16D4-47D8-ACA2-1A19CE4B5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8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7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9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6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6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3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latinLnBrk="1" hangingPunct="1"/>
            <a:fld id="{566ABCEB-ACFC-4714-9973-3DA970169C29}" type="datetime1">
              <a:rPr lang="zh-CN" altLang="en-US" sz="1200" smtClean="0">
                <a:solidFill>
                  <a:srgbClr val="898989"/>
                </a:solidFill>
              </a:rPr>
              <a:pPr lvl="0" eaLnBrk="1" latinLnBrk="1" hangingPunct="1"/>
              <a:t>2021/6/12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 eaLnBrk="1" latinLnBrk="1" hangingPunct="1"/>
            <a:r>
              <a:rPr lang="zh-CN" altLang="en-US" sz="1200" smtClean="0">
                <a:solidFill>
                  <a:srgbClr val="898989"/>
                </a:solidFill>
              </a:rPr>
              <a:t>mahs.chm11@gmail.com</a:t>
            </a: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 eaLnBrk="1" latinLnBrk="1" hangingPunct="1"/>
            <a:fld id="{566ABCEB-ACFC-4714-9973-3DA970169C29}" type="slidenum">
              <a:rPr lang="zh-CN" altLang="en-US" sz="1200" smtClean="0">
                <a:solidFill>
                  <a:srgbClr val="898989"/>
                </a:solidFill>
              </a:rPr>
              <a:pPr lvl="0" algn="r" eaLnBrk="1" latinLnBrk="1" hangingPunct="1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5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red rose"/>
          <p:cNvSpPr>
            <a:spLocks noChangeAspect="1" noChangeArrowheads="1"/>
          </p:cNvSpPr>
          <p:nvPr/>
        </p:nvSpPr>
        <p:spPr bwMode="auto">
          <a:xfrm>
            <a:off x="228600" y="-3505200"/>
            <a:ext cx="295275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3715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5500" y="2057400"/>
            <a:ext cx="495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solidFill>
                  <a:srgbClr val="FF0000"/>
                </a:solidFill>
              </a:rPr>
              <a:t>স্বাগতম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12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>
                <a:lumMod val="5000"/>
                <a:lumOff val="95000"/>
              </a:schemeClr>
            </a:gs>
            <a:gs pos="4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/>
          <p:cNvSpPr txBox="1">
            <a:spLocks/>
          </p:cNvSpPr>
          <p:nvPr/>
        </p:nvSpPr>
        <p:spPr>
          <a:xfrm>
            <a:off x="990600" y="1752600"/>
            <a:ext cx="7391400" cy="3581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 latinLnBrk="1">
              <a:spcAft>
                <a:spcPts val="0"/>
              </a:spcAft>
            </a:pPr>
            <a:r>
              <a:rPr lang="bn-IN" altLang="zh-C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ea typeface="NikoshBAN"/>
              </a:rPr>
              <a:t/>
            </a:r>
            <a:br>
              <a:rPr lang="bn-IN" altLang="zh-C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ea typeface="NikoshBAN"/>
              </a:rPr>
            </a:br>
            <a:r>
              <a:rPr lang="bn-IN" altLang="zh-C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নিচের বিষয়গুলো মনোযোগ </a:t>
            </a:r>
          </a:p>
          <a:p>
            <a:pPr algn="ctr" fontAlgn="auto" latinLnBrk="1">
              <a:spcAft>
                <a:spcPts val="0"/>
              </a:spcAft>
            </a:pPr>
            <a:r>
              <a:rPr lang="bn-IN" altLang="zh-C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সহকারে ল</a:t>
            </a:r>
            <a:r>
              <a:rPr lang="en-US" altLang="zh-CN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ক্ষ্য</a:t>
            </a:r>
            <a:r>
              <a:rPr lang="bn-IN" altLang="zh-C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কর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65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771650" y="2053096"/>
          <a:ext cx="5829300" cy="3604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itle 2"/>
          <p:cNvSpPr txBox="1">
            <a:spLocks/>
          </p:cNvSpPr>
          <p:nvPr/>
        </p:nvSpPr>
        <p:spPr>
          <a:xfrm>
            <a:off x="1771650" y="857250"/>
            <a:ext cx="5943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latinLnBrk="1"/>
            <a:r>
              <a:rPr lang="bn-IN" altLang="zh-CN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/>
                <a:ea typeface="NikoshBAN"/>
              </a:rPr>
              <a:t/>
            </a:r>
            <a:br>
              <a:rPr lang="bn-IN" altLang="zh-CN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/>
                <a:ea typeface="NikoshBAN"/>
              </a:rPr>
            </a:br>
            <a:r>
              <a:rPr lang="bn-IN" altLang="zh-CN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কম্পিউটার নেটওয়ার্কের উপাদান সমূহ</a:t>
            </a:r>
            <a:endParaRPr lang="en-US" sz="2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154891" y="1936276"/>
            <a:ext cx="1005670" cy="1108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13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135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66557" y="2399020"/>
            <a:ext cx="1005670" cy="1108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ইণ্টারফেইচ কার্ড </a:t>
            </a:r>
            <a:endParaRPr lang="en-US" sz="135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89085" y="2490290"/>
            <a:ext cx="1005670" cy="1108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13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স্যটেলাইট</a:t>
            </a:r>
            <a:endParaRPr lang="en-US" sz="135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14852" y="3690440"/>
            <a:ext cx="1005670" cy="1108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13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endParaRPr lang="en-US" sz="135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541168" y="4652180"/>
            <a:ext cx="1005670" cy="1108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13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endParaRPr lang="en-US" sz="135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63722" y="4652180"/>
            <a:ext cx="1005670" cy="1108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13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মডেম </a:t>
            </a:r>
            <a:endParaRPr lang="en-US" sz="135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27570" y="3690440"/>
            <a:ext cx="1005670" cy="1108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13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কানেক্টর </a:t>
            </a:r>
            <a:endParaRPr lang="en-US" sz="135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6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189" y="137885"/>
            <a:ext cx="83820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জোড়ায় কাজ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022242"/>
            <a:ext cx="8382000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C00000"/>
                </a:solidFill>
              </a:rPr>
              <a:t>প্রশ্নঃ কম্পিউটার নেটওয়ার্কের ৫টি উপাদানের নাম লিখ ?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114800"/>
            <a:ext cx="83820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solidFill>
                  <a:srgbClr val="FF0000"/>
                </a:solidFill>
              </a:rPr>
              <a:t>উত্তরঃ </a:t>
            </a:r>
          </a:p>
          <a:p>
            <a:r>
              <a:rPr lang="bn-IN" dirty="0" smtClean="0">
                <a:solidFill>
                  <a:srgbClr val="FF0000"/>
                </a:solidFill>
              </a:rPr>
              <a:t>১। কম্পিউটার</a:t>
            </a:r>
          </a:p>
          <a:p>
            <a:r>
              <a:rPr lang="bn-IN" dirty="0" smtClean="0">
                <a:solidFill>
                  <a:srgbClr val="FF0000"/>
                </a:solidFill>
              </a:rPr>
              <a:t>২।ক্যাবল</a:t>
            </a:r>
          </a:p>
          <a:p>
            <a:r>
              <a:rPr lang="bn-IN" dirty="0" smtClean="0">
                <a:solidFill>
                  <a:srgbClr val="FF0000"/>
                </a:solidFill>
              </a:rPr>
              <a:t>৩।সুইচ</a:t>
            </a:r>
          </a:p>
          <a:p>
            <a:r>
              <a:rPr lang="bn-IN" dirty="0" smtClean="0">
                <a:solidFill>
                  <a:srgbClr val="FF0000"/>
                </a:solidFill>
              </a:rPr>
              <a:t>৪।মডেম</a:t>
            </a:r>
          </a:p>
          <a:p>
            <a:r>
              <a:rPr lang="bn-IN" dirty="0" smtClean="0">
                <a:solidFill>
                  <a:srgbClr val="FF0000"/>
                </a:solidFill>
              </a:rPr>
              <a:t>৫।স্যাটেলাইট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9" y="863958"/>
            <a:ext cx="8382000" cy="2132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>
                <a:alpha val="100000"/>
              </a:srgbClr>
            </a:gs>
            <a:gs pos="17999">
              <a:srgbClr val="99CCFF">
                <a:alpha val="100000"/>
              </a:srgbClr>
            </a:gs>
            <a:gs pos="36000">
              <a:srgbClr val="9966FF">
                <a:alpha val="100000"/>
              </a:srgbClr>
            </a:gs>
            <a:gs pos="61000">
              <a:srgbClr val="CC99FF">
                <a:alpha val="100000"/>
              </a:srgbClr>
            </a:gs>
            <a:gs pos="82001">
              <a:srgbClr val="99CCFF">
                <a:alpha val="100000"/>
              </a:srgbClr>
            </a:gs>
            <a:gs pos="100000">
              <a:srgbClr val="CCCCFF">
                <a:alpha val="10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12628324"/>
              </p:ext>
            </p:extLst>
          </p:nvPr>
        </p:nvGraphicFramePr>
        <p:xfrm>
          <a:off x="0" y="1752600"/>
          <a:ext cx="9144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lvl="0" algn="ctr" latinLnBrk="1"/>
            <a:r>
              <a:rPr lang="bn-IN" altLang="zh-CN" sz="3200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ভৌগলিক</a:t>
            </a:r>
            <a:r>
              <a:rPr lang="en-US" altLang="zh-CN" sz="3200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en-US" altLang="zh-CN" sz="3200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বিস্তৃতি</a:t>
            </a:r>
            <a:r>
              <a:rPr lang="bn-IN" altLang="zh-CN" sz="3200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অনুসারে</a:t>
            </a:r>
            <a:r>
              <a:rPr lang="bn-BD" altLang="zh-CN" sz="3200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en-US" altLang="zh-CN" sz="3200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বি</a:t>
            </a:r>
            <a:r>
              <a:rPr lang="bn-IN" altLang="zh-CN" sz="32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ভিন্ন </a:t>
            </a:r>
            <a:r>
              <a:rPr lang="bn-IN" altLang="zh-CN" sz="3200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প্রকার  </a:t>
            </a:r>
            <a:r>
              <a:rPr lang="bn-IN" altLang="zh-CN" sz="32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/>
            </a:r>
            <a:br>
              <a:rPr lang="bn-IN" altLang="zh-CN" sz="32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</a:br>
            <a:r>
              <a:rPr lang="bn-IN" altLang="zh-CN" sz="32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কম্পিউটার </a:t>
            </a:r>
            <a:r>
              <a:rPr lang="bn-IN" altLang="zh-CN" sz="3200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নেটওয়ার্ক</a:t>
            </a:r>
            <a:r>
              <a:rPr lang="en-US" altLang="zh-CN" sz="3200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/>
            </a:r>
            <a:br>
              <a:rPr lang="en-US" altLang="zh-CN" sz="3200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</a:br>
            <a:endParaRPr lang="en-US" sz="3200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458324-F7E5-4242-A83A-F28CCE43E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77458324-F7E5-4242-A83A-F28CCE43E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77458324-F7E5-4242-A83A-F28CCE43E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graphicEl>
                                              <a:dgm id="{77458324-F7E5-4242-A83A-F28CCE43E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637FD8-C7DE-462D-B432-823094638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E7637FD8-C7DE-462D-B432-823094638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E7637FD8-C7DE-462D-B432-823094638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graphicEl>
                                              <a:dgm id="{E7637FD8-C7DE-462D-B432-8230946385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0BCFC0-6ACB-4519-9E65-219B79843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510BCFC0-6ACB-4519-9E65-219B79843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510BCFC0-6ACB-4519-9E65-219B79843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510BCFC0-6ACB-4519-9E65-219B79843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4835AA-DBB3-429D-ACCF-321BF7567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graphicEl>
                                              <a:dgm id="{7E4835AA-DBB3-429D-ACCF-321BF7567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7E4835AA-DBB3-429D-ACCF-321BF7567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7E4835AA-DBB3-429D-ACCF-321BF75676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0B0506-847F-40DA-AB01-8926337A7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190B0506-847F-40DA-AB01-8926337A7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190B0506-847F-40DA-AB01-8926337A7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190B0506-847F-40DA-AB01-8926337A7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1A8DC1-3768-4CA4-AD94-289B11F6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graphicEl>
                                              <a:dgm id="{761A8DC1-3768-4CA4-AD94-289B11F6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graphicEl>
                                              <a:dgm id="{761A8DC1-3768-4CA4-AD94-289B11F6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graphicEl>
                                              <a:dgm id="{761A8DC1-3768-4CA4-AD94-289B11F6D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4B068A-AD9C-4756-85F5-AF0FACD17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graphicEl>
                                              <a:dgm id="{E74B068A-AD9C-4756-85F5-AF0FACD17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graphicEl>
                                              <a:dgm id="{E74B068A-AD9C-4756-85F5-AF0FACD17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E74B068A-AD9C-4756-85F5-AF0FACD17A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E121EB-101D-44F3-8906-E7ECDA4C8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48E121EB-101D-44F3-8906-E7ECDA4C8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graphicEl>
                                              <a:dgm id="{48E121EB-101D-44F3-8906-E7ECDA4C8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48E121EB-101D-44F3-8906-E7ECDA4C8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593356-66A0-47B5-B93C-8F059FD8A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graphicEl>
                                              <a:dgm id="{5F593356-66A0-47B5-B93C-8F059FD8A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graphicEl>
                                              <a:dgm id="{5F593356-66A0-47B5-B93C-8F059FD8A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graphicEl>
                                              <a:dgm id="{5F593356-66A0-47B5-B93C-8F059FD8A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 rev="1"/>
        </p:bldSub>
      </p:bldGraphic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371600"/>
            <a:ext cx="91440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-95694" y="5372636"/>
            <a:ext cx="931589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bn-IN" altLang="zh-CN" sz="2000" dirty="0">
                <a:solidFill>
                  <a:schemeClr val="tx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পার্সোনাল এরিয়া নেটওয়ার্ক বা প্যান হচ্ছে এমন একটি কম্পিউটার নেটওয়ার্ক</a:t>
            </a:r>
            <a:r>
              <a:rPr lang="zh-CN" altLang="en-US" sz="2000" dirty="0">
                <a:solidFill>
                  <a:schemeClr val="tx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bn-IN" altLang="zh-CN" sz="2000" dirty="0">
                <a:solidFill>
                  <a:schemeClr val="tx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যেটি পার্সোনাল কম্পিউটার ডিভাইস </a:t>
            </a:r>
            <a:endParaRPr lang="en-US" altLang="zh-CN" sz="2000" dirty="0" smtClean="0">
              <a:solidFill>
                <a:schemeClr val="tx1"/>
              </a:solidFill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  <a:p>
            <a:pPr lvl="0"/>
            <a:r>
              <a:rPr lang="en-US" altLang="zh-CN" sz="2000" dirty="0" err="1" smtClean="0">
                <a:solidFill>
                  <a:schemeClr val="tx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সমু</a:t>
            </a:r>
            <a:r>
              <a:rPr lang="bn-IN" altLang="zh-CN" sz="2000" dirty="0" smtClean="0">
                <a:solidFill>
                  <a:schemeClr val="tx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হের </a:t>
            </a:r>
            <a:r>
              <a:rPr lang="bn-IN" altLang="zh-CN" sz="2000" dirty="0">
                <a:solidFill>
                  <a:schemeClr val="tx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মধ্যে যোগাযোগের </a:t>
            </a:r>
            <a:r>
              <a:rPr lang="bn-IN" altLang="zh-CN" sz="2000" dirty="0" smtClean="0">
                <a:solidFill>
                  <a:schemeClr val="tx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জন্য </a:t>
            </a:r>
            <a:r>
              <a:rPr lang="bn-IN" altLang="zh-CN" sz="2000" dirty="0">
                <a:solidFill>
                  <a:schemeClr val="tx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ব্যবহৃত হয়। এর ব্যাপ্তি ১০ মিটারের মধ্যে সীমাবদ্ধ থাকে। </a:t>
            </a:r>
            <a:r>
              <a:rPr lang="zh-CN" altLang="en-US" sz="2000" dirty="0">
                <a:solidFill>
                  <a:schemeClr val="tx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5" name="Rectangle 4"/>
          <p:cNvSpPr/>
          <p:nvPr/>
        </p:nvSpPr>
        <p:spPr>
          <a:xfrm>
            <a:off x="-95694" y="0"/>
            <a:ext cx="9315894" cy="12567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>
            <a:solidFill>
              <a:srgbClr val="8BAD88">
                <a:alpha val="100000"/>
              </a:srgbClr>
            </a:solidFill>
            <a:prstDash val="solid"/>
            <a:miter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r>
              <a:rPr lang="zh-CN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পার্সোনাল এরিয়া নেটওয়ার্ক </a:t>
            </a:r>
            <a:r>
              <a:rPr lang="zh-CN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/>
                <a:ea typeface="NikoshBAN"/>
              </a:rPr>
              <a:t>(</a:t>
            </a:r>
            <a:r>
              <a:rPr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/>
                <a:ea typeface="NikoshBAN"/>
              </a:rPr>
              <a:t>PAN)</a:t>
            </a:r>
          </a:p>
        </p:txBody>
      </p:sp>
    </p:spTree>
    <p:extLst>
      <p:ext uri="{BB962C8B-B14F-4D97-AF65-F5344CB8AC3E}">
        <p14:creationId xmlns:p14="http://schemas.microsoft.com/office/powerpoint/2010/main" val="166293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990600"/>
            <a:ext cx="9118242" cy="4114800"/>
          </a:xfrm>
          <a:prstGeom prst="rect">
            <a:avLst/>
          </a:prstGeom>
          <a:ln w="7620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0" y="5181600"/>
            <a:ext cx="9143999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bn-IN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একটি নির্দিষ্ট ভবন বা ক্যাম্পাসের একটি ভবনের </a:t>
            </a:r>
            <a:r>
              <a:rPr lang="bn-IN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একই</a:t>
            </a:r>
            <a:endParaRPr lang="bn-BD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  <a:p>
            <a:pPr lvl="0"/>
            <a:r>
              <a:rPr lang="bn-IN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তলায় </a:t>
            </a:r>
            <a:r>
              <a:rPr lang="bn-IN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অবস্থিত বা একই ভবনের কাছাকাছি ফ্লোরের </a:t>
            </a:r>
            <a:endParaRPr lang="bn-BD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  <a:p>
            <a:pPr lvl="0"/>
            <a:r>
              <a:rPr lang="bn-IN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কম্পিউটার গ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ুলোর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ম</a:t>
            </a:r>
            <a:r>
              <a:rPr lang="bn-IN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ধ্যে ল্যান নেটওয়ার্ক ব্যবস্থা গড়ে </a:t>
            </a:r>
          </a:p>
          <a:p>
            <a:pPr lvl="0"/>
            <a:r>
              <a:rPr lang="bn-IN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তোলা হয়</a:t>
            </a:r>
            <a:r>
              <a:rPr lang="bn-IN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।</a:t>
            </a:r>
            <a:r>
              <a:rPr lang="bn-BD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এ </a:t>
            </a:r>
            <a:r>
              <a:rPr lang="bn-IN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ক্ষেত্রেকম্পিউটারগুলো একটি নির্দিষ্ট দুরত্বের মধ্যে অবস্থান করে।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41512"/>
            <a:ext cx="9143999" cy="8490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 cap="flat" cmpd="sng">
            <a:solidFill>
              <a:schemeClr val="accent5">
                <a:lumMod val="75000"/>
              </a:schemeClr>
            </a:solidFill>
            <a:prstDash val="solid"/>
            <a:miter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r>
              <a:rPr lang="zh-CN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লোকাল এরিয়া নেটওয়ার্ক </a:t>
            </a:r>
            <a:r>
              <a:rPr lang="zh-CN" alt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  <a:ea typeface="NikoshBAN"/>
              </a:rPr>
              <a:t>(</a:t>
            </a:r>
            <a:r>
              <a:rPr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  <a:ea typeface="NikoshBAN"/>
              </a:rPr>
              <a:t>LAN</a:t>
            </a:r>
            <a:r>
              <a:rPr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  <a:ea typeface="NikoshB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039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Rectangle 1048652"/>
          <p:cNvSpPr/>
          <p:nvPr/>
        </p:nvSpPr>
        <p:spPr>
          <a:xfrm>
            <a:off x="0" y="0"/>
            <a:ext cx="9144000" cy="1030720"/>
          </a:xfrm>
          <a:prstGeom prst="rect">
            <a:avLst/>
          </a:prstGeom>
          <a:gradFill rotWithShape="1">
            <a:gsLst>
              <a:gs pos="0">
                <a:srgbClr val="C7E8C4">
                  <a:alpha val="100000"/>
                </a:srgbClr>
              </a:gs>
              <a:gs pos="35001">
                <a:srgbClr val="D7EED5">
                  <a:alpha val="100000"/>
                </a:srgbClr>
              </a:gs>
              <a:gs pos="100000">
                <a:srgbClr val="EFF9EE">
                  <a:alpha val="100000"/>
                </a:srgbClr>
              </a:gs>
            </a:gsLst>
            <a:lin ang="16200000" scaled="1"/>
          </a:gradFill>
          <a:ln w="76200" cap="flat" cmpd="sng">
            <a:solidFill>
              <a:schemeClr val="accent5"/>
            </a:solidFill>
            <a:prstDash val="solid"/>
            <a:miter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r>
              <a:rPr lang="zh-CN" altLang="en-US" sz="3200" dirty="0">
                <a:solidFill>
                  <a:schemeClr val="tx2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মেট্রোপলিটন এরিয়া নেটওয়ার্ক </a:t>
            </a:r>
            <a:r>
              <a:rPr lang="zh-CN" altLang="en-US" sz="3200" dirty="0">
                <a:solidFill>
                  <a:schemeClr val="tx2"/>
                </a:solidFill>
                <a:latin typeface="NikoshBAN"/>
                <a:ea typeface="NikoshBAN"/>
              </a:rPr>
              <a:t>(</a:t>
            </a:r>
            <a:r>
              <a:rPr sz="3200" dirty="0">
                <a:solidFill>
                  <a:schemeClr val="tx2"/>
                </a:solidFill>
                <a:latin typeface="NikoshBAN"/>
                <a:ea typeface="NikoshBAN"/>
              </a:rPr>
              <a:t>MAN)</a:t>
            </a:r>
            <a:endParaRPr sz="3200" dirty="0">
              <a:solidFill>
                <a:schemeClr val="tx2"/>
              </a:solidFill>
            </a:endParaRPr>
          </a:p>
        </p:txBody>
      </p:sp>
      <p:sp>
        <p:nvSpPr>
          <p:cNvPr id="1048654" name="Rectangle 1048653"/>
          <p:cNvSpPr/>
          <p:nvPr/>
        </p:nvSpPr>
        <p:spPr>
          <a:xfrm>
            <a:off x="0" y="5257800"/>
            <a:ext cx="914400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zh-CN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একটি </a:t>
            </a:r>
            <a:r>
              <a:rPr lang="bn-IN" altLang="zh-C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বড় </a:t>
            </a:r>
            <a:r>
              <a:rPr lang="zh-CN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শহরের কোন বিভিন্ন স্থানে অবস্থিত কম্পিউটার</a:t>
            </a:r>
            <a:r>
              <a:rPr lang="bn-IN" altLang="zh-C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সমুহের মধ্যে স্থাপিত </a:t>
            </a:r>
            <a:endParaRPr lang="en-US" altLang="zh-CN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  <a:p>
            <a:pPr lvl="0" algn="ctr"/>
            <a:r>
              <a:rPr lang="zh-CN" alt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নেটওয়ার্ক সিস্টেম</a:t>
            </a:r>
            <a:r>
              <a:rPr lang="bn-IN" altLang="zh-C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কে মেট্রোপলিটন এরিয়া নেটওয়ার্ক</a:t>
            </a:r>
            <a:r>
              <a:rPr lang="zh-CN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bn-IN" altLang="zh-C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বলে। এ</a:t>
            </a:r>
            <a:r>
              <a:rPr lang="zh-CN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র ট্রান্সনমিশন  </a:t>
            </a:r>
            <a:endParaRPr lang="bn-BD" altLang="zh-CN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  <a:p>
            <a:pPr lvl="0" algn="ctr"/>
            <a:r>
              <a:rPr lang="zh-CN" alt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মিডিয়া </a:t>
            </a:r>
            <a:r>
              <a:rPr lang="zh-CN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হিসেবে </a:t>
            </a:r>
            <a:r>
              <a:rPr lang="zh-CN" alt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টেলিফোন </a:t>
            </a:r>
            <a:r>
              <a:rPr lang="zh-CN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লাইন, মডেম,বা কোন কোন</a:t>
            </a:r>
            <a:r>
              <a:rPr lang="bn-IN" altLang="zh-C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zh-CN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zh-CN" alt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ক্ষেত্রে</a:t>
            </a:r>
            <a:r>
              <a:rPr lang="bn-BD" altLang="zh-C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endParaRPr lang="en-US" altLang="zh-CN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  <a:p>
            <a:pPr lvl="0" algn="ctr"/>
            <a:r>
              <a:rPr lang="zh-CN" alt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মাইক্রোওয়েভকে </a:t>
            </a:r>
            <a:r>
              <a:rPr lang="zh-CN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ব্যবহার করা হয়।  </a:t>
            </a:r>
          </a:p>
        </p:txBody>
      </p:sp>
      <p:pic>
        <p:nvPicPr>
          <p:cNvPr id="2097159" name="Picture 2097158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143000"/>
            <a:ext cx="9144000" cy="4038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3" grpId="0" animBg="1"/>
      <p:bldP spid="10486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Rectangle 1048648"/>
          <p:cNvSpPr/>
          <p:nvPr/>
        </p:nvSpPr>
        <p:spPr>
          <a:xfrm>
            <a:off x="0" y="-5366"/>
            <a:ext cx="9067800" cy="8435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rgbClr val="8BAD88">
                <a:alpha val="100000"/>
              </a:srgbClr>
            </a:solidFill>
            <a:prstDash val="solid"/>
            <a:miter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r>
              <a:rPr lang="zh-CN" altLang="en-US" sz="3200" dirty="0">
                <a:solidFill>
                  <a:schemeClr val="tx2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ওয়াইড এরিয়া নেটওয়ার্ক </a:t>
            </a:r>
            <a:r>
              <a:rPr lang="zh-CN" altLang="en-US" sz="4000" dirty="0">
                <a:solidFill>
                  <a:schemeClr val="tx2"/>
                </a:solidFill>
                <a:latin typeface="NikoshBAN"/>
                <a:ea typeface="NikoshBAN"/>
              </a:rPr>
              <a:t>(</a:t>
            </a:r>
            <a:r>
              <a:rPr sz="3200" dirty="0">
                <a:solidFill>
                  <a:schemeClr val="tx2"/>
                </a:solidFill>
                <a:latin typeface="NikoshBAN"/>
                <a:ea typeface="NikoshBAN"/>
              </a:rPr>
              <a:t>WAN</a:t>
            </a:r>
            <a:r>
              <a:rPr sz="4000" dirty="0">
                <a:solidFill>
                  <a:schemeClr val="tx2"/>
                </a:solidFill>
                <a:latin typeface="NikoshBAN"/>
                <a:ea typeface="NikoshBAN"/>
              </a:rPr>
              <a:t>)</a:t>
            </a:r>
          </a:p>
        </p:txBody>
      </p:sp>
      <p:sp>
        <p:nvSpPr>
          <p:cNvPr id="1048650" name="Rectangle 1048649"/>
          <p:cNvSpPr/>
          <p:nvPr/>
        </p:nvSpPr>
        <p:spPr>
          <a:xfrm>
            <a:off x="0" y="4918090"/>
            <a:ext cx="9144000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zh-CN" altLang="en-US" sz="2400" dirty="0">
                <a:solidFill>
                  <a:srgbClr val="002060"/>
                </a:solidFill>
                <a:latin typeface="NikoshBAN"/>
                <a:ea typeface="NikoshBAN"/>
              </a:rPr>
              <a:t> </a:t>
            </a:r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একটি দেশের বিভিন্ন শহরের বা বিশ্বের বিভিন্ন দেশের কম্পিউটার</a:t>
            </a:r>
            <a:endParaRPr lang="en-US" altLang="zh-CN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  <a:p>
            <a:pPr lvl="0" algn="ctr"/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গুলো পরস্পর </a:t>
            </a:r>
            <a:r>
              <a:rPr lang="bn-IN" altLang="zh-C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যে</a:t>
            </a:r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নেটওয়ার্ক </a:t>
            </a:r>
            <a:r>
              <a:rPr lang="bn-IN" altLang="zh-C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ব্যবস্থায় </a:t>
            </a:r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যুক্ত থাক</a:t>
            </a:r>
            <a:r>
              <a:rPr lang="bn-IN" altLang="zh-C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ে তাকে ওয়াইড </a:t>
            </a:r>
            <a:endParaRPr lang="bn-BD" altLang="zh-CN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  <a:p>
            <a:pPr lvl="0" algn="ctr"/>
            <a:r>
              <a:rPr lang="bn-IN" altLang="zh-C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এরিয়া নেটওয়ার্ক </a:t>
            </a:r>
            <a:r>
              <a:rPr lang="bn-IN" altLang="zh-C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বলে</a:t>
            </a:r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। বিশ্বের বিভিন্ন শহরে অবস্থিত  LAN বা  </a:t>
            </a:r>
            <a:endParaRPr lang="bn-BD" altLang="zh-CN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  <a:p>
            <a:pPr lvl="0" algn="ctr"/>
            <a:r>
              <a:rPr lang="zh-CN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MAN </a:t>
            </a:r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বা  অন্য কোন কম্পিউটার ডিভাইসকেও এই </a:t>
            </a:r>
            <a:r>
              <a:rPr lang="zh-CN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নেটওয়ার্কের</a:t>
            </a:r>
            <a:endParaRPr lang="bn-BD" altLang="zh-CN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  <a:p>
            <a:pPr lvl="0" algn="ctr"/>
            <a:r>
              <a:rPr lang="zh-CN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আওতাভুক্ত করা হয়। </a:t>
            </a:r>
          </a:p>
        </p:txBody>
      </p:sp>
      <p:pic>
        <p:nvPicPr>
          <p:cNvPr id="2097158" name="Picture 2097157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838200"/>
            <a:ext cx="9144000" cy="40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9" grpId="0" animBg="1"/>
      <p:bldP spid="10486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15599"/>
            <a:ext cx="9144000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2" y="877599"/>
            <a:ext cx="9050628" cy="4843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172" y="5721217"/>
            <a:ext cx="914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LAN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WAN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এর পার্থক্য লিখ? </a:t>
            </a:r>
            <a:endParaRPr lang="bn-BD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27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544"/>
            <a:ext cx="9144000" cy="1451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ল্যান</a:t>
            </a:r>
            <a:r>
              <a:rPr lang="en-US" sz="3200" dirty="0" smtClean="0"/>
              <a:t> ও </a:t>
            </a:r>
            <a:r>
              <a:rPr lang="en-US" sz="3200" dirty="0" err="1" smtClean="0"/>
              <a:t>ওয়ানের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মধ্যে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পার্থক্য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893336"/>
              </p:ext>
            </p:extLst>
          </p:nvPr>
        </p:nvGraphicFramePr>
        <p:xfrm>
          <a:off x="-21771" y="1447800"/>
          <a:ext cx="9144000" cy="533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="" xmlns:a16="http://schemas.microsoft.com/office/drawing/2014/main" val="3417828336"/>
                    </a:ext>
                  </a:extLst>
                </a:gridCol>
                <a:gridCol w="4572000">
                  <a:extLst>
                    <a:ext uri="{9D8B030D-6E8A-4147-A177-3AD203B41FA5}">
                      <a16:colId xmlns="" xmlns:a16="http://schemas.microsoft.com/office/drawing/2014/main" val="3663262846"/>
                    </a:ext>
                  </a:extLst>
                </a:gridCol>
              </a:tblGrid>
              <a:tr h="79248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altLang="zh-CN" sz="3200" b="1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ল্যান</a:t>
                      </a:r>
                      <a:r>
                        <a:rPr lang="bn-IN" altLang="zh-CN" sz="3200" b="1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 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ea typeface="NikoshBAN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ওয়ান</a:t>
                      </a:r>
                      <a:r>
                        <a:rPr lang="bn-IN" sz="28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as-IN" sz="28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7480985"/>
                  </a:ext>
                </a:extLst>
              </a:tr>
              <a:tr h="1729823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ল্যানের ক্ষেত্রে বিভিন্ন ডিভাইসের মধ্যে সর্বোচ্চ দূরত্বের একটি সুনির্দিষ্ট সীমা থাকে।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১।ওয়ান হচ্ছে কতকগুলো ল্যানের বৃহত্তম নেটওয়ার্ক যারা বিভিন্ন ভৌগলিক দূরত্বে অবস্থিত বিধায় দূরত্বের কোন সীমা থাকে না।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1780163"/>
                  </a:ext>
                </a:extLst>
              </a:tr>
              <a:tr h="1319357">
                <a:tc>
                  <a:txBody>
                    <a:bodyPr/>
                    <a:lstStyle/>
                    <a:p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২।বাসা বা অফিসে হাব বা সুইচের সাহায্যে সংযুক্ত একাধিক ল্যানের প্রকৃষ্ট উদাহরণ।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২।ইন্টারনেট ওয়ানের একটি উদাহরণ।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63951918"/>
                  </a:ext>
                </a:extLst>
              </a:tr>
              <a:tr h="131935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৩।সাধারণত ফাইল, ফোল্ডার, প্রিন্টার জাতীয় রিসোর্স শেয়ার করার জন্য ল্যান তৈরী করা হয়।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৩।বড় আকারের ডকুমেন্ট আদান প্রদান, ইন্টারনেট, ই-মেইল ইত্যাদির জন্য ওয়ান করা হয়।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24942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82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8636"/>
            <a:ext cx="9144000" cy="2133600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  </a:t>
            </a:r>
            <a:r>
              <a:rPr lang="bn-IN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094964"/>
            <a:ext cx="5105400" cy="4763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স্বপন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দাশ</a:t>
            </a:r>
            <a:endParaRPr lang="bn-BD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আইসিটি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আইডি নং-১৯ </a:t>
            </a:r>
            <a:endParaRPr lang="bn-BD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কালির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বাইল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০১711-973978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swapankumardas481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@gmail.com</a:t>
            </a:r>
            <a:endParaRPr lang="bn-IN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     </a:t>
            </a:r>
            <a:r>
              <a:rPr lang="bn-I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ফেসবুক আইডি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</a:t>
            </a:r>
            <a:r>
              <a:rPr lang="bn-I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–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swapan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kumar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das</a:t>
            </a:r>
            <a:endParaRPr lang="bn-IN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590800"/>
            <a:ext cx="2819400" cy="3379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1" y="5581329"/>
            <a:ext cx="304800" cy="3144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61" y="5214599"/>
            <a:ext cx="415925" cy="30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9" y="5912549"/>
            <a:ext cx="309563" cy="30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5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সার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সংক্ষেপ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কম্পিউটার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</a:rPr>
              <a:t>নেটওয়ার্ক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</a:rPr>
              <a:t>সম্পর্কে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আলোচনা</a:t>
            </a:r>
            <a:r>
              <a:rPr lang="en-US" sz="3200">
                <a:solidFill>
                  <a:srgbClr val="FF0000"/>
                </a:solidFill>
              </a:rPr>
              <a:t>।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5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1602863"/>
            <a:ext cx="3911089" cy="269067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7200" y="1625402"/>
            <a:ext cx="4724400" cy="266813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024" y="1071421"/>
            <a:ext cx="91440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 দু’টি লক্ষ কর এবং নিচের প্রশ্নের উত্তর দাওঃ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/>
          <a:srcRect l="10266" t="15869" r="13860" b="31155"/>
          <a:stretch>
            <a:fillRect/>
          </a:stretch>
        </p:blipFill>
        <p:spPr bwMode="auto">
          <a:xfrm>
            <a:off x="0" y="164892"/>
            <a:ext cx="9144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" y="4340458"/>
            <a:ext cx="8534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altLang="zh-CN" sz="2400" b="1" dirty="0" smtClean="0">
                <a:solidFill>
                  <a:srgbClr val="002060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উপরের </a:t>
            </a:r>
            <a:r>
              <a:rPr lang="bn-IN" altLang="zh-CN" sz="2400" b="1" dirty="0">
                <a:solidFill>
                  <a:srgbClr val="002060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চিত্র দু’টি দ্বারা কোন কোন </a:t>
            </a:r>
            <a:r>
              <a:rPr lang="zh-CN" altLang="en-US" sz="2400" b="1" dirty="0">
                <a:solidFill>
                  <a:srgbClr val="002060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নেটওয়ার্ক</a:t>
            </a:r>
            <a:r>
              <a:rPr lang="bn-IN" altLang="zh-CN" sz="2400" b="1" dirty="0">
                <a:solidFill>
                  <a:srgbClr val="002060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কে বুঝানো </a:t>
            </a:r>
            <a:r>
              <a:rPr lang="bn-IN" altLang="zh-CN" sz="2400" b="1" dirty="0" smtClean="0">
                <a:solidFill>
                  <a:srgbClr val="002060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হয়েছে</a:t>
            </a:r>
            <a:r>
              <a:rPr lang="en-US" altLang="zh-CN" sz="2400" b="1" dirty="0" smtClean="0">
                <a:solidFill>
                  <a:srgbClr val="002060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?</a:t>
            </a:r>
            <a:endParaRPr lang="bn-IN" altLang="zh-CN" sz="2400" b="1" dirty="0">
              <a:solidFill>
                <a:srgbClr val="002060"/>
              </a:solidFill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পারস্পরিক যোগাযোগকে কী বলা হয়?</a:t>
            </a:r>
          </a:p>
          <a:p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মডেম     (খ) </a:t>
            </a:r>
            <a:r>
              <a:rPr lang="zh-CN" altLang="en-US" sz="2400" b="1" dirty="0">
                <a:solidFill>
                  <a:srgbClr val="002060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নেটওয়ার্ক</a:t>
            </a:r>
            <a:r>
              <a:rPr lang="bn-IN" altLang="zh-CN" sz="2400" b="1" dirty="0">
                <a:solidFill>
                  <a:srgbClr val="002060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      (গ) ফ্যাক্স   </a:t>
            </a:r>
            <a:r>
              <a:rPr lang="bn-IN" altLang="zh-CN" sz="2400" b="1" dirty="0" smtClean="0">
                <a:solidFill>
                  <a:srgbClr val="002060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(</a:t>
            </a:r>
            <a:r>
              <a:rPr lang="bn-IN" altLang="zh-CN" sz="2400" b="1" dirty="0">
                <a:solidFill>
                  <a:srgbClr val="002060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ঘ) হাইওয়ে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 ভবনের বিভিন্ন কক্ষে রক্ষিত কম্পিউটারের </a:t>
            </a:r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endParaRPr lang="en-US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zh-CN" altLang="en-US" sz="2400" b="1" dirty="0">
                <a:solidFill>
                  <a:srgbClr val="002060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নেটওয়ার্ক</a:t>
            </a:r>
            <a:r>
              <a:rPr lang="bn-IN" altLang="zh-CN" sz="2400" b="1" dirty="0">
                <a:solidFill>
                  <a:srgbClr val="002060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ব্যবস্থাকে কী বলে?</a:t>
            </a:r>
          </a:p>
          <a:p>
            <a:r>
              <a:rPr lang="en-US" b="1" dirty="0">
                <a:solidFill>
                  <a:srgbClr val="002060"/>
                </a:solidFill>
                <a:latin typeface="NikoshBAN"/>
              </a:rPr>
              <a:t>     </a:t>
            </a:r>
            <a:r>
              <a:rPr lang="bn-IN" b="1" dirty="0">
                <a:solidFill>
                  <a:srgbClr val="002060"/>
                </a:solidFill>
                <a:latin typeface="NikoshBAN"/>
              </a:rPr>
              <a:t>(ক) </a:t>
            </a:r>
            <a:r>
              <a:rPr lang="en-US" b="1" dirty="0">
                <a:solidFill>
                  <a:srgbClr val="002060"/>
                </a:solidFill>
                <a:latin typeface="NikoshBAN"/>
              </a:rPr>
              <a:t>LAN</a:t>
            </a:r>
            <a:r>
              <a:rPr lang="bn-IN" b="1" dirty="0">
                <a:solidFill>
                  <a:srgbClr val="002060"/>
                </a:solidFill>
                <a:latin typeface="NikoshBAN"/>
              </a:rPr>
              <a:t>    (খ) </a:t>
            </a:r>
            <a:r>
              <a:rPr lang="en-US" b="1" dirty="0">
                <a:solidFill>
                  <a:srgbClr val="002060"/>
                </a:solidFill>
                <a:latin typeface="NikoshBAN"/>
              </a:rPr>
              <a:t>PAN</a:t>
            </a:r>
            <a:r>
              <a:rPr lang="bn-IN" b="1" dirty="0">
                <a:solidFill>
                  <a:srgbClr val="002060"/>
                </a:solidFill>
                <a:latin typeface="NikoshBAN"/>
              </a:rPr>
              <a:t> 	</a:t>
            </a:r>
            <a:r>
              <a:rPr lang="bn-IN" altLang="zh-CN" b="1" dirty="0">
                <a:solidFill>
                  <a:srgbClr val="002060"/>
                </a:solidFill>
                <a:latin typeface="NikoshBAN"/>
                <a:ea typeface="NikoshBAN"/>
              </a:rPr>
              <a:t>(গ) </a:t>
            </a:r>
            <a:r>
              <a:rPr lang="en-US" altLang="zh-CN" b="1" dirty="0">
                <a:solidFill>
                  <a:srgbClr val="002060"/>
                </a:solidFill>
                <a:latin typeface="NikoshBAN"/>
                <a:ea typeface="NikoshBAN"/>
              </a:rPr>
              <a:t>MAN</a:t>
            </a:r>
            <a:r>
              <a:rPr lang="bn-IN" altLang="zh-CN" b="1" dirty="0">
                <a:solidFill>
                  <a:srgbClr val="002060"/>
                </a:solidFill>
                <a:latin typeface="NikoshBAN"/>
                <a:ea typeface="NikoshBAN"/>
              </a:rPr>
              <a:t> 	(ঘ) </a:t>
            </a:r>
            <a:r>
              <a:rPr lang="en-US" altLang="zh-CN" b="1" dirty="0">
                <a:solidFill>
                  <a:srgbClr val="002060"/>
                </a:solidFill>
                <a:latin typeface="NikoshBAN"/>
                <a:ea typeface="NikoshBAN"/>
              </a:rPr>
              <a:t>WAN</a:t>
            </a:r>
            <a:endParaRPr lang="bn-IN" altLang="zh-CN" b="1" dirty="0">
              <a:solidFill>
                <a:srgbClr val="002060"/>
              </a:solidFill>
              <a:latin typeface="NikoshBAN"/>
              <a:ea typeface="NikoshBAN"/>
            </a:endParaRPr>
          </a:p>
          <a:p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4648200"/>
            <a:ext cx="76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756196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9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Rectangle 1048583"/>
          <p:cNvSpPr/>
          <p:nvPr/>
        </p:nvSpPr>
        <p:spPr>
          <a:xfrm>
            <a:off x="-1073" y="5257800"/>
            <a:ext cx="91440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 altLang="zh-CN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	</a:t>
            </a:r>
            <a:r>
              <a:rPr lang="bn-IN" altLang="zh-CN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ভৌগোলিক</a:t>
            </a:r>
            <a:r>
              <a:rPr lang="en-US" altLang="zh-CN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en-US" altLang="zh-CN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বিস্তৃতি</a:t>
            </a:r>
            <a:r>
              <a:rPr lang="en-US" altLang="zh-C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bn-IN" altLang="zh-CN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অনুসারে </a:t>
            </a:r>
            <a:r>
              <a:rPr lang="bn-I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IN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</a:t>
            </a:r>
            <a:endParaRPr lang="en-US" sz="32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IN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প্রকার </a:t>
            </a:r>
            <a:r>
              <a:rPr lang="bn-I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কী কী </a:t>
            </a:r>
            <a:r>
              <a:rPr lang="bn-IN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I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r>
              <a:rPr lang="bn-IN" altLang="zh-C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Up Arrow 3"/>
          <p:cNvSpPr/>
          <p:nvPr/>
        </p:nvSpPr>
        <p:spPr>
          <a:xfrm>
            <a:off x="76200" y="0"/>
            <a:ext cx="9067800" cy="4800600"/>
          </a:xfrm>
          <a:prstGeom prst="upArrow">
            <a:avLst/>
          </a:prstGeom>
          <a:solidFill>
            <a:srgbClr val="00B05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endParaRPr lang="en-US" sz="4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</a:endParaRPr>
          </a:p>
          <a:p>
            <a:pPr algn="ctr"/>
            <a:endParaRPr lang="en-US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</a:endParaRPr>
          </a:p>
          <a:p>
            <a:pPr algn="ctr"/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4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52400"/>
            <a:ext cx="8382000" cy="6705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400" dirty="0" smtClean="0">
                <a:solidFill>
                  <a:srgbClr val="FF0000"/>
                </a:solidFill>
              </a:rPr>
              <a:t>রেফারেন্সঃ</a:t>
            </a:r>
          </a:p>
          <a:p>
            <a:pPr algn="just"/>
            <a:r>
              <a:rPr lang="bn-IN" sz="4400" dirty="0" smtClean="0">
                <a:solidFill>
                  <a:srgbClr val="FF0000"/>
                </a:solidFill>
              </a:rPr>
              <a:t>১।</a:t>
            </a:r>
            <a:r>
              <a:rPr lang="en-US" sz="4400" dirty="0" smtClean="0">
                <a:solidFill>
                  <a:srgbClr val="FF0000"/>
                </a:solidFill>
              </a:rPr>
              <a:t> NCTB </a:t>
            </a:r>
            <a:r>
              <a:rPr lang="bn-IN" sz="4400" dirty="0" smtClean="0">
                <a:solidFill>
                  <a:srgbClr val="FF0000"/>
                </a:solidFill>
              </a:rPr>
              <a:t>অনুমোদিত  আইসিটি বই</a:t>
            </a:r>
          </a:p>
          <a:p>
            <a:pPr algn="just"/>
            <a:r>
              <a:rPr lang="bn-IN" sz="4400" dirty="0" smtClean="0">
                <a:solidFill>
                  <a:srgbClr val="FF0000"/>
                </a:solidFill>
              </a:rPr>
              <a:t>২। শিক্ষক বাতায়ন </a:t>
            </a:r>
          </a:p>
          <a:p>
            <a:pPr algn="just"/>
            <a:r>
              <a:rPr lang="bn-IN" sz="4400" dirty="0" smtClean="0">
                <a:solidFill>
                  <a:srgbClr val="FF0000"/>
                </a:solidFill>
              </a:rPr>
              <a:t>৩। </a:t>
            </a:r>
            <a:r>
              <a:rPr lang="en-US" sz="4400" dirty="0" smtClean="0">
                <a:solidFill>
                  <a:srgbClr val="FF0000"/>
                </a:solidFill>
              </a:rPr>
              <a:t>You Tube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1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1828800" y="1219200"/>
            <a:ext cx="5943600" cy="4953000"/>
          </a:xfrm>
          <a:prstGeom prst="star3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ধন্যবাদ </a:t>
            </a:r>
            <a:r>
              <a:rPr lang="en-US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 </a:t>
            </a:r>
            <a:endParaRPr lang="en-US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21766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457718"/>
            <a:ext cx="3262924" cy="4171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0" y="-38636"/>
            <a:ext cx="9144000" cy="2133600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 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2458791"/>
            <a:ext cx="4572000" cy="41706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IN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 প্রযুক্তি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একাদশ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দ্বিতীয়</a:t>
            </a:r>
            <a:endParaRPr lang="bn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০৯/০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ইং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61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72200" y="4929678"/>
            <a:ext cx="2286000" cy="4127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eaLnBrk="1" latinLnBrk="1" hangingPunct="1"/>
            <a:r>
              <a:rPr lang="zh-CN" altLang="en-US" dirty="0">
                <a:solidFill>
                  <a:srgbClr val="0000FF"/>
                </a:solidFill>
                <a:latin typeface="NikoshBAN"/>
                <a:ea typeface="NikoshBAN"/>
              </a:rPr>
              <a:t>World Wide Web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733353"/>
            <a:ext cx="816428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zh-CN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বিশ্বব্যাপী ছড়িয়ে থাকা অসংখ্য </a:t>
            </a:r>
            <a:r>
              <a:rPr lang="zh-CN" alt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কম্পিউটারের </a:t>
            </a:r>
            <a:r>
              <a:rPr lang="zh-CN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মধ্যে আন্তঃসম্পর্ক </a:t>
            </a:r>
            <a:r>
              <a:rPr lang="bn-IN" altLang="zh-C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অর্থাৎ</a:t>
            </a:r>
            <a:endParaRPr lang="bn-IN" altLang="zh-CN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  <a:p>
            <a:pPr lvl="0" algn="ctr"/>
            <a:r>
              <a:rPr lang="zh-CN" alt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বিশ্বব্যাপী </a:t>
            </a:r>
            <a:r>
              <a:rPr lang="zh-CN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ছড়িয়ে থাকা অসংখ্য </a:t>
            </a:r>
            <a:r>
              <a:rPr lang="zh-CN" alt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কম্পিউটার </a:t>
            </a:r>
            <a:r>
              <a:rPr lang="zh-CN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পরস্পরের মধ্যে সংযুক্ত আছে। 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83792" y="1694797"/>
            <a:ext cx="3061494" cy="293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24" y="1769990"/>
            <a:ext cx="4038600" cy="3471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1143000" y="125691"/>
            <a:ext cx="5620145" cy="139823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এসো ছবিগুলো </a:t>
            </a:r>
            <a:r>
              <a:rPr lang="zh-CN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দেখি</a:t>
            </a:r>
            <a:r>
              <a:rPr lang="bn-BD" altLang="zh-CN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endParaRPr lang="zh-CN" alt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4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75044" y="5486400"/>
            <a:ext cx="7642698" cy="1143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2060"/>
              </a:solidFill>
            </a:endParaRP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  <a:p>
            <a:pPr algn="ctr"/>
            <a:r>
              <a:rPr lang="bn-I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নেটওয়ার্কিং এর ফলে কম্পিউটারগুলো একে অপরের সাথে </a:t>
            </a:r>
            <a:r>
              <a:rPr lang="bn-I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bn-BD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দ্রুততার </a:t>
            </a:r>
            <a:r>
              <a:rPr lang="bn-I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 ডেটা বিনিময় </a:t>
            </a:r>
            <a:r>
              <a:rPr lang="bn-I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তথা </a:t>
            </a:r>
            <a:r>
              <a:rPr lang="bn-I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রিসোর্স শেয়ার করছে।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4015393" cy="4711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995" y="381000"/>
            <a:ext cx="3816080" cy="4711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97099"/>
            <a:ext cx="4015393" cy="4711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703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-Right Arrow 5"/>
          <p:cNvSpPr/>
          <p:nvPr/>
        </p:nvSpPr>
        <p:spPr>
          <a:xfrm>
            <a:off x="30051" y="990600"/>
            <a:ext cx="9144000" cy="3657600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কম্পিউটার নেটওয়ার্ক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692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33967"/>
            <a:ext cx="9144000" cy="341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১। </a:t>
            </a:r>
            <a:r>
              <a:rPr lang="zh-CN" alt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কম্পিউটার </a:t>
            </a:r>
            <a:r>
              <a:rPr lang="zh-CN" alt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নেটওয়ার্ক </a:t>
            </a:r>
            <a:r>
              <a:rPr lang="en-US" altLang="zh-CN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কী</a:t>
            </a:r>
            <a:r>
              <a:rPr lang="en-US" altLang="zh-C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en-US" altLang="zh-CN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তা</a:t>
            </a:r>
            <a:r>
              <a:rPr lang="en-US" altLang="zh-C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en-US" altLang="zh-CN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বলতে</a:t>
            </a:r>
            <a:r>
              <a:rPr lang="en-US" altLang="zh-C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en-US" altLang="zh-CN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পারবে</a:t>
            </a:r>
            <a:r>
              <a:rPr lang="en-US" altLang="zh-C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;</a:t>
            </a:r>
          </a:p>
          <a:p>
            <a:pPr lvl="0">
              <a:lnSpc>
                <a:spcPct val="150000"/>
              </a:lnSpc>
            </a:pPr>
            <a:r>
              <a:rPr lang="bn-BD" altLang="zh-CN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২</a:t>
            </a:r>
            <a:r>
              <a:rPr lang="en-US" altLang="zh-CN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। </a:t>
            </a:r>
            <a:r>
              <a:rPr lang="zh-CN" alt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কম্পিউটার নেটওয়ার্ক </a:t>
            </a:r>
            <a:r>
              <a:rPr lang="en-US" altLang="zh-CN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এর</a:t>
            </a:r>
            <a:r>
              <a:rPr lang="en-US" altLang="zh-C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en-US" altLang="zh-CN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উপাদান</a:t>
            </a:r>
            <a:r>
              <a:rPr lang="en-US" altLang="zh-C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en-US" altLang="zh-CN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গুলোর</a:t>
            </a:r>
            <a:r>
              <a:rPr lang="en-US" altLang="zh-C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en-US" altLang="zh-CN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নাম</a:t>
            </a:r>
            <a:r>
              <a:rPr lang="en-US" altLang="zh-C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en-US" altLang="zh-CN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বলতে</a:t>
            </a:r>
            <a:r>
              <a:rPr lang="en-US" altLang="zh-C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en-US" altLang="zh-CN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পারবে</a:t>
            </a:r>
            <a:r>
              <a:rPr lang="en-US" altLang="zh-C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;</a:t>
            </a:r>
            <a:endParaRPr lang="en-US" altLang="zh-CN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bn-BD" altLang="zh-CN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৩</a:t>
            </a:r>
            <a:r>
              <a:rPr lang="en-US" altLang="zh-CN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।ভ</a:t>
            </a:r>
            <a:r>
              <a:rPr lang="bn-IN" altLang="zh-CN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ৌগোলিক </a:t>
            </a:r>
            <a:r>
              <a:rPr lang="en-US" altLang="zh-CN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বিস্তৃতি</a:t>
            </a:r>
            <a:r>
              <a:rPr lang="en-US" altLang="zh-CN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bn-IN" altLang="zh-CN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অনুসারে বিভিন্ন </a:t>
            </a:r>
            <a:r>
              <a:rPr lang="en-US" altLang="zh-CN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প্রকার</a:t>
            </a:r>
            <a:r>
              <a:rPr lang="en-US" altLang="zh-CN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en-US" altLang="zh-C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</a:t>
            </a:r>
            <a:r>
              <a:rPr lang="zh-CN" alt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ম্পিউটার </a:t>
            </a:r>
            <a:endParaRPr lang="bn-IN" altLang="zh-CN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bn-IN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নেটওয়ার্ক</a:t>
            </a:r>
            <a:r>
              <a:rPr lang="bn-BD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বর্ণনা করতে পার</a:t>
            </a:r>
            <a:r>
              <a:rPr lang="bn-BD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বে। </a:t>
            </a:r>
            <a:r>
              <a:rPr lang="bn-IN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endParaRPr lang="bn-IN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76200"/>
            <a:ext cx="9144000" cy="1905000"/>
          </a:xfrm>
          <a:prstGeom prst="rect">
            <a:avLst/>
          </a:prstGeom>
          <a:noFill/>
          <a:ln w="9525" cap="flat" cmpd="sng">
            <a:solidFill>
              <a:srgbClr val="8BAD88">
                <a:alpha val="100000"/>
              </a:srgbClr>
            </a:solidFill>
            <a:prstDash val="solid"/>
            <a:miter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r>
              <a:rPr lang="zh-CN" alt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49192"/>
            <a:ext cx="91440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bn-BD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9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937766"/>
            <a:ext cx="8915400" cy="3763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5029200"/>
            <a:ext cx="9144000" cy="15696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দুই বা ততোধিক কম্পিউটারকে যখন একটি ডেটা কমিউনিকেশন </a:t>
            </a:r>
            <a:endParaRPr lang="en-US" altLang="zh-CN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  <a:p>
            <a:pPr lvl="0" algn="ctr" eaLnBrk="1" latinLnBrk="1" hangingPunct="1"/>
            <a:r>
              <a:rPr lang="zh-CN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ব্যবস্থার </a:t>
            </a:r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আওতায় নিয়ে আসা হয়, তখন ঐ যোগাযোগ </a:t>
            </a:r>
            <a:r>
              <a:rPr lang="zh-CN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ব্যবস্থাকে</a:t>
            </a:r>
            <a:endParaRPr lang="en-US" altLang="zh-CN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  <a:p>
            <a:pPr lvl="0" algn="ctr" eaLnBrk="1" latinLnBrk="1" hangingPunct="1"/>
            <a:r>
              <a:rPr lang="zh-CN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কম্পিউটার </a:t>
            </a:r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নেটওয়ার্ক বলে বা</a:t>
            </a:r>
            <a:r>
              <a:rPr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একাধিক</a:t>
            </a:r>
            <a:r>
              <a:rPr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কম্পিউটার</a:t>
            </a:r>
            <a:r>
              <a:rPr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কোন</a:t>
            </a:r>
            <a:endParaRPr lang="bn-BD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  <a:p>
            <a:pPr lvl="0" algn="ctr" eaLnBrk="1" latinLnBrk="1" hangingPunct="1"/>
            <a:r>
              <a:rPr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যোগাযোগ</a:t>
            </a:r>
            <a:r>
              <a:rPr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ব্যবস্থা</a:t>
            </a:r>
            <a:r>
              <a:rPr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দ্বারা</a:t>
            </a:r>
            <a:r>
              <a:rPr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একসঙ্গে</a:t>
            </a:r>
            <a:r>
              <a:rPr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যুক্ত</a:t>
            </a:r>
            <a:r>
              <a:rPr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থাকা</a:t>
            </a:r>
            <a:r>
              <a:rPr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4083"/>
            <a:ext cx="9144000" cy="609600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8BAD88">
                <a:alpha val="100000"/>
              </a:srgbClr>
            </a:solidFill>
            <a:prstDash val="solid"/>
            <a:miter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r>
              <a:rPr lang="zh-CN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কম্পিউটার নেটওয়ার্ক</a:t>
            </a:r>
            <a:r>
              <a:rPr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161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3999" cy="9802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0242"/>
            <a:ext cx="9144000" cy="2982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" y="5201769"/>
            <a:ext cx="9143999" cy="1524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latinLnBrk="1"/>
            <a:endParaRPr lang="bn-IN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  <a:p>
            <a:pPr lvl="0" latinLnBrk="1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উত্তরঃ একাধিক 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কম্পিউটার 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কোনো যোগাযোগ 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ব্যবস্থা দ্বারা একসঙ্গে যুক্ত 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থাকাকে</a:t>
            </a:r>
          </a:p>
          <a:p>
            <a:pPr lvl="0" latinLnBrk="1"/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বলে। </a:t>
            </a:r>
            <a:endParaRPr lang="bn-IN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  <a:p>
            <a:endParaRPr lang="bn-IN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114800"/>
            <a:ext cx="9144000" cy="8278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কম্পিউটার নেটওয়ার্ক কী 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2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2062</TotalTime>
  <Words>676</Words>
  <Application>Microsoft Office PowerPoint</Application>
  <PresentationFormat>On-screen Show (4:3)</PresentationFormat>
  <Paragraphs>137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宋体</vt:lpstr>
      <vt:lpstr>Arial</vt:lpstr>
      <vt:lpstr>Calibri</vt:lpstr>
      <vt:lpstr>Calibri Light</vt:lpstr>
      <vt:lpstr>NikoshBAN</vt:lpstr>
      <vt:lpstr>Times New Roman</vt:lpstr>
      <vt:lpstr>Tw Cen MT Condensed Extra Bold</vt:lpstr>
      <vt:lpstr>Vrinda</vt:lpstr>
      <vt:lpstr>Wingdings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ভৌগলিক বিস্তৃতি অনুসারে বিভিন্ন প্রকার   কম্পিউটার নেটওয়ার্ক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user</cp:lastModifiedBy>
  <cp:revision>467</cp:revision>
  <dcterms:created xsi:type="dcterms:W3CDTF">2016-08-22T01:46:45Z</dcterms:created>
  <dcterms:modified xsi:type="dcterms:W3CDTF">2021-06-12T04:12:06Z</dcterms:modified>
</cp:coreProperties>
</file>