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0"/>
  </p:notesMasterIdLst>
  <p:sldIdLst>
    <p:sldId id="283" r:id="rId2"/>
    <p:sldId id="264" r:id="rId3"/>
    <p:sldId id="265" r:id="rId4"/>
    <p:sldId id="273" r:id="rId5"/>
    <p:sldId id="272" r:id="rId6"/>
    <p:sldId id="257" r:id="rId7"/>
    <p:sldId id="278" r:id="rId8"/>
    <p:sldId id="279" r:id="rId9"/>
    <p:sldId id="280" r:id="rId10"/>
    <p:sldId id="281" r:id="rId11"/>
    <p:sldId id="269" r:id="rId12"/>
    <p:sldId id="266" r:id="rId13"/>
    <p:sldId id="267" r:id="rId14"/>
    <p:sldId id="271" r:id="rId15"/>
    <p:sldId id="268" r:id="rId16"/>
    <p:sldId id="282" r:id="rId17"/>
    <p:sldId id="27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1749F"/>
    <a:srgbClr val="DAE7F6"/>
    <a:srgbClr val="FFD85D"/>
    <a:srgbClr val="50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136B6-CD46-4213-965A-509F7FAA3349}" type="doc">
      <dgm:prSet loTypeId="urn:microsoft.com/office/officeart/2005/8/layout/process4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C225DF0-6238-4553-8D10-E8AC8B23FD84}">
      <dgm:prSet phldrT="[Text]" custT="1"/>
      <dgm:spPr/>
      <dgm:t>
        <a:bodyPr/>
        <a:lstStyle/>
        <a:p>
          <a:r>
            <a:rPr lang="en-US" sz="40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Class: One</a:t>
          </a:r>
          <a:endParaRPr lang="en-US" sz="40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0021D0E-A638-4AA2-B513-E0161EFD3743}" type="parTrans" cxnId="{0750F049-89B5-447F-894E-BF3180C23F9F}">
      <dgm:prSet/>
      <dgm:spPr/>
      <dgm:t>
        <a:bodyPr/>
        <a:lstStyle/>
        <a:p>
          <a:endParaRPr lang="en-US"/>
        </a:p>
      </dgm:t>
    </dgm:pt>
    <dgm:pt modelId="{E7C6212F-B7A9-4503-A9A4-22DEA7C650AF}" type="sibTrans" cxnId="{0750F049-89B5-447F-894E-BF3180C23F9F}">
      <dgm:prSet/>
      <dgm:spPr/>
      <dgm:t>
        <a:bodyPr/>
        <a:lstStyle/>
        <a:p>
          <a:endParaRPr lang="en-US"/>
        </a:p>
      </dgm:t>
    </dgm:pt>
    <dgm:pt modelId="{B17F0E39-9523-4DD2-B2D2-C8475579AD5E}">
      <dgm:prSet phldrT="[Text]" custT="1"/>
      <dgm:spPr/>
      <dgm:t>
        <a:bodyPr/>
        <a:lstStyle/>
        <a:p>
          <a:r>
            <a:rPr lang="en-US" sz="40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Subject: English</a:t>
          </a:r>
          <a:endParaRPr lang="en-US" sz="4000" b="0" cap="none" spc="0" dirty="0">
            <a:ln w="18415" cmpd="sng">
              <a:noFill/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6CDF5F7-77AB-49F4-B6B1-CDAD8B4CCB51}" type="parTrans" cxnId="{F0A74522-46D8-4938-ADC1-A38235A22504}">
      <dgm:prSet/>
      <dgm:spPr/>
      <dgm:t>
        <a:bodyPr/>
        <a:lstStyle/>
        <a:p>
          <a:endParaRPr lang="en-US"/>
        </a:p>
      </dgm:t>
    </dgm:pt>
    <dgm:pt modelId="{ED066DF9-B8FA-466D-B48B-F54E23425CA3}" type="sibTrans" cxnId="{F0A74522-46D8-4938-ADC1-A38235A22504}">
      <dgm:prSet/>
      <dgm:spPr/>
      <dgm:t>
        <a:bodyPr/>
        <a:lstStyle/>
        <a:p>
          <a:endParaRPr lang="en-US"/>
        </a:p>
      </dgm:t>
    </dgm:pt>
    <dgm:pt modelId="{2BA6BE80-9138-4229-A9C8-B7AA9237B720}">
      <dgm:prSet phldrT="[Text]" custT="1"/>
      <dgm:spPr/>
      <dgm:t>
        <a:bodyPr/>
        <a:lstStyle/>
        <a:p>
          <a:r>
            <a:rPr lang="en-US" sz="40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Lesson: 2</a:t>
          </a:r>
        </a:p>
        <a:p>
          <a:r>
            <a:rPr lang="en-US" sz="4000" b="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Number’s (2)</a:t>
          </a:r>
        </a:p>
      </dgm:t>
    </dgm:pt>
    <dgm:pt modelId="{0D5A058C-9E00-44EE-A064-A1BD3F7CE4AA}" type="parTrans" cxnId="{773AE788-D430-46C1-B1F0-CFE78528F0D1}">
      <dgm:prSet/>
      <dgm:spPr/>
      <dgm:t>
        <a:bodyPr/>
        <a:lstStyle/>
        <a:p>
          <a:endParaRPr lang="en-US"/>
        </a:p>
      </dgm:t>
    </dgm:pt>
    <dgm:pt modelId="{319DE141-36C2-4F35-9BCC-046DA773E5AD}" type="sibTrans" cxnId="{773AE788-D430-46C1-B1F0-CFE78528F0D1}">
      <dgm:prSet/>
      <dgm:spPr/>
      <dgm:t>
        <a:bodyPr/>
        <a:lstStyle/>
        <a:p>
          <a:endParaRPr lang="en-US"/>
        </a:p>
      </dgm:t>
    </dgm:pt>
    <dgm:pt modelId="{F522C75E-965E-4E08-9497-71C2DA6B478A}" type="pres">
      <dgm:prSet presAssocID="{6FA136B6-CD46-4213-965A-509F7FAA33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CEBD49-F022-44BB-B1E9-14B87063B048}" type="pres">
      <dgm:prSet presAssocID="{2BA6BE80-9138-4229-A9C8-B7AA9237B720}" presName="boxAndChildren" presStyleCnt="0"/>
      <dgm:spPr/>
    </dgm:pt>
    <dgm:pt modelId="{1C681CCB-26DF-4688-BB95-8511DFF161FE}" type="pres">
      <dgm:prSet presAssocID="{2BA6BE80-9138-4229-A9C8-B7AA9237B720}" presName="parentTextBox" presStyleLbl="node1" presStyleIdx="0" presStyleCnt="3"/>
      <dgm:spPr/>
      <dgm:t>
        <a:bodyPr/>
        <a:lstStyle/>
        <a:p>
          <a:endParaRPr lang="en-US"/>
        </a:p>
      </dgm:t>
    </dgm:pt>
    <dgm:pt modelId="{58E3C4A1-2B1A-4EE0-B205-8F4FC36C3DA0}" type="pres">
      <dgm:prSet presAssocID="{ED066DF9-B8FA-466D-B48B-F54E23425CA3}" presName="sp" presStyleCnt="0"/>
      <dgm:spPr/>
    </dgm:pt>
    <dgm:pt modelId="{2BCD47E0-CE18-4A6F-B968-8C202324341B}" type="pres">
      <dgm:prSet presAssocID="{B17F0E39-9523-4DD2-B2D2-C8475579AD5E}" presName="arrowAndChildren" presStyleCnt="0"/>
      <dgm:spPr/>
    </dgm:pt>
    <dgm:pt modelId="{4370ACF1-5E9C-4F1E-9C3A-E6164EB0A5E9}" type="pres">
      <dgm:prSet presAssocID="{B17F0E39-9523-4DD2-B2D2-C8475579AD5E}" presName="parentTextArrow" presStyleLbl="node1" presStyleIdx="1" presStyleCnt="3" custScaleY="64843"/>
      <dgm:spPr/>
      <dgm:t>
        <a:bodyPr/>
        <a:lstStyle/>
        <a:p>
          <a:endParaRPr lang="en-US"/>
        </a:p>
      </dgm:t>
    </dgm:pt>
    <dgm:pt modelId="{9F4ADBA5-B87A-4098-A89F-B11C9232B5B1}" type="pres">
      <dgm:prSet presAssocID="{E7C6212F-B7A9-4503-A9A4-22DEA7C650AF}" presName="sp" presStyleCnt="0"/>
      <dgm:spPr/>
    </dgm:pt>
    <dgm:pt modelId="{50A9816F-3527-42A6-BAFF-D97CA31B1F07}" type="pres">
      <dgm:prSet presAssocID="{0C225DF0-6238-4553-8D10-E8AC8B23FD84}" presName="arrowAndChildren" presStyleCnt="0"/>
      <dgm:spPr/>
    </dgm:pt>
    <dgm:pt modelId="{EE89FFD7-62C7-41B7-B897-136D85FBAE00}" type="pres">
      <dgm:prSet presAssocID="{0C225DF0-6238-4553-8D10-E8AC8B23FD84}" presName="parentTextArrow" presStyleLbl="node1" presStyleIdx="2" presStyleCnt="3" custScaleY="61407"/>
      <dgm:spPr/>
      <dgm:t>
        <a:bodyPr/>
        <a:lstStyle/>
        <a:p>
          <a:endParaRPr lang="en-US"/>
        </a:p>
      </dgm:t>
    </dgm:pt>
  </dgm:ptLst>
  <dgm:cxnLst>
    <dgm:cxn modelId="{6C13007F-4485-4AC8-B7C7-B4968675AD6D}" type="presOf" srcId="{B17F0E39-9523-4DD2-B2D2-C8475579AD5E}" destId="{4370ACF1-5E9C-4F1E-9C3A-E6164EB0A5E9}" srcOrd="0" destOrd="0" presId="urn:microsoft.com/office/officeart/2005/8/layout/process4"/>
    <dgm:cxn modelId="{C17B1468-C06B-47E6-BA86-3B3B048A1341}" type="presOf" srcId="{2BA6BE80-9138-4229-A9C8-B7AA9237B720}" destId="{1C681CCB-26DF-4688-BB95-8511DFF161FE}" srcOrd="0" destOrd="0" presId="urn:microsoft.com/office/officeart/2005/8/layout/process4"/>
    <dgm:cxn modelId="{E46E268E-DD42-469C-B2D9-61786EA1FD88}" type="presOf" srcId="{6FA136B6-CD46-4213-965A-509F7FAA3349}" destId="{F522C75E-965E-4E08-9497-71C2DA6B478A}" srcOrd="0" destOrd="0" presId="urn:microsoft.com/office/officeart/2005/8/layout/process4"/>
    <dgm:cxn modelId="{F0A74522-46D8-4938-ADC1-A38235A22504}" srcId="{6FA136B6-CD46-4213-965A-509F7FAA3349}" destId="{B17F0E39-9523-4DD2-B2D2-C8475579AD5E}" srcOrd="1" destOrd="0" parTransId="{E6CDF5F7-77AB-49F4-B6B1-CDAD8B4CCB51}" sibTransId="{ED066DF9-B8FA-466D-B48B-F54E23425CA3}"/>
    <dgm:cxn modelId="{F26B0586-6075-416A-A35B-32427180E54B}" type="presOf" srcId="{0C225DF0-6238-4553-8D10-E8AC8B23FD84}" destId="{EE89FFD7-62C7-41B7-B897-136D85FBAE00}" srcOrd="0" destOrd="0" presId="urn:microsoft.com/office/officeart/2005/8/layout/process4"/>
    <dgm:cxn modelId="{773AE788-D430-46C1-B1F0-CFE78528F0D1}" srcId="{6FA136B6-CD46-4213-965A-509F7FAA3349}" destId="{2BA6BE80-9138-4229-A9C8-B7AA9237B720}" srcOrd="2" destOrd="0" parTransId="{0D5A058C-9E00-44EE-A064-A1BD3F7CE4AA}" sibTransId="{319DE141-36C2-4F35-9BCC-046DA773E5AD}"/>
    <dgm:cxn modelId="{0750F049-89B5-447F-894E-BF3180C23F9F}" srcId="{6FA136B6-CD46-4213-965A-509F7FAA3349}" destId="{0C225DF0-6238-4553-8D10-E8AC8B23FD84}" srcOrd="0" destOrd="0" parTransId="{40021D0E-A638-4AA2-B513-E0161EFD3743}" sibTransId="{E7C6212F-B7A9-4503-A9A4-22DEA7C650AF}"/>
    <dgm:cxn modelId="{B59266C1-B4E1-46EB-B815-3E13C18D3507}" type="presParOf" srcId="{F522C75E-965E-4E08-9497-71C2DA6B478A}" destId="{5ACEBD49-F022-44BB-B1E9-14B87063B048}" srcOrd="0" destOrd="0" presId="urn:microsoft.com/office/officeart/2005/8/layout/process4"/>
    <dgm:cxn modelId="{72AC0171-E485-4763-8ED1-DA0187E329CB}" type="presParOf" srcId="{5ACEBD49-F022-44BB-B1E9-14B87063B048}" destId="{1C681CCB-26DF-4688-BB95-8511DFF161FE}" srcOrd="0" destOrd="0" presId="urn:microsoft.com/office/officeart/2005/8/layout/process4"/>
    <dgm:cxn modelId="{514BB034-DDB6-4D1C-AE64-F91617FF2377}" type="presParOf" srcId="{F522C75E-965E-4E08-9497-71C2DA6B478A}" destId="{58E3C4A1-2B1A-4EE0-B205-8F4FC36C3DA0}" srcOrd="1" destOrd="0" presId="urn:microsoft.com/office/officeart/2005/8/layout/process4"/>
    <dgm:cxn modelId="{C76DDCA2-0F07-4219-B5CD-7A294DF59710}" type="presParOf" srcId="{F522C75E-965E-4E08-9497-71C2DA6B478A}" destId="{2BCD47E0-CE18-4A6F-B968-8C202324341B}" srcOrd="2" destOrd="0" presId="urn:microsoft.com/office/officeart/2005/8/layout/process4"/>
    <dgm:cxn modelId="{8224F054-863D-447C-94A6-39E6B5C7AB24}" type="presParOf" srcId="{2BCD47E0-CE18-4A6F-B968-8C202324341B}" destId="{4370ACF1-5E9C-4F1E-9C3A-E6164EB0A5E9}" srcOrd="0" destOrd="0" presId="urn:microsoft.com/office/officeart/2005/8/layout/process4"/>
    <dgm:cxn modelId="{22CB4D5B-7389-4718-9679-5C5E0C97AC72}" type="presParOf" srcId="{F522C75E-965E-4E08-9497-71C2DA6B478A}" destId="{9F4ADBA5-B87A-4098-A89F-B11C9232B5B1}" srcOrd="3" destOrd="0" presId="urn:microsoft.com/office/officeart/2005/8/layout/process4"/>
    <dgm:cxn modelId="{F81562DC-3FED-4568-930E-A1EACC5AD598}" type="presParOf" srcId="{F522C75E-965E-4E08-9497-71C2DA6B478A}" destId="{50A9816F-3527-42A6-BAFF-D97CA31B1F07}" srcOrd="4" destOrd="0" presId="urn:microsoft.com/office/officeart/2005/8/layout/process4"/>
    <dgm:cxn modelId="{7FC9C1C6-5490-4402-B9CC-1AB44B50BE59}" type="presParOf" srcId="{50A9816F-3527-42A6-BAFF-D97CA31B1F07}" destId="{EE89FFD7-62C7-41B7-B897-136D85FBAE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81CCB-26DF-4688-BB95-8511DFF161FE}">
      <dsp:nvSpPr>
        <dsp:cNvPr id="0" name=""/>
        <dsp:cNvSpPr/>
      </dsp:nvSpPr>
      <dsp:spPr>
        <a:xfrm>
          <a:off x="0" y="2821341"/>
          <a:ext cx="6096000" cy="14752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Lesson: 2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Number’s (2)</a:t>
          </a:r>
        </a:p>
      </dsp:txBody>
      <dsp:txXfrm>
        <a:off x="0" y="2821341"/>
        <a:ext cx="6096000" cy="1475229"/>
      </dsp:txXfrm>
    </dsp:sp>
    <dsp:sp modelId="{4370ACF1-5E9C-4F1E-9C3A-E6164EB0A5E9}">
      <dsp:nvSpPr>
        <dsp:cNvPr id="0" name=""/>
        <dsp:cNvSpPr/>
      </dsp:nvSpPr>
      <dsp:spPr>
        <a:xfrm rot="10800000">
          <a:off x="0" y="1372245"/>
          <a:ext cx="6096000" cy="1471224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Subject: English</a:t>
          </a:r>
          <a:endParaRPr lang="en-US" sz="40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1372245"/>
        <a:ext cx="6096000" cy="955957"/>
      </dsp:txXfrm>
    </dsp:sp>
    <dsp:sp modelId="{EE89FFD7-62C7-41B7-B897-136D85FBAE00}">
      <dsp:nvSpPr>
        <dsp:cNvPr id="0" name=""/>
        <dsp:cNvSpPr/>
      </dsp:nvSpPr>
      <dsp:spPr>
        <a:xfrm rot="10800000">
          <a:off x="0" y="1109"/>
          <a:ext cx="6096000" cy="1393264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Class: One</a:t>
          </a:r>
          <a:endParaRPr lang="en-US" sz="4000" b="0" kern="1200" cap="none" spc="0" dirty="0">
            <a:ln w="18415" cmpd="sng">
              <a:noFill/>
              <a:prstDash val="solid"/>
            </a:ln>
            <a:solidFill>
              <a:schemeClr val="tx1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0" y="1109"/>
        <a:ext cx="6096000" cy="905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1DB8-A098-4D68-898E-69C9A3281D3D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6B6FD-1D69-4042-AECF-CBBD3FDDE6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এ্যারো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রিপিট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বলার পর বা বলে দেওয়ার পর বোর্ডে তা লিখে দিব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বলার পর বা বলে দেওয়ার পর বোর্ডে তা লিখে দিব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বলার পর বা বলে দেওয়ার পর বোর্ডে তা লিখে দিব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বলার পর বা বলে দেওয়ার পর বোর্ডে তা লিখে দিব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বলার পর বা বলে দেওয়ার পর বোর্ডে তা লিখে দিব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B6FD-1D69-4042-AECF-CBBD3FDDE6D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5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5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89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31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88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3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3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6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2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7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30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5423535" cy="5562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934200" y="838200"/>
            <a:ext cx="4800600" cy="45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Welcome to everybody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Callout 5"/>
          <p:cNvSpPr/>
          <p:nvPr/>
        </p:nvSpPr>
        <p:spPr>
          <a:xfrm>
            <a:off x="1524000" y="5486400"/>
            <a:ext cx="9144000" cy="12192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this ?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524000" y="5562600"/>
            <a:ext cx="9144000" cy="11430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many  pen’s here?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Line Callout 3 (Accent Bar) 13"/>
          <p:cNvSpPr/>
          <p:nvPr/>
        </p:nvSpPr>
        <p:spPr>
          <a:xfrm>
            <a:off x="8001000" y="4343400"/>
            <a:ext cx="2057400" cy="1219200"/>
          </a:xfrm>
          <a:prstGeom prst="accentCallout3">
            <a:avLst>
              <a:gd name="adj1" fmla="val 68329"/>
              <a:gd name="adj2" fmla="val -361"/>
              <a:gd name="adj3" fmla="val 8658"/>
              <a:gd name="adj4" fmla="val -59223"/>
              <a:gd name="adj5" fmla="val 86850"/>
              <a:gd name="adj6" fmla="val -124399"/>
              <a:gd name="adj7" fmla="val 8824"/>
              <a:gd name="adj8" fmla="val -2101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229600" y="439453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say.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609601"/>
            <a:ext cx="35052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3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en-US" sz="23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905000" y="1524000"/>
            <a:ext cx="4346866" cy="2819400"/>
            <a:chOff x="381000" y="1524000"/>
            <a:chExt cx="4346866" cy="2819400"/>
          </a:xfrm>
        </p:grpSpPr>
        <p:pic>
          <p:nvPicPr>
            <p:cNvPr id="9" name="Picture 8" descr="terg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1600" y="1524000"/>
              <a:ext cx="1016753" cy="1207104"/>
            </a:xfrm>
            <a:prstGeom prst="rect">
              <a:avLst/>
            </a:prstGeom>
          </p:spPr>
        </p:pic>
        <p:pic>
          <p:nvPicPr>
            <p:cNvPr id="10" name="Picture 9" descr="terg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2134" y="1524000"/>
              <a:ext cx="1070266" cy="1270636"/>
            </a:xfrm>
            <a:prstGeom prst="rect">
              <a:avLst/>
            </a:prstGeom>
          </p:spPr>
        </p:pic>
        <p:pic>
          <p:nvPicPr>
            <p:cNvPr id="11" name="Picture 10" descr="terg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57600" y="1524000"/>
              <a:ext cx="1070266" cy="1270636"/>
            </a:xfrm>
            <a:prstGeom prst="rect">
              <a:avLst/>
            </a:prstGeom>
          </p:spPr>
        </p:pic>
        <p:pic>
          <p:nvPicPr>
            <p:cNvPr id="12" name="Picture 11" descr="terg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33600" y="1562119"/>
              <a:ext cx="1016753" cy="1207104"/>
            </a:xfrm>
            <a:prstGeom prst="rect">
              <a:avLst/>
            </a:prstGeom>
          </p:spPr>
        </p:pic>
        <p:pic>
          <p:nvPicPr>
            <p:cNvPr id="13" name="Picture 12" descr="tergt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1340" y="1524000"/>
              <a:ext cx="1048860" cy="1245223"/>
            </a:xfrm>
            <a:prstGeom prst="rect">
              <a:avLst/>
            </a:prstGeom>
          </p:spPr>
        </p:pic>
        <p:pic>
          <p:nvPicPr>
            <p:cNvPr id="18" name="Picture 17" descr="terg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5734" y="3072764"/>
              <a:ext cx="1016753" cy="1207104"/>
            </a:xfrm>
            <a:prstGeom prst="rect">
              <a:avLst/>
            </a:prstGeom>
          </p:spPr>
        </p:pic>
        <p:pic>
          <p:nvPicPr>
            <p:cNvPr id="19" name="Picture 18" descr="terg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9734" y="3072764"/>
              <a:ext cx="1070266" cy="1270636"/>
            </a:xfrm>
            <a:prstGeom prst="rect">
              <a:avLst/>
            </a:prstGeom>
          </p:spPr>
        </p:pic>
        <p:pic>
          <p:nvPicPr>
            <p:cNvPr id="20" name="Picture 19" descr="tergt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05200" y="3072764"/>
              <a:ext cx="1070266" cy="1270636"/>
            </a:xfrm>
            <a:prstGeom prst="rect">
              <a:avLst/>
            </a:prstGeom>
          </p:spPr>
        </p:pic>
        <p:pic>
          <p:nvPicPr>
            <p:cNvPr id="21" name="Picture 20" descr="tergt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7734" y="3110883"/>
              <a:ext cx="1016753" cy="1207104"/>
            </a:xfrm>
            <a:prstGeom prst="rect">
              <a:avLst/>
            </a:prstGeom>
          </p:spPr>
        </p:pic>
        <p:pic>
          <p:nvPicPr>
            <p:cNvPr id="22" name="Picture 21" descr="tergt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1000" y="3072764"/>
              <a:ext cx="1048860" cy="124522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14" grpId="0" animBg="1"/>
      <p:bldP spid="3" grpId="0"/>
      <p:bldP spid="5" grpId="0" animBg="1"/>
      <p:bldP spid="5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3716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Loud reading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731490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685800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685800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429000"/>
            <a:ext cx="1295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3276600"/>
            <a:ext cx="3581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3716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Matching.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(Pictures with pictures)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24400" y="2743200"/>
            <a:ext cx="2362200" cy="11430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4351959" y="4182443"/>
            <a:ext cx="2421285" cy="18288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3429000" y="3124200"/>
            <a:ext cx="4648200" cy="19050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3962400" y="2362200"/>
            <a:ext cx="3276600" cy="1752600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3" idx="0"/>
            <a:endCxn id="83" idx="1"/>
          </p:cNvCxnSpPr>
          <p:nvPr/>
        </p:nvCxnSpPr>
        <p:spPr>
          <a:xfrm flipV="1">
            <a:off x="4724400" y="2657857"/>
            <a:ext cx="2133600" cy="2676747"/>
          </a:xfrm>
          <a:prstGeom prst="straightConnector1">
            <a:avLst/>
          </a:prstGeom>
          <a:ln w="57150">
            <a:solidFill>
              <a:srgbClr val="C00000"/>
            </a:solidFill>
            <a:headEnd type="triangl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1371600" y="1098972"/>
            <a:ext cx="9528466" cy="5759029"/>
            <a:chOff x="-152400" y="1098971"/>
            <a:chExt cx="9528466" cy="5759029"/>
          </a:xfrm>
        </p:grpSpPr>
        <p:grpSp>
          <p:nvGrpSpPr>
            <p:cNvPr id="66" name="Group 65"/>
            <p:cNvGrpSpPr/>
            <p:nvPr/>
          </p:nvGrpSpPr>
          <p:grpSpPr>
            <a:xfrm>
              <a:off x="-152400" y="1098971"/>
              <a:ext cx="9296400" cy="5759029"/>
              <a:chOff x="0" y="990600"/>
              <a:chExt cx="9296400" cy="575902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0" y="2209799"/>
                <a:ext cx="3429000" cy="914401"/>
                <a:chOff x="-762000" y="2285999"/>
                <a:chExt cx="3429000" cy="914401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-762000" y="2285999"/>
                  <a:ext cx="1828802" cy="914401"/>
                  <a:chOff x="3291749" y="5926074"/>
                  <a:chExt cx="2847844" cy="1601280"/>
                </a:xfrm>
              </p:grpSpPr>
              <p:pic>
                <p:nvPicPr>
                  <p:cNvPr id="4" name="Picture 3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715672" y="5926074"/>
                    <a:ext cx="1423921" cy="1601278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3291749" y="5926076"/>
                    <a:ext cx="1423922" cy="1601278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3766391" y="5926074"/>
                    <a:ext cx="1423921" cy="160127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-152400" y="2285999"/>
                  <a:ext cx="2819400" cy="914401"/>
                  <a:chOff x="2461135" y="5392309"/>
                  <a:chExt cx="4390433" cy="1601278"/>
                </a:xfrm>
              </p:grpSpPr>
              <p:pic>
                <p:nvPicPr>
                  <p:cNvPr id="7" name="Picture 6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003720" y="5392311"/>
                    <a:ext cx="1423924" cy="1601276"/>
                  </a:xfrm>
                  <a:prstGeom prst="rect">
                    <a:avLst/>
                  </a:prstGeom>
                </p:spPr>
              </p:pic>
              <p:pic>
                <p:nvPicPr>
                  <p:cNvPr id="8" name="Picture 7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2461135" y="5392309"/>
                    <a:ext cx="1423924" cy="1601276"/>
                  </a:xfrm>
                  <a:prstGeom prst="rect">
                    <a:avLst/>
                  </a:prstGeom>
                </p:spPr>
              </p:pic>
              <p:pic>
                <p:nvPicPr>
                  <p:cNvPr id="91" name="Picture 90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953003" y="5392311"/>
                    <a:ext cx="1423924" cy="1601276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3529078" y="5392309"/>
                    <a:ext cx="1423924" cy="1601276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5427644" y="5392311"/>
                    <a:ext cx="1423924" cy="1601276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 descr="fdsf.jpg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tretch>
                    <a:fillRect/>
                  </a:stretch>
                </p:blipFill>
                <p:spPr>
                  <a:xfrm>
                    <a:off x="4478361" y="5392309"/>
                    <a:ext cx="1423924" cy="1601276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9" name="Picture 8" descr="cfbhnh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67700" y="990600"/>
                <a:ext cx="602050" cy="914400"/>
              </a:xfrm>
              <a:prstGeom prst="rect">
                <a:avLst/>
              </a:prstGeom>
            </p:spPr>
          </p:pic>
          <p:pic>
            <p:nvPicPr>
              <p:cNvPr id="10" name="Picture 9" descr="gydr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25368" y="5867401"/>
                <a:ext cx="463674" cy="882228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5029200" y="5909698"/>
                <a:ext cx="4191000" cy="725468"/>
                <a:chOff x="-1143000" y="4912348"/>
                <a:chExt cx="4191000" cy="725468"/>
              </a:xfrm>
            </p:grpSpPr>
            <p:pic>
              <p:nvPicPr>
                <p:cNvPr id="12" name="Picture 11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4800" y="4912348"/>
                  <a:ext cx="609600" cy="719702"/>
                </a:xfrm>
                <a:prstGeom prst="rect">
                  <a:avLst/>
                </a:prstGeom>
              </p:spPr>
            </p:pic>
            <p:pic>
              <p:nvPicPr>
                <p:cNvPr id="15" name="Picture 14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38200" y="4912348"/>
                  <a:ext cx="609600" cy="719702"/>
                </a:xfrm>
                <a:prstGeom prst="rect">
                  <a:avLst/>
                </a:prstGeom>
              </p:spPr>
            </p:pic>
            <p:pic>
              <p:nvPicPr>
                <p:cNvPr id="16" name="Picture 15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71600" y="4912348"/>
                  <a:ext cx="609600" cy="719702"/>
                </a:xfrm>
                <a:prstGeom prst="rect">
                  <a:avLst/>
                </a:prstGeom>
              </p:spPr>
            </p:pic>
            <p:pic>
              <p:nvPicPr>
                <p:cNvPr id="17" name="Picture 16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905000" y="4912348"/>
                  <a:ext cx="609600" cy="719702"/>
                </a:xfrm>
                <a:prstGeom prst="rect">
                  <a:avLst/>
                </a:prstGeom>
              </p:spPr>
            </p:pic>
            <p:pic>
              <p:nvPicPr>
                <p:cNvPr id="18" name="Picture 17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38400" y="4912348"/>
                  <a:ext cx="609600" cy="719702"/>
                </a:xfrm>
                <a:prstGeom prst="rect">
                  <a:avLst/>
                </a:prstGeom>
              </p:spPr>
            </p:pic>
            <p:pic>
              <p:nvPicPr>
                <p:cNvPr id="50" name="Picture 49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-152400" y="4918114"/>
                  <a:ext cx="609600" cy="719702"/>
                </a:xfrm>
                <a:prstGeom prst="rect">
                  <a:avLst/>
                </a:prstGeom>
              </p:spPr>
            </p:pic>
            <p:pic>
              <p:nvPicPr>
                <p:cNvPr id="51" name="Picture 50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-609600" y="4918114"/>
                  <a:ext cx="609600" cy="719702"/>
                </a:xfrm>
                <a:prstGeom prst="rect">
                  <a:avLst/>
                </a:prstGeom>
              </p:spPr>
            </p:pic>
            <p:pic>
              <p:nvPicPr>
                <p:cNvPr id="52" name="Picture 51" descr="tergt.jpg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-1143000" y="4918114"/>
                  <a:ext cx="609600" cy="719702"/>
                </a:xfrm>
                <a:prstGeom prst="rect">
                  <a:avLst/>
                </a:prstGeom>
              </p:spPr>
            </p:pic>
          </p:grpSp>
          <p:pic>
            <p:nvPicPr>
              <p:cNvPr id="21" name="Picture 20" descr="gdfggr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9FFFD"/>
                  </a:clrFrom>
                  <a:clrTo>
                    <a:srgbClr val="F9FFFD">
                      <a:alpha val="0"/>
                    </a:srgbClr>
                  </a:clrTo>
                </a:clrChange>
              </a:blip>
              <a:srcRect l="25000" b="-3241"/>
              <a:stretch>
                <a:fillRect/>
              </a:stretch>
            </p:blipFill>
            <p:spPr>
              <a:xfrm>
                <a:off x="5486400" y="1313953"/>
                <a:ext cx="862632" cy="743447"/>
              </a:xfrm>
              <a:prstGeom prst="rect">
                <a:avLst/>
              </a:prstGeom>
            </p:spPr>
          </p:pic>
          <p:pic>
            <p:nvPicPr>
              <p:cNvPr id="23" name="Picture 22" descr="cfgn.jpg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5400000">
                <a:off x="1308459" y="3667398"/>
                <a:ext cx="971014" cy="3117668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178583" y="3276598"/>
                <a:ext cx="3250418" cy="1219201"/>
                <a:chOff x="6254094" y="4057650"/>
                <a:chExt cx="2600329" cy="914401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6853215" y="4057650"/>
                  <a:ext cx="2001208" cy="914401"/>
                  <a:chOff x="3957615" y="3524250"/>
                  <a:chExt cx="2001208" cy="914401"/>
                </a:xfrm>
              </p:grpSpPr>
              <p:pic>
                <p:nvPicPr>
                  <p:cNvPr id="24" name="Picture 23" descr="dfbgf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3957615" y="3524250"/>
                    <a:ext cx="477209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dfbgf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262414" y="3524251"/>
                    <a:ext cx="477209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 descr="dfbgf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583156" y="3524250"/>
                    <a:ext cx="477209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88" name="Picture 87" descr="dfbgf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887173" y="3524250"/>
                    <a:ext cx="477209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89" name="Picture 88" descr="dfbgf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5191973" y="3524250"/>
                    <a:ext cx="477209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162" name="Picture 161" descr="dfbgf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5481614" y="3524250"/>
                    <a:ext cx="477209" cy="9144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 descr="dfbgf.pn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558889" y="4057650"/>
                  <a:ext cx="477209" cy="914400"/>
                </a:xfrm>
                <a:prstGeom prst="rect">
                  <a:avLst/>
                </a:prstGeom>
              </p:spPr>
            </p:pic>
            <p:pic>
              <p:nvPicPr>
                <p:cNvPr id="35" name="Picture 34" descr="dfbgf.png"/>
                <p:cNvPicPr>
                  <a:picLocks noChangeAspect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254094" y="4057650"/>
                  <a:ext cx="477209" cy="914400"/>
                </a:xfrm>
                <a:prstGeom prst="rect">
                  <a:avLst/>
                </a:prstGeom>
              </p:spPr>
            </p:pic>
          </p:grpSp>
          <p:pic>
            <p:nvPicPr>
              <p:cNvPr id="37" name="Picture 36" descr="xxcv.jpg"/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465"/>
              <a:stretch>
                <a:fillRect/>
              </a:stretch>
            </p:blipFill>
            <p:spPr>
              <a:xfrm rot="157377">
                <a:off x="4956679" y="4661204"/>
                <a:ext cx="878145" cy="900262"/>
              </a:xfrm>
              <a:prstGeom prst="rect">
                <a:avLst/>
              </a:prstGeom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5257800" y="3048000"/>
                <a:ext cx="4038600" cy="1676400"/>
                <a:chOff x="6553200" y="3048000"/>
                <a:chExt cx="4038600" cy="1676400"/>
              </a:xfrm>
            </p:grpSpPr>
            <p:pic>
              <p:nvPicPr>
                <p:cNvPr id="43" name="Picture 42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467600" y="32004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55" name="Picture 54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229600" y="32004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57" name="Picture 56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991600" y="30480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34" name="Picture 33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315200" y="36576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38" name="Picture 37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705600" y="32766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553200" y="38100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54" name="Picture 53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153400" y="35814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56" name="Picture 55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8915400" y="3505200"/>
                  <a:ext cx="1066800" cy="914400"/>
                </a:xfrm>
                <a:prstGeom prst="rect">
                  <a:avLst/>
                </a:prstGeom>
              </p:spPr>
            </p:pic>
            <p:pic>
              <p:nvPicPr>
                <p:cNvPr id="58" name="Picture 57" descr="trytr.jpg"/>
                <p:cNvPicPr>
                  <a:picLocks noChangeAspect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525000" y="3505200"/>
                  <a:ext cx="1066800" cy="914400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 descr="xxcv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202"/>
              <a:stretch>
                <a:fillRect/>
              </a:stretch>
            </p:blipFill>
            <p:spPr>
              <a:xfrm rot="157377">
                <a:off x="5474458" y="4655975"/>
                <a:ext cx="1106505" cy="903023"/>
              </a:xfrm>
              <a:prstGeom prst="rect">
                <a:avLst/>
              </a:prstGeom>
            </p:spPr>
          </p:pic>
          <p:pic>
            <p:nvPicPr>
              <p:cNvPr id="60" name="Picture 59" descr="xxcv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3540"/>
              <a:stretch>
                <a:fillRect/>
              </a:stretch>
            </p:blipFill>
            <p:spPr>
              <a:xfrm rot="157377">
                <a:off x="6160099" y="4655973"/>
                <a:ext cx="1106505" cy="909996"/>
              </a:xfrm>
              <a:prstGeom prst="rect">
                <a:avLst/>
              </a:prstGeom>
            </p:spPr>
          </p:pic>
          <p:pic>
            <p:nvPicPr>
              <p:cNvPr id="61" name="Picture 60" descr="xxcv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3540"/>
              <a:stretch>
                <a:fillRect/>
              </a:stretch>
            </p:blipFill>
            <p:spPr>
              <a:xfrm rot="157377">
                <a:off x="6845899" y="4655972"/>
                <a:ext cx="1106505" cy="909997"/>
              </a:xfrm>
              <a:prstGeom prst="rect">
                <a:avLst/>
              </a:prstGeom>
            </p:spPr>
          </p:pic>
          <p:pic>
            <p:nvPicPr>
              <p:cNvPr id="62" name="Picture 61" descr="xxcv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3748"/>
              <a:stretch>
                <a:fillRect/>
              </a:stretch>
            </p:blipFill>
            <p:spPr>
              <a:xfrm rot="157377">
                <a:off x="7483902" y="4655974"/>
                <a:ext cx="1106505" cy="907806"/>
              </a:xfrm>
              <a:prstGeom prst="rect">
                <a:avLst/>
              </a:prstGeom>
            </p:spPr>
          </p:pic>
          <p:pic>
            <p:nvPicPr>
              <p:cNvPr id="63" name="Picture 62" descr="xxcv.jpg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3702"/>
              <a:stretch>
                <a:fillRect/>
              </a:stretch>
            </p:blipFill>
            <p:spPr>
              <a:xfrm rot="157377">
                <a:off x="8093491" y="4655973"/>
                <a:ext cx="1106505" cy="908289"/>
              </a:xfrm>
              <a:prstGeom prst="rect">
                <a:avLst/>
              </a:prstGeom>
            </p:spPr>
          </p:pic>
          <p:pic>
            <p:nvPicPr>
              <p:cNvPr id="64" name="Picture 63" descr="gdfggr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9FFFD"/>
                  </a:clrFrom>
                  <a:clrTo>
                    <a:srgbClr val="F9FFFD">
                      <a:alpha val="0"/>
                    </a:srgbClr>
                  </a:clrTo>
                </a:clrChange>
              </a:blip>
              <a:srcRect l="25000" b="-3241"/>
              <a:stretch>
                <a:fillRect/>
              </a:stretch>
            </p:blipFill>
            <p:spPr>
              <a:xfrm>
                <a:off x="6019800" y="1313953"/>
                <a:ext cx="862632" cy="743447"/>
              </a:xfrm>
              <a:prstGeom prst="rect">
                <a:avLst/>
              </a:prstGeom>
            </p:spPr>
          </p:pic>
          <p:pic>
            <p:nvPicPr>
              <p:cNvPr id="65" name="Picture 64" descr="gdfggr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9FFFD"/>
                  </a:clrFrom>
                  <a:clrTo>
                    <a:srgbClr val="F9FFFD">
                      <a:alpha val="0"/>
                    </a:srgbClr>
                  </a:clrTo>
                </a:clrChange>
              </a:blip>
              <a:srcRect l="25000" b="-3241"/>
              <a:stretch>
                <a:fillRect/>
              </a:stretch>
            </p:blipFill>
            <p:spPr>
              <a:xfrm>
                <a:off x="6553200" y="1313953"/>
                <a:ext cx="862632" cy="743447"/>
              </a:xfrm>
              <a:prstGeom prst="rect">
                <a:avLst/>
              </a:prstGeom>
            </p:spPr>
          </p:pic>
          <p:pic>
            <p:nvPicPr>
              <p:cNvPr id="67" name="Picture 66" descr="gdfggr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9FFFD"/>
                  </a:clrFrom>
                  <a:clrTo>
                    <a:srgbClr val="F9FFFD">
                      <a:alpha val="0"/>
                    </a:srgbClr>
                  </a:clrTo>
                </a:clrChange>
              </a:blip>
              <a:srcRect l="25000" b="-3241"/>
              <a:stretch>
                <a:fillRect/>
              </a:stretch>
            </p:blipFill>
            <p:spPr>
              <a:xfrm>
                <a:off x="7086600" y="1313953"/>
                <a:ext cx="862632" cy="743447"/>
              </a:xfrm>
              <a:prstGeom prst="rect">
                <a:avLst/>
              </a:prstGeom>
            </p:spPr>
          </p:pic>
          <p:pic>
            <p:nvPicPr>
              <p:cNvPr id="68" name="Picture 67" descr="gdfggr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9FFFD"/>
                  </a:clrFrom>
                  <a:clrTo>
                    <a:srgbClr val="F9FFFD">
                      <a:alpha val="0"/>
                    </a:srgbClr>
                  </a:clrTo>
                </a:clrChange>
              </a:blip>
              <a:srcRect l="25000" b="-3241"/>
              <a:stretch>
                <a:fillRect/>
              </a:stretch>
            </p:blipFill>
            <p:spPr>
              <a:xfrm>
                <a:off x="7696200" y="1313953"/>
                <a:ext cx="862632" cy="743447"/>
              </a:xfrm>
              <a:prstGeom prst="rect">
                <a:avLst/>
              </a:prstGeom>
            </p:spPr>
          </p:pic>
          <p:pic>
            <p:nvPicPr>
              <p:cNvPr id="69" name="Picture 68" descr="gdfggr.jpg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9FFFD"/>
                  </a:clrFrom>
                  <a:clrTo>
                    <a:srgbClr val="F9FFFD">
                      <a:alpha val="0"/>
                    </a:srgbClr>
                  </a:clrTo>
                </a:clrChange>
              </a:blip>
              <a:srcRect l="25000" b="-3241"/>
              <a:stretch>
                <a:fillRect/>
              </a:stretch>
            </p:blipFill>
            <p:spPr>
              <a:xfrm>
                <a:off x="8305800" y="1390153"/>
                <a:ext cx="685800" cy="591047"/>
              </a:xfrm>
              <a:prstGeom prst="rect">
                <a:avLst/>
              </a:prstGeom>
            </p:spPr>
          </p:pic>
          <p:pic>
            <p:nvPicPr>
              <p:cNvPr id="70" name="Picture 69" descr="gdfggr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9FFFD"/>
                  </a:clrFrom>
                  <a:clrTo>
                    <a:srgbClr val="F9FFFD">
                      <a:alpha val="0"/>
                    </a:srgbClr>
                  </a:clrTo>
                </a:clrChange>
              </a:blip>
              <a:srcRect l="25000" b="-3241"/>
              <a:stretch>
                <a:fillRect/>
              </a:stretch>
            </p:blipFill>
            <p:spPr>
              <a:xfrm>
                <a:off x="4876800" y="1313953"/>
                <a:ext cx="862632" cy="743447"/>
              </a:xfrm>
              <a:prstGeom prst="rect">
                <a:avLst/>
              </a:prstGeom>
            </p:spPr>
          </p:pic>
          <p:pic>
            <p:nvPicPr>
              <p:cNvPr id="73" name="Picture 72" descr="cfbhnh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34300" y="990600"/>
                <a:ext cx="602050" cy="914400"/>
              </a:xfrm>
              <a:prstGeom prst="rect">
                <a:avLst/>
              </a:prstGeom>
            </p:spPr>
          </p:pic>
          <p:pic>
            <p:nvPicPr>
              <p:cNvPr id="84" name="Picture 83" descr="cfbhnh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3350" y="990600"/>
                <a:ext cx="602050" cy="914400"/>
              </a:xfrm>
              <a:prstGeom prst="rect">
                <a:avLst/>
              </a:prstGeom>
            </p:spPr>
          </p:pic>
          <p:pic>
            <p:nvPicPr>
              <p:cNvPr id="85" name="Picture 84" descr="cfbhnh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82176" y="990600"/>
                <a:ext cx="602050" cy="914400"/>
              </a:xfrm>
              <a:prstGeom prst="rect">
                <a:avLst/>
              </a:prstGeom>
            </p:spPr>
          </p:pic>
          <p:pic>
            <p:nvPicPr>
              <p:cNvPr id="86" name="Picture 85" descr="cfbhnh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01100" y="990600"/>
                <a:ext cx="602050" cy="914400"/>
              </a:xfrm>
              <a:prstGeom prst="rect">
                <a:avLst/>
              </a:prstGeom>
            </p:spPr>
          </p:pic>
          <p:pic>
            <p:nvPicPr>
              <p:cNvPr id="87" name="Picture 86" descr="cfbhnh.jp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750750" y="990600"/>
                <a:ext cx="602050" cy="914400"/>
              </a:xfrm>
              <a:prstGeom prst="rect">
                <a:avLst/>
              </a:prstGeom>
            </p:spPr>
          </p:pic>
          <p:pic>
            <p:nvPicPr>
              <p:cNvPr id="164" name="Picture 163" descr="gydr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31884" y="5867400"/>
                <a:ext cx="463674" cy="882228"/>
              </a:xfrm>
              <a:prstGeom prst="rect">
                <a:avLst/>
              </a:prstGeom>
            </p:spPr>
          </p:pic>
          <p:pic>
            <p:nvPicPr>
              <p:cNvPr id="165" name="Picture 164" descr="gydr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463568" y="5867401"/>
                <a:ext cx="463674" cy="882228"/>
              </a:xfrm>
              <a:prstGeom prst="rect">
                <a:avLst/>
              </a:prstGeom>
            </p:spPr>
          </p:pic>
          <p:pic>
            <p:nvPicPr>
              <p:cNvPr id="166" name="Picture 165" descr="gydr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870084" y="5867400"/>
                <a:ext cx="463674" cy="882228"/>
              </a:xfrm>
              <a:prstGeom prst="rect">
                <a:avLst/>
              </a:prstGeom>
            </p:spPr>
          </p:pic>
          <p:pic>
            <p:nvPicPr>
              <p:cNvPr id="167" name="Picture 166" descr="gydr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87168" y="5867401"/>
                <a:ext cx="463674" cy="882228"/>
              </a:xfrm>
              <a:prstGeom prst="rect">
                <a:avLst/>
              </a:prstGeom>
            </p:spPr>
          </p:pic>
          <p:pic>
            <p:nvPicPr>
              <p:cNvPr id="168" name="Picture 167" descr="gydr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200158" y="5867400"/>
                <a:ext cx="463674" cy="882228"/>
              </a:xfrm>
              <a:prstGeom prst="rect">
                <a:avLst/>
              </a:prstGeom>
            </p:spPr>
          </p:pic>
          <p:pic>
            <p:nvPicPr>
              <p:cNvPr id="170" name="Picture 169" descr="gydrx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4800" y="5867400"/>
                <a:ext cx="463674" cy="882228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4970940" y="2200273"/>
              <a:ext cx="4405126" cy="923928"/>
              <a:chOff x="4970940" y="2200273"/>
              <a:chExt cx="4405126" cy="923928"/>
            </a:xfrm>
          </p:grpSpPr>
          <p:pic>
            <p:nvPicPr>
              <p:cNvPr id="74" name="Picture 73" descr="tergt.jpg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65047" y="2200273"/>
                <a:ext cx="1016753" cy="868681"/>
              </a:xfrm>
              <a:prstGeom prst="rect">
                <a:avLst/>
              </a:prstGeom>
            </p:spPr>
          </p:pic>
          <p:pic>
            <p:nvPicPr>
              <p:cNvPr id="75" name="Picture 74" descr="tergt.jpg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35534" y="2209799"/>
                <a:ext cx="1070266" cy="914401"/>
              </a:xfrm>
              <a:prstGeom prst="rect">
                <a:avLst/>
              </a:prstGeom>
            </p:spPr>
          </p:pic>
          <p:pic>
            <p:nvPicPr>
              <p:cNvPr id="76" name="Picture 75" descr="tergt.jpg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001000" y="2209799"/>
                <a:ext cx="1070266" cy="914401"/>
              </a:xfrm>
              <a:prstGeom prst="rect">
                <a:avLst/>
              </a:prstGeom>
            </p:spPr>
          </p:pic>
          <p:pic>
            <p:nvPicPr>
              <p:cNvPr id="77" name="Picture 76" descr="tergt.jpg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477000" y="2238392"/>
                <a:ext cx="1016753" cy="868681"/>
              </a:xfrm>
              <a:prstGeom prst="rect">
                <a:avLst/>
              </a:prstGeom>
            </p:spPr>
          </p:pic>
          <p:pic>
            <p:nvPicPr>
              <p:cNvPr id="78" name="Picture 77" descr="tergt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70940" y="2205990"/>
                <a:ext cx="1048860" cy="896112"/>
              </a:xfrm>
              <a:prstGeom prst="rect">
                <a:avLst/>
              </a:prstGeom>
            </p:spPr>
          </p:pic>
          <p:pic>
            <p:nvPicPr>
              <p:cNvPr id="79" name="Picture 78" descr="tergt.jpg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096000" y="2209800"/>
                <a:ext cx="1016753" cy="868681"/>
              </a:xfrm>
              <a:prstGeom prst="rect">
                <a:avLst/>
              </a:prstGeom>
            </p:spPr>
          </p:pic>
          <p:pic>
            <p:nvPicPr>
              <p:cNvPr id="80" name="Picture 79" descr="tergt.jpg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305800" y="2209800"/>
                <a:ext cx="1070266" cy="914401"/>
              </a:xfrm>
              <a:prstGeom prst="rect">
                <a:avLst/>
              </a:prstGeom>
            </p:spPr>
          </p:pic>
          <p:pic>
            <p:nvPicPr>
              <p:cNvPr id="81" name="Picture 80" descr="tergt.jpg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58000" y="2209800"/>
                <a:ext cx="1070266" cy="914401"/>
              </a:xfrm>
              <a:prstGeom prst="rect">
                <a:avLst/>
              </a:prstGeom>
            </p:spPr>
          </p:pic>
          <p:pic>
            <p:nvPicPr>
              <p:cNvPr id="82" name="Picture 81" descr="tergt.jpg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620000" y="2209800"/>
                <a:ext cx="1016753" cy="868681"/>
              </a:xfrm>
              <a:prstGeom prst="rect">
                <a:avLst/>
              </a:prstGeom>
            </p:spPr>
          </p:pic>
          <p:pic>
            <p:nvPicPr>
              <p:cNvPr id="83" name="Picture 82" descr="tergt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34000" y="2209800"/>
                <a:ext cx="1066800" cy="89611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39200" y="5639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en-US" sz="4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39200" y="17069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en-US" sz="4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39200" y="277374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sz="4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29600" y="406914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sz="4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39200" y="52578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sz="4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57400" y="762000"/>
            <a:ext cx="7924800" cy="1143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057400" y="1981200"/>
            <a:ext cx="7924800" cy="990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57400" y="3048000"/>
            <a:ext cx="7924800" cy="1143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57400" y="4267200"/>
            <a:ext cx="7924800" cy="1143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57400" y="5486400"/>
            <a:ext cx="7924800" cy="1371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53200" y="762000"/>
            <a:ext cx="1600200" cy="6096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Callout 30"/>
          <p:cNvSpPr/>
          <p:nvPr/>
        </p:nvSpPr>
        <p:spPr>
          <a:xfrm>
            <a:off x="1524000" y="0"/>
            <a:ext cx="9144000" cy="9144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Maching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(Pictures with numbers)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057400" y="2089572"/>
            <a:ext cx="4191000" cy="729828"/>
            <a:chOff x="533400" y="2089572"/>
            <a:chExt cx="4191000" cy="729828"/>
          </a:xfrm>
        </p:grpSpPr>
        <p:pic>
          <p:nvPicPr>
            <p:cNvPr id="4" name="Picture 3" descr="gydrx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2095561"/>
              <a:ext cx="472301" cy="723839"/>
            </a:xfrm>
            <a:prstGeom prst="rect">
              <a:avLst/>
            </a:prstGeom>
          </p:spPr>
        </p:pic>
        <p:pic>
          <p:nvPicPr>
            <p:cNvPr id="25" name="Picture 24" descr="gydrx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7800" y="2089572"/>
              <a:ext cx="492089" cy="723839"/>
            </a:xfrm>
            <a:prstGeom prst="rect">
              <a:avLst/>
            </a:prstGeom>
          </p:spPr>
        </p:pic>
        <p:pic>
          <p:nvPicPr>
            <p:cNvPr id="40" name="Picture 39" descr="gydrx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9400" y="2095561"/>
              <a:ext cx="546765" cy="723839"/>
            </a:xfrm>
            <a:prstGeom prst="rect">
              <a:avLst/>
            </a:prstGeom>
          </p:spPr>
        </p:pic>
        <p:pic>
          <p:nvPicPr>
            <p:cNvPr id="41" name="Picture 40" descr="gydrx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800" y="2089572"/>
              <a:ext cx="457200" cy="723839"/>
            </a:xfrm>
            <a:prstGeom prst="rect">
              <a:avLst/>
            </a:prstGeom>
          </p:spPr>
        </p:pic>
        <p:pic>
          <p:nvPicPr>
            <p:cNvPr id="42" name="Picture 41" descr="gydrx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2095561"/>
              <a:ext cx="492089" cy="723839"/>
            </a:xfrm>
            <a:prstGeom prst="rect">
              <a:avLst/>
            </a:prstGeom>
          </p:spPr>
        </p:pic>
        <p:pic>
          <p:nvPicPr>
            <p:cNvPr id="43" name="Picture 42" descr="gydrx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2200" y="2089572"/>
              <a:ext cx="492089" cy="723839"/>
            </a:xfrm>
            <a:prstGeom prst="rect">
              <a:avLst/>
            </a:prstGeom>
          </p:spPr>
        </p:pic>
        <p:pic>
          <p:nvPicPr>
            <p:cNvPr id="44" name="Picture 43" descr="gydrx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2095561"/>
              <a:ext cx="492089" cy="723839"/>
            </a:xfrm>
            <a:prstGeom prst="rect">
              <a:avLst/>
            </a:prstGeom>
          </p:spPr>
        </p:pic>
        <p:pic>
          <p:nvPicPr>
            <p:cNvPr id="45" name="Picture 44" descr="gydrx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0000" y="2089572"/>
              <a:ext cx="457200" cy="723839"/>
            </a:xfrm>
            <a:prstGeom prst="rect">
              <a:avLst/>
            </a:prstGeom>
          </p:spPr>
        </p:pic>
        <p:pic>
          <p:nvPicPr>
            <p:cNvPr id="46" name="Picture 45" descr="gydrx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200" y="2089572"/>
              <a:ext cx="457200" cy="723839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1933408" y="3058894"/>
            <a:ext cx="4772193" cy="1143000"/>
            <a:chOff x="409407" y="3058894"/>
            <a:chExt cx="4833052" cy="1143000"/>
          </a:xfrm>
        </p:grpSpPr>
        <p:pic>
          <p:nvPicPr>
            <p:cNvPr id="16" name="Picture 15" descr="dfbgf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96636">
              <a:off x="1458252" y="3378577"/>
              <a:ext cx="1143000" cy="503634"/>
            </a:xfrm>
            <a:prstGeom prst="rect">
              <a:avLst/>
            </a:prstGeom>
          </p:spPr>
        </p:pic>
        <p:pic>
          <p:nvPicPr>
            <p:cNvPr id="14" name="Picture 13" descr="dfbgf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72980">
              <a:off x="973638" y="3323060"/>
              <a:ext cx="1143000" cy="503634"/>
            </a:xfrm>
            <a:prstGeom prst="rect">
              <a:avLst/>
            </a:prstGeom>
          </p:spPr>
        </p:pic>
        <p:pic>
          <p:nvPicPr>
            <p:cNvPr id="15" name="Picture 14" descr="dfbgf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4882">
              <a:off x="409407" y="3356047"/>
              <a:ext cx="1143000" cy="503634"/>
            </a:xfrm>
            <a:prstGeom prst="rect">
              <a:avLst/>
            </a:prstGeom>
          </p:spPr>
        </p:pic>
        <p:pic>
          <p:nvPicPr>
            <p:cNvPr id="47" name="Picture 46" descr="dfbgf.pn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896636">
              <a:off x="3037548" y="3378577"/>
              <a:ext cx="1143000" cy="503634"/>
            </a:xfrm>
            <a:prstGeom prst="rect">
              <a:avLst/>
            </a:prstGeom>
          </p:spPr>
        </p:pic>
        <p:pic>
          <p:nvPicPr>
            <p:cNvPr id="48" name="Picture 47" descr="dfbgf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72980">
              <a:off x="2575459" y="3323060"/>
              <a:ext cx="1143000" cy="503634"/>
            </a:xfrm>
            <a:prstGeom prst="rect">
              <a:avLst/>
            </a:prstGeom>
          </p:spPr>
        </p:pic>
        <p:pic>
          <p:nvPicPr>
            <p:cNvPr id="49" name="Picture 48" descr="dfbgf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4882">
              <a:off x="2028993" y="3356047"/>
              <a:ext cx="1143000" cy="503634"/>
            </a:xfrm>
            <a:prstGeom prst="rect">
              <a:avLst/>
            </a:prstGeom>
          </p:spPr>
        </p:pic>
        <p:pic>
          <p:nvPicPr>
            <p:cNvPr id="51" name="Picture 50" descr="dfbgf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8972980">
              <a:off x="4099459" y="3361939"/>
              <a:ext cx="1143000" cy="503634"/>
            </a:xfrm>
            <a:prstGeom prst="rect">
              <a:avLst/>
            </a:prstGeom>
          </p:spPr>
        </p:pic>
        <p:pic>
          <p:nvPicPr>
            <p:cNvPr id="52" name="Picture 51" descr="dfbgf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204882">
              <a:off x="3552993" y="3356047"/>
              <a:ext cx="1143000" cy="503634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1905000" y="4380116"/>
            <a:ext cx="4800600" cy="953885"/>
            <a:chOff x="381000" y="4380115"/>
            <a:chExt cx="4800600" cy="953885"/>
          </a:xfrm>
        </p:grpSpPr>
        <p:pic>
          <p:nvPicPr>
            <p:cNvPr id="7" name="Picture 6" descr="terg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81000" y="4380115"/>
              <a:ext cx="1066800" cy="953885"/>
            </a:xfrm>
            <a:prstGeom prst="rect">
              <a:avLst/>
            </a:prstGeom>
          </p:spPr>
        </p:pic>
        <p:pic>
          <p:nvPicPr>
            <p:cNvPr id="8" name="Picture 7" descr="terg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990600" y="4380115"/>
              <a:ext cx="1066800" cy="953885"/>
            </a:xfrm>
            <a:prstGeom prst="rect">
              <a:avLst/>
            </a:prstGeom>
          </p:spPr>
        </p:pic>
        <p:pic>
          <p:nvPicPr>
            <p:cNvPr id="9" name="Picture 8" descr="terg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600200" y="4380115"/>
              <a:ext cx="1066800" cy="953885"/>
            </a:xfrm>
            <a:prstGeom prst="rect">
              <a:avLst/>
            </a:prstGeom>
          </p:spPr>
        </p:pic>
        <p:pic>
          <p:nvPicPr>
            <p:cNvPr id="10" name="Picture 9" descr="terg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286000" y="4380115"/>
              <a:ext cx="1066800" cy="953885"/>
            </a:xfrm>
            <a:prstGeom prst="rect">
              <a:avLst/>
            </a:prstGeom>
          </p:spPr>
        </p:pic>
        <p:pic>
          <p:nvPicPr>
            <p:cNvPr id="53" name="Picture 52" descr="terg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2895600" y="4380115"/>
              <a:ext cx="1066800" cy="953885"/>
            </a:xfrm>
            <a:prstGeom prst="rect">
              <a:avLst/>
            </a:prstGeom>
          </p:spPr>
        </p:pic>
        <p:pic>
          <p:nvPicPr>
            <p:cNvPr id="54" name="Picture 53" descr="terg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3505200" y="4380115"/>
              <a:ext cx="1066800" cy="953885"/>
            </a:xfrm>
            <a:prstGeom prst="rect">
              <a:avLst/>
            </a:prstGeom>
          </p:spPr>
        </p:pic>
        <p:pic>
          <p:nvPicPr>
            <p:cNvPr id="55" name="Picture 54" descr="tergt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4114800" y="4380115"/>
              <a:ext cx="1066800" cy="953885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2133600" y="681038"/>
            <a:ext cx="4235044" cy="1223962"/>
            <a:chOff x="609600" y="681038"/>
            <a:chExt cx="4235044" cy="1223962"/>
          </a:xfrm>
        </p:grpSpPr>
        <p:pic>
          <p:nvPicPr>
            <p:cNvPr id="19" name="Picture 18" descr="cfbhnh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9600" y="681038"/>
              <a:ext cx="806044" cy="1223962"/>
            </a:xfrm>
            <a:prstGeom prst="rect">
              <a:avLst/>
            </a:prstGeom>
          </p:spPr>
        </p:pic>
        <p:pic>
          <p:nvPicPr>
            <p:cNvPr id="57" name="Picture 56" descr="cfbhnh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95400" y="681038"/>
              <a:ext cx="806044" cy="1223962"/>
            </a:xfrm>
            <a:prstGeom prst="rect">
              <a:avLst/>
            </a:prstGeom>
          </p:spPr>
        </p:pic>
        <p:pic>
          <p:nvPicPr>
            <p:cNvPr id="58" name="Picture 57" descr="cfbhnh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1200" y="681038"/>
              <a:ext cx="806044" cy="1223962"/>
            </a:xfrm>
            <a:prstGeom prst="rect">
              <a:avLst/>
            </a:prstGeom>
          </p:spPr>
        </p:pic>
        <p:pic>
          <p:nvPicPr>
            <p:cNvPr id="59" name="Picture 58" descr="cfbhnh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667000" y="681038"/>
              <a:ext cx="806044" cy="1223962"/>
            </a:xfrm>
            <a:prstGeom prst="rect">
              <a:avLst/>
            </a:prstGeom>
          </p:spPr>
        </p:pic>
        <p:pic>
          <p:nvPicPr>
            <p:cNvPr id="60" name="Picture 59" descr="cfbhnh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52800" y="681038"/>
              <a:ext cx="806044" cy="1223962"/>
            </a:xfrm>
            <a:prstGeom prst="rect">
              <a:avLst/>
            </a:prstGeom>
          </p:spPr>
        </p:pic>
        <p:pic>
          <p:nvPicPr>
            <p:cNvPr id="61" name="Picture 60" descr="cfbhnh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38600" y="681038"/>
              <a:ext cx="806044" cy="1223962"/>
            </a:xfrm>
            <a:prstGeom prst="rect">
              <a:avLst/>
            </a:prstGeom>
          </p:spPr>
        </p:pic>
      </p:grpSp>
      <p:grpSp>
        <p:nvGrpSpPr>
          <p:cNvPr id="69" name="Group 68"/>
          <p:cNvGrpSpPr/>
          <p:nvPr/>
        </p:nvGrpSpPr>
        <p:grpSpPr>
          <a:xfrm>
            <a:off x="2012056" y="5486400"/>
            <a:ext cx="4656396" cy="1329750"/>
            <a:chOff x="488056" y="5528250"/>
            <a:chExt cx="4656396" cy="1036985"/>
          </a:xfrm>
        </p:grpSpPr>
        <p:pic>
          <p:nvPicPr>
            <p:cNvPr id="2" name="Picture 1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263279" y="5784605"/>
              <a:ext cx="1005407" cy="555854"/>
            </a:xfrm>
            <a:prstGeom prst="rect">
              <a:avLst/>
            </a:prstGeom>
          </p:spPr>
        </p:pic>
        <p:pic>
          <p:nvPicPr>
            <p:cNvPr id="20" name="Picture 19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695913" y="5784605"/>
              <a:ext cx="1005407" cy="555854"/>
            </a:xfrm>
            <a:prstGeom prst="rect">
              <a:avLst/>
            </a:prstGeom>
          </p:spPr>
        </p:pic>
        <p:pic>
          <p:nvPicPr>
            <p:cNvPr id="21" name="Picture 20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1163421" y="5753027"/>
              <a:ext cx="1005407" cy="555854"/>
            </a:xfrm>
            <a:prstGeom prst="rect">
              <a:avLst/>
            </a:prstGeom>
          </p:spPr>
        </p:pic>
        <p:pic>
          <p:nvPicPr>
            <p:cNvPr id="22" name="Picture 21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1620621" y="5753027"/>
              <a:ext cx="1005407" cy="555854"/>
            </a:xfrm>
            <a:prstGeom prst="rect">
              <a:avLst/>
            </a:prstGeom>
          </p:spPr>
        </p:pic>
        <p:pic>
          <p:nvPicPr>
            <p:cNvPr id="23" name="Picture 22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2077821" y="5753027"/>
              <a:ext cx="1005407" cy="555854"/>
            </a:xfrm>
            <a:prstGeom prst="rect">
              <a:avLst/>
            </a:prstGeom>
          </p:spPr>
        </p:pic>
        <p:pic>
          <p:nvPicPr>
            <p:cNvPr id="39" name="Picture 38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2535021" y="5753027"/>
              <a:ext cx="1005407" cy="555854"/>
            </a:xfrm>
            <a:prstGeom prst="rect">
              <a:avLst/>
            </a:prstGeom>
          </p:spPr>
        </p:pic>
        <p:pic>
          <p:nvPicPr>
            <p:cNvPr id="63" name="Picture 62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2992221" y="5753027"/>
              <a:ext cx="1005407" cy="555854"/>
            </a:xfrm>
            <a:prstGeom prst="rect">
              <a:avLst/>
            </a:prstGeom>
          </p:spPr>
        </p:pic>
        <p:pic>
          <p:nvPicPr>
            <p:cNvPr id="64" name="Picture 63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3449421" y="5753027"/>
              <a:ext cx="1005407" cy="555854"/>
            </a:xfrm>
            <a:prstGeom prst="rect">
              <a:avLst/>
            </a:prstGeom>
          </p:spPr>
        </p:pic>
        <p:pic>
          <p:nvPicPr>
            <p:cNvPr id="65" name="Picture 64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3906621" y="5753027"/>
              <a:ext cx="1005407" cy="555854"/>
            </a:xfrm>
            <a:prstGeom prst="rect">
              <a:avLst/>
            </a:prstGeom>
          </p:spPr>
        </p:pic>
        <p:pic>
          <p:nvPicPr>
            <p:cNvPr id="66" name="Picture 65" descr="xxcv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5940296">
              <a:off x="4363821" y="5753027"/>
              <a:ext cx="1005407" cy="55585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1873 L -0.20417 -0.3184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2405E-6 L -0.20417 0.1588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0323 L -0.22084 -0.3473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3562E-6 L -0.2125 0.3364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7382E-6 L -0.17917 0.1921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1"/>
      <p:bldP spid="29" grpId="2"/>
      <p:bldP spid="30" grpId="0"/>
      <p:bldP spid="30" grpId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0" y="810161"/>
            <a:ext cx="9144000" cy="838200"/>
            <a:chOff x="0" y="838200"/>
            <a:chExt cx="9144000" cy="91598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10668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0" y="8382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0" y="17526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24000" y="2029361"/>
            <a:ext cx="9144000" cy="838200"/>
            <a:chOff x="0" y="838200"/>
            <a:chExt cx="9144000" cy="91598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0668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8382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7526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524000" y="4696361"/>
            <a:ext cx="9144000" cy="838200"/>
            <a:chOff x="0" y="838200"/>
            <a:chExt cx="9144000" cy="91598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0" y="10668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8382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17526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24000" y="6067961"/>
            <a:ext cx="9144000" cy="762000"/>
            <a:chOff x="0" y="838200"/>
            <a:chExt cx="9144000" cy="91598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0" y="10668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8382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0" y="17526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24000" y="3324761"/>
            <a:ext cx="9144000" cy="839788"/>
            <a:chOff x="0" y="838200"/>
            <a:chExt cx="9144000" cy="91598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10668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1524000"/>
              <a:ext cx="91440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0" y="8382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1752600"/>
              <a:ext cx="9144000" cy="158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rot="16200000" flipH="1">
            <a:off x="-647701" y="3820061"/>
            <a:ext cx="60198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48494" y="3819267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172494" y="3819267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3620294" y="3819267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068094" y="3819267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439694" y="3819267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590800" y="446746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6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2590800" y="1654319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7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2590800" y="2961346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8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433060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9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2286000" y="573387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10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886200" y="45964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  <a:prstDash val="sysDash"/>
                </a:ln>
                <a:noFill/>
              </a:rPr>
              <a:t>6</a:t>
            </a:r>
            <a:endParaRPr lang="en-US" sz="1400" dirty="0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886200" y="1681283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  <a:prstDash val="sysDash"/>
                </a:ln>
                <a:noFill/>
              </a:rPr>
              <a:t>7</a:t>
            </a:r>
            <a:endParaRPr lang="en-US" sz="1400" dirty="0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86200" y="2971801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  <a:prstDash val="sysDash"/>
                </a:ln>
                <a:noFill/>
              </a:rPr>
              <a:t>8</a:t>
            </a:r>
            <a:endParaRPr lang="en-US" sz="1400" dirty="0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86200" y="4343401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n>
                  <a:solidFill>
                    <a:schemeClr val="tx1"/>
                  </a:solidFill>
                  <a:prstDash val="sysDash"/>
                </a:ln>
                <a:noFill/>
              </a:rPr>
              <a:t>9</a:t>
            </a:r>
            <a:endParaRPr lang="en-US" sz="1400" dirty="0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57600" y="5733872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  <a:prstDash val="sysDash"/>
                </a:ln>
                <a:noFill/>
              </a:rPr>
              <a:t>10</a:t>
            </a:r>
            <a:endParaRPr lang="en-US" sz="1200" dirty="0">
              <a:ln>
                <a:solidFill>
                  <a:schemeClr val="tx1"/>
                </a:solidFill>
                <a:prstDash val="sysDash"/>
              </a:ln>
              <a:noFill/>
            </a:endParaRPr>
          </a:p>
        </p:txBody>
      </p:sp>
      <p:sp>
        <p:nvSpPr>
          <p:cNvPr id="43" name="Down Arrow Callout 42"/>
          <p:cNvSpPr/>
          <p:nvPr/>
        </p:nvSpPr>
        <p:spPr>
          <a:xfrm>
            <a:off x="1524000" y="0"/>
            <a:ext cx="9144000" cy="10668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on your text book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2209800"/>
            <a:ext cx="1981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41910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16002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1148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6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6"/>
                <a:stretch>
                  <a:fillRect/>
                </a:stretch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6002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  <a:blipFill>
                <a:blip r:embed="rId7"/>
                <a:stretch>
                  <a:fillRect/>
                </a:stretch>
              </a:blip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the number missing?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play a game.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5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55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repeatCount="3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repeatCount="300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55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5" presetClass="entr" presetSubtype="0" repeatCount="3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repeatCount="300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repeatCount="3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55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  <p:bldP spid="3" grpId="0"/>
      <p:bldP spid="3" grpId="1"/>
      <p:bldP spid="3" grpId="2"/>
      <p:bldP spid="3" grpId="3"/>
      <p:bldP spid="3" grpId="4"/>
      <p:bldP spid="3" grpId="5"/>
      <p:bldP spid="4" grpId="0"/>
      <p:bldP spid="4" grpId="1"/>
      <p:bldP spid="4" grpId="2"/>
      <p:bldP spid="4" grpId="3"/>
      <p:bldP spid="4" grpId="4"/>
      <p:bldP spid="4" grpId="5"/>
      <p:bldP spid="5" grpId="0"/>
      <p:bldP spid="5" grpId="1"/>
      <p:bldP spid="5" grpId="2"/>
      <p:bldP spid="5" grpId="3"/>
      <p:bldP spid="5" grpId="4"/>
      <p:bldP spid="5" grpId="5"/>
      <p:bldP spid="7" grpId="0"/>
      <p:bldP spid="7" grpId="1"/>
      <p:bldP spid="7" grpId="2"/>
      <p:bldP spid="7" grpId="3"/>
      <p:bldP spid="7" grpId="4"/>
      <p:bldP spid="7" grpId="5"/>
      <p:bldP spid="8" grpId="0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Point and say.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38400" y="1905000"/>
          <a:ext cx="7162800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13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US" sz="13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sz="9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US" sz="1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r>
                        <a:rPr lang="en-US" sz="1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7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en-US" sz="115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3716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Evaluation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1" y="3002340"/>
            <a:ext cx="20553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1" y="4831140"/>
            <a:ext cx="20553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676400" y="1371600"/>
            <a:ext cx="8763000" cy="838200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Write the missing numbers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43200" y="2438400"/>
          <a:ext cx="6553200" cy="3886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en-US" sz="1150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smtClean="0"/>
                        <a:t> 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500" b="1" dirty="0" smtClean="0"/>
                        <a:t> 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4200" y="838200"/>
            <a:ext cx="6019800" cy="4425791"/>
            <a:chOff x="3200400" y="990600"/>
            <a:chExt cx="5867400" cy="4425791"/>
          </a:xfrm>
        </p:grpSpPr>
        <p:sp>
          <p:nvSpPr>
            <p:cNvPr id="3" name="TextBox 2"/>
            <p:cNvSpPr txBox="1"/>
            <p:nvPr/>
          </p:nvSpPr>
          <p:spPr>
            <a:xfrm>
              <a:off x="3200400" y="990600"/>
              <a:ext cx="5867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r>
                <a:rPr lang="en-US" sz="13800" dirty="0">
                  <a:ln>
                    <a:solidFill>
                      <a:srgbClr val="FF0000"/>
                    </a:solidFill>
                  </a:ln>
                  <a:blipFill>
                    <a:blip r:embed="rId3"/>
                    <a:stretch>
                      <a:fillRect/>
                    </a:stretch>
                  </a:blipFill>
                </a:rPr>
                <a:t>THANK</a:t>
              </a:r>
              <a:endParaRPr lang="en-US" sz="13800" dirty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343400" y="3200400"/>
              <a:ext cx="3733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r>
                <a:rPr lang="en-US" sz="13800" dirty="0">
                  <a:ln>
                    <a:solidFill>
                      <a:srgbClr val="FF0000"/>
                    </a:solidFill>
                  </a:ln>
                  <a:blipFill>
                    <a:blip r:embed="rId3"/>
                    <a:stretch>
                      <a:fillRect/>
                    </a:stretch>
                  </a:blipFill>
                </a:rPr>
                <a:t>YOU</a:t>
              </a:r>
              <a:endParaRPr lang="en-US" sz="13800" dirty="0">
                <a:ln>
                  <a:solidFill>
                    <a:srgbClr val="FF0000"/>
                  </a:solidFill>
                </a:ln>
                <a:blipFill>
                  <a:blip r:embed="rId3"/>
                  <a:stretch>
                    <a:fillRect/>
                  </a:stretch>
                </a:blipFill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Presented by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67000" y="2057400"/>
            <a:ext cx="6781800" cy="990600"/>
          </a:xfrm>
          <a:prstGeom prst="roundRect">
            <a:avLst/>
          </a:prstGeom>
          <a:solidFill>
            <a:srgbClr val="B6665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Biplob</a:t>
            </a:r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Kumar Das</a:t>
            </a:r>
            <a:endParaRPr lang="en-US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0" y="3352800"/>
            <a:ext cx="6705600" cy="990600"/>
          </a:xfrm>
          <a:prstGeom prst="roundRect">
            <a:avLst/>
          </a:prstGeom>
          <a:solidFill>
            <a:srgbClr val="B6665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  <a:endParaRPr lang="en-US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648200"/>
            <a:ext cx="9601200" cy="1600200"/>
          </a:xfrm>
          <a:prstGeom prst="roundRect">
            <a:avLst/>
          </a:prstGeom>
          <a:solidFill>
            <a:srgbClr val="B6665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Lutia</a:t>
            </a:r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G.P.S. </a:t>
            </a:r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Lohagara</a:t>
            </a:r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4000" b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arail</a:t>
            </a:r>
            <a:r>
              <a:rPr lang="en-US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Introduce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971800" y="1722120"/>
          <a:ext cx="6096000" cy="429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1447800" y="3581400"/>
            <a:ext cx="9372600" cy="26670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recognize and read the cardinal numbers.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057400" y="1981200"/>
            <a:ext cx="7772400" cy="1219200"/>
          </a:xfrm>
          <a:prstGeom prst="wedgeRoundRectCallout">
            <a:avLst>
              <a:gd name="adj1" fmla="val -1134"/>
              <a:gd name="adj2" fmla="val -84489"/>
              <a:gd name="adj3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By the end of the lesson students will    be able to-</a:t>
            </a:r>
          </a:p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</a:p>
          <a:p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Let’s see a video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780518"/>
              </p:ext>
            </p:extLst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1524000" y="5638800"/>
            <a:ext cx="9144000" cy="9906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many  rat’s here?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Line Callout 3 (Accent Bar) 13"/>
          <p:cNvSpPr/>
          <p:nvPr/>
        </p:nvSpPr>
        <p:spPr>
          <a:xfrm>
            <a:off x="8153400" y="4343400"/>
            <a:ext cx="2057400" cy="1219200"/>
          </a:xfrm>
          <a:prstGeom prst="accentCallout3">
            <a:avLst>
              <a:gd name="adj1" fmla="val 26662"/>
              <a:gd name="adj2" fmla="val -361"/>
              <a:gd name="adj3" fmla="val 53255"/>
              <a:gd name="adj4" fmla="val 536"/>
              <a:gd name="adj5" fmla="val 38682"/>
              <a:gd name="adj6" fmla="val -41674"/>
              <a:gd name="adj7" fmla="val -24509"/>
              <a:gd name="adj8" fmla="val -11140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59"/>
          <a:stretch>
            <a:fillRect/>
          </a:stretch>
        </p:blipFill>
        <p:spPr>
          <a:xfrm>
            <a:off x="1752600" y="2819400"/>
            <a:ext cx="3429000" cy="1493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8200" y="431833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rats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say.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1509486" y="5715000"/>
            <a:ext cx="9144000" cy="9144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this ?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-204490"/>
            <a:ext cx="762000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en-US" sz="3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37"/>
          <a:stretch>
            <a:fillRect/>
          </a:stretch>
        </p:blipFill>
        <p:spPr>
          <a:xfrm>
            <a:off x="4419600" y="2590800"/>
            <a:ext cx="3429000" cy="1447800"/>
          </a:xfrm>
          <a:prstGeom prst="rect">
            <a:avLst/>
          </a:prstGeom>
        </p:spPr>
      </p:pic>
      <p:pic>
        <p:nvPicPr>
          <p:cNvPr id="10" name="Picture 9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07"/>
          <a:stretch>
            <a:fillRect/>
          </a:stretch>
        </p:blipFill>
        <p:spPr>
          <a:xfrm>
            <a:off x="1752600" y="4343400"/>
            <a:ext cx="3429000" cy="1524000"/>
          </a:xfrm>
          <a:prstGeom prst="rect">
            <a:avLst/>
          </a:prstGeom>
        </p:spPr>
      </p:pic>
      <p:pic>
        <p:nvPicPr>
          <p:cNvPr id="11" name="Picture 10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07"/>
          <a:stretch>
            <a:fillRect/>
          </a:stretch>
        </p:blipFill>
        <p:spPr>
          <a:xfrm>
            <a:off x="4495800" y="4038600"/>
            <a:ext cx="3429000" cy="1524000"/>
          </a:xfrm>
          <a:prstGeom prst="rect">
            <a:avLst/>
          </a:prstGeom>
        </p:spPr>
      </p:pic>
      <p:pic>
        <p:nvPicPr>
          <p:cNvPr id="12" name="Picture 11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37"/>
          <a:stretch>
            <a:fillRect/>
          </a:stretch>
        </p:blipFill>
        <p:spPr>
          <a:xfrm>
            <a:off x="4191000" y="1066800"/>
            <a:ext cx="3429000" cy="1447800"/>
          </a:xfrm>
          <a:prstGeom prst="rect">
            <a:avLst/>
          </a:prstGeom>
        </p:spPr>
      </p:pic>
      <p:pic>
        <p:nvPicPr>
          <p:cNvPr id="13" name="Picture 12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59"/>
          <a:stretch>
            <a:fillRect/>
          </a:stretch>
        </p:blipFill>
        <p:spPr>
          <a:xfrm>
            <a:off x="1752600" y="1295400"/>
            <a:ext cx="3429000" cy="14935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3" grpId="0"/>
      <p:bldP spid="5" grpId="0" animBg="1"/>
      <p:bldP spid="5" grpId="1" animBg="1"/>
      <p:bldP spid="6" grpId="0" animBg="1"/>
      <p:bldP spid="6" grpId="1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Callout 5"/>
          <p:cNvSpPr/>
          <p:nvPr/>
        </p:nvSpPr>
        <p:spPr>
          <a:xfrm>
            <a:off x="1524000" y="5562600"/>
            <a:ext cx="9144000" cy="10668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this ?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524000" y="5638800"/>
            <a:ext cx="9144000" cy="9906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many  tap’s here?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Line Callout 3 (Accent Bar) 13"/>
          <p:cNvSpPr/>
          <p:nvPr/>
        </p:nvSpPr>
        <p:spPr>
          <a:xfrm>
            <a:off x="8001000" y="4191000"/>
            <a:ext cx="2057400" cy="1219200"/>
          </a:xfrm>
          <a:prstGeom prst="accentCallout3">
            <a:avLst>
              <a:gd name="adj1" fmla="val 26662"/>
              <a:gd name="adj2" fmla="val -361"/>
              <a:gd name="adj3" fmla="val 53255"/>
              <a:gd name="adj4" fmla="val 536"/>
              <a:gd name="adj5" fmla="val 64873"/>
              <a:gd name="adj6" fmla="val -67776"/>
              <a:gd name="adj7" fmla="val -48319"/>
              <a:gd name="adj8" fmla="val -13750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1" y="2842260"/>
            <a:ext cx="1551281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5800" y="419100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taps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say.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-204490"/>
            <a:ext cx="762000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n-US" sz="3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1" y="1524000"/>
            <a:ext cx="1651529" cy="1085850"/>
          </a:xfrm>
          <a:prstGeom prst="rect">
            <a:avLst/>
          </a:prstGeom>
        </p:spPr>
      </p:pic>
      <p:pic>
        <p:nvPicPr>
          <p:cNvPr id="10" name="Picture 9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819400"/>
            <a:ext cx="1738452" cy="1143000"/>
          </a:xfrm>
          <a:prstGeom prst="rect">
            <a:avLst/>
          </a:prstGeom>
        </p:spPr>
      </p:pic>
      <p:pic>
        <p:nvPicPr>
          <p:cNvPr id="11" name="Picture 10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2895600"/>
            <a:ext cx="1738452" cy="1143000"/>
          </a:xfrm>
          <a:prstGeom prst="rect">
            <a:avLst/>
          </a:prstGeom>
        </p:spPr>
      </p:pic>
      <p:pic>
        <p:nvPicPr>
          <p:cNvPr id="12" name="Picture 11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1" y="1600200"/>
            <a:ext cx="1651529" cy="1085850"/>
          </a:xfrm>
          <a:prstGeom prst="rect">
            <a:avLst/>
          </a:prstGeom>
        </p:spPr>
      </p:pic>
      <p:pic>
        <p:nvPicPr>
          <p:cNvPr id="13" name="Picture 12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1" y="1524000"/>
            <a:ext cx="1703681" cy="1120140"/>
          </a:xfrm>
          <a:prstGeom prst="rect">
            <a:avLst/>
          </a:prstGeom>
        </p:spPr>
      </p:pic>
      <p:pic>
        <p:nvPicPr>
          <p:cNvPr id="15" name="Picture 14" descr="terg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4F9FD"/>
              </a:clrFrom>
              <a:clrTo>
                <a:srgbClr val="F4F9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2743200"/>
            <a:ext cx="1738452" cy="1143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14" grpId="0" animBg="1"/>
      <p:bldP spid="3" grpId="0"/>
      <p:bldP spid="5" grpId="0" animBg="1"/>
      <p:bldP spid="5" grpId="1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Callout 5"/>
          <p:cNvSpPr/>
          <p:nvPr/>
        </p:nvSpPr>
        <p:spPr>
          <a:xfrm>
            <a:off x="1524000" y="5486400"/>
            <a:ext cx="9144000" cy="12192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this ?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524000" y="5486400"/>
            <a:ext cx="9144000" cy="12192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many  ball’s here?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Line Callout 3 (Accent Bar) 13"/>
          <p:cNvSpPr/>
          <p:nvPr/>
        </p:nvSpPr>
        <p:spPr>
          <a:xfrm>
            <a:off x="8001000" y="4343400"/>
            <a:ext cx="2057400" cy="1219200"/>
          </a:xfrm>
          <a:prstGeom prst="accentCallout3">
            <a:avLst>
              <a:gd name="adj1" fmla="val 26662"/>
              <a:gd name="adj2" fmla="val -361"/>
              <a:gd name="adj3" fmla="val 53255"/>
              <a:gd name="adj4" fmla="val 536"/>
              <a:gd name="adj5" fmla="val 64873"/>
              <a:gd name="adj6" fmla="val -67776"/>
              <a:gd name="adj7" fmla="val -28081"/>
              <a:gd name="adj8" fmla="val -14456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rg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39570" y="3223260"/>
            <a:ext cx="1120140" cy="1120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0" y="439453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balls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say.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-204490"/>
            <a:ext cx="762000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en-US" sz="3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ter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248869" y="1524000"/>
            <a:ext cx="1085850" cy="1085850"/>
          </a:xfrm>
          <a:prstGeom prst="rect">
            <a:avLst/>
          </a:prstGeom>
        </p:spPr>
      </p:pic>
      <p:pic>
        <p:nvPicPr>
          <p:cNvPr id="10" name="Picture 9" descr="ter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3421926" y="3200400"/>
            <a:ext cx="1143000" cy="1143000"/>
          </a:xfrm>
          <a:prstGeom prst="rect">
            <a:avLst/>
          </a:prstGeom>
        </p:spPr>
      </p:pic>
      <p:pic>
        <p:nvPicPr>
          <p:cNvPr id="11" name="Picture 10" descr="ter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5174526" y="3124200"/>
            <a:ext cx="1143000" cy="1143000"/>
          </a:xfrm>
          <a:prstGeom prst="rect">
            <a:avLst/>
          </a:prstGeom>
        </p:spPr>
      </p:pic>
      <p:pic>
        <p:nvPicPr>
          <p:cNvPr id="12" name="Picture 11" descr="ter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3496269" y="1600200"/>
            <a:ext cx="1085850" cy="1085850"/>
          </a:xfrm>
          <a:prstGeom prst="rect">
            <a:avLst/>
          </a:prstGeom>
        </p:spPr>
      </p:pic>
      <p:pic>
        <p:nvPicPr>
          <p:cNvPr id="13" name="Picture 12" descr="terg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52600" y="1524000"/>
            <a:ext cx="1120140" cy="1120140"/>
          </a:xfrm>
          <a:prstGeom prst="rect">
            <a:avLst/>
          </a:prstGeom>
        </p:spPr>
      </p:pic>
      <p:pic>
        <p:nvPicPr>
          <p:cNvPr id="15" name="Picture 14" descr="ter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850926" y="3124200"/>
            <a:ext cx="1143000" cy="1143000"/>
          </a:xfrm>
          <a:prstGeom prst="rect">
            <a:avLst/>
          </a:prstGeom>
        </p:spPr>
      </p:pic>
      <p:pic>
        <p:nvPicPr>
          <p:cNvPr id="16" name="Picture 15" descr="ter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838950" y="1504950"/>
            <a:ext cx="1085850" cy="10858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14" grpId="0" animBg="1"/>
      <p:bldP spid="3" grpId="0"/>
      <p:bldP spid="5" grpId="0" animBg="1"/>
      <p:bldP spid="5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Callout 5"/>
          <p:cNvSpPr/>
          <p:nvPr/>
        </p:nvSpPr>
        <p:spPr>
          <a:xfrm>
            <a:off x="1524000" y="5715000"/>
            <a:ext cx="9144000" cy="10668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What’s this ?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524000" y="5715000"/>
            <a:ext cx="9144000" cy="1066800"/>
          </a:xfrm>
          <a:prstGeom prst="upArrowCallou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many  hen’s here? 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Line Callout 3 (Accent Bar) 13"/>
          <p:cNvSpPr/>
          <p:nvPr/>
        </p:nvSpPr>
        <p:spPr>
          <a:xfrm>
            <a:off x="8001000" y="4343400"/>
            <a:ext cx="2057400" cy="1219200"/>
          </a:xfrm>
          <a:prstGeom prst="accentCallout3">
            <a:avLst>
              <a:gd name="adj1" fmla="val 68329"/>
              <a:gd name="adj2" fmla="val -361"/>
              <a:gd name="adj3" fmla="val -8650"/>
              <a:gd name="adj4" fmla="val -30505"/>
              <a:gd name="adj5" fmla="val 29158"/>
              <a:gd name="adj6" fmla="val -107988"/>
              <a:gd name="adj7" fmla="val -66176"/>
              <a:gd name="adj8" fmla="val -2108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rg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570" y="3017139"/>
            <a:ext cx="1799158" cy="1245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0" y="439453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hens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524000" y="0"/>
            <a:ext cx="9144000" cy="1600200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say.</a:t>
            </a: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-204490"/>
            <a:ext cx="762000" cy="53860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en-US" sz="3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ter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2270" y="1314451"/>
            <a:ext cx="1744081" cy="1207104"/>
          </a:xfrm>
          <a:prstGeom prst="rect">
            <a:avLst/>
          </a:prstGeom>
        </p:spPr>
      </p:pic>
      <p:pic>
        <p:nvPicPr>
          <p:cNvPr id="10" name="Picture 9" descr="ter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9651" y="2996564"/>
            <a:ext cx="1835875" cy="1270636"/>
          </a:xfrm>
          <a:prstGeom prst="rect">
            <a:avLst/>
          </a:prstGeom>
        </p:spPr>
      </p:pic>
      <p:pic>
        <p:nvPicPr>
          <p:cNvPr id="11" name="Picture 10" descr="ter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7926" y="2920364"/>
            <a:ext cx="1835875" cy="1270636"/>
          </a:xfrm>
          <a:prstGeom prst="rect">
            <a:avLst/>
          </a:prstGeom>
        </p:spPr>
      </p:pic>
      <p:pic>
        <p:nvPicPr>
          <p:cNvPr id="12" name="Picture 11" descr="ter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3995" y="1390651"/>
            <a:ext cx="1744081" cy="1207104"/>
          </a:xfrm>
          <a:prstGeom prst="rect">
            <a:avLst/>
          </a:prstGeom>
        </p:spPr>
      </p:pic>
      <p:pic>
        <p:nvPicPr>
          <p:cNvPr id="13" name="Picture 12" descr="terg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317879"/>
            <a:ext cx="1799158" cy="1245223"/>
          </a:xfrm>
          <a:prstGeom prst="rect">
            <a:avLst/>
          </a:prstGeom>
        </p:spPr>
      </p:pic>
      <p:pic>
        <p:nvPicPr>
          <p:cNvPr id="15" name="Picture 14" descr="ter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2926" y="4495800"/>
            <a:ext cx="1835875" cy="1270636"/>
          </a:xfrm>
          <a:prstGeom prst="rect">
            <a:avLst/>
          </a:prstGeom>
        </p:spPr>
      </p:pic>
      <p:pic>
        <p:nvPicPr>
          <p:cNvPr id="16" name="Picture 15" descr="terg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1" y="4495800"/>
            <a:ext cx="1744081" cy="1207104"/>
          </a:xfrm>
          <a:prstGeom prst="rect">
            <a:avLst/>
          </a:prstGeom>
        </p:spPr>
      </p:pic>
      <p:pic>
        <p:nvPicPr>
          <p:cNvPr id="17" name="Picture 16" descr="terg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1" y="4495800"/>
            <a:ext cx="1835875" cy="127063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4" grpId="1" animBg="1"/>
      <p:bldP spid="14" grpId="0" animBg="1"/>
      <p:bldP spid="3" grpId="0"/>
      <p:bldP spid="5" grpId="0" animBg="1"/>
      <p:bldP spid="5" grpId="1" animBg="1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1236</TotalTime>
  <Words>331</Words>
  <Application>Microsoft Office PowerPoint</Application>
  <PresentationFormat>Widescreen</PresentationFormat>
  <Paragraphs>114</Paragraphs>
  <Slides>18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Tw Cen MT</vt:lpstr>
      <vt:lpstr>Vrinda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Hp</cp:lastModifiedBy>
  <cp:revision>152</cp:revision>
  <dcterms:created xsi:type="dcterms:W3CDTF">2006-08-16T00:00:00Z</dcterms:created>
  <dcterms:modified xsi:type="dcterms:W3CDTF">2021-06-13T12:25:45Z</dcterms:modified>
</cp:coreProperties>
</file>