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74" r:id="rId8"/>
    <p:sldId id="261" r:id="rId9"/>
    <p:sldId id="265" r:id="rId10"/>
    <p:sldId id="262" r:id="rId11"/>
    <p:sldId id="263" r:id="rId12"/>
    <p:sldId id="264" r:id="rId13"/>
    <p:sldId id="275" r:id="rId14"/>
    <p:sldId id="266" r:id="rId15"/>
    <p:sldId id="276" r:id="rId16"/>
    <p:sldId id="269" r:id="rId17"/>
    <p:sldId id="270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yber_PC-02\Desktop\Md. Hossain\hossai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14600"/>
            <a:ext cx="66294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576352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638F7E-E2F6-994D-8BCA-52B00F50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4029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3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E27004-07C3-294D-A647-62340648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4030"/>
            <a:ext cx="9144000" cy="5793970"/>
          </a:xfrm>
          <a:gradFill>
            <a:gsLst>
              <a:gs pos="5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58" y="2209800"/>
            <a:ext cx="4687242" cy="4546060"/>
          </a:xfrm>
          <a:prstGeom prst="rect">
            <a:avLst/>
          </a:prstGeom>
        </p:spPr>
      </p:pic>
      <p:pic>
        <p:nvPicPr>
          <p:cNvPr id="7" name="Picture 6" descr="1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000"/>
            <a:ext cx="4191000" cy="3941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2871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4A0C03-A55D-2B48-9266-E374397A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9" y="33250"/>
            <a:ext cx="9094121" cy="9981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প্রক্রিয়া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E591F1-824B-2B44-9D92-910A860A4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2" y="1064663"/>
            <a:ext cx="9094121" cy="9781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বেজোড়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7E591F1-824B-2B44-9D92-910A860A4615}"/>
              </a:ext>
            </a:extLst>
          </p:cNvPr>
          <p:cNvSpPr txBox="1">
            <a:spLocks/>
          </p:cNvSpPr>
          <p:nvPr/>
        </p:nvSpPr>
        <p:spPr>
          <a:xfrm>
            <a:off x="24942" y="2057311"/>
            <a:ext cx="9094121" cy="777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0"/>
            <a:ext cx="8305800" cy="3660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6977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861B49-F76F-E74A-AB9E-BE9E572E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6452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শর্ত</a:t>
            </a:r>
            <a:r>
              <a:rPr lang="en-GB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F6281-6BB1-364E-BE41-C53FC281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0" y="850238"/>
            <a:ext cx="9054704" cy="59648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পরমাণুর যোজ্যতা স্তর ইলেকট্রন দ্বারা অপূর্ণ থাকতে হবে।</a:t>
            </a:r>
          </a:p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পরমাণুর যোজ্যতা স্তরে বেজোড় ইলেকট্রন বিশিষ্ট একাধিক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 থাকতে হবে।</a:t>
            </a:r>
          </a:p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ভিন্ন দুটি পরমাণুর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 বেজোড় ইলেক্ট্রনের স্পিন বিপরীতমূখী হতে হবে।</a:t>
            </a:r>
          </a:p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পরমাণুর অরবিটাল দুটি একে অপরের দিকে অগ্রসর হয়ে একে অপরের উপর পাশাপাশি অধিক্রমন হতে হবে।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3621777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41910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দ্বি-বন্ধন গঠনের ভিডিওটি দেখ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27E32-6429-184E-9DF7-840A8E8C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972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DFFBCF-CC5A-CE41-8DF8-A012F8D7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4152"/>
            <a:ext cx="9144000" cy="5843849"/>
          </a:xfrm>
        </p:spPr>
        <p:style>
          <a:lnRef idx="2">
            <a:schemeClr val="accent2"/>
          </a:lnRef>
          <a:fillRef idx="1003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bn-IN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অধিক্রমনের ফলে</a:t>
            </a:r>
            <a:r>
              <a:rPr lang="en-GB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হয়</a:t>
            </a:r>
            <a:r>
              <a:rPr lang="en-GB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26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1" y="259080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914400"/>
            <a:ext cx="3233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8B6EA-C57C-664A-A8DA-1BB99E6F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26" y="1"/>
            <a:ext cx="9144000" cy="11471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338C7A-006B-494C-8019-0F4FBBB45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7158"/>
            <a:ext cx="9127374" cy="5710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ধরণের </a:t>
            </a:r>
            <a:r>
              <a:rPr lang="en-GB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GB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</a:t>
            </a:r>
            <a:r>
              <a:rPr lang="en-GB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322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990600"/>
            <a:ext cx="3220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1336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১. </a:t>
            </a:r>
            <a:r>
              <a:rPr lang="en-US" sz="3200" dirty="0" smtClean="0"/>
              <a:t>A2B4</a:t>
            </a:r>
            <a:r>
              <a:rPr lang="bn-IN" sz="3200" dirty="0" smtClean="0"/>
              <a:t> যৌগটির গঠন প্রক্রিয়া দেখাও যেখানে </a:t>
            </a:r>
            <a:r>
              <a:rPr lang="en-US" sz="3200" dirty="0" smtClean="0"/>
              <a:t>A</a:t>
            </a:r>
            <a:r>
              <a:rPr lang="bn-IN" sz="3200" dirty="0" smtClean="0"/>
              <a:t> ও </a:t>
            </a:r>
            <a:r>
              <a:rPr lang="en-US" sz="3200" dirty="0" smtClean="0"/>
              <a:t>B</a:t>
            </a:r>
            <a:r>
              <a:rPr lang="bn-IN" sz="3200" dirty="0" smtClean="0"/>
              <a:t> পারমানবিক সংখ্যা যথাক্রমে </a:t>
            </a:r>
            <a:r>
              <a:rPr lang="en-US" sz="3200" dirty="0" smtClean="0"/>
              <a:t>6 </a:t>
            </a:r>
            <a:r>
              <a:rPr lang="bn-IN" sz="3200" dirty="0" smtClean="0"/>
              <a:t>ও </a:t>
            </a:r>
            <a:r>
              <a:rPr lang="en-US" sz="3200" dirty="0" smtClean="0">
                <a:latin typeface="+mj-lt"/>
              </a:rPr>
              <a:t>9.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056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057400"/>
            <a:ext cx="5024438" cy="39013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3810000"/>
            <a:ext cx="4724400" cy="28315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শ্রেনিঃ একাদশ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রসায়ন</a:t>
            </a:r>
          </a:p>
          <a:p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৩য় (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 পর্যায়বৃত্ত ধর্ম ও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838200"/>
            <a:ext cx="43434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নামঃ মোঃ হোসেন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প্রভাষক (রসায়ন)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জহুর চান বিবি মহিলা কলেজ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শায়েস্তাগঞ্জ ,হবিগঞ্জ।</a:t>
            </a:r>
            <a:endParaRPr kumimoji="0" lang="bn-IN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77516" y="838200"/>
            <a:ext cx="5137484" cy="4246345"/>
          </a:xfrm>
          <a:custGeom>
            <a:avLst/>
            <a:gdLst>
              <a:gd name="connsiteX0" fmla="*/ 4581625 w 4581625"/>
              <a:gd name="connsiteY0" fmla="*/ 0 h 3031958"/>
              <a:gd name="connsiteX1" fmla="*/ 2772076 w 4581625"/>
              <a:gd name="connsiteY1" fmla="*/ 2454442 h 3031958"/>
              <a:gd name="connsiteX2" fmla="*/ 0 w 4581625"/>
              <a:gd name="connsiteY2" fmla="*/ 3031958 h 303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1625" h="3031958">
                <a:moveTo>
                  <a:pt x="4581625" y="0"/>
                </a:moveTo>
                <a:cubicBezTo>
                  <a:pt x="4058652" y="974558"/>
                  <a:pt x="3535680" y="1949116"/>
                  <a:pt x="2772076" y="2454442"/>
                </a:cubicBezTo>
                <a:cubicBezTo>
                  <a:pt x="2008472" y="2959768"/>
                  <a:pt x="1004236" y="2995863"/>
                  <a:pt x="0" y="3031958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0"/>
            <a:ext cx="5105400" cy="3401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4935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 ?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057400"/>
            <a:ext cx="62424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</a:t>
            </a:r>
            <a:r>
              <a:rPr lang="en-GB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GB" sz="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4384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</a:t>
            </a:r>
            <a:r>
              <a:rPr lang="en-GB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 তা বলতে পারবে।</a:t>
            </a:r>
          </a:p>
          <a:p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</a:t>
            </a:r>
            <a:r>
              <a:rPr lang="en-GB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গঠিত হয় তা ব্যাখ্যা করতে পারবে।</a:t>
            </a:r>
          </a:p>
          <a:p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অণুতে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 ও পাই বন্ধন</a:t>
            </a:r>
            <a:r>
              <a:rPr lang="en-GB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পারবে।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95400"/>
            <a:ext cx="4491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bn-IN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বন্ধনঃ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অণু গঠনের সময় দু'টি পরমাণু বহিস্তরে অষ্টক পূর্ণতার জন্য যদি প্রত্যেকে দু'টি করে ইলেকট্রন সরবরাহ করে দু'জোড়া ইলেকট্রন শেয়ার করে তবে যে সমযোজী বন্ধন গঠিত হয় তাকে দ্বি-বন্ধন বলে।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886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উল্লেখ্য,দ্বি-বন্ধন একটি সিগমা বন্ধন এবং একটি পাই বন্ধন নিয়ে গঠিত।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430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পরমাণুদ্বয়ের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বেজোড়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সামনাসামনি বা মুখোমুখি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অধিক্রমন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মাধ্যমে যে বন্ধন গঠন করে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0"/>
            <a:ext cx="44196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F6A3A8-D335-B249-BC4D-65EFA61E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6291"/>
            <a:ext cx="9144000" cy="536170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পরমাণুদ্বয়ের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বেজোড়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অধিক্রমন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মাধ্যমে যে বন্ধন গঠন করে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 </a:t>
            </a:r>
            <a:r>
              <a:rPr lang="bn-IN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সিগমা বন্ধন গঠনের পরে অসংকরিত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IN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অরবিটাল থাকলেই শুধু পাই বন্ধন গঠন সম্ভব।</a:t>
            </a:r>
            <a:endParaRPr lang="en-GB" sz="48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762000"/>
            <a:ext cx="1643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241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27E32-6429-184E-9DF7-840A8E8C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97279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 বন্ধন গঠন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DFFBCF-CC5A-CE41-8DF8-A012F8D7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3905"/>
            <a:ext cx="9144000" cy="1346662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পরমাণু দুটির বেজোড় ইলেকট্র বিশিষ্ট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অরবিটাল পরস্পর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7192"/>
            <a:ext cx="9144000" cy="4380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5197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381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পাই বন্ধন গঠন</vt:lpstr>
      <vt:lpstr>পাই বন্ধনের উদাহরণ</vt:lpstr>
      <vt:lpstr>পাই বন্ধনের গঠন প্রক্রিয়া</vt:lpstr>
      <vt:lpstr>পাই বন্ধন গঠনের শর্ত </vt:lpstr>
      <vt:lpstr>Slide 13</vt:lpstr>
      <vt:lpstr>একক কাজ</vt:lpstr>
      <vt:lpstr>Slide 15</vt:lpstr>
      <vt:lpstr>মুল্যায়ন</vt:lpstr>
      <vt:lpstr>Slide 17</vt:lpstr>
      <vt:lpstr>      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Md.M I Tushar</dc:creator>
  <cp:lastModifiedBy>Cyber_PC-02</cp:lastModifiedBy>
  <cp:revision>35</cp:revision>
  <dcterms:created xsi:type="dcterms:W3CDTF">2006-08-16T00:00:00Z</dcterms:created>
  <dcterms:modified xsi:type="dcterms:W3CDTF">2021-06-13T09:24:53Z</dcterms:modified>
</cp:coreProperties>
</file>