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1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7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2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9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4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9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5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3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FB1D-013B-44D9-A4B3-CA17D77E3EC7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AFFF8-3E52-4BDF-9848-DD2F4C47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1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20700"/>
            <a:ext cx="9144000" cy="1058862"/>
          </a:xfrm>
        </p:spPr>
        <p:txBody>
          <a:bodyPr>
            <a:normAutofit/>
          </a:bodyPr>
          <a:lstStyle/>
          <a:p>
            <a:r>
              <a:rPr lang="bn-IN" sz="6600" dirty="0" smtClean="0"/>
              <a:t>সকলকে শুভেচ্ছা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653" y="1930376"/>
            <a:ext cx="5085047" cy="435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8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20900" y="711200"/>
            <a:ext cx="83947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মূল্যায়ন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374900" y="3175000"/>
            <a:ext cx="875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১। ইট কোন কাজে ব্যবহার করা হয়</a:t>
            </a:r>
          </a:p>
          <a:p>
            <a:r>
              <a:rPr lang="bn-IN" dirty="0" smtClean="0"/>
              <a:t>২। ইট তৈরির মূল উপাদান কি?</a:t>
            </a:r>
          </a:p>
          <a:p>
            <a:r>
              <a:rPr lang="bn-IN" dirty="0" smtClean="0"/>
              <a:t>৩। আদর্শ ইটের ওজন কত?</a:t>
            </a:r>
          </a:p>
          <a:p>
            <a:r>
              <a:rPr lang="bn-IN" dirty="0" smtClean="0"/>
              <a:t>৪। আদর্শ ইটের পরিমাপ কত?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7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552700" y="292100"/>
            <a:ext cx="7416800" cy="2235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7030A0"/>
                </a:solidFill>
              </a:rPr>
              <a:t>বাড়ির কাজ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8300" y="3568700"/>
            <a:ext cx="6972300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ইটের ব্যবহার কোথায় করা হয় তা খাতায় নোট করে নিয়া আসবে।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75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482600" y="0"/>
            <a:ext cx="10947400" cy="51181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/>
              <a:t>সকলকে ধন্যবাদ।</a:t>
            </a:r>
          </a:p>
        </p:txBody>
      </p:sp>
    </p:spTree>
    <p:extLst>
      <p:ext uri="{BB962C8B-B14F-4D97-AF65-F5344CB8AC3E}">
        <p14:creationId xmlns:p14="http://schemas.microsoft.com/office/powerpoint/2010/main" val="305369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17501"/>
            <a:ext cx="10515600" cy="1373188"/>
          </a:xfrm>
        </p:spPr>
        <p:txBody>
          <a:bodyPr/>
          <a:lstStyle/>
          <a:p>
            <a:r>
              <a:rPr lang="bn-IN" dirty="0" smtClean="0"/>
              <a:t>				</a:t>
            </a:r>
            <a:r>
              <a:rPr lang="en-US" dirty="0" smtClean="0"/>
              <a:t>	</a:t>
            </a:r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 smtClean="0"/>
              <a:t>নামঃ  মোঃ আল আমিন</a:t>
            </a:r>
          </a:p>
          <a:p>
            <a:pPr marL="0" indent="0">
              <a:buNone/>
            </a:pPr>
            <a:r>
              <a:rPr lang="bn-IN" dirty="0" smtClean="0"/>
              <a:t>পদবিঃ ট্রেড ইন্সট্রাক্টর </a:t>
            </a:r>
            <a:r>
              <a:rPr lang="en-US" dirty="0" smtClean="0"/>
              <a:t>( </a:t>
            </a:r>
            <a:r>
              <a:rPr lang="bn-IN" dirty="0" smtClean="0"/>
              <a:t>সিভিল</a:t>
            </a:r>
            <a:r>
              <a:rPr lang="en-US" dirty="0" smtClean="0"/>
              <a:t> )</a:t>
            </a:r>
            <a:endParaRPr lang="bn-IN" dirty="0" smtClean="0"/>
          </a:p>
          <a:p>
            <a:pPr marL="0" indent="0">
              <a:buNone/>
            </a:pPr>
            <a:r>
              <a:rPr lang="bn-IN" dirty="0" smtClean="0"/>
              <a:t>প্রতিষ্ঠনের নামঃ কালমেঘা মুসলিম মাধ্যমিক বিদ্যালয়</a:t>
            </a:r>
          </a:p>
          <a:p>
            <a:pPr marL="0" indent="0">
              <a:buNone/>
            </a:pPr>
            <a:r>
              <a:rPr lang="bn-IN" dirty="0" smtClean="0"/>
              <a:t>ঠিকানাঃ কালমেঘা ,পাথরঘাটা</a:t>
            </a:r>
          </a:p>
          <a:p>
            <a:pPr marL="0" indent="0">
              <a:buNone/>
            </a:pPr>
            <a:r>
              <a:rPr lang="bn-IN" dirty="0" smtClean="0"/>
              <a:t>মোবাইল নংঃ ০১৭১৯৪৪৩৮৪৩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48400" y="1690688"/>
            <a:ext cx="5181600" cy="3944554"/>
          </a:xfrm>
        </p:spPr>
        <p:txBody>
          <a:bodyPr>
            <a:normAutofit/>
          </a:bodyPr>
          <a:lstStyle/>
          <a:p>
            <a:r>
              <a:rPr lang="bn-IN" dirty="0" smtClean="0"/>
              <a:t>শ্রেণিঃ</a:t>
            </a:r>
            <a:r>
              <a:rPr lang="en-US" dirty="0" smtClean="0"/>
              <a:t> </a:t>
            </a:r>
            <a:r>
              <a:rPr lang="en-US" dirty="0" err="1" smtClean="0"/>
              <a:t>নবম</a:t>
            </a:r>
            <a:r>
              <a:rPr lang="en-US" dirty="0" smtClean="0"/>
              <a:t> </a:t>
            </a:r>
            <a:r>
              <a:rPr lang="en-US" dirty="0" err="1" smtClean="0"/>
              <a:t>ভোকেশনাল</a:t>
            </a:r>
            <a:endParaRPr lang="en-US" dirty="0" smtClean="0"/>
          </a:p>
          <a:p>
            <a:r>
              <a:rPr lang="en-US" dirty="0" err="1" smtClean="0"/>
              <a:t>সাবজেক্টঃ</a:t>
            </a:r>
            <a:r>
              <a:rPr lang="en-US" dirty="0" smtClean="0"/>
              <a:t> </a:t>
            </a:r>
            <a:r>
              <a:rPr lang="en-US" dirty="0" err="1" smtClean="0"/>
              <a:t>সিভিল</a:t>
            </a:r>
            <a:r>
              <a:rPr lang="en-US" dirty="0" smtClean="0"/>
              <a:t> </a:t>
            </a:r>
            <a:r>
              <a:rPr lang="en-US" dirty="0" err="1" smtClean="0"/>
              <a:t>কন্সট্রাকশন</a:t>
            </a:r>
            <a:endParaRPr lang="en-US" dirty="0" smtClean="0"/>
          </a:p>
          <a:p>
            <a:r>
              <a:rPr lang="en-US" dirty="0" err="1" smtClean="0"/>
              <a:t>সময়ঃ</a:t>
            </a:r>
            <a:r>
              <a:rPr lang="en-US" dirty="0" smtClean="0"/>
              <a:t> ১ </a:t>
            </a:r>
            <a:r>
              <a:rPr lang="en-US" dirty="0" err="1" smtClean="0"/>
              <a:t>ঘন্টা</a:t>
            </a:r>
            <a:endParaRPr lang="en-US" dirty="0" smtClean="0"/>
          </a:p>
          <a:p>
            <a:r>
              <a:rPr lang="en-US" dirty="0" err="1" smtClean="0"/>
              <a:t>তারিখঃ</a:t>
            </a:r>
            <a:r>
              <a:rPr lang="en-US" dirty="0" smtClean="0"/>
              <a:t> ০৬/০৬/২০২১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3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1270438"/>
            <a:ext cx="4686300" cy="4205014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" y="1257300"/>
            <a:ext cx="3870764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182879"/>
            <a:ext cx="4457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নিচের ছবিগুলো কিসের?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1500" y="56261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নতুন তৈরীকৃত ভবন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5626100"/>
            <a:ext cx="3873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ইট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131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25700" y="876300"/>
            <a:ext cx="6908800" cy="3136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আজকের পাঠের বিষয়</a:t>
            </a:r>
            <a:endParaRPr lang="en-US" sz="3600" dirty="0" smtClean="0"/>
          </a:p>
          <a:p>
            <a:pPr algn="ctr"/>
            <a:endParaRPr lang="bn-IN" sz="3600" dirty="0" smtClean="0"/>
          </a:p>
          <a:p>
            <a:pPr algn="ctr"/>
            <a:r>
              <a:rPr lang="bn-IN" dirty="0">
                <a:solidFill>
                  <a:srgbClr val="FF0000"/>
                </a:solidFill>
              </a:rPr>
              <a:t> </a:t>
            </a:r>
            <a:r>
              <a:rPr lang="bn-IN" sz="4400" dirty="0" smtClean="0">
                <a:solidFill>
                  <a:srgbClr val="FF0000"/>
                </a:solidFill>
              </a:rPr>
              <a:t>ইট </a:t>
            </a:r>
            <a:r>
              <a:rPr lang="en-US" sz="4400" dirty="0" smtClean="0">
                <a:solidFill>
                  <a:srgbClr val="FF0000"/>
                </a:solidFill>
              </a:rPr>
              <a:t>( Brick )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0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4800" y="762000"/>
            <a:ext cx="83693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</a:rPr>
              <a:t>এ পাঠ শেষে শিক্ষার্থীরা...</a:t>
            </a:r>
          </a:p>
          <a:p>
            <a:endParaRPr lang="bn-IN" sz="6000" dirty="0" smtClean="0">
              <a:solidFill>
                <a:srgbClr val="FF0000"/>
              </a:solidFill>
            </a:endParaRPr>
          </a:p>
          <a:p>
            <a:endParaRPr lang="bn-IN" dirty="0"/>
          </a:p>
          <a:p>
            <a:r>
              <a:rPr lang="bn-IN" sz="3200" dirty="0" smtClean="0">
                <a:solidFill>
                  <a:srgbClr val="00B0F0"/>
                </a:solidFill>
              </a:rPr>
              <a:t>ইট কি </a:t>
            </a:r>
          </a:p>
          <a:p>
            <a:r>
              <a:rPr lang="bn-IN" sz="3200" dirty="0" smtClean="0">
                <a:solidFill>
                  <a:srgbClr val="00B0F0"/>
                </a:solidFill>
              </a:rPr>
              <a:t>ইটের আকার, পরিমাপ জানতে পারবে।</a:t>
            </a:r>
          </a:p>
          <a:p>
            <a:r>
              <a:rPr lang="bn-IN" sz="3200" dirty="0" smtClean="0">
                <a:solidFill>
                  <a:srgbClr val="00B0F0"/>
                </a:solidFill>
              </a:rPr>
              <a:t>আদর্শ ইটের বৈশিষ্ট্য জানতে পারবে।</a:t>
            </a:r>
          </a:p>
          <a:p>
            <a:r>
              <a:rPr lang="bn-IN" sz="3200" dirty="0" smtClean="0">
                <a:solidFill>
                  <a:srgbClr val="00B0F0"/>
                </a:solidFill>
              </a:rPr>
              <a:t>ইট তৈরির উপাদান জানতে পারবে।</a:t>
            </a:r>
          </a:p>
          <a:p>
            <a:r>
              <a:rPr lang="bn-IN" sz="3200" dirty="0" smtClean="0">
                <a:solidFill>
                  <a:srgbClr val="00B0F0"/>
                </a:solidFill>
              </a:rPr>
              <a:t>ইটের মাঠ পরীক্ষা শিখতে পারবে।</a:t>
            </a:r>
          </a:p>
          <a:p>
            <a:endParaRPr lang="bn-IN" dirty="0" smtClean="0"/>
          </a:p>
        </p:txBody>
      </p:sp>
    </p:spTree>
    <p:extLst>
      <p:ext uri="{BB962C8B-B14F-4D97-AF65-F5344CB8AC3E}">
        <p14:creationId xmlns:p14="http://schemas.microsoft.com/office/powerpoint/2010/main" val="123860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7600" y="0"/>
            <a:ext cx="10134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dirty="0" smtClean="0"/>
              <a:t>বাংলাদেশে ইট একটি বহুল </a:t>
            </a:r>
            <a:r>
              <a:rPr lang="bn-IN" dirty="0" smtClean="0"/>
              <a:t>ব্য</a:t>
            </a:r>
            <a:r>
              <a:rPr lang="bn-IN" dirty="0" smtClean="0"/>
              <a:t>বহৃত </a:t>
            </a:r>
            <a:r>
              <a:rPr lang="bn-IN" dirty="0" smtClean="0"/>
              <a:t>নির্মানসামগ্রী ।একই আকারে আয়াতাকার ব্লকের ছাঁচে কাদামাটি ঢালাই দেয়ার পর রোদে শুকিয়ে এবং আগুনে পুড়িয়ে যে পাথরসদৃশ্য ঘন বস্তু পাওয়া যায় তাকে ইট বলে।</a:t>
            </a:r>
          </a:p>
          <a:p>
            <a:pPr algn="just"/>
            <a:r>
              <a:rPr lang="bn-IN" dirty="0" smtClean="0"/>
              <a:t>যেহেতু ইটগুলো একই আকারে হয়, তাই এগুলো সঠিকভাবে সাজানো যায়, ওজনে হালকা হয় ফলে ইট পাথরের বিকল্প হিসাবে ব্যবহার করা হয়।</a:t>
            </a:r>
          </a:p>
          <a:p>
            <a:pPr algn="just"/>
            <a:endParaRPr lang="bn-IN" dirty="0"/>
          </a:p>
          <a:p>
            <a:pPr algn="just"/>
            <a:r>
              <a:rPr lang="bn-IN" dirty="0" smtClean="0">
                <a:solidFill>
                  <a:srgbClr val="7030A0"/>
                </a:solidFill>
              </a:rPr>
              <a:t>একট আদর্শ ইটের পরিমাপ</a:t>
            </a:r>
          </a:p>
          <a:p>
            <a:pPr algn="just"/>
            <a:endParaRPr lang="bn-IN" dirty="0"/>
          </a:p>
          <a:p>
            <a:pPr algn="just"/>
            <a:r>
              <a:rPr lang="bn-IN" dirty="0" smtClean="0"/>
              <a:t>মসলা ছাড়া =২৪২মিমি*১১৪মিমি*৭০মিমি</a:t>
            </a:r>
          </a:p>
          <a:p>
            <a:pPr algn="just"/>
            <a:r>
              <a:rPr lang="bn-IN" dirty="0" smtClean="0"/>
              <a:t>মসলাসহ=২৫৪মিমি*১৪২মিমি*৭৬মিমি</a:t>
            </a:r>
          </a:p>
          <a:p>
            <a:pPr algn="just"/>
            <a:r>
              <a:rPr lang="bn-IN" dirty="0" smtClean="0"/>
              <a:t>একটি আদর্শ ইটের ওজন=৩.১২৫কেজি</a:t>
            </a:r>
          </a:p>
          <a:p>
            <a:pPr algn="just"/>
            <a:endParaRPr lang="bn-IN" dirty="0"/>
          </a:p>
          <a:p>
            <a:pPr algn="just"/>
            <a:r>
              <a:rPr lang="bn-IN" dirty="0" smtClean="0">
                <a:solidFill>
                  <a:srgbClr val="7030A0"/>
                </a:solidFill>
              </a:rPr>
              <a:t>ইটের উপাদনের পরিমান</a:t>
            </a:r>
          </a:p>
          <a:p>
            <a:pPr algn="just"/>
            <a:endParaRPr lang="bn-IN" dirty="0" smtClean="0">
              <a:solidFill>
                <a:srgbClr val="7030A0"/>
              </a:solidFill>
            </a:endParaRPr>
          </a:p>
          <a:p>
            <a:pPr algn="just"/>
            <a:r>
              <a:rPr lang="bn-IN" dirty="0" smtClean="0"/>
              <a:t>১। এলুমিনা- ২০%-৩০%</a:t>
            </a:r>
          </a:p>
          <a:p>
            <a:pPr algn="just"/>
            <a:r>
              <a:rPr lang="bn-IN" dirty="0" smtClean="0"/>
              <a:t>২। সিলিকা -৫০%-৬০%</a:t>
            </a:r>
          </a:p>
          <a:p>
            <a:pPr algn="just"/>
            <a:r>
              <a:rPr lang="bn-IN" dirty="0" smtClean="0"/>
              <a:t>৩। লাইম ১%-১.৫%</a:t>
            </a:r>
          </a:p>
          <a:p>
            <a:pPr algn="just"/>
            <a:r>
              <a:rPr lang="bn-IN" dirty="0" smtClean="0"/>
              <a:t>৪। আয়রন অক্সাইড -৫%-৬%</a:t>
            </a:r>
          </a:p>
          <a:p>
            <a:pPr algn="just"/>
            <a:r>
              <a:rPr lang="bn-IN" dirty="0" smtClean="0"/>
              <a:t>৫। ম্যাগনেসিয়া -২%-৩%</a:t>
            </a:r>
          </a:p>
          <a:p>
            <a:pPr algn="just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17600" y="500381"/>
            <a:ext cx="524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7030A0"/>
                </a:solidFill>
              </a:rPr>
              <a:t>ইট কি?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9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6900" y="177800"/>
            <a:ext cx="9880600" cy="230832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7030A0"/>
                </a:solidFill>
              </a:rPr>
              <a:t>  প্রথম শ্রেণির ইটের বৈশিষ্য</a:t>
            </a:r>
          </a:p>
          <a:p>
            <a:endParaRPr lang="bn-IN" dirty="0"/>
          </a:p>
          <a:p>
            <a:r>
              <a:rPr lang="bn-IN" dirty="0" smtClean="0"/>
              <a:t>১। ইট সুষম আকৃতির এবং আদর্শ মাপের হবে।</a:t>
            </a:r>
          </a:p>
          <a:p>
            <a:r>
              <a:rPr lang="bn-IN" dirty="0" smtClean="0"/>
              <a:t>২। দুটো ইট পরস্পার আঘাত করলে পরিস্কার শব্দ হবে।</a:t>
            </a:r>
          </a:p>
          <a:p>
            <a:r>
              <a:rPr lang="bn-IN" dirty="0" smtClean="0"/>
              <a:t>৩। ২৪ ঘণ্টা পানিতে ডুবিয়ে রাখলে নিজস্ব ওজনের ২০% এর বেশি পানি শোষন করবে না।</a:t>
            </a:r>
          </a:p>
          <a:p>
            <a:r>
              <a:rPr lang="bn-IN" dirty="0" smtClean="0"/>
              <a:t>৪। নখ দিয়ে আঁচর দিলে আঁচর পরবে না।</a:t>
            </a:r>
          </a:p>
          <a:p>
            <a:r>
              <a:rPr lang="bn-IN" dirty="0" smtClean="0"/>
              <a:t>৫। এই ধরনের ইটের ক্রাশিং স্ট্রেন্থ ১৪০কেজি/সেমি</a:t>
            </a:r>
            <a:r>
              <a:rPr lang="bn-IN" sz="2400" baseline="30000" dirty="0" smtClean="0"/>
              <a:t>২</a:t>
            </a:r>
            <a:r>
              <a:rPr lang="bn-IN" sz="2400" dirty="0" smtClean="0"/>
              <a:t> </a:t>
            </a:r>
            <a:r>
              <a:rPr lang="bn-IN" dirty="0" smtClean="0"/>
              <a:t>এর চেয়ে কম হবে না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25733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73100"/>
            <a:ext cx="8534400" cy="513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7030A0"/>
                </a:solidFill>
              </a:rPr>
              <a:t>জোড়ার কাজ</a:t>
            </a:r>
          </a:p>
          <a:p>
            <a:pPr algn="ctr"/>
            <a:endParaRPr lang="bn-IN" sz="8000" dirty="0"/>
          </a:p>
          <a:p>
            <a:pPr algn="ctr"/>
            <a:r>
              <a:rPr lang="bn-IN" sz="3600" dirty="0" smtClean="0"/>
              <a:t>একটি ইটের পরিমাপ বাস্তবে পরিমাপ করে দেখ।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621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1900" y="571500"/>
            <a:ext cx="96393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</a:rPr>
              <a:t>দলীয়কাজ</a:t>
            </a:r>
          </a:p>
          <a:p>
            <a:pPr algn="ctr"/>
            <a:endParaRPr lang="bn-IN" sz="6000" dirty="0" smtClean="0"/>
          </a:p>
          <a:p>
            <a:pPr algn="ctr"/>
            <a:r>
              <a:rPr lang="bn-IN" sz="3600" dirty="0" smtClean="0"/>
              <a:t>ইট তৈরির ধাপ গুলো উল্লেখ কর।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093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330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Vrinda</vt:lpstr>
      <vt:lpstr>Office Theme</vt:lpstr>
      <vt:lpstr>সকলকে শুভেচ্ছা</vt:lpstr>
      <vt:lpstr>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Windows User</cp:lastModifiedBy>
  <cp:revision>47</cp:revision>
  <dcterms:created xsi:type="dcterms:W3CDTF">2021-06-06T06:09:08Z</dcterms:created>
  <dcterms:modified xsi:type="dcterms:W3CDTF">2021-06-12T06:20:03Z</dcterms:modified>
</cp:coreProperties>
</file>