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0" r:id="rId5"/>
    <p:sldId id="281" r:id="rId6"/>
    <p:sldId id="282" r:id="rId7"/>
    <p:sldId id="283" r:id="rId8"/>
    <p:sldId id="284" r:id="rId9"/>
    <p:sldId id="285" r:id="rId10"/>
    <p:sldId id="286" r:id="rId11"/>
    <p:sldId id="292" r:id="rId12"/>
    <p:sldId id="293" r:id="rId13"/>
    <p:sldId id="287" r:id="rId14"/>
    <p:sldId id="288" r:id="rId15"/>
    <p:sldId id="289" r:id="rId16"/>
    <p:sldId id="290"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15A"/>
    <a:srgbClr val="F7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p:scale>
          <a:sx n="75" d="100"/>
          <a:sy n="75" d="100"/>
        </p:scale>
        <p:origin x="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9143999" cy="5638799"/>
          </a:xfrm>
          <a:prstGeom prst="rect">
            <a:avLst/>
          </a:prstGeom>
        </p:spPr>
      </p:pic>
      <p:sp>
        <p:nvSpPr>
          <p:cNvPr id="9" name="Rectangle 8"/>
          <p:cNvSpPr/>
          <p:nvPr/>
        </p:nvSpPr>
        <p:spPr>
          <a:xfrm>
            <a:off x="2495950" y="838200"/>
            <a:ext cx="4514450" cy="954107"/>
          </a:xfrm>
          <a:prstGeom prst="rect">
            <a:avLst/>
          </a:prstGeom>
        </p:spPr>
        <p:txBody>
          <a:bodyPr wrap="square">
            <a:spAutoFit/>
          </a:bodyPr>
          <a:lstStyle/>
          <a:p>
            <a:pPr algn="ctr"/>
            <a:r>
              <a:rPr lang="as-IN" sz="2800" b="1" dirty="0" smtClean="0">
                <a:solidFill>
                  <a:srgbClr val="FF0000"/>
                </a:solidFill>
              </a:rPr>
              <a:t>অনলাইন ক্লাসে সবাইকে ফুলের শুভেচ্ছা </a:t>
            </a:r>
            <a:endParaRPr lang="as-IN" sz="2800" b="1" dirty="0">
              <a:solidFill>
                <a:srgbClr val="FF0000"/>
              </a:solidFill>
            </a:endParaRPr>
          </a:p>
        </p:txBody>
      </p:sp>
    </p:spTree>
    <p:extLst>
      <p:ext uri="{BB962C8B-B14F-4D97-AF65-F5344CB8AC3E}">
        <p14:creationId xmlns:p14="http://schemas.microsoft.com/office/powerpoint/2010/main" val="38255973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230" y="780300"/>
            <a:ext cx="3060969" cy="1962900"/>
          </a:xfrm>
          <a:prstGeom prst="rect">
            <a:avLst/>
          </a:prstGeom>
        </p:spPr>
      </p:pic>
      <p:sp>
        <p:nvSpPr>
          <p:cNvPr id="7" name="TextBox 6"/>
          <p:cNvSpPr txBox="1"/>
          <p:nvPr/>
        </p:nvSpPr>
        <p:spPr>
          <a:xfrm>
            <a:off x="381000" y="4057471"/>
            <a:ext cx="7467600" cy="1200329"/>
          </a:xfrm>
          <a:prstGeom prst="rect">
            <a:avLst/>
          </a:prstGeom>
          <a:solidFill>
            <a:schemeClr val="bg2">
              <a:lumMod val="50000"/>
            </a:schemeClr>
          </a:solidFill>
          <a:ln>
            <a:solidFill>
              <a:srgbClr val="FF0000"/>
            </a:solidFill>
          </a:ln>
        </p:spPr>
        <p:txBody>
          <a:bodyPr wrap="square" rtlCol="0">
            <a:spAutoFit/>
          </a:bodyPr>
          <a:lstStyle/>
          <a:p>
            <a:pPr algn="just"/>
            <a:r>
              <a:rPr lang="as-IN" dirty="0">
                <a:latin typeface="NikoshBAN" pitchFamily="2" charset="0"/>
                <a:cs typeface="NikoshBAN" pitchFamily="2" charset="0"/>
              </a:rPr>
              <a:t>নয়েজ ক্লিনিং </a:t>
            </a:r>
            <a:r>
              <a:rPr lang="as-IN" b="1" dirty="0">
                <a:latin typeface="NikoshBAN" pitchFamily="2" charset="0"/>
                <a:cs typeface="NikoshBAN" pitchFamily="2" charset="0"/>
              </a:rPr>
              <a:t>হেড </a:t>
            </a:r>
            <a:r>
              <a:rPr lang="as-IN" b="1" dirty="0" smtClean="0">
                <a:latin typeface="NikoshBAN" pitchFamily="2" charset="0"/>
                <a:cs typeface="NikoshBAN" pitchFamily="2" charset="0"/>
              </a:rPr>
              <a:t>ফোনের</a:t>
            </a:r>
            <a:r>
              <a:rPr lang="en-US" b="1" dirty="0" smtClean="0">
                <a:latin typeface="NikoshBAN" pitchFamily="2" charset="0"/>
                <a:cs typeface="NikoshBAN" pitchFamily="2" charset="0"/>
              </a:rPr>
              <a:t> </a:t>
            </a:r>
            <a:r>
              <a:rPr lang="as-IN" dirty="0">
                <a:latin typeface="NikoshBAN" pitchFamily="2" charset="0"/>
                <a:cs typeface="NikoshBAN" pitchFamily="2" charset="0"/>
              </a:rPr>
              <a:t> বিষয়টা হল এটা বাহিরের আওয়াজ আটকিয়ে দিয়ে, আপনার কোন রকম সমস্যা ছাড়াই </a:t>
            </a:r>
            <a:r>
              <a:rPr lang="as-IN" b="1" dirty="0">
                <a:latin typeface="NikoshBAN" pitchFamily="2" charset="0"/>
                <a:cs typeface="NikoshBAN" pitchFamily="2" charset="0"/>
              </a:rPr>
              <a:t>ফোনে</a:t>
            </a:r>
            <a:r>
              <a:rPr lang="as-IN" dirty="0">
                <a:latin typeface="NikoshBAN" pitchFamily="2" charset="0"/>
                <a:cs typeface="NikoshBAN" pitchFamily="2" charset="0"/>
              </a:rPr>
              <a:t> কথা বলতে বা মিউজিক শুনতে সাহায্য করে। এই প্রযুক্তিটিকে প্যাসিভ নয়েজ রিডাকশন বা নয়েজ আইসলেসন বলে।</a:t>
            </a:r>
            <a:endParaRPr lang="en-US" dirty="0">
              <a:latin typeface="NikoshBAN" pitchFamily="2" charset="0"/>
              <a:cs typeface="NikoshBAN" pitchFamily="2" charset="0"/>
            </a:endParaRPr>
          </a:p>
        </p:txBody>
      </p:sp>
      <p:sp>
        <p:nvSpPr>
          <p:cNvPr id="8" name="Oval 7"/>
          <p:cNvSpPr/>
          <p:nvPr/>
        </p:nvSpPr>
        <p:spPr>
          <a:xfrm>
            <a:off x="3276600" y="2895600"/>
            <a:ext cx="2209800" cy="685800"/>
          </a:xfrm>
          <a:prstGeom prst="ellipse">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err="1">
                <a:latin typeface="NikoshBAN" pitchFamily="2" charset="0"/>
                <a:cs typeface="NikoshBAN" pitchFamily="2" charset="0"/>
              </a:rPr>
              <a:t>হেড</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ফোন</a:t>
            </a:r>
            <a:r>
              <a:rPr lang="en-US" sz="2000" b="1" dirty="0">
                <a:latin typeface="NikoshBAN" pitchFamily="2" charset="0"/>
                <a:cs typeface="NikoshBAN" pitchFamily="2" charset="0"/>
              </a:rPr>
              <a:t> </a:t>
            </a:r>
          </a:p>
        </p:txBody>
      </p:sp>
    </p:spTree>
    <p:extLst>
      <p:ext uri="{BB962C8B-B14F-4D97-AF65-F5344CB8AC3E}">
        <p14:creationId xmlns:p14="http://schemas.microsoft.com/office/powerpoint/2010/main" val="259740255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286000" y="762000"/>
            <a:ext cx="4419600" cy="369332"/>
          </a:xfrm>
          <a:prstGeom prst="rect">
            <a:avLst/>
          </a:prstGeom>
          <a:solidFill>
            <a:srgbClr val="C00000"/>
          </a:solidFill>
        </p:spPr>
        <p:txBody>
          <a:bodyPr wrap="square" rtlCol="0">
            <a:spAutoFit/>
          </a:bodyPr>
          <a:lstStyle/>
          <a:p>
            <a:pPr algn="ctr"/>
            <a:r>
              <a:rPr lang="as-IN" b="1" dirty="0">
                <a:solidFill>
                  <a:schemeClr val="bg1"/>
                </a:solidFill>
                <a:latin typeface="NikoshBAN" pitchFamily="2" charset="0"/>
                <a:cs typeface="NikoshBAN" pitchFamily="2" charset="0"/>
              </a:rPr>
              <a:t>মাল্টিমিডিয়া প্রজেক্টর সেট আপ করার </a:t>
            </a:r>
            <a:r>
              <a:rPr lang="en-US" b="1" dirty="0">
                <a:solidFill>
                  <a:schemeClr val="bg1"/>
                </a:solidFill>
                <a:latin typeface="NikoshBAN" pitchFamily="2" charset="0"/>
                <a:cs typeface="NikoshBAN" pitchFamily="2" charset="0"/>
              </a:rPr>
              <a:t> </a:t>
            </a:r>
            <a:r>
              <a:rPr lang="as-IN" b="1" dirty="0" smtClean="0">
                <a:solidFill>
                  <a:schemeClr val="bg1"/>
                </a:solidFill>
                <a:latin typeface="NikoshBAN" pitchFamily="2" charset="0"/>
                <a:cs typeface="NikoshBAN" pitchFamily="2" charset="0"/>
              </a:rPr>
              <a:t>পদ্ধতি</a:t>
            </a:r>
            <a:endParaRPr lang="as-IN" b="1" dirty="0">
              <a:solidFill>
                <a:schemeClr val="bg1"/>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219200"/>
            <a:ext cx="3328446" cy="1447800"/>
          </a:xfrm>
          <a:prstGeom prst="rect">
            <a:avLst/>
          </a:prstGeom>
        </p:spPr>
      </p:pic>
      <p:sp>
        <p:nvSpPr>
          <p:cNvPr id="7" name="TextBox 6"/>
          <p:cNvSpPr txBox="1"/>
          <p:nvPr/>
        </p:nvSpPr>
        <p:spPr>
          <a:xfrm>
            <a:off x="533400" y="1600200"/>
            <a:ext cx="4876800" cy="3416320"/>
          </a:xfrm>
          <a:prstGeom prst="rect">
            <a:avLst/>
          </a:prstGeom>
          <a:noFill/>
        </p:spPr>
        <p:txBody>
          <a:bodyPr wrap="square" rtlCol="0">
            <a:spAutoFit/>
          </a:bodyPr>
          <a:lstStyle/>
          <a:p>
            <a:r>
              <a:rPr lang="as-IN" dirty="0">
                <a:latin typeface="NikoshBAN" pitchFamily="2" charset="0"/>
                <a:cs typeface="NikoshBAN" pitchFamily="2" charset="0"/>
              </a:rPr>
              <a:t>আজ আমরা জানবো কিভারে প্রজেক্টর সেট করতে এবং এর যত্ন নিতে হয়। প্রজেক্টর সেট করতে হলে আপনার যা যা লাগবে একটি ল্যাপটপ বা ডেস্কটপ কম্পিউটার একটি প্রজেক্টর একটি প্রজেক্টর স্ক্রিণ প্রজেক্টরের পাওয়ার কেবল প্রজেক্টরের ভিজিএ কেবল একটি ভোল্টেজ </a:t>
            </a:r>
            <a:r>
              <a:rPr lang="as-IN" dirty="0" smtClean="0">
                <a:latin typeface="NikoshBAN" pitchFamily="2" charset="0"/>
                <a:cs typeface="NikoshBAN" pitchFamily="2" charset="0"/>
              </a:rPr>
              <a:t>ষ্ট্যাবিলাইজার/ইউপিএস</a:t>
            </a:r>
            <a:r>
              <a:rPr lang="en-US" dirty="0" smtClean="0">
                <a:latin typeface="NikoshBAN" pitchFamily="2" charset="0"/>
                <a:cs typeface="NikoshBAN" pitchFamily="2" charset="0"/>
              </a:rPr>
              <a:t> । </a:t>
            </a:r>
          </a:p>
          <a:p>
            <a:r>
              <a:rPr lang="as-IN" dirty="0">
                <a:latin typeface="NikoshBAN" pitchFamily="2" charset="0"/>
                <a:cs typeface="NikoshBAN" pitchFamily="2" charset="0"/>
              </a:rPr>
              <a:t>প্রথমে কম্পিউটার এবং প্রজেক্টরের সাথে সংযোগ করাতে হবে এবং প্রজেক্টরের মেইন পাওয়ার ভোল্টেজ ষ্ট্যাবিলাইজার/ইউপিএস এর সাথে করতে হবে। তারপর উপযুক্ত জায়গায় প্রজেক্টর স্ক্রিণটি স্থাপন করতে হবে। প্রজেক্টর মূলত আপনার মনিটরে যা দেখায় তা ই ফোকাস করে। প্রজেক্টরে দুটো কেবল সংযুক্ত হয়। একটি পাওয়ার কেবল এবং একটি </a:t>
            </a:r>
            <a:r>
              <a:rPr lang="en-US" dirty="0">
                <a:latin typeface="NikoshBAN" pitchFamily="2" charset="0"/>
                <a:cs typeface="NikoshBAN" pitchFamily="2" charset="0"/>
              </a:rPr>
              <a:t>VGA (Video Graphics Array) </a:t>
            </a:r>
            <a:r>
              <a:rPr lang="as-IN" dirty="0">
                <a:latin typeface="NikoshBAN" pitchFamily="2" charset="0"/>
                <a:cs typeface="NikoshBAN" pitchFamily="2" charset="0"/>
              </a:rPr>
              <a:t>কেবল।</a:t>
            </a:r>
            <a:endParaRPr lang="en-US" dirty="0">
              <a:latin typeface="NikoshBAN" pitchFamily="2" charset="0"/>
              <a:cs typeface="NikoshBAN"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048000"/>
            <a:ext cx="2514600" cy="1600199"/>
          </a:xfrm>
          <a:prstGeom prst="rect">
            <a:avLst/>
          </a:prstGeom>
        </p:spPr>
      </p:pic>
    </p:spTree>
    <p:extLst>
      <p:ext uri="{BB962C8B-B14F-4D97-AF65-F5344CB8AC3E}">
        <p14:creationId xmlns:p14="http://schemas.microsoft.com/office/powerpoint/2010/main" val="57473300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4036"/>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371600"/>
            <a:ext cx="3901440" cy="1905000"/>
          </a:xfrm>
          <a:prstGeom prst="rect">
            <a:avLst/>
          </a:prstGeom>
        </p:spPr>
      </p:pic>
      <p:sp>
        <p:nvSpPr>
          <p:cNvPr id="6" name="TextBox 5"/>
          <p:cNvSpPr txBox="1"/>
          <p:nvPr/>
        </p:nvSpPr>
        <p:spPr>
          <a:xfrm>
            <a:off x="152400" y="1377077"/>
            <a:ext cx="4648200" cy="2585323"/>
          </a:xfrm>
          <a:prstGeom prst="rect">
            <a:avLst/>
          </a:prstGeom>
          <a:noFill/>
        </p:spPr>
        <p:txBody>
          <a:bodyPr wrap="square" rtlCol="0">
            <a:spAutoFit/>
          </a:bodyPr>
          <a:lstStyle/>
          <a:p>
            <a:r>
              <a:rPr lang="as-IN" dirty="0">
                <a:latin typeface="NikoshBAN" pitchFamily="2" charset="0"/>
                <a:cs typeface="NikoshBAN" pitchFamily="2" charset="0"/>
              </a:rPr>
              <a:t>এখানে উপরে যে হলুদ পোর্টটি দেখছেন সেটি হল সিডি বা ডিভিডি থেকে আস ভিডিও কেবল। যদি কম্পিউটার বাদে কোন সিডি বা ডিভিডি বা কোন ক্যামেরার সাথে প্রজেক্টরকে সেট করতে চান তাহলে এটি ব্যবহার করবেন। আর নীল যে </a:t>
            </a:r>
            <a:r>
              <a:rPr lang="en-US" dirty="0">
                <a:latin typeface="NikoshBAN" pitchFamily="2" charset="0"/>
                <a:cs typeface="NikoshBAN" pitchFamily="2" charset="0"/>
              </a:rPr>
              <a:t>PC IN </a:t>
            </a:r>
            <a:r>
              <a:rPr lang="as-IN" dirty="0">
                <a:latin typeface="NikoshBAN" pitchFamily="2" charset="0"/>
                <a:cs typeface="NikoshBAN" pitchFamily="2" charset="0"/>
              </a:rPr>
              <a:t>লেখা পোর্টটি দেখছেন সেটি হল </a:t>
            </a:r>
            <a:r>
              <a:rPr lang="en-US" dirty="0">
                <a:latin typeface="NikoshBAN" pitchFamily="2" charset="0"/>
                <a:cs typeface="NikoshBAN" pitchFamily="2" charset="0"/>
              </a:rPr>
              <a:t>VGA (Video Graphics Array) </a:t>
            </a:r>
            <a:r>
              <a:rPr lang="as-IN" dirty="0">
                <a:latin typeface="NikoshBAN" pitchFamily="2" charset="0"/>
                <a:cs typeface="NikoshBAN" pitchFamily="2" charset="0"/>
              </a:rPr>
              <a:t>কেবল। এর সংযোগ কম্পিউটারের </a:t>
            </a:r>
            <a:r>
              <a:rPr lang="en-US" dirty="0">
                <a:latin typeface="NikoshBAN" pitchFamily="2" charset="0"/>
                <a:cs typeface="NikoshBAN" pitchFamily="2" charset="0"/>
              </a:rPr>
              <a:t>CPU (Central Processing Unit) </a:t>
            </a:r>
            <a:r>
              <a:rPr lang="as-IN" dirty="0">
                <a:latin typeface="NikoshBAN" pitchFamily="2" charset="0"/>
                <a:cs typeface="NikoshBAN" pitchFamily="2" charset="0"/>
              </a:rPr>
              <a:t>এর পেছনের </a:t>
            </a:r>
            <a:r>
              <a:rPr lang="en-US" dirty="0">
                <a:latin typeface="NikoshBAN" pitchFamily="2" charset="0"/>
                <a:cs typeface="NikoshBAN" pitchFamily="2" charset="0"/>
              </a:rPr>
              <a:t>VGA </a:t>
            </a:r>
            <a:r>
              <a:rPr lang="as-IN" dirty="0">
                <a:latin typeface="NikoshBAN" pitchFamily="2" charset="0"/>
                <a:cs typeface="NikoshBAN" pitchFamily="2" charset="0"/>
              </a:rPr>
              <a:t>আউটপুট থেকে আসবে। যেখানে আমরা মনিটরের সংযোগ দেই সেখান থেকে।</a:t>
            </a:r>
            <a:endParaRPr lang="en-US" dirty="0">
              <a:latin typeface="NikoshBAN" pitchFamily="2" charset="0"/>
              <a:cs typeface="NikoshBAN" pitchFamily="2" charset="0"/>
            </a:endParaRPr>
          </a:p>
        </p:txBody>
      </p:sp>
      <p:sp>
        <p:nvSpPr>
          <p:cNvPr id="7" name="TextBox 6"/>
          <p:cNvSpPr txBox="1"/>
          <p:nvPr/>
        </p:nvSpPr>
        <p:spPr>
          <a:xfrm>
            <a:off x="1828800" y="759023"/>
            <a:ext cx="4800600" cy="369332"/>
          </a:xfrm>
          <a:prstGeom prst="rect">
            <a:avLst/>
          </a:prstGeom>
          <a:solidFill>
            <a:srgbClr val="C00000"/>
          </a:solidFill>
          <a:ln>
            <a:solidFill>
              <a:schemeClr val="tx1"/>
            </a:solidFill>
          </a:ln>
        </p:spPr>
        <p:txBody>
          <a:bodyPr wrap="square" rtlCol="0">
            <a:spAutoFit/>
          </a:bodyPr>
          <a:lstStyle/>
          <a:p>
            <a:pPr algn="ctr"/>
            <a:r>
              <a:rPr lang="as-IN" dirty="0">
                <a:solidFill>
                  <a:schemeClr val="bg1"/>
                </a:solidFill>
                <a:latin typeface="NikoshBAN" pitchFamily="2" charset="0"/>
                <a:cs typeface="NikoshBAN" pitchFamily="2" charset="0"/>
              </a:rPr>
              <a:t>আসুন আমরা দেখি একটি প্রজেক্টরের পেছনের অংশে কি কি থাকে</a:t>
            </a:r>
            <a:endParaRPr lang="en-US" dirty="0">
              <a:solidFill>
                <a:schemeClr val="bg1"/>
              </a:solidFill>
              <a:latin typeface="NikoshBAN" pitchFamily="2" charset="0"/>
              <a:cs typeface="NikoshBAN" pitchFamily="2" charset="0"/>
            </a:endParaRPr>
          </a:p>
        </p:txBody>
      </p:sp>
      <p:sp>
        <p:nvSpPr>
          <p:cNvPr id="8" name="TextBox 7"/>
          <p:cNvSpPr txBox="1"/>
          <p:nvPr/>
        </p:nvSpPr>
        <p:spPr>
          <a:xfrm>
            <a:off x="152400" y="3932872"/>
            <a:ext cx="6019800" cy="2031325"/>
          </a:xfrm>
          <a:prstGeom prst="rect">
            <a:avLst/>
          </a:prstGeom>
          <a:noFill/>
        </p:spPr>
        <p:txBody>
          <a:bodyPr wrap="square" rtlCol="0">
            <a:spAutoFit/>
          </a:bodyPr>
          <a:lstStyle/>
          <a:p>
            <a:r>
              <a:rPr lang="as-IN" dirty="0">
                <a:latin typeface="NikoshBAN" pitchFamily="2" charset="0"/>
                <a:cs typeface="NikoshBAN" pitchFamily="2" charset="0"/>
              </a:rPr>
              <a:t>আসুন এখন দেখি ভিজিএ কেবল। প্রজেক্টরের সাথে একটি এক্সট্রা </a:t>
            </a:r>
            <a:r>
              <a:rPr lang="en-US" dirty="0">
                <a:latin typeface="NikoshBAN" pitchFamily="2" charset="0"/>
                <a:cs typeface="NikoshBAN" pitchFamily="2" charset="0"/>
              </a:rPr>
              <a:t>VGA </a:t>
            </a:r>
            <a:r>
              <a:rPr lang="as-IN" dirty="0">
                <a:latin typeface="NikoshBAN" pitchFamily="2" charset="0"/>
                <a:cs typeface="NikoshBAN" pitchFamily="2" charset="0"/>
              </a:rPr>
              <a:t>কেবল দেয়া থাকে। এটি দেখতে নীল রং এর এটির দুই দিকে একই দেখতে। যে কোন একদিকে অপরদিকে ব্যবহার করা যাবে। এই ভিজিএ কেবলটির একপ্রান্ত প্রজেক্টরে অপর প্রান্ত ল্যাপটপ বা ডেস্কটপে এবং পাওয়ার ক্যাবল ভোল্টেজ ষ্ট্যাবিলাইজার/ইউপিএস’এ লাগিয়ে প্রজেক্টর চালু করুন। এবার কম্পিউটার ও চালু করুন। প্রজেক্টরে নীল রং এসে থেমে থাকলেও সমস্যা নেই। অপেক্ষা করুন কম্পিউটার বুট করে ডেক্সটপে আসলেই প্রজেক্টরের প্রক্ষেপিত আলোতে তা ফুটে উঠবে।</a:t>
            </a:r>
            <a:endParaRPr lang="en-US" dirty="0">
              <a:latin typeface="NikoshBAN" pitchFamily="2" charset="0"/>
              <a:cs typeface="NikoshBAN"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7699" y="3352800"/>
            <a:ext cx="2356701" cy="1524000"/>
          </a:xfrm>
          <a:prstGeom prst="rect">
            <a:avLst/>
          </a:prstGeom>
        </p:spPr>
      </p:pic>
    </p:spTree>
    <p:extLst>
      <p:ext uri="{BB962C8B-B14F-4D97-AF65-F5344CB8AC3E}">
        <p14:creationId xmlns:p14="http://schemas.microsoft.com/office/powerpoint/2010/main" val="2718096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784048" y="990600"/>
            <a:ext cx="2168952" cy="584775"/>
          </a:xfrm>
          <a:prstGeom prst="rect">
            <a:avLst/>
          </a:prstGeom>
          <a:solidFill>
            <a:srgbClr val="C00000"/>
          </a:solidFill>
          <a:ln>
            <a:solidFill>
              <a:srgbClr val="C00000"/>
            </a:solidFill>
          </a:ln>
        </p:spPr>
        <p:txBody>
          <a:bodyPr wrap="square" rtlCol="0">
            <a:spAutoFit/>
          </a:bodyPr>
          <a:lstStyle/>
          <a:p>
            <a:pPr algn="ctr"/>
            <a:r>
              <a:rPr lang="en-US" sz="3200" u="sng" dirty="0" err="1" smtClean="0">
                <a:solidFill>
                  <a:schemeClr val="bg1"/>
                </a:solidFill>
                <a:latin typeface="NikoshBAN" pitchFamily="2" charset="0"/>
                <a:cs typeface="NikoshBAN" pitchFamily="2" charset="0"/>
              </a:rPr>
              <a:t>দলীয়</a:t>
            </a:r>
            <a:r>
              <a:rPr lang="en-US" sz="3200" u="sng" dirty="0" smtClean="0">
                <a:solidFill>
                  <a:schemeClr val="bg1"/>
                </a:solidFill>
                <a:latin typeface="NikoshBAN" pitchFamily="2" charset="0"/>
                <a:cs typeface="NikoshBAN" pitchFamily="2" charset="0"/>
              </a:rPr>
              <a:t> </a:t>
            </a:r>
            <a:r>
              <a:rPr lang="en-US" sz="3200" u="sng" dirty="0" err="1" smtClean="0">
                <a:solidFill>
                  <a:schemeClr val="bg1"/>
                </a:solidFill>
                <a:latin typeface="NikoshBAN" pitchFamily="2" charset="0"/>
                <a:cs typeface="NikoshBAN" pitchFamily="2" charset="0"/>
              </a:rPr>
              <a:t>কাজ</a:t>
            </a:r>
            <a:r>
              <a:rPr lang="en-US" sz="3200" u="sng" dirty="0" smtClean="0">
                <a:solidFill>
                  <a:schemeClr val="bg1"/>
                </a:solidFill>
                <a:latin typeface="NikoshBAN" pitchFamily="2" charset="0"/>
                <a:cs typeface="NikoshBAN" pitchFamily="2" charset="0"/>
              </a:rPr>
              <a:t> </a:t>
            </a:r>
            <a:endParaRPr lang="en-US" sz="3200" u="sng" dirty="0">
              <a:solidFill>
                <a:schemeClr val="bg1"/>
              </a:solidFill>
              <a:latin typeface="NikoshBAN" pitchFamily="2" charset="0"/>
              <a:cs typeface="NikoshBAN" pitchFamily="2"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706"/>
          <a:stretch/>
        </p:blipFill>
        <p:spPr>
          <a:xfrm>
            <a:off x="609601" y="2057400"/>
            <a:ext cx="4536300" cy="4038600"/>
          </a:xfrm>
          <a:prstGeom prst="rect">
            <a:avLst/>
          </a:prstGeom>
        </p:spPr>
      </p:pic>
      <p:sp>
        <p:nvSpPr>
          <p:cNvPr id="7" name="TextBox 6"/>
          <p:cNvSpPr txBox="1"/>
          <p:nvPr/>
        </p:nvSpPr>
        <p:spPr>
          <a:xfrm>
            <a:off x="5181600" y="3034605"/>
            <a:ext cx="2895600" cy="954107"/>
          </a:xfrm>
          <a:prstGeom prst="rect">
            <a:avLst/>
          </a:prstGeom>
          <a:blipFill>
            <a:blip r:embed="rId4"/>
            <a:tile tx="0" ty="0" sx="100000" sy="100000" flip="none" algn="tl"/>
          </a:blipFill>
        </p:spPr>
        <p:txBody>
          <a:bodyPr wrap="square" rtlCol="0">
            <a:spAutoFit/>
          </a:bodyPr>
          <a:lstStyle/>
          <a:p>
            <a:r>
              <a:rPr lang="as-IN" sz="2800" dirty="0" smtClean="0">
                <a:latin typeface="NikoshBAN" pitchFamily="2" charset="0"/>
                <a:cs typeface="NikoshBAN" pitchFamily="2" charset="0"/>
              </a:rPr>
              <a:t>প্রিন্টার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ইন্সটল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উপস্থাপন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781177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2895600" y="914400"/>
            <a:ext cx="3505200" cy="792162"/>
          </a:xfrm>
          <a:solidFill>
            <a:srgbClr val="C00000"/>
          </a:solidFill>
        </p:spPr>
        <p:txBody>
          <a:bodyPr>
            <a:normAutofit/>
          </a:bodyPr>
          <a:lstStyle/>
          <a:p>
            <a:r>
              <a:rPr lang="en-US" sz="3600" dirty="0" err="1" smtClean="0">
                <a:solidFill>
                  <a:schemeClr val="bg1"/>
                </a:solidFill>
                <a:latin typeface="NikoshBAN" pitchFamily="2" charset="0"/>
                <a:cs typeface="NikoshBAN" pitchFamily="2" charset="0"/>
              </a:rPr>
              <a:t>একক</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কাজ</a:t>
            </a:r>
            <a:r>
              <a:rPr lang="en-US" sz="3600" dirty="0" smtClean="0">
                <a:solidFill>
                  <a:schemeClr val="bg1"/>
                </a:solidFill>
                <a:latin typeface="NikoshBAN" pitchFamily="2" charset="0"/>
                <a:cs typeface="NikoshBAN" pitchFamily="2" charset="0"/>
              </a:rPr>
              <a:t> </a:t>
            </a:r>
            <a:endParaRPr lang="en-US" sz="3600" dirty="0">
              <a:solidFill>
                <a:schemeClr val="bg1"/>
              </a:solidFill>
              <a:latin typeface="NikoshBAN" pitchFamily="2" charset="0"/>
              <a:cs typeface="NikoshBAN" pitchFamily="2" charset="0"/>
            </a:endParaRPr>
          </a:p>
        </p:txBody>
      </p:sp>
      <p:sp>
        <p:nvSpPr>
          <p:cNvPr id="6" name="TextBox 5"/>
          <p:cNvSpPr txBox="1"/>
          <p:nvPr/>
        </p:nvSpPr>
        <p:spPr>
          <a:xfrm>
            <a:off x="1295400" y="1905000"/>
            <a:ext cx="6629400" cy="523220"/>
          </a:xfrm>
          <a:prstGeom prst="rect">
            <a:avLst/>
          </a:prstGeom>
          <a:solidFill>
            <a:schemeClr val="bg2">
              <a:lumMod val="50000"/>
            </a:schemeClr>
          </a:solidFill>
          <a:ln>
            <a:solidFill>
              <a:srgbClr val="C00000"/>
            </a:solidFill>
          </a:ln>
        </p:spPr>
        <p:txBody>
          <a:bodyPr wrap="square" rtlCol="0">
            <a:spAutoFit/>
          </a:bodyPr>
          <a:lstStyle/>
          <a:p>
            <a:pPr algn="ctr"/>
            <a:r>
              <a:rPr lang="en-US" sz="2800" dirty="0" err="1" smtClean="0">
                <a:latin typeface="NikoshBAN" pitchFamily="2" charset="0"/>
                <a:cs typeface="NikoshBAN" pitchFamily="2" charset="0"/>
              </a:rPr>
              <a:t>কয়টি</a:t>
            </a:r>
            <a:r>
              <a:rPr lang="en-US" sz="2800" dirty="0" smtClean="0">
                <a:latin typeface="NikoshBAN" pitchFamily="2" charset="0"/>
                <a:cs typeface="NikoshBAN" pitchFamily="2" charset="0"/>
              </a:rPr>
              <a:t> </a:t>
            </a:r>
            <a:r>
              <a:rPr lang="en-US" sz="2800" dirty="0" err="1">
                <a:latin typeface="NikoshBAN" pitchFamily="2" charset="0"/>
                <a:cs typeface="NikoshBAN" pitchFamily="2" charset="0"/>
              </a:rPr>
              <a:t>আউটপুট</a:t>
            </a:r>
            <a:r>
              <a:rPr lang="en-US" sz="2800" dirty="0">
                <a:latin typeface="NikoshBAN" pitchFamily="2" charset="0"/>
                <a:cs typeface="NikoshBAN" pitchFamily="2" charset="0"/>
              </a:rPr>
              <a:t> </a:t>
            </a:r>
            <a:r>
              <a:rPr lang="en-US" sz="2800" dirty="0" err="1">
                <a:latin typeface="NikoshBAN" pitchFamily="2" charset="0"/>
                <a:cs typeface="NikoshBAN" pitchFamily="2" charset="0"/>
              </a:rPr>
              <a:t>ডিভাইস</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a:t>
            </a:r>
            <a:r>
              <a:rPr lang="en-US" sz="2800" dirty="0" smtClean="0">
                <a:latin typeface="NikoshBAN" pitchFamily="2" charset="0"/>
                <a:cs typeface="NikoshBAN" pitchFamily="2" charset="0"/>
              </a:rPr>
              <a:t> ? </a:t>
            </a:r>
            <a:endParaRPr lang="en-US" sz="2800"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900" y="2819400"/>
            <a:ext cx="4191000" cy="3043654"/>
          </a:xfrm>
          <a:prstGeom prst="rect">
            <a:avLst/>
          </a:prstGeom>
        </p:spPr>
      </p:pic>
    </p:spTree>
    <p:extLst>
      <p:ext uri="{BB962C8B-B14F-4D97-AF65-F5344CB8AC3E}">
        <p14:creationId xmlns:p14="http://schemas.microsoft.com/office/powerpoint/2010/main" val="255269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3048000" y="914400"/>
            <a:ext cx="3200400" cy="762000"/>
          </a:xfrm>
          <a:solidFill>
            <a:srgbClr val="C00000"/>
          </a:solidFill>
          <a:ln>
            <a:solidFill>
              <a:srgbClr val="FF0000"/>
            </a:solidFill>
          </a:ln>
        </p:spPr>
        <p:txBody>
          <a:bodyPr>
            <a:normAutofit/>
          </a:bodyPr>
          <a:lstStyle/>
          <a:p>
            <a:r>
              <a:rPr lang="en-US" sz="3600" dirty="0" err="1" smtClean="0">
                <a:solidFill>
                  <a:schemeClr val="bg1"/>
                </a:solidFill>
                <a:latin typeface="NikoshBAN" pitchFamily="2" charset="0"/>
                <a:cs typeface="NikoshBAN" pitchFamily="2" charset="0"/>
              </a:rPr>
              <a:t>মুল্যায়ন</a:t>
            </a:r>
            <a:r>
              <a:rPr lang="en-US" sz="3600" dirty="0" smtClean="0">
                <a:solidFill>
                  <a:schemeClr val="bg1"/>
                </a:solidFill>
                <a:latin typeface="NikoshBAN" pitchFamily="2" charset="0"/>
                <a:cs typeface="NikoshBAN" pitchFamily="2" charset="0"/>
              </a:rPr>
              <a:t> </a:t>
            </a:r>
            <a:endParaRPr lang="en-US" sz="3600" dirty="0">
              <a:solidFill>
                <a:schemeClr val="bg1"/>
              </a:solidFill>
              <a:latin typeface="NikoshBAN" pitchFamily="2" charset="0"/>
              <a:cs typeface="NikoshBAN" pitchFamily="2" charset="0"/>
            </a:endParaRPr>
          </a:p>
        </p:txBody>
      </p:sp>
      <p:sp>
        <p:nvSpPr>
          <p:cNvPr id="6" name="TextBox 5"/>
          <p:cNvSpPr txBox="1"/>
          <p:nvPr/>
        </p:nvSpPr>
        <p:spPr>
          <a:xfrm>
            <a:off x="762000" y="1981200"/>
            <a:ext cx="7924800" cy="1477328"/>
          </a:xfrm>
          <a:prstGeom prst="rect">
            <a:avLst/>
          </a:prstGeom>
          <a:solidFill>
            <a:schemeClr val="bg2">
              <a:lumMod val="50000"/>
            </a:schemeClr>
          </a:solidFill>
          <a:ln>
            <a:solidFill>
              <a:srgbClr val="C00000"/>
            </a:solidFill>
          </a:ln>
        </p:spPr>
        <p:txBody>
          <a:bodyPr wrap="square" rtlCol="0">
            <a:spAutoFit/>
          </a:bodyPr>
          <a:lstStyle/>
          <a:p>
            <a:r>
              <a:rPr lang="en-US" sz="2400" dirty="0" smtClean="0">
                <a:latin typeface="NikoshBAN" pitchFamily="2" charset="0"/>
                <a:cs typeface="NikoshBAN" pitchFamily="2" charset="0"/>
              </a:rPr>
              <a:t>১. </a:t>
            </a:r>
            <a:r>
              <a:rPr lang="en-US" sz="2400" dirty="0" err="1" smtClean="0">
                <a:latin typeface="NikoshBAN" pitchFamily="2" charset="0"/>
                <a:cs typeface="NikoshBAN" pitchFamily="2" charset="0"/>
              </a:rPr>
              <a:t>কোন</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প্রিন্টার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দিয়ে</a:t>
            </a:r>
            <a:r>
              <a:rPr lang="en-US" sz="2400" dirty="0" smtClean="0">
                <a:latin typeface="NikoshBAN" pitchFamily="2" charset="0"/>
                <a:cs typeface="NikoshBAN" pitchFamily="2" charset="0"/>
              </a:rPr>
              <a:t> </a:t>
            </a:r>
            <a:r>
              <a:rPr lang="as-IN" sz="2400" dirty="0">
                <a:latin typeface="NikoshBAN" pitchFamily="2" charset="0"/>
                <a:cs typeface="NikoshBAN" pitchFamily="2" charset="0"/>
              </a:rPr>
              <a:t>কাগজপত্রাদি, দলিলাদি প্রিন্ট করা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p>
          <a:p>
            <a:r>
              <a:rPr lang="en-US" sz="2400" dirty="0" smtClean="0">
                <a:latin typeface="NikoshBAN" pitchFamily="2" charset="0"/>
                <a:cs typeface="NikoshBAN" pitchFamily="2" charset="0"/>
              </a:rPr>
              <a:t>২. </a:t>
            </a:r>
            <a:r>
              <a:rPr lang="en-US" sz="2400" dirty="0" err="1" smtClean="0">
                <a:latin typeface="NikoshBAN" pitchFamily="2" charset="0"/>
                <a:cs typeface="NikoshBAN" pitchFamily="2" charset="0"/>
              </a:rPr>
              <a:t>কোন</a:t>
            </a:r>
            <a:r>
              <a:rPr lang="en-US" sz="2400" dirty="0" smtClean="0">
                <a:latin typeface="NikoshBAN" pitchFamily="2" charset="0"/>
                <a:cs typeface="NikoshBAN" pitchFamily="2" charset="0"/>
              </a:rPr>
              <a:t> </a:t>
            </a:r>
            <a:r>
              <a:rPr lang="as-IN" sz="2400" dirty="0">
                <a:latin typeface="NikoshBAN" pitchFamily="2" charset="0"/>
                <a:cs typeface="NikoshBAN" pitchFamily="2" charset="0"/>
              </a:rPr>
              <a:t>প্রিন্টার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p>
          <a:p>
            <a:r>
              <a:rPr lang="en-US" sz="2400" dirty="0" smtClean="0">
                <a:latin typeface="NikoshBAN" pitchFamily="2" charset="0"/>
                <a:cs typeface="NikoshBAN" pitchFamily="2" charset="0"/>
              </a:rPr>
              <a:t>৩. </a:t>
            </a:r>
            <a:r>
              <a:rPr lang="as-IN" sz="2400" dirty="0" smtClean="0">
                <a:latin typeface="NikoshBAN" pitchFamily="2" charset="0"/>
                <a:cs typeface="NikoshBAN" pitchFamily="2" charset="0"/>
              </a:rPr>
              <a:t>টেলিভিশনের </a:t>
            </a:r>
            <a:r>
              <a:rPr lang="as-IN" sz="2400" dirty="0">
                <a:latin typeface="NikoshBAN" pitchFamily="2" charset="0"/>
                <a:cs typeface="NikoshBAN" pitchFamily="2" charset="0"/>
              </a:rPr>
              <a:t>মতো বড় আকৃতির </a:t>
            </a:r>
            <a:r>
              <a:rPr lang="as-IN" sz="2400" dirty="0" smtClean="0">
                <a:latin typeface="NikoshBAN" pitchFamily="2" charset="0"/>
                <a:cs typeface="NikoshBAN" pitchFamily="2" charset="0"/>
              </a:rPr>
              <a:t>যন্ত্রকে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বলে</a:t>
            </a:r>
            <a:r>
              <a:rPr lang="en-US" sz="2400" dirty="0" smtClean="0">
                <a:latin typeface="NikoshBAN" pitchFamily="2" charset="0"/>
                <a:cs typeface="NikoshBAN" pitchFamily="2" charset="0"/>
              </a:rPr>
              <a:t> ? </a:t>
            </a:r>
          </a:p>
          <a:p>
            <a:endParaRPr lang="en-US" dirty="0" smtClean="0">
              <a:latin typeface="NikoshBAN" pitchFamily="2" charset="0"/>
              <a:cs typeface="NikoshBAN" pitchFamily="2" charset="0"/>
            </a:endParaRPr>
          </a:p>
        </p:txBody>
      </p:sp>
    </p:spTree>
    <p:extLst>
      <p:ext uri="{BB962C8B-B14F-4D97-AF65-F5344CB8AC3E}">
        <p14:creationId xmlns:p14="http://schemas.microsoft.com/office/powerpoint/2010/main" val="1084628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495800" y="914400"/>
            <a:ext cx="4191000" cy="838200"/>
          </a:xfrm>
          <a:solidFill>
            <a:srgbClr val="C00000"/>
          </a:solidFill>
        </p:spPr>
        <p:txBody>
          <a:bodyPr>
            <a:normAutofit fontScale="90000"/>
          </a:bodyPr>
          <a:lstStyle/>
          <a:p>
            <a:r>
              <a:rPr lang="en-US" dirty="0" smtClean="0">
                <a:solidFill>
                  <a:srgbClr val="FF0000"/>
                </a:solidFill>
                <a:latin typeface="NikoshBAN" pitchFamily="2" charset="0"/>
                <a:cs typeface="NikoshBAN" pitchFamily="2" charset="0"/>
              </a:rPr>
              <a:t/>
            </a:r>
            <a:br>
              <a:rPr lang="en-US" dirty="0" smtClean="0">
                <a:solidFill>
                  <a:srgbClr val="FF0000"/>
                </a:solidFill>
                <a:latin typeface="NikoshBAN" pitchFamily="2" charset="0"/>
                <a:cs typeface="NikoshBAN" pitchFamily="2" charset="0"/>
              </a:rPr>
            </a:br>
            <a:r>
              <a:rPr lang="en-US" sz="4000" dirty="0" err="1" smtClean="0">
                <a:solidFill>
                  <a:schemeClr val="bg1"/>
                </a:solidFill>
                <a:latin typeface="NikoshBAN" pitchFamily="2" charset="0"/>
                <a:cs typeface="NikoshBAN" pitchFamily="2" charset="0"/>
              </a:rPr>
              <a:t>বাড়ির</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কাজঃ</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752600"/>
            <a:ext cx="3886200" cy="3810000"/>
          </a:xfrm>
          <a:prstGeom prst="rect">
            <a:avLst/>
          </a:prstGeom>
        </p:spPr>
      </p:pic>
      <p:sp>
        <p:nvSpPr>
          <p:cNvPr id="7" name="TextBox 6"/>
          <p:cNvSpPr txBox="1"/>
          <p:nvPr/>
        </p:nvSpPr>
        <p:spPr>
          <a:xfrm>
            <a:off x="4495800" y="2971800"/>
            <a:ext cx="4267200" cy="1384995"/>
          </a:xfrm>
          <a:prstGeom prst="rect">
            <a:avLst/>
          </a:prstGeom>
          <a:solidFill>
            <a:schemeClr val="bg2">
              <a:lumMod val="50000"/>
            </a:schemeClr>
          </a:solidFill>
          <a:ln>
            <a:solidFill>
              <a:srgbClr val="C00000"/>
            </a:solidFill>
          </a:ln>
        </p:spPr>
        <p:txBody>
          <a:bodyPr wrap="square" rtlCol="0">
            <a:spAutoFit/>
          </a:bodyPr>
          <a:lstStyle/>
          <a:p>
            <a:r>
              <a:rPr lang="en-US" sz="2800" dirty="0" err="1" smtClean="0">
                <a:latin typeface="NikoshBAN" pitchFamily="2" charset="0"/>
                <a:cs typeface="NikoshBAN" pitchFamily="2" charset="0"/>
              </a:rPr>
              <a:t>প্রোজেক্টর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ব্যবহার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সুবিধা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a:t>
            </a:r>
            <a:r>
              <a:rPr lang="en-US" sz="2800" dirty="0" smtClean="0">
                <a:latin typeface="NikoshBAN" pitchFamily="2" charset="0"/>
                <a:cs typeface="NikoshBAN" pitchFamily="2" charset="0"/>
              </a:rPr>
              <a:t> । </a:t>
            </a:r>
            <a:endParaRPr lang="en-US" sz="2800" dirty="0"/>
          </a:p>
        </p:txBody>
      </p:sp>
    </p:spTree>
    <p:extLst>
      <p:ext uri="{BB962C8B-B14F-4D97-AF65-F5344CB8AC3E}">
        <p14:creationId xmlns:p14="http://schemas.microsoft.com/office/powerpoint/2010/main" val="175741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477000"/>
          </a:xfrm>
          <a:prstGeom prst="rect">
            <a:avLst/>
          </a:prstGeom>
        </p:spPr>
      </p:pic>
      <p:sp>
        <p:nvSpPr>
          <p:cNvPr id="5" name="Rectangle 4"/>
          <p:cNvSpPr/>
          <p:nvPr/>
        </p:nvSpPr>
        <p:spPr>
          <a:xfrm>
            <a:off x="3124200" y="3111668"/>
            <a:ext cx="3090911" cy="1107996"/>
          </a:xfrm>
          <a:prstGeom prst="rect">
            <a:avLst/>
          </a:prstGeom>
        </p:spPr>
        <p:txBody>
          <a:bodyPr wrap="none">
            <a:spAutoFit/>
          </a:bodyPr>
          <a:lstStyle/>
          <a:p>
            <a:r>
              <a:rPr lang="as-IN" sz="6600" b="1" dirty="0">
                <a:solidFill>
                  <a:srgbClr val="C00000"/>
                </a:solidFill>
              </a:rPr>
              <a:t>ধন্যবাদ</a:t>
            </a:r>
            <a:endParaRPr lang="en-US" sz="6600" b="1" dirty="0">
              <a:solidFill>
                <a:srgbClr val="C00000"/>
              </a:solidFill>
            </a:endParaRPr>
          </a:p>
        </p:txBody>
      </p:sp>
    </p:spTree>
    <p:extLst>
      <p:ext uri="{BB962C8B-B14F-4D97-AF65-F5344CB8AC3E}">
        <p14:creationId xmlns:p14="http://schemas.microsoft.com/office/powerpoint/2010/main" val="40764569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144000" cy="6858000"/>
          </a:xfrm>
          <a:prstGeom prst="rect">
            <a:avLst/>
          </a:prstGeom>
        </p:spPr>
      </p:pic>
      <p:sp>
        <p:nvSpPr>
          <p:cNvPr id="7" name="Title 1"/>
          <p:cNvSpPr>
            <a:spLocks noGrp="1"/>
          </p:cNvSpPr>
          <p:nvPr>
            <p:ph type="title"/>
          </p:nvPr>
        </p:nvSpPr>
        <p:spPr>
          <a:xfrm>
            <a:off x="76200" y="1143000"/>
            <a:ext cx="5181600" cy="2438400"/>
          </a:xfrm>
          <a:noFill/>
          <a:ln>
            <a:solidFill>
              <a:srgbClr val="C00000"/>
            </a:solidFill>
          </a:ln>
        </p:spPr>
        <p:txBody>
          <a:bodyPr>
            <a:normAutofit fontScale="90000"/>
          </a:bodyPr>
          <a:lstStyle/>
          <a:p>
            <a:r>
              <a:rPr lang="en-US" sz="5400" u="sng" dirty="0" smtClean="0">
                <a:latin typeface="NikoshBAN" pitchFamily="2" charset="0"/>
                <a:cs typeface="NikoshBAN" pitchFamily="2" charset="0"/>
              </a:rPr>
              <a:t/>
            </a:r>
            <a:br>
              <a:rPr lang="en-US" sz="5400" u="sng" dirty="0" smtClean="0">
                <a:latin typeface="NikoshBAN" pitchFamily="2" charset="0"/>
                <a:cs typeface="NikoshBAN" pitchFamily="2" charset="0"/>
              </a:rPr>
            </a:br>
            <a:r>
              <a:rPr lang="en-US" sz="5400" u="sng" dirty="0">
                <a:latin typeface="NikoshBAN" pitchFamily="2" charset="0"/>
                <a:cs typeface="NikoshBAN" pitchFamily="2" charset="0"/>
              </a:rPr>
              <a:t/>
            </a:r>
            <a:br>
              <a:rPr lang="en-US" sz="5400" u="sng" dirty="0">
                <a:latin typeface="NikoshBAN" pitchFamily="2" charset="0"/>
                <a:cs typeface="NikoshBAN" pitchFamily="2" charset="0"/>
              </a:rPr>
            </a:br>
            <a:r>
              <a:rPr lang="en-US" sz="3600" u="sng" dirty="0" err="1" smtClean="0">
                <a:solidFill>
                  <a:srgbClr val="C00000"/>
                </a:solidFill>
                <a:latin typeface="NikoshBAN"/>
                <a:cs typeface="NikoshBAN" pitchFamily="2" charset="0"/>
              </a:rPr>
              <a:t>শিক্ষক</a:t>
            </a:r>
            <a:r>
              <a:rPr lang="en-US" sz="3600" u="sng" dirty="0" smtClean="0">
                <a:solidFill>
                  <a:srgbClr val="C00000"/>
                </a:solidFill>
                <a:latin typeface="NikoshBAN"/>
                <a:cs typeface="NikoshBAN" pitchFamily="2" charset="0"/>
              </a:rPr>
              <a:t> </a:t>
            </a:r>
            <a:r>
              <a:rPr lang="en-US" sz="3600" u="sng" dirty="0" err="1" smtClean="0">
                <a:solidFill>
                  <a:srgbClr val="C00000"/>
                </a:solidFill>
                <a:latin typeface="NikoshBAN"/>
                <a:cs typeface="NikoshBAN" pitchFamily="2" charset="0"/>
              </a:rPr>
              <a:t>পরিচিতি</a:t>
            </a:r>
            <a:r>
              <a:rPr lang="en-US" sz="5400" dirty="0" smtClean="0">
                <a:latin typeface="NikoshBAN"/>
                <a:cs typeface="NikoshBAN" pitchFamily="2" charset="0"/>
              </a:rPr>
              <a:t/>
            </a:r>
            <a:br>
              <a:rPr lang="en-US" sz="5400" dirty="0" smtClean="0">
                <a:latin typeface="NikoshBAN"/>
                <a:cs typeface="NikoshBAN" pitchFamily="2" charset="0"/>
              </a:rPr>
            </a:br>
            <a:r>
              <a:rPr lang="en-US" sz="2000" dirty="0" smtClean="0">
                <a:latin typeface="NikoshBAN"/>
                <a:cs typeface="NikoshBAN" pitchFamily="2" charset="0"/>
              </a:rPr>
              <a:t>  </a:t>
            </a:r>
            <a:r>
              <a:rPr lang="en-US" sz="2000" dirty="0" err="1" smtClean="0">
                <a:latin typeface="NikoshBAN"/>
                <a:cs typeface="NikoshBAN" pitchFamily="2" charset="0"/>
              </a:rPr>
              <a:t>মোঃ</a:t>
            </a:r>
            <a:r>
              <a:rPr lang="en-US" sz="2000" dirty="0" smtClean="0">
                <a:latin typeface="NikoshBAN"/>
                <a:cs typeface="NikoshBAN" pitchFamily="2" charset="0"/>
              </a:rPr>
              <a:t> </a:t>
            </a:r>
            <a:r>
              <a:rPr lang="en-US" sz="2000" dirty="0" err="1" smtClean="0">
                <a:latin typeface="NikoshBAN"/>
                <a:cs typeface="NikoshBAN" pitchFamily="2" charset="0"/>
              </a:rPr>
              <a:t>ইনজাল</a:t>
            </a:r>
            <a:r>
              <a:rPr lang="en-US" sz="2000" dirty="0" smtClean="0">
                <a:latin typeface="NikoshBAN"/>
                <a:cs typeface="NikoshBAN" pitchFamily="2" charset="0"/>
              </a:rPr>
              <a:t> </a:t>
            </a:r>
            <a:r>
              <a:rPr lang="en-US" sz="2000" dirty="0" err="1" smtClean="0">
                <a:latin typeface="NikoshBAN"/>
                <a:cs typeface="NikoshBAN" pitchFamily="2" charset="0"/>
              </a:rPr>
              <a:t>হোসেন</a:t>
            </a:r>
            <a:r>
              <a:rPr lang="en-US" sz="2000" dirty="0" smtClean="0">
                <a:latin typeface="NikoshBAN"/>
                <a:cs typeface="NikoshBAN" pitchFamily="2" charset="0"/>
              </a:rPr>
              <a:t> </a:t>
            </a:r>
            <a:br>
              <a:rPr lang="en-US" sz="2000" dirty="0" smtClean="0">
                <a:latin typeface="NikoshBAN"/>
                <a:cs typeface="NikoshBAN" pitchFamily="2" charset="0"/>
              </a:rPr>
            </a:br>
            <a:r>
              <a:rPr lang="en-US" sz="2000" dirty="0" smtClean="0">
                <a:latin typeface="NikoshBAN"/>
                <a:cs typeface="NikoshBAN" pitchFamily="2" charset="0"/>
              </a:rPr>
              <a:t>  </a:t>
            </a:r>
            <a:r>
              <a:rPr lang="en-US" sz="2000" dirty="0" err="1" smtClean="0">
                <a:latin typeface="NikoshBAN"/>
                <a:cs typeface="NikoshBAN" pitchFamily="2" charset="0"/>
              </a:rPr>
              <a:t>ট্রেড</a:t>
            </a:r>
            <a:r>
              <a:rPr lang="en-US" sz="2000" dirty="0" smtClean="0">
                <a:latin typeface="NikoshBAN"/>
                <a:cs typeface="NikoshBAN" pitchFamily="2" charset="0"/>
              </a:rPr>
              <a:t> </a:t>
            </a:r>
            <a:r>
              <a:rPr lang="en-US" sz="2000" dirty="0" err="1" smtClean="0">
                <a:latin typeface="NikoshBAN"/>
                <a:cs typeface="NikoshBAN" pitchFamily="2" charset="0"/>
              </a:rPr>
              <a:t>ইন্সট্রাক্টর</a:t>
            </a:r>
            <a:r>
              <a:rPr lang="en-US" sz="2000" dirty="0" smtClean="0">
                <a:latin typeface="NikoshBAN"/>
                <a:cs typeface="NikoshBAN" pitchFamily="2" charset="0"/>
              </a:rPr>
              <a:t> </a:t>
            </a:r>
            <a:br>
              <a:rPr lang="en-US" sz="2000" dirty="0" smtClean="0">
                <a:latin typeface="NikoshBAN"/>
                <a:cs typeface="NikoshBAN" pitchFamily="2" charset="0"/>
              </a:rPr>
            </a:br>
            <a:r>
              <a:rPr lang="en-US" sz="2000" dirty="0" err="1" smtClean="0">
                <a:latin typeface="NikoshBAN"/>
                <a:cs typeface="NikoshBAN" pitchFamily="2" charset="0"/>
              </a:rPr>
              <a:t>আব্দুল</a:t>
            </a:r>
            <a:r>
              <a:rPr lang="en-US" sz="2000" dirty="0" smtClean="0">
                <a:latin typeface="NikoshBAN"/>
                <a:cs typeface="NikoshBAN" pitchFamily="2" charset="0"/>
              </a:rPr>
              <a:t> </a:t>
            </a:r>
            <a:r>
              <a:rPr lang="en-US" sz="2000" dirty="0" err="1" smtClean="0">
                <a:latin typeface="NikoshBAN"/>
                <a:cs typeface="NikoshBAN" pitchFamily="2" charset="0"/>
              </a:rPr>
              <a:t>ওয়াদুদ</a:t>
            </a:r>
            <a:r>
              <a:rPr lang="en-US" sz="2000" dirty="0" smtClean="0">
                <a:latin typeface="NikoshBAN"/>
                <a:cs typeface="NikoshBAN" pitchFamily="2" charset="0"/>
              </a:rPr>
              <a:t> </a:t>
            </a:r>
            <a:r>
              <a:rPr lang="en-US" sz="2000" dirty="0" err="1" smtClean="0">
                <a:latin typeface="NikoshBAN"/>
                <a:cs typeface="NikoshBAN" pitchFamily="2" charset="0"/>
              </a:rPr>
              <a:t>মাধ্যমিক</a:t>
            </a:r>
            <a:r>
              <a:rPr lang="en-US" sz="2000" dirty="0" smtClean="0">
                <a:latin typeface="NikoshBAN"/>
                <a:cs typeface="NikoshBAN" pitchFamily="2" charset="0"/>
              </a:rPr>
              <a:t> </a:t>
            </a:r>
            <a:r>
              <a:rPr lang="en-US" sz="2000" dirty="0" err="1" smtClean="0">
                <a:latin typeface="NikoshBAN"/>
                <a:cs typeface="NikoshBAN" pitchFamily="2" charset="0"/>
              </a:rPr>
              <a:t>কারিগরি</a:t>
            </a:r>
            <a:r>
              <a:rPr lang="en-US" sz="2000" dirty="0" smtClean="0">
                <a:latin typeface="NikoshBAN"/>
                <a:cs typeface="NikoshBAN" pitchFamily="2" charset="0"/>
              </a:rPr>
              <a:t> ও </a:t>
            </a:r>
            <a:r>
              <a:rPr lang="en-US" sz="2000" dirty="0" err="1" smtClean="0">
                <a:latin typeface="NikoshBAN"/>
                <a:cs typeface="NikoshBAN" pitchFamily="2" charset="0"/>
              </a:rPr>
              <a:t>ভোকেশনাল</a:t>
            </a:r>
            <a:r>
              <a:rPr lang="en-US" sz="2000" dirty="0" smtClean="0">
                <a:latin typeface="NikoshBAN"/>
                <a:cs typeface="NikoshBAN" pitchFamily="2" charset="0"/>
              </a:rPr>
              <a:t> </a:t>
            </a:r>
            <a:r>
              <a:rPr lang="en-US" sz="2000" dirty="0" err="1" smtClean="0">
                <a:latin typeface="NikoshBAN"/>
                <a:cs typeface="NikoshBAN" pitchFamily="2" charset="0"/>
              </a:rPr>
              <a:t>ইন্সটিটিউট</a:t>
            </a:r>
            <a:r>
              <a:rPr lang="en-US" sz="2000" dirty="0" smtClean="0">
                <a:latin typeface="NikoshBAN"/>
                <a:cs typeface="NikoshBAN" pitchFamily="2" charset="0"/>
              </a:rPr>
              <a:t> </a:t>
            </a:r>
            <a:br>
              <a:rPr lang="en-US" sz="2000" dirty="0" smtClean="0">
                <a:latin typeface="NikoshBAN"/>
                <a:cs typeface="NikoshBAN" pitchFamily="2" charset="0"/>
              </a:rPr>
            </a:br>
            <a:r>
              <a:rPr lang="en-US" sz="2000" dirty="0" err="1" smtClean="0">
                <a:latin typeface="NikoshBAN"/>
                <a:cs typeface="NikoshBAN" pitchFamily="2" charset="0"/>
              </a:rPr>
              <a:t>গোসাইবাড়ি,ধুনট</a:t>
            </a:r>
            <a:r>
              <a:rPr lang="en-US" sz="2000" dirty="0" smtClean="0">
                <a:latin typeface="NikoshBAN"/>
                <a:cs typeface="NikoshBAN" pitchFamily="2" charset="0"/>
              </a:rPr>
              <a:t>, </a:t>
            </a:r>
            <a:r>
              <a:rPr lang="en-US" sz="2000" dirty="0" err="1" smtClean="0">
                <a:latin typeface="NikoshBAN"/>
                <a:cs typeface="NikoshBAN" pitchFamily="2" charset="0"/>
              </a:rPr>
              <a:t>বগুড়া</a:t>
            </a:r>
            <a:r>
              <a:rPr lang="en-US" sz="2000" dirty="0" smtClean="0">
                <a:latin typeface="NikoshBAN"/>
                <a:cs typeface="NikoshBAN" pitchFamily="2" charset="0"/>
              </a:rPr>
              <a:t> ।  </a:t>
            </a:r>
            <a:r>
              <a:rPr lang="en-US" sz="2200" dirty="0" smtClean="0">
                <a:latin typeface="NikoshBAN" pitchFamily="2" charset="0"/>
                <a:cs typeface="NikoshBAN" pitchFamily="2" charset="0"/>
              </a:rPr>
              <a:t/>
            </a:r>
            <a:br>
              <a:rPr lang="en-US" sz="2200" dirty="0" smtClean="0">
                <a:latin typeface="NikoshBAN" pitchFamily="2" charset="0"/>
                <a:cs typeface="NikoshBAN" pitchFamily="2" charset="0"/>
              </a:rPr>
            </a:br>
            <a:r>
              <a:rPr lang="en-US" sz="6000" dirty="0" smtClean="0">
                <a:cs typeface="NikoshBAN" pitchFamily="2" charset="0"/>
              </a:rPr>
              <a:t/>
            </a:r>
            <a:br>
              <a:rPr lang="en-US" sz="6000" dirty="0" smtClean="0">
                <a:cs typeface="NikoshBAN" pitchFamily="2" charset="0"/>
              </a:rPr>
            </a:br>
            <a:r>
              <a:rPr lang="en-US"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sp>
        <p:nvSpPr>
          <p:cNvPr id="9" name="TextBox 8"/>
          <p:cNvSpPr txBox="1"/>
          <p:nvPr/>
        </p:nvSpPr>
        <p:spPr>
          <a:xfrm>
            <a:off x="3505200" y="4114800"/>
            <a:ext cx="3733800" cy="1477328"/>
          </a:xfrm>
          <a:prstGeom prst="rect">
            <a:avLst/>
          </a:prstGeom>
          <a:noFill/>
          <a:ln>
            <a:solidFill>
              <a:srgbClr val="C00000"/>
            </a:solidFill>
          </a:ln>
        </p:spPr>
        <p:txBody>
          <a:bodyPr wrap="square" rtlCol="0">
            <a:spAutoFit/>
          </a:bodyPr>
          <a:lstStyle/>
          <a:p>
            <a:r>
              <a:rPr lang="en-US" dirty="0" err="1">
                <a:latin typeface="NikoshBAN" pitchFamily="2" charset="0"/>
                <a:cs typeface="NikoshBAN" pitchFamily="2" charset="0"/>
              </a:rPr>
              <a:t>শ্রেনিঃ</a:t>
            </a:r>
            <a:r>
              <a:rPr lang="en-US" dirty="0">
                <a:latin typeface="NikoshBAN" pitchFamily="2" charset="0"/>
                <a:cs typeface="NikoshBAN" pitchFamily="2" charset="0"/>
              </a:rPr>
              <a:t> ৯ম </a:t>
            </a:r>
          </a:p>
          <a:p>
            <a:r>
              <a:rPr lang="en-US" dirty="0" err="1">
                <a:latin typeface="NikoshBAN" pitchFamily="2" charset="0"/>
                <a:cs typeface="NikoshBAN" pitchFamily="2" charset="0"/>
              </a:rPr>
              <a:t>বিষয়ঃ</a:t>
            </a:r>
            <a:r>
              <a:rPr lang="en-US" dirty="0">
                <a:latin typeface="NikoshBAN" pitchFamily="2" charset="0"/>
                <a:cs typeface="NikoshBAN" pitchFamily="2" charset="0"/>
              </a:rPr>
              <a:t> </a:t>
            </a:r>
            <a:r>
              <a:rPr lang="en-US" dirty="0" err="1">
                <a:latin typeface="NikoshBAN" pitchFamily="2" charset="0"/>
                <a:cs typeface="NikoshBAN" pitchFamily="2" charset="0"/>
              </a:rPr>
              <a:t>কম্পিউটার</a:t>
            </a:r>
            <a:r>
              <a:rPr lang="en-US" dirty="0">
                <a:latin typeface="NikoshBAN" pitchFamily="2" charset="0"/>
                <a:cs typeface="NikoshBAN" pitchFamily="2" charset="0"/>
              </a:rPr>
              <a:t> </a:t>
            </a:r>
            <a:r>
              <a:rPr lang="en-US" dirty="0" err="1">
                <a:latin typeface="NikoshBAN" pitchFamily="2" charset="0"/>
                <a:cs typeface="NikoshBAN" pitchFamily="2" charset="0"/>
              </a:rPr>
              <a:t>অ্যাপ্লিকেশন</a:t>
            </a:r>
            <a:r>
              <a:rPr lang="en-US" dirty="0">
                <a:latin typeface="NikoshBAN" pitchFamily="2" charset="0"/>
                <a:cs typeface="NikoshBAN" pitchFamily="2" charset="0"/>
              </a:rPr>
              <a:t> </a:t>
            </a:r>
            <a:r>
              <a:rPr lang="en-US" dirty="0" smtClean="0">
                <a:latin typeface="NikoshBAN" pitchFamily="2" charset="0"/>
                <a:cs typeface="NikoshBAN" pitchFamily="2" charset="0"/>
              </a:rPr>
              <a:t>- ১ </a:t>
            </a:r>
            <a:endParaRPr lang="en-US" dirty="0">
              <a:latin typeface="NikoshBAN" pitchFamily="2" charset="0"/>
              <a:cs typeface="NikoshBAN" pitchFamily="2" charset="0"/>
            </a:endParaRPr>
          </a:p>
          <a:p>
            <a:r>
              <a:rPr lang="en-US" dirty="0" err="1">
                <a:latin typeface="NikoshBAN" pitchFamily="2" charset="0"/>
                <a:cs typeface="NikoshBAN" pitchFamily="2" charset="0"/>
              </a:rPr>
              <a:t>অধ্যায়ঃ</a:t>
            </a:r>
            <a:r>
              <a:rPr lang="en-US" dirty="0">
                <a:latin typeface="NikoshBAN" pitchFamily="2" charset="0"/>
                <a:cs typeface="NikoshBAN" pitchFamily="2" charset="0"/>
              </a:rPr>
              <a:t> </a:t>
            </a:r>
            <a:r>
              <a:rPr lang="en-US">
                <a:latin typeface="NikoshBAN" pitchFamily="2" charset="0"/>
                <a:cs typeface="NikoshBAN" pitchFamily="2" charset="0"/>
              </a:rPr>
              <a:t>১ম </a:t>
            </a:r>
            <a:endParaRPr lang="en-US" dirty="0">
              <a:latin typeface="NikoshBAN" pitchFamily="2" charset="0"/>
              <a:cs typeface="NikoshBAN" pitchFamily="2" charset="0"/>
            </a:endParaRPr>
          </a:p>
          <a:p>
            <a:r>
              <a:rPr lang="en-US" dirty="0" err="1">
                <a:latin typeface="NikoshBAN" pitchFamily="2" charset="0"/>
                <a:cs typeface="NikoshBAN" pitchFamily="2" charset="0"/>
              </a:rPr>
              <a:t>তারিখঃ</a:t>
            </a:r>
            <a:r>
              <a:rPr lang="en-US" dirty="0">
                <a:latin typeface="NikoshBAN" pitchFamily="2" charset="0"/>
                <a:cs typeface="NikoshBAN" pitchFamily="2" charset="0"/>
              </a:rPr>
              <a:t> ১০-০৬-২০২১ </a:t>
            </a:r>
            <a:endParaRPr lang="en-US" dirty="0" smtClean="0">
              <a:latin typeface="NikoshBAN" pitchFamily="2" charset="0"/>
              <a:cs typeface="NikoshBAN" pitchFamily="2" charset="0"/>
            </a:endParaRPr>
          </a:p>
          <a:p>
            <a:r>
              <a:rPr lang="en-US" dirty="0" err="1" smtClean="0">
                <a:latin typeface="NikoshBAN" pitchFamily="2" charset="0"/>
                <a:cs typeface="NikoshBAN" pitchFamily="2" charset="0"/>
              </a:rPr>
              <a:t>সময়ঃ</a:t>
            </a:r>
            <a:r>
              <a:rPr lang="en-US" dirty="0" smtClean="0">
                <a:latin typeface="NikoshBAN" pitchFamily="2" charset="0"/>
                <a:cs typeface="NikoshBAN" pitchFamily="2" charset="0"/>
              </a:rPr>
              <a:t> ৪৫ </a:t>
            </a:r>
            <a:r>
              <a:rPr lang="en-US" dirty="0" err="1" smtClean="0">
                <a:latin typeface="NikoshBAN" pitchFamily="2" charset="0"/>
                <a:cs typeface="NikoshBAN" pitchFamily="2" charset="0"/>
              </a:rPr>
              <a:t>মিনিট</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143000"/>
            <a:ext cx="2235200" cy="2463800"/>
          </a:xfrm>
          <a:prstGeom prst="rect">
            <a:avLst/>
          </a:prstGeom>
        </p:spPr>
      </p:pic>
    </p:spTree>
    <p:extLst>
      <p:ext uri="{BB962C8B-B14F-4D97-AF65-F5344CB8AC3E}">
        <p14:creationId xmlns:p14="http://schemas.microsoft.com/office/powerpoint/2010/main" val="56182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2971800" y="831273"/>
            <a:ext cx="2374368" cy="369332"/>
          </a:xfrm>
          <a:prstGeom prst="rect">
            <a:avLst/>
          </a:prstGeom>
          <a:solidFill>
            <a:srgbClr val="C00000"/>
          </a:solidFill>
        </p:spPr>
        <p:txBody>
          <a:bodyPr wrap="none">
            <a:spAutoFit/>
          </a:bodyPr>
          <a:lstStyle/>
          <a:p>
            <a:pPr algn="ctr"/>
            <a:r>
              <a:rPr lang="bn-IN" dirty="0">
                <a:solidFill>
                  <a:schemeClr val="bg1"/>
                </a:solidFill>
                <a:latin typeface="NikoshBAN" pitchFamily="2" charset="0"/>
                <a:cs typeface="NikoshBAN" pitchFamily="2" charset="0"/>
              </a:rPr>
              <a:t>চিত্র</a:t>
            </a:r>
            <a:r>
              <a:rPr lang="en-US" dirty="0" err="1">
                <a:solidFill>
                  <a:schemeClr val="bg1"/>
                </a:solidFill>
                <a:latin typeface="NikoshBAN" pitchFamily="2" charset="0"/>
                <a:cs typeface="NikoshBAN" pitchFamily="2" charset="0"/>
              </a:rPr>
              <a:t>গুলো</a:t>
            </a:r>
            <a:r>
              <a:rPr lang="bn-IN" dirty="0">
                <a:solidFill>
                  <a:schemeClr val="bg1"/>
                </a:solidFill>
                <a:latin typeface="NikoshBAN" pitchFamily="2" charset="0"/>
                <a:cs typeface="NikoshBAN" pitchFamily="2" charset="0"/>
              </a:rPr>
              <a:t> লক্ষ্য </a:t>
            </a:r>
            <a:r>
              <a:rPr lang="en-US" dirty="0" err="1">
                <a:solidFill>
                  <a:schemeClr val="bg1"/>
                </a:solidFill>
                <a:latin typeface="NikoshBAN" pitchFamily="2" charset="0"/>
                <a:cs typeface="NikoshBAN" pitchFamily="2" charset="0"/>
              </a:rPr>
              <a:t>করুনঃ</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373979"/>
            <a:ext cx="2133600" cy="18264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447323"/>
            <a:ext cx="2133600" cy="175307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3810000"/>
            <a:ext cx="2133600" cy="1676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3810000"/>
            <a:ext cx="2146693" cy="1712462"/>
          </a:xfrm>
          <a:prstGeom prst="rect">
            <a:avLst/>
          </a:prstGeom>
        </p:spPr>
      </p:pic>
      <p:sp>
        <p:nvSpPr>
          <p:cNvPr id="11" name="Rectangle 10"/>
          <p:cNvSpPr/>
          <p:nvPr/>
        </p:nvSpPr>
        <p:spPr>
          <a:xfrm>
            <a:off x="1869860" y="3347080"/>
            <a:ext cx="832279" cy="338554"/>
          </a:xfrm>
          <a:prstGeom prst="rect">
            <a:avLst/>
          </a:prstGeom>
        </p:spPr>
        <p:txBody>
          <a:bodyPr wrap="none">
            <a:spAutoFit/>
          </a:bodyPr>
          <a:lstStyle/>
          <a:p>
            <a:pPr algn="ctr"/>
            <a:r>
              <a:rPr lang="as-IN" sz="1600" b="1" dirty="0">
                <a:solidFill>
                  <a:srgbClr val="C00000"/>
                </a:solidFill>
                <a:latin typeface="NikoshBAN" pitchFamily="2" charset="0"/>
                <a:cs typeface="NikoshBAN" pitchFamily="2" charset="0"/>
              </a:rPr>
              <a:t>মনিটর</a:t>
            </a:r>
            <a:endParaRPr lang="en-US" sz="1600" b="1" dirty="0">
              <a:solidFill>
                <a:srgbClr val="C00000"/>
              </a:solidFill>
              <a:latin typeface="NikoshBAN" pitchFamily="2" charset="0"/>
              <a:cs typeface="NikoshBAN" pitchFamily="2" charset="0"/>
            </a:endParaRPr>
          </a:p>
        </p:txBody>
      </p:sp>
      <p:sp>
        <p:nvSpPr>
          <p:cNvPr id="12" name="Rectangle 11"/>
          <p:cNvSpPr/>
          <p:nvPr/>
        </p:nvSpPr>
        <p:spPr>
          <a:xfrm>
            <a:off x="5715000" y="3288268"/>
            <a:ext cx="1257075" cy="369332"/>
          </a:xfrm>
          <a:prstGeom prst="rect">
            <a:avLst/>
          </a:prstGeom>
        </p:spPr>
        <p:txBody>
          <a:bodyPr wrap="none">
            <a:spAutoFit/>
          </a:bodyPr>
          <a:lstStyle/>
          <a:p>
            <a:pPr algn="ctr"/>
            <a:r>
              <a:rPr lang="en-US" sz="1600" b="1" dirty="0" err="1">
                <a:solidFill>
                  <a:srgbClr val="C00000"/>
                </a:solidFill>
                <a:latin typeface="NikoshBAN" pitchFamily="2" charset="0"/>
                <a:cs typeface="NikoshBAN" pitchFamily="2" charset="0"/>
              </a:rPr>
              <a:t>প্রোজেক্টর</a:t>
            </a:r>
            <a:r>
              <a:rPr lang="en-US" dirty="0">
                <a:latin typeface="NikoshBAN" pitchFamily="2" charset="0"/>
                <a:cs typeface="NikoshBAN" pitchFamily="2" charset="0"/>
              </a:rPr>
              <a:t> </a:t>
            </a:r>
          </a:p>
        </p:txBody>
      </p:sp>
      <p:sp>
        <p:nvSpPr>
          <p:cNvPr id="13" name="Rectangle 12"/>
          <p:cNvSpPr/>
          <p:nvPr/>
        </p:nvSpPr>
        <p:spPr>
          <a:xfrm>
            <a:off x="1473141" y="5562600"/>
            <a:ext cx="846707" cy="338554"/>
          </a:xfrm>
          <a:prstGeom prst="rect">
            <a:avLst/>
          </a:prstGeom>
        </p:spPr>
        <p:txBody>
          <a:bodyPr wrap="none">
            <a:spAutoFit/>
          </a:bodyPr>
          <a:lstStyle/>
          <a:p>
            <a:pPr algn="ctr"/>
            <a:r>
              <a:rPr lang="as-IN" sz="1600" b="1" dirty="0">
                <a:solidFill>
                  <a:srgbClr val="C00000"/>
                </a:solidFill>
                <a:latin typeface="NikoshBAN" pitchFamily="2" charset="0"/>
                <a:cs typeface="NikoshBAN" pitchFamily="2" charset="0"/>
              </a:rPr>
              <a:t>প্রিন্টার</a:t>
            </a:r>
            <a:endParaRPr lang="en-US" sz="1600" b="1" dirty="0">
              <a:solidFill>
                <a:srgbClr val="C00000"/>
              </a:solidFill>
              <a:latin typeface="NikoshBAN" pitchFamily="2" charset="0"/>
              <a:cs typeface="NikoshBAN" pitchFamily="2" charset="0"/>
            </a:endParaRPr>
          </a:p>
        </p:txBody>
      </p:sp>
      <p:sp>
        <p:nvSpPr>
          <p:cNvPr id="14" name="Rectangle 13"/>
          <p:cNvSpPr/>
          <p:nvPr/>
        </p:nvSpPr>
        <p:spPr>
          <a:xfrm>
            <a:off x="5640836" y="5605046"/>
            <a:ext cx="1228221" cy="338554"/>
          </a:xfrm>
          <a:prstGeom prst="rect">
            <a:avLst/>
          </a:prstGeom>
        </p:spPr>
        <p:txBody>
          <a:bodyPr wrap="none">
            <a:spAutoFit/>
          </a:bodyPr>
          <a:lstStyle/>
          <a:p>
            <a:pPr algn="ctr"/>
            <a:r>
              <a:rPr lang="en-US" sz="1600" b="1" dirty="0" err="1">
                <a:solidFill>
                  <a:srgbClr val="C00000"/>
                </a:solidFill>
                <a:latin typeface="NikoshBAN" pitchFamily="2" charset="0"/>
                <a:cs typeface="NikoshBAN" pitchFamily="2" charset="0"/>
              </a:rPr>
              <a:t>হেড</a:t>
            </a:r>
            <a:r>
              <a:rPr lang="en-US" sz="1600" b="1" dirty="0">
                <a:solidFill>
                  <a:srgbClr val="C00000"/>
                </a:solidFill>
                <a:latin typeface="NikoshBAN" pitchFamily="2" charset="0"/>
                <a:cs typeface="NikoshBAN" pitchFamily="2" charset="0"/>
              </a:rPr>
              <a:t> </a:t>
            </a:r>
            <a:r>
              <a:rPr lang="en-US" sz="1600" b="1" dirty="0" err="1">
                <a:solidFill>
                  <a:srgbClr val="C00000"/>
                </a:solidFill>
                <a:latin typeface="NikoshBAN" pitchFamily="2" charset="0"/>
                <a:cs typeface="NikoshBAN" pitchFamily="2" charset="0"/>
              </a:rPr>
              <a:t>ফোন</a:t>
            </a:r>
            <a:r>
              <a:rPr lang="en-US" sz="1600" b="1" dirty="0">
                <a:solidFill>
                  <a:srgbClr val="C00000"/>
                </a:solidFill>
                <a:latin typeface="NikoshBAN" pitchFamily="2" charset="0"/>
                <a:cs typeface="NikoshBAN" pitchFamily="2" charset="0"/>
              </a:rPr>
              <a:t> </a:t>
            </a:r>
          </a:p>
        </p:txBody>
      </p:sp>
    </p:spTree>
    <p:extLst>
      <p:ext uri="{BB962C8B-B14F-4D97-AF65-F5344CB8AC3E}">
        <p14:creationId xmlns:p14="http://schemas.microsoft.com/office/powerpoint/2010/main" val="42660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par>
                                <p:cTn id="16" presetID="8"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amond(in)">
                                      <p:cBhvr>
                                        <p:cTn id="21" dur="2000"/>
                                        <p:tgtEl>
                                          <p:spTgt spid="11"/>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amond(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par>
                                <p:cTn id="33" presetID="6"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0"/>
            <a:ext cx="9474200" cy="6858000"/>
          </a:xfrm>
          <a:prstGeom prst="rect">
            <a:avLst/>
          </a:prstGeom>
        </p:spPr>
      </p:pic>
      <p:sp>
        <p:nvSpPr>
          <p:cNvPr id="5" name="Title 1"/>
          <p:cNvSpPr>
            <a:spLocks noGrp="1"/>
          </p:cNvSpPr>
          <p:nvPr>
            <p:ph type="title"/>
          </p:nvPr>
        </p:nvSpPr>
        <p:spPr>
          <a:xfrm>
            <a:off x="1219200" y="838200"/>
            <a:ext cx="6477000" cy="1143000"/>
          </a:xfrm>
          <a:solidFill>
            <a:srgbClr val="C00000"/>
          </a:solidFill>
          <a:ln>
            <a:solidFill>
              <a:srgbClr val="FF0000"/>
            </a:solidFill>
          </a:ln>
        </p:spPr>
        <p:txBody>
          <a:bodyPr>
            <a:normAutofit/>
          </a:bodyPr>
          <a:lstStyle/>
          <a:p>
            <a:r>
              <a:rPr lang="en-US" sz="3600" dirty="0" err="1" smtClean="0">
                <a:solidFill>
                  <a:schemeClr val="bg1"/>
                </a:solidFill>
                <a:latin typeface="NikoshBAN" pitchFamily="2" charset="0"/>
                <a:cs typeface="NikoshBAN" pitchFamily="2" charset="0"/>
              </a:rPr>
              <a:t>আজকের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পাঠ</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শিরোনাম</a:t>
            </a:r>
            <a:r>
              <a:rPr lang="en-US" sz="3600" dirty="0" smtClean="0">
                <a:solidFill>
                  <a:schemeClr val="bg1"/>
                </a:solidFill>
                <a:latin typeface="NikoshBAN" pitchFamily="2" charset="0"/>
                <a:cs typeface="NikoshBAN" pitchFamily="2" charset="0"/>
              </a:rPr>
              <a:t> </a:t>
            </a:r>
            <a:endParaRPr lang="en-US" sz="3600" dirty="0">
              <a:solidFill>
                <a:schemeClr val="bg1"/>
              </a:solidFill>
              <a:latin typeface="NikoshBAN" pitchFamily="2" charset="0"/>
              <a:cs typeface="NikoshBAN" pitchFamily="2" charset="0"/>
            </a:endParaRPr>
          </a:p>
        </p:txBody>
      </p:sp>
      <p:sp>
        <p:nvSpPr>
          <p:cNvPr id="6" name="TextBox 5"/>
          <p:cNvSpPr txBox="1"/>
          <p:nvPr/>
        </p:nvSpPr>
        <p:spPr>
          <a:xfrm>
            <a:off x="3124200" y="2362200"/>
            <a:ext cx="3276600" cy="1938992"/>
          </a:xfrm>
          <a:prstGeom prst="rect">
            <a:avLst/>
          </a:prstGeom>
          <a:solidFill>
            <a:schemeClr val="bg2">
              <a:lumMod val="50000"/>
            </a:schemeClr>
          </a:solidFill>
          <a:ln>
            <a:solidFill>
              <a:srgbClr val="C00000"/>
            </a:solidFill>
          </a:ln>
        </p:spPr>
        <p:txBody>
          <a:bodyPr wrap="square" rtlCol="0">
            <a:spAutoFit/>
          </a:bodyPr>
          <a:lstStyle/>
          <a:p>
            <a:pPr algn="ctr"/>
            <a:r>
              <a:rPr lang="en-US" sz="4000" dirty="0" err="1" smtClean="0">
                <a:latin typeface="NikoshBAN" pitchFamily="2" charset="0"/>
                <a:cs typeface="NikoshBAN" pitchFamily="2" charset="0"/>
              </a:rPr>
              <a:t>আউটপুট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ডিভাইস</a:t>
            </a:r>
            <a:r>
              <a:rPr lang="en-US" sz="4000" dirty="0" smtClean="0">
                <a:latin typeface="NikoshBAN" pitchFamily="2" charset="0"/>
                <a:cs typeface="NikoshBAN" pitchFamily="2" charset="0"/>
              </a:rPr>
              <a:t> </a:t>
            </a:r>
          </a:p>
          <a:p>
            <a:pPr algn="ctr"/>
            <a:endParaRPr lang="en-US" sz="4000" dirty="0">
              <a:latin typeface="NikoshBAN" pitchFamily="2" charset="0"/>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09800"/>
            <a:ext cx="2362200" cy="3833672"/>
          </a:xfrm>
          <a:prstGeom prst="rect">
            <a:avLst/>
          </a:prstGeom>
        </p:spPr>
      </p:pic>
    </p:spTree>
    <p:extLst>
      <p:ext uri="{BB962C8B-B14F-4D97-AF65-F5344CB8AC3E}">
        <p14:creationId xmlns:p14="http://schemas.microsoft.com/office/powerpoint/2010/main" val="24599060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762000" y="990600"/>
            <a:ext cx="7620000" cy="1371600"/>
          </a:xfrm>
          <a:solidFill>
            <a:schemeClr val="bg2">
              <a:lumMod val="50000"/>
            </a:schemeClr>
          </a:solidFill>
          <a:ln w="12700">
            <a:solidFill>
              <a:srgbClr val="C00000"/>
            </a:solidFill>
          </a:ln>
        </p:spPr>
        <p:txBody>
          <a:bodyPr>
            <a:noAutofit/>
          </a:bodyPr>
          <a:lstStyle/>
          <a:p>
            <a:r>
              <a:rPr lang="en-US" sz="3600" dirty="0" err="1" smtClean="0">
                <a:latin typeface="NikoshBAN" pitchFamily="2" charset="0"/>
                <a:cs typeface="NikoshBAN" pitchFamily="2" charset="0"/>
              </a:rPr>
              <a:t>শিখনফল</a:t>
            </a:r>
            <a:r>
              <a:rPr lang="en-US" sz="3600" dirty="0" smtClean="0">
                <a:latin typeface="NikoshBAN" pitchFamily="2" charset="0"/>
                <a:cs typeface="NikoshBAN" pitchFamily="2" charset="0"/>
              </a:rPr>
              <a:t> </a:t>
            </a:r>
            <a:br>
              <a:rPr lang="en-US" sz="3600" dirty="0" smtClean="0">
                <a:latin typeface="NikoshBAN" pitchFamily="2" charset="0"/>
                <a:cs typeface="NikoshBAN" pitchFamily="2" charset="0"/>
              </a:rPr>
            </a:br>
            <a:r>
              <a:rPr lang="en-US" sz="3600" dirty="0" err="1" smtClean="0">
                <a:latin typeface="NikoshBAN" pitchFamily="2" charset="0"/>
                <a:cs typeface="NikoshBAN" pitchFamily="2" charset="0"/>
              </a:rPr>
              <a:t>এখান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থেকে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শিখবে</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pic>
        <p:nvPicPr>
          <p:cNvPr id="6" name="Picture 5" descr="C:\Users\UTRCE\AppData\Local\Microsoft\Windows\Temporary Internet Files\Content.IE5\UJQH1LCR\51846-9-desktop-computer-picture-png-free-phot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438400"/>
            <a:ext cx="2924432"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3459540"/>
            <a:ext cx="5562600" cy="1323439"/>
          </a:xfrm>
          <a:prstGeom prst="rect">
            <a:avLst/>
          </a:prstGeom>
          <a:noFill/>
        </p:spPr>
        <p:txBody>
          <a:bodyPr wrap="square" rtlCol="0">
            <a:spAutoFit/>
          </a:bodyPr>
          <a:lstStyle/>
          <a:p>
            <a:pPr marL="342900" indent="-342900">
              <a:buFont typeface="Wingdings" pitchFamily="2" charset="2"/>
              <a:buChar char="Ø"/>
            </a:pPr>
            <a:r>
              <a:rPr lang="en-US" sz="2000" b="1" dirty="0" err="1" smtClean="0">
                <a:solidFill>
                  <a:srgbClr val="C00000"/>
                </a:solidFill>
                <a:latin typeface="NikoshBAN" pitchFamily="2" charset="0"/>
                <a:cs typeface="NikoshBAN" pitchFamily="2" charset="0"/>
              </a:rPr>
              <a:t>আউটপুট</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ডিভাইস</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কি</a:t>
            </a:r>
            <a:r>
              <a:rPr lang="en-US" sz="2000" b="1" dirty="0" smtClean="0">
                <a:solidFill>
                  <a:srgbClr val="C00000"/>
                </a:solidFill>
                <a:latin typeface="NikoshBAN" pitchFamily="2" charset="0"/>
                <a:cs typeface="NikoshBAN" pitchFamily="2" charset="0"/>
              </a:rPr>
              <a:t> </a:t>
            </a:r>
            <a:r>
              <a:rPr lang="en-US" sz="2000" b="1" dirty="0" err="1">
                <a:solidFill>
                  <a:srgbClr val="C00000"/>
                </a:solidFill>
                <a:latin typeface="NikoshBAN" pitchFamily="2" charset="0"/>
                <a:cs typeface="NikoshBAN" pitchFamily="2" charset="0"/>
              </a:rPr>
              <a:t>বলতে</a:t>
            </a:r>
            <a:r>
              <a:rPr lang="en-US" sz="2000" b="1" dirty="0">
                <a:solidFill>
                  <a:srgbClr val="C00000"/>
                </a:solidFill>
                <a:latin typeface="NikoshBAN" pitchFamily="2" charset="0"/>
                <a:cs typeface="NikoshBAN" pitchFamily="2" charset="0"/>
              </a:rPr>
              <a:t> </a:t>
            </a:r>
            <a:r>
              <a:rPr lang="en-US" sz="2000" b="1" dirty="0" err="1">
                <a:solidFill>
                  <a:srgbClr val="C00000"/>
                </a:solidFill>
                <a:latin typeface="NikoshBAN" pitchFamily="2" charset="0"/>
                <a:cs typeface="NikoshBAN" pitchFamily="2" charset="0"/>
              </a:rPr>
              <a:t>পারবে</a:t>
            </a:r>
            <a:r>
              <a:rPr lang="en-US" sz="2000" b="1" dirty="0">
                <a:solidFill>
                  <a:srgbClr val="C00000"/>
                </a:solidFill>
                <a:latin typeface="NikoshBAN" pitchFamily="2" charset="0"/>
                <a:cs typeface="NikoshBAN" pitchFamily="2" charset="0"/>
              </a:rPr>
              <a:t> </a:t>
            </a:r>
            <a:r>
              <a:rPr lang="en-US" sz="2000" b="1" dirty="0" smtClean="0">
                <a:solidFill>
                  <a:srgbClr val="C00000"/>
                </a:solidFill>
                <a:latin typeface="NikoshBAN" pitchFamily="2" charset="0"/>
                <a:cs typeface="NikoshBAN" pitchFamily="2" charset="0"/>
              </a:rPr>
              <a:t>। </a:t>
            </a:r>
          </a:p>
          <a:p>
            <a:pPr marL="342900" indent="-342900">
              <a:buFont typeface="Wingdings" pitchFamily="2" charset="2"/>
              <a:buChar char="Ø"/>
            </a:pPr>
            <a:r>
              <a:rPr lang="en-US" sz="2000" b="1" dirty="0" err="1" smtClean="0">
                <a:solidFill>
                  <a:srgbClr val="C00000"/>
                </a:solidFill>
                <a:latin typeface="NikoshBAN" pitchFamily="2" charset="0"/>
                <a:cs typeface="NikoshBAN" pitchFamily="2" charset="0"/>
              </a:rPr>
              <a:t>কয়েকটি</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আউটপুট</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ডিভাইস</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এর</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নাম</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বলতে</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পারবে</a:t>
            </a:r>
            <a:r>
              <a:rPr lang="en-US" sz="2000" b="1" dirty="0" smtClean="0">
                <a:solidFill>
                  <a:srgbClr val="C00000"/>
                </a:solidFill>
                <a:latin typeface="NikoshBAN" pitchFamily="2" charset="0"/>
                <a:cs typeface="NikoshBAN" pitchFamily="2" charset="0"/>
              </a:rPr>
              <a:t> ।  </a:t>
            </a:r>
          </a:p>
          <a:p>
            <a:pPr marL="342900" indent="-342900">
              <a:buFont typeface="Wingdings" pitchFamily="2" charset="2"/>
              <a:buChar char="Ø"/>
            </a:pPr>
            <a:r>
              <a:rPr lang="en-US" sz="2000" b="1" dirty="0" err="1" smtClean="0">
                <a:solidFill>
                  <a:srgbClr val="C00000"/>
                </a:solidFill>
                <a:latin typeface="NikoshBAN" pitchFamily="2" charset="0"/>
                <a:cs typeface="NikoshBAN" pitchFamily="2" charset="0"/>
              </a:rPr>
              <a:t>ল্যাপটপ</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বা</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সিপিইঊ</a:t>
            </a:r>
            <a:r>
              <a:rPr lang="en-US" sz="2000" b="1" dirty="0" smtClean="0">
                <a:solidFill>
                  <a:srgbClr val="C00000"/>
                </a:solidFill>
                <a:latin typeface="NikoshBAN" pitchFamily="2" charset="0"/>
                <a:cs typeface="NikoshBAN" pitchFamily="2" charset="0"/>
              </a:rPr>
              <a:t>  - </a:t>
            </a:r>
            <a:r>
              <a:rPr lang="en-US" sz="2000" b="1" dirty="0" err="1" smtClean="0">
                <a:solidFill>
                  <a:srgbClr val="C00000"/>
                </a:solidFill>
                <a:latin typeface="NikoshBAN" pitchFamily="2" charset="0"/>
                <a:cs typeface="NikoshBAN" pitchFamily="2" charset="0"/>
              </a:rPr>
              <a:t>এর</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সাথে</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মাল্টিমিডিয়া</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প্রোজেক্টরের</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কানেকশন</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কি</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ভাবে</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দিতে</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হয়</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তা</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বলতে</a:t>
            </a:r>
            <a:r>
              <a:rPr lang="en-US" sz="2000" b="1" dirty="0" smtClean="0">
                <a:solidFill>
                  <a:srgbClr val="C00000"/>
                </a:solidFill>
                <a:latin typeface="NikoshBAN" pitchFamily="2" charset="0"/>
                <a:cs typeface="NikoshBAN" pitchFamily="2" charset="0"/>
              </a:rPr>
              <a:t> </a:t>
            </a:r>
            <a:r>
              <a:rPr lang="en-US" sz="2000" b="1" dirty="0" err="1" smtClean="0">
                <a:solidFill>
                  <a:srgbClr val="C00000"/>
                </a:solidFill>
                <a:latin typeface="NikoshBAN" pitchFamily="2" charset="0"/>
                <a:cs typeface="NikoshBAN" pitchFamily="2" charset="0"/>
              </a:rPr>
              <a:t>পারবে</a:t>
            </a:r>
            <a:r>
              <a:rPr lang="en-US" sz="2000" b="1" dirty="0" smtClean="0">
                <a:solidFill>
                  <a:srgbClr val="C00000"/>
                </a:solidFill>
                <a:latin typeface="NikoshBAN" pitchFamily="2" charset="0"/>
                <a:cs typeface="NikoshBAN" pitchFamily="2" charset="0"/>
              </a:rPr>
              <a:t> । </a:t>
            </a:r>
            <a:endParaRPr lang="en-US" sz="2000" b="1"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19507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ound Same Side Corner Rectangle 4"/>
          <p:cNvSpPr/>
          <p:nvPr/>
        </p:nvSpPr>
        <p:spPr>
          <a:xfrm>
            <a:off x="1752600" y="990600"/>
            <a:ext cx="5410200" cy="1295400"/>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dirty="0" err="1">
                <a:solidFill>
                  <a:schemeClr val="bg1"/>
                </a:solidFill>
                <a:latin typeface="NikoshBAN" pitchFamily="2" charset="0"/>
                <a:cs typeface="NikoshBAN" pitchFamily="2" charset="0"/>
              </a:rPr>
              <a:t>আউটপুট</a:t>
            </a:r>
            <a:r>
              <a:rPr lang="en-US" sz="3600" dirty="0">
                <a:solidFill>
                  <a:schemeClr val="bg1"/>
                </a:solidFill>
                <a:latin typeface="NikoshBAN" pitchFamily="2" charset="0"/>
                <a:cs typeface="NikoshBAN" pitchFamily="2" charset="0"/>
              </a:rPr>
              <a:t> </a:t>
            </a:r>
            <a:r>
              <a:rPr lang="en-US" sz="3600" dirty="0" err="1">
                <a:solidFill>
                  <a:schemeClr val="bg1"/>
                </a:solidFill>
                <a:latin typeface="NikoshBAN" pitchFamily="2" charset="0"/>
                <a:cs typeface="NikoshBAN" pitchFamily="2" charset="0"/>
              </a:rPr>
              <a:t>ডিভাইস</a:t>
            </a:r>
            <a:r>
              <a:rPr lang="en-US" sz="3600" dirty="0">
                <a:solidFill>
                  <a:schemeClr val="bg1"/>
                </a:solidFill>
                <a:latin typeface="NikoshBAN" pitchFamily="2" charset="0"/>
                <a:cs typeface="NikoshBAN" pitchFamily="2" charset="0"/>
              </a:rPr>
              <a:t> </a:t>
            </a:r>
          </a:p>
          <a:p>
            <a:pPr algn="ctr"/>
            <a:endParaRPr lang="en-US" dirty="0"/>
          </a:p>
        </p:txBody>
      </p:sp>
      <p:sp>
        <p:nvSpPr>
          <p:cNvPr id="6" name="TextBox 5"/>
          <p:cNvSpPr txBox="1"/>
          <p:nvPr/>
        </p:nvSpPr>
        <p:spPr>
          <a:xfrm>
            <a:off x="533400" y="2257961"/>
            <a:ext cx="7924800" cy="1323439"/>
          </a:xfrm>
          <a:prstGeom prst="rect">
            <a:avLst/>
          </a:prstGeom>
          <a:solidFill>
            <a:schemeClr val="bg2">
              <a:lumMod val="50000"/>
            </a:schemeClr>
          </a:solidFill>
          <a:ln>
            <a:solidFill>
              <a:srgbClr val="C00000"/>
            </a:solidFill>
          </a:ln>
        </p:spPr>
        <p:txBody>
          <a:bodyPr wrap="square" rtlCol="0">
            <a:spAutoFit/>
          </a:bodyPr>
          <a:lstStyle/>
          <a:p>
            <a:pPr algn="ctr"/>
            <a:r>
              <a:rPr lang="as-IN" sz="2000" dirty="0">
                <a:latin typeface="NikoshBAN" pitchFamily="2" charset="0"/>
                <a:cs typeface="NikoshBAN" pitchFamily="2" charset="0"/>
              </a:rPr>
              <a:t>আমরা যখন কম্পিউটার কে কোন ইনপুট দিয়ে কিছু করতে বলি, তখন কাজটি সম্পন্ন হওয়ার পর ফলাফল হিসেবে কম্পিউটার একটা আউটপুট প্রদান করে, আর এ আউটপুট যে ডিভাইসের মাধ্যমে আমাদের কাছে পৌঁছায় সে ডিভাইসকে আউটপুট ডিভাইস বলে।</a:t>
            </a:r>
            <a:endParaRPr lang="en-US" sz="2000"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487" y="3733800"/>
            <a:ext cx="3719513" cy="2281074"/>
          </a:xfrm>
          <a:prstGeom prst="rect">
            <a:avLst/>
          </a:prstGeom>
        </p:spPr>
      </p:pic>
    </p:spTree>
    <p:extLst>
      <p:ext uri="{BB962C8B-B14F-4D97-AF65-F5344CB8AC3E}">
        <p14:creationId xmlns:p14="http://schemas.microsoft.com/office/powerpoint/2010/main" val="39392485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762000"/>
            <a:ext cx="3429000" cy="2383966"/>
          </a:xfrm>
          <a:prstGeom prst="rect">
            <a:avLst/>
          </a:prstGeom>
        </p:spPr>
      </p:pic>
      <p:sp>
        <p:nvSpPr>
          <p:cNvPr id="8" name="Oval 7"/>
          <p:cNvSpPr/>
          <p:nvPr/>
        </p:nvSpPr>
        <p:spPr>
          <a:xfrm>
            <a:off x="2895600" y="3254312"/>
            <a:ext cx="2590800" cy="631888"/>
          </a:xfrm>
          <a:prstGeom prst="ellipse">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smtClean="0">
              <a:latin typeface="NikoshBAN" pitchFamily="2" charset="0"/>
              <a:cs typeface="NikoshBAN" pitchFamily="2" charset="0"/>
            </a:endParaRPr>
          </a:p>
          <a:p>
            <a:pPr algn="ctr"/>
            <a:r>
              <a:rPr lang="as-IN" sz="2800" dirty="0" smtClean="0">
                <a:latin typeface="NikoshBAN" pitchFamily="2" charset="0"/>
                <a:cs typeface="NikoshBAN" pitchFamily="2" charset="0"/>
              </a:rPr>
              <a:t>মনিটর</a:t>
            </a:r>
            <a:endParaRPr lang="en-US" sz="2800" dirty="0">
              <a:latin typeface="NikoshBAN" pitchFamily="2" charset="0"/>
              <a:cs typeface="NikoshBAN" pitchFamily="2" charset="0"/>
            </a:endParaRPr>
          </a:p>
          <a:p>
            <a:pPr algn="ctr"/>
            <a:endParaRPr lang="en-US" dirty="0"/>
          </a:p>
        </p:txBody>
      </p:sp>
      <p:sp>
        <p:nvSpPr>
          <p:cNvPr id="9" name="TextBox 8"/>
          <p:cNvSpPr txBox="1"/>
          <p:nvPr/>
        </p:nvSpPr>
        <p:spPr>
          <a:xfrm>
            <a:off x="152400" y="4038600"/>
            <a:ext cx="7620000" cy="1569660"/>
          </a:xfrm>
          <a:prstGeom prst="rect">
            <a:avLst/>
          </a:prstGeom>
          <a:solidFill>
            <a:schemeClr val="bg2">
              <a:lumMod val="50000"/>
            </a:schemeClr>
          </a:solidFill>
          <a:ln>
            <a:solidFill>
              <a:srgbClr val="C00000"/>
            </a:solidFill>
          </a:ln>
        </p:spPr>
        <p:txBody>
          <a:bodyPr wrap="square" rtlCol="0">
            <a:spAutoFit/>
          </a:bodyPr>
          <a:lstStyle/>
          <a:p>
            <a:pPr algn="just"/>
            <a:r>
              <a:rPr lang="as-IN" sz="1600" b="1" dirty="0" smtClean="0">
                <a:latin typeface="NikoshBAN" pitchFamily="2" charset="0"/>
                <a:cs typeface="NikoshBAN" pitchFamily="2" charset="0"/>
              </a:rPr>
              <a:t>মনিটর</a:t>
            </a:r>
            <a:r>
              <a:rPr lang="en-US" sz="1600" dirty="0" smtClean="0">
                <a:latin typeface="NikoshBAN" pitchFamily="2" charset="0"/>
                <a:cs typeface="NikoshBAN" pitchFamily="2" charset="0"/>
              </a:rPr>
              <a:t> </a:t>
            </a:r>
            <a:r>
              <a:rPr lang="as-IN" sz="1600" dirty="0" smtClean="0">
                <a:latin typeface="NikoshBAN" pitchFamily="2" charset="0"/>
                <a:cs typeface="NikoshBAN" pitchFamily="2" charset="0"/>
              </a:rPr>
              <a:t>কম্পিউটা</a:t>
            </a:r>
            <a:r>
              <a:rPr lang="en-US" sz="1600" dirty="0" err="1" smtClean="0">
                <a:latin typeface="NikoshBAN" pitchFamily="2" charset="0"/>
                <a:cs typeface="NikoshBAN" pitchFamily="2" charset="0"/>
              </a:rPr>
              <a:t>রের</a:t>
            </a:r>
            <a:r>
              <a:rPr lang="en-US" sz="1600" dirty="0" smtClean="0">
                <a:latin typeface="NikoshBAN" pitchFamily="2" charset="0"/>
                <a:cs typeface="NikoshBAN" pitchFamily="2" charset="0"/>
              </a:rPr>
              <a:t> </a:t>
            </a:r>
            <a:r>
              <a:rPr lang="as-IN" sz="1600" dirty="0" smtClean="0">
                <a:latin typeface="NikoshBAN" pitchFamily="2" charset="0"/>
                <a:cs typeface="NikoshBAN" pitchFamily="2" charset="0"/>
              </a:rPr>
              <a:t>জন্য </a:t>
            </a:r>
            <a:r>
              <a:rPr lang="as-IN" sz="1600" dirty="0">
                <a:latin typeface="NikoshBAN" pitchFamily="2" charset="0"/>
                <a:cs typeface="NikoshBAN" pitchFamily="2" charset="0"/>
              </a:rPr>
              <a:t>একটি ইলেকট্রনিক দৃষ্টি সহায়ক প্রদর্শক। একটি মনিটর সাধারণত ডিসপ্লে ডিভাইস, </a:t>
            </a:r>
            <a:r>
              <a:rPr lang="as-IN" sz="1600" dirty="0" smtClean="0">
                <a:latin typeface="NikoshBAN" pitchFamily="2" charset="0"/>
                <a:cs typeface="NikoshBAN" pitchFamily="2" charset="0"/>
              </a:rPr>
              <a:t>সার্কি</a:t>
            </a:r>
            <a:r>
              <a:rPr lang="en-US" sz="1600" dirty="0" smtClean="0">
                <a:latin typeface="NikoshBAN" pitchFamily="2" charset="0"/>
                <a:cs typeface="NikoshBAN" pitchFamily="2" charset="0"/>
              </a:rPr>
              <a:t>ট</a:t>
            </a:r>
            <a:r>
              <a:rPr lang="as-IN" sz="1600" dirty="0" smtClean="0">
                <a:latin typeface="NikoshBAN" pitchFamily="2" charset="0"/>
                <a:cs typeface="NikoshBAN" pitchFamily="2" charset="0"/>
              </a:rPr>
              <a:t>, </a:t>
            </a:r>
            <a:r>
              <a:rPr lang="as-IN" sz="1600" dirty="0">
                <a:latin typeface="NikoshBAN" pitchFamily="2" charset="0"/>
                <a:cs typeface="NikoshBAN" pitchFamily="2" charset="0"/>
              </a:rPr>
              <a:t>আবরণ, এবং পাওয়ার সাপ্লাই দিয়ে গঠিত। কম্পিউটারের প্রধান আউটপুট ডিভাইস হিসাবেই বেশি ব্যবহার করা হয়। সাধারণত মনিটর বলতে বুঝি টেলিভিশনের মতো বড় আকৃতির যন্ত্রকে, কিন্তু প্রযুক্তিতে মনিটরের ধারণা অ্যারও ব্যাপক অর্থে ব্যবহার হয়। মনিটর হল সেই সরঞ্জাম যাতে সিস্টেমে চলমান প্রক্রিয়া সরাসরি দেখা যায়।</a:t>
            </a:r>
            <a:endParaRPr lang="en-US" sz="1600" dirty="0">
              <a:latin typeface="NikoshBAN" pitchFamily="2" charset="0"/>
              <a:cs typeface="NikoshBAN" pitchFamily="2" charset="0"/>
            </a:endParaRPr>
          </a:p>
        </p:txBody>
      </p:sp>
    </p:spTree>
    <p:extLst>
      <p:ext uri="{BB962C8B-B14F-4D97-AF65-F5344CB8AC3E}">
        <p14:creationId xmlns:p14="http://schemas.microsoft.com/office/powerpoint/2010/main" val="746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60" t="25872" r="460" b="1379"/>
          <a:stretch/>
        </p:blipFill>
        <p:spPr>
          <a:xfrm>
            <a:off x="2362200" y="914400"/>
            <a:ext cx="3352800" cy="1752600"/>
          </a:xfrm>
          <a:prstGeom prst="rect">
            <a:avLst/>
          </a:prstGeom>
        </p:spPr>
      </p:pic>
      <p:sp>
        <p:nvSpPr>
          <p:cNvPr id="7" name="TextBox 6"/>
          <p:cNvSpPr txBox="1"/>
          <p:nvPr/>
        </p:nvSpPr>
        <p:spPr>
          <a:xfrm>
            <a:off x="533400" y="3733800"/>
            <a:ext cx="7320206" cy="1477328"/>
          </a:xfrm>
          <a:prstGeom prst="rect">
            <a:avLst/>
          </a:prstGeom>
          <a:solidFill>
            <a:schemeClr val="bg2">
              <a:lumMod val="50000"/>
            </a:schemeClr>
          </a:solidFill>
          <a:ln>
            <a:solidFill>
              <a:srgbClr val="C00000"/>
            </a:solidFill>
          </a:ln>
        </p:spPr>
        <p:txBody>
          <a:bodyPr wrap="square" rtlCol="0">
            <a:spAutoFit/>
          </a:bodyPr>
          <a:lstStyle/>
          <a:p>
            <a:pPr algn="just"/>
            <a:r>
              <a:rPr lang="en-US" b="1" dirty="0" err="1" smtClean="0">
                <a:latin typeface="NikoshBAN" pitchFamily="2" charset="0"/>
                <a:cs typeface="NikoshBAN" pitchFamily="2" charset="0"/>
              </a:rPr>
              <a:t>প্রজেক্টর</a:t>
            </a:r>
            <a:r>
              <a:rPr lang="en-US" dirty="0" smtClean="0">
                <a:latin typeface="NikoshBAN" pitchFamily="2" charset="0"/>
                <a:cs typeface="NikoshBAN" pitchFamily="2" charset="0"/>
              </a:rPr>
              <a:t> </a:t>
            </a:r>
            <a:r>
              <a:rPr lang="as-IN" dirty="0" smtClean="0">
                <a:latin typeface="NikoshBAN" pitchFamily="2" charset="0"/>
                <a:cs typeface="NikoshBAN" pitchFamily="2" charset="0"/>
              </a:rPr>
              <a:t>(ইংরেজি</a:t>
            </a:r>
            <a:r>
              <a:rPr lang="as-IN" dirty="0">
                <a:latin typeface="NikoshBAN" pitchFamily="2" charset="0"/>
                <a:cs typeface="NikoshBAN" pitchFamily="2" charset="0"/>
              </a:rPr>
              <a:t>: </a:t>
            </a:r>
            <a:r>
              <a:rPr lang="en-US" dirty="0">
                <a:latin typeface="NikoshBAN" pitchFamily="2" charset="0"/>
                <a:cs typeface="NikoshBAN" pitchFamily="2" charset="0"/>
              </a:rPr>
              <a:t>Projector) </a:t>
            </a:r>
            <a:r>
              <a:rPr lang="as-IN" dirty="0">
                <a:latin typeface="NikoshBAN" pitchFamily="2" charset="0"/>
                <a:cs typeface="NikoshBAN" pitchFamily="2" charset="0"/>
              </a:rPr>
              <a:t>মূলত একটি আলোক </a:t>
            </a:r>
            <a:r>
              <a:rPr lang="as-IN" dirty="0" smtClean="0">
                <a:latin typeface="NikoshBAN" pitchFamily="2" charset="0"/>
                <a:cs typeface="NikoshBAN" pitchFamily="2" charset="0"/>
              </a:rPr>
              <a:t>প্রযুক্তিগত</a:t>
            </a:r>
            <a:r>
              <a:rPr lang="en-US" dirty="0">
                <a:latin typeface="NikoshBAN" pitchFamily="2" charset="0"/>
                <a:cs typeface="NikoshBAN" pitchFamily="2" charset="0"/>
              </a:rPr>
              <a:t> </a:t>
            </a:r>
            <a:r>
              <a:rPr lang="as-IN" dirty="0" smtClean="0">
                <a:latin typeface="NikoshBAN" pitchFamily="2" charset="0"/>
                <a:cs typeface="NikoshBAN" pitchFamily="2" charset="0"/>
              </a:rPr>
              <a:t>যন্ত্র </a:t>
            </a:r>
            <a:r>
              <a:rPr lang="as-IN" dirty="0">
                <a:latin typeface="NikoshBAN" pitchFamily="2" charset="0"/>
                <a:cs typeface="NikoshBAN" pitchFamily="2" charset="0"/>
              </a:rPr>
              <a:t>যা কোন স্থিরচিত্র বা চলমান চিত্রকে কোন কিছুর উপরে প্রক্ষেপ করে, সাধারণত প্রক্ষেপণ পর্দার উপর। বেশিরভাগ প্রক্ষেপক ছোট স্বচ্ছ লেন্সের ভেতর দিয়ে উজ্জ্বল আলো বের করে চিত্র তৈরি করে থাকে, কিন্তু কিছু নতুন ধরনের প্রক্ষেপক লেজারের সাহায্যে সরাসরি চিত্রকে প্রক্ষেপ করতে পারে।</a:t>
            </a:r>
            <a:endParaRPr lang="en-US" dirty="0">
              <a:latin typeface="NikoshBAN" pitchFamily="2" charset="0"/>
              <a:cs typeface="NikoshBAN" pitchFamily="2" charset="0"/>
            </a:endParaRPr>
          </a:p>
        </p:txBody>
      </p:sp>
      <p:sp>
        <p:nvSpPr>
          <p:cNvPr id="8" name="Oval 7"/>
          <p:cNvSpPr/>
          <p:nvPr/>
        </p:nvSpPr>
        <p:spPr>
          <a:xfrm>
            <a:off x="3048000" y="2895600"/>
            <a:ext cx="2209800" cy="609600"/>
          </a:xfrm>
          <a:prstGeom prst="ellipse">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s-IN" sz="2400" b="1" dirty="0" smtClean="0">
                <a:solidFill>
                  <a:schemeClr val="bg1"/>
                </a:solidFill>
              </a:rPr>
              <a:t>প্রজেক্টর</a:t>
            </a:r>
            <a:r>
              <a:rPr lang="as-IN" sz="2400" dirty="0" smtClean="0">
                <a:solidFill>
                  <a:schemeClr val="bg1"/>
                </a:solidFill>
              </a:rPr>
              <a:t> </a:t>
            </a:r>
            <a:endParaRPr lang="as-IN" sz="2400" dirty="0">
              <a:solidFill>
                <a:schemeClr val="bg1"/>
              </a:solidFill>
            </a:endParaRPr>
          </a:p>
        </p:txBody>
      </p:sp>
    </p:spTree>
    <p:extLst>
      <p:ext uri="{BB962C8B-B14F-4D97-AF65-F5344CB8AC3E}">
        <p14:creationId xmlns:p14="http://schemas.microsoft.com/office/powerpoint/2010/main" val="29847001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772885"/>
            <a:ext cx="3581400" cy="2046515"/>
          </a:xfrm>
          <a:prstGeom prst="rect">
            <a:avLst/>
          </a:prstGeom>
        </p:spPr>
      </p:pic>
      <p:sp>
        <p:nvSpPr>
          <p:cNvPr id="7" name="TextBox 6"/>
          <p:cNvSpPr txBox="1"/>
          <p:nvPr/>
        </p:nvSpPr>
        <p:spPr>
          <a:xfrm>
            <a:off x="228601" y="3780472"/>
            <a:ext cx="7924800" cy="1477328"/>
          </a:xfrm>
          <a:prstGeom prst="rect">
            <a:avLst/>
          </a:prstGeom>
          <a:solidFill>
            <a:schemeClr val="bg2">
              <a:lumMod val="50000"/>
            </a:schemeClr>
          </a:solidFill>
          <a:ln>
            <a:solidFill>
              <a:srgbClr val="C00000"/>
            </a:solidFill>
          </a:ln>
        </p:spPr>
        <p:txBody>
          <a:bodyPr wrap="square" rtlCol="0">
            <a:spAutoFit/>
          </a:bodyPr>
          <a:lstStyle/>
          <a:p>
            <a:pPr algn="just"/>
            <a:r>
              <a:rPr lang="as-IN" b="1" dirty="0" smtClean="0">
                <a:latin typeface="NikoshBAN" pitchFamily="2" charset="0"/>
                <a:cs typeface="NikoshBAN" pitchFamily="2" charset="0"/>
              </a:rPr>
              <a:t>প্রিন্টার</a:t>
            </a:r>
            <a:r>
              <a:rPr lang="as-IN" dirty="0" smtClean="0">
                <a:latin typeface="NikoshBAN" pitchFamily="2" charset="0"/>
                <a:cs typeface="NikoshBAN" pitchFamily="2" charset="0"/>
              </a:rPr>
              <a:t> </a:t>
            </a:r>
            <a:r>
              <a:rPr lang="en-US" dirty="0" smtClean="0">
                <a:latin typeface="NikoshBAN" pitchFamily="2" charset="0"/>
                <a:cs typeface="NikoshBAN" pitchFamily="2" charset="0"/>
              </a:rPr>
              <a:t> </a:t>
            </a:r>
            <a:r>
              <a:rPr lang="as-IN" dirty="0" smtClean="0">
                <a:latin typeface="NikoshBAN" pitchFamily="2" charset="0"/>
                <a:cs typeface="NikoshBAN" pitchFamily="2" charset="0"/>
              </a:rPr>
              <a:t>হল </a:t>
            </a:r>
            <a:r>
              <a:rPr lang="as-IN" dirty="0">
                <a:latin typeface="NikoshBAN" pitchFamily="2" charset="0"/>
                <a:cs typeface="NikoshBAN" pitchFamily="2" charset="0"/>
              </a:rPr>
              <a:t>একটি পেরিফেরাল যন্ত্র। যা মানুষের বোধগম্য গ্রাফ, ছবি, শব্দ, লেখা কাগজে (সাধারণত) ছাপায়। সবচেয়ে সাধারণ প্রিন্টার দুটি হল সাদা-কালো এবং রঙিন। সাদা কালো লেজার প্রিন্টারগুলো দিয়ে কাগজপত্রাদি, দলিলাদি প্রিন্ট করা হয়। আর রঙিন ইন্ক জেট প্রিন্টার দিয়ে উচ্চ ও ছবির সমমানের ফলাফল পাওয়া </a:t>
            </a:r>
            <a:r>
              <a:rPr lang="as-IN" dirty="0" smtClean="0">
                <a:latin typeface="NikoshBAN" pitchFamily="2" charset="0"/>
                <a:cs typeface="NikoshBAN" pitchFamily="2" charset="0"/>
              </a:rPr>
              <a:t>যায়</a:t>
            </a:r>
            <a:r>
              <a:rPr lang="en-US" dirty="0" smtClean="0">
                <a:latin typeface="NikoshBAN" pitchFamily="2" charset="0"/>
                <a:cs typeface="NikoshBAN" pitchFamily="2" charset="0"/>
              </a:rPr>
              <a:t> । </a:t>
            </a:r>
            <a:endParaRPr lang="en-US" dirty="0">
              <a:latin typeface="NikoshBAN" pitchFamily="2" charset="0"/>
              <a:cs typeface="NikoshBAN" pitchFamily="2" charset="0"/>
            </a:endParaRPr>
          </a:p>
        </p:txBody>
      </p:sp>
      <p:sp>
        <p:nvSpPr>
          <p:cNvPr id="8" name="Oval 7"/>
          <p:cNvSpPr/>
          <p:nvPr/>
        </p:nvSpPr>
        <p:spPr>
          <a:xfrm>
            <a:off x="3276600" y="2971800"/>
            <a:ext cx="1752600" cy="533400"/>
          </a:xfrm>
          <a:prstGeom prst="ellipse">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s-IN" sz="2000" dirty="0"/>
              <a:t>প্রিন্টার</a:t>
            </a:r>
          </a:p>
        </p:txBody>
      </p:sp>
    </p:spTree>
    <p:extLst>
      <p:ext uri="{BB962C8B-B14F-4D97-AF65-F5344CB8AC3E}">
        <p14:creationId xmlns:p14="http://schemas.microsoft.com/office/powerpoint/2010/main" val="7530015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475</Words>
  <Application>Microsoft Office PowerPoint</Application>
  <PresentationFormat>On-screen Show (4:3)</PresentationFormat>
  <Paragraphs>46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  শিক্ষক পরিচিতি   মোঃ ইনজাল হোসেন    ট্রেড ইন্সট্রাক্টর  আব্দুল ওয়াদুদ মাধ্যমিক কারিগরি ও ভোকেশনাল ইন্সটিটিউট  গোসাইবাড়ি,ধুনট, বগুড়া ।     </vt:lpstr>
      <vt:lpstr>PowerPoint Presentation</vt:lpstr>
      <vt:lpstr>আজকের পাঠ শিরোনাম </vt:lpstr>
      <vt:lpstr>শিখনফল  এখান থেকে যা শিখবে…..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 </vt:lpstr>
      <vt:lpstr>মুল্যায়ন </vt:lpstr>
      <vt:lpstr> বাড়ির কাজঃ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Doccuments</dc:creator>
  <cp:lastModifiedBy>My Doccuments</cp:lastModifiedBy>
  <cp:revision>94</cp:revision>
  <dcterms:created xsi:type="dcterms:W3CDTF">2006-08-16T00:00:00Z</dcterms:created>
  <dcterms:modified xsi:type="dcterms:W3CDTF">2021-06-13T10:03:26Z</dcterms:modified>
</cp:coreProperties>
</file>