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4" autoAdjust="0"/>
    <p:restoredTop sz="94660"/>
  </p:normalViewPr>
  <p:slideViewPr>
    <p:cSldViewPr>
      <p:cViewPr varScale="1">
        <p:scale>
          <a:sx n="68" d="100"/>
          <a:sy n="68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0AD2E-F69C-4F16-A1F3-F2762C0AF7C5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4802A-F667-4330-A2A9-10CC1D2414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1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304800"/>
            <a:ext cx="5257800" cy="419100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438400" y="46482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স্বাগতম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04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পরিচিতি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3886200" cy="18158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শিক্ষক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পরিচিতি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নামঃ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মোঃ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হাসান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ফারুক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প্রভাষক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অর্থনীতি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দায়ারামপুর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কলেজ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1295400"/>
            <a:ext cx="3352800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</a:rPr>
              <a:t>পাঠ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পরিচিতি</a:t>
            </a:r>
            <a:endParaRPr lang="en-US" sz="3200" b="1" dirty="0" smtClean="0">
              <a:solidFill>
                <a:srgbClr val="00B050"/>
              </a:solidFill>
            </a:endParaRPr>
          </a:p>
          <a:p>
            <a:r>
              <a:rPr lang="en-US" sz="3200" b="1" dirty="0" err="1" smtClean="0">
                <a:solidFill>
                  <a:srgbClr val="00B050"/>
                </a:solidFill>
              </a:rPr>
              <a:t>শ্রেনিঃ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একাদশ</a:t>
            </a:r>
            <a:endParaRPr lang="en-US" sz="3200" b="1" dirty="0" smtClean="0">
              <a:solidFill>
                <a:srgbClr val="00B050"/>
              </a:solidFill>
            </a:endParaRPr>
          </a:p>
          <a:p>
            <a:r>
              <a:rPr lang="en-US" sz="3200" b="1" dirty="0" err="1" smtClean="0">
                <a:solidFill>
                  <a:srgbClr val="00B050"/>
                </a:solidFill>
              </a:rPr>
              <a:t>বিষয়ঃ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অর্থনীতি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প্রথম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পত্র</a:t>
            </a:r>
            <a:endParaRPr lang="en-US" sz="3200" b="1" dirty="0" smtClean="0">
              <a:solidFill>
                <a:srgbClr val="00B050"/>
              </a:solidFill>
            </a:endParaRPr>
          </a:p>
          <a:p>
            <a:r>
              <a:rPr lang="en-US" sz="3200" b="1" dirty="0" smtClean="0">
                <a:solidFill>
                  <a:srgbClr val="00B050"/>
                </a:solidFill>
              </a:rPr>
              <a:t>অধ্যয়ঃ৫ম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1730326" y="422031"/>
            <a:ext cx="3338732" cy="2492326"/>
          </a:xfrm>
          <a:custGeom>
            <a:avLst/>
            <a:gdLst>
              <a:gd name="connsiteX0" fmla="*/ 0 w 3338732"/>
              <a:gd name="connsiteY0" fmla="*/ 295421 h 2492326"/>
              <a:gd name="connsiteX1" fmla="*/ 351692 w 3338732"/>
              <a:gd name="connsiteY1" fmla="*/ 1758461 h 2492326"/>
              <a:gd name="connsiteX2" fmla="*/ 407963 w 3338732"/>
              <a:gd name="connsiteY2" fmla="*/ 1899138 h 2492326"/>
              <a:gd name="connsiteX3" fmla="*/ 759656 w 3338732"/>
              <a:gd name="connsiteY3" fmla="*/ 2222695 h 2492326"/>
              <a:gd name="connsiteX4" fmla="*/ 1322363 w 3338732"/>
              <a:gd name="connsiteY4" fmla="*/ 2461846 h 2492326"/>
              <a:gd name="connsiteX5" fmla="*/ 2391508 w 3338732"/>
              <a:gd name="connsiteY5" fmla="*/ 2405575 h 2492326"/>
              <a:gd name="connsiteX6" fmla="*/ 2433711 w 3338732"/>
              <a:gd name="connsiteY6" fmla="*/ 2363372 h 2492326"/>
              <a:gd name="connsiteX7" fmla="*/ 2912012 w 3338732"/>
              <a:gd name="connsiteY7" fmla="*/ 1786597 h 2492326"/>
              <a:gd name="connsiteX8" fmla="*/ 3277772 w 3338732"/>
              <a:gd name="connsiteY8" fmla="*/ 267286 h 2492326"/>
              <a:gd name="connsiteX9" fmla="*/ 3277772 w 3338732"/>
              <a:gd name="connsiteY9" fmla="*/ 182880 h 2492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732" h="2492326">
                <a:moveTo>
                  <a:pt x="0" y="295421"/>
                </a:moveTo>
                <a:cubicBezTo>
                  <a:pt x="141849" y="893298"/>
                  <a:pt x="283698" y="1491175"/>
                  <a:pt x="351692" y="1758461"/>
                </a:cubicBezTo>
                <a:cubicBezTo>
                  <a:pt x="419686" y="2025747"/>
                  <a:pt x="339969" y="1821766"/>
                  <a:pt x="407963" y="1899138"/>
                </a:cubicBezTo>
                <a:cubicBezTo>
                  <a:pt x="475957" y="1976510"/>
                  <a:pt x="607256" y="2128910"/>
                  <a:pt x="759656" y="2222695"/>
                </a:cubicBezTo>
                <a:cubicBezTo>
                  <a:pt x="912056" y="2316480"/>
                  <a:pt x="1050388" y="2431366"/>
                  <a:pt x="1322363" y="2461846"/>
                </a:cubicBezTo>
                <a:cubicBezTo>
                  <a:pt x="1594338" y="2492326"/>
                  <a:pt x="2206283" y="2421987"/>
                  <a:pt x="2391508" y="2405575"/>
                </a:cubicBezTo>
                <a:cubicBezTo>
                  <a:pt x="2576733" y="2389163"/>
                  <a:pt x="2346960" y="2466535"/>
                  <a:pt x="2433711" y="2363372"/>
                </a:cubicBezTo>
                <a:cubicBezTo>
                  <a:pt x="2520462" y="2260209"/>
                  <a:pt x="2771335" y="2135945"/>
                  <a:pt x="2912012" y="1786597"/>
                </a:cubicBezTo>
                <a:cubicBezTo>
                  <a:pt x="3052689" y="1437249"/>
                  <a:pt x="3216812" y="534572"/>
                  <a:pt x="3277772" y="267286"/>
                </a:cubicBezTo>
                <a:cubicBezTo>
                  <a:pt x="3338732" y="0"/>
                  <a:pt x="3308252" y="91440"/>
                  <a:pt x="3277772" y="18288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1066800" y="609600"/>
            <a:ext cx="7010400" cy="4790420"/>
            <a:chOff x="914400" y="0"/>
            <a:chExt cx="7010400" cy="479042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524000" y="457200"/>
              <a:ext cx="0" cy="3733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200400" y="1676400"/>
              <a:ext cx="0" cy="2590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914400" y="0"/>
              <a:ext cx="7010400" cy="4790420"/>
              <a:chOff x="914400" y="0"/>
              <a:chExt cx="7010400" cy="479042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524000" y="4191000"/>
                <a:ext cx="4572000" cy="76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524000" y="914400"/>
                <a:ext cx="2819400" cy="3276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1524000" y="914400"/>
                <a:ext cx="5105400" cy="2286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Freeform 19"/>
              <p:cNvSpPr/>
              <p:nvPr/>
            </p:nvSpPr>
            <p:spPr>
              <a:xfrm>
                <a:off x="1575582" y="729175"/>
                <a:ext cx="1999957" cy="2893256"/>
              </a:xfrm>
              <a:custGeom>
                <a:avLst/>
                <a:gdLst>
                  <a:gd name="connsiteX0" fmla="*/ 0 w 1999957"/>
                  <a:gd name="connsiteY0" fmla="*/ 565053 h 2893256"/>
                  <a:gd name="connsiteX1" fmla="*/ 393895 w 1999957"/>
                  <a:gd name="connsiteY1" fmla="*/ 2140634 h 2893256"/>
                  <a:gd name="connsiteX2" fmla="*/ 1420836 w 1999957"/>
                  <a:gd name="connsiteY2" fmla="*/ 2604868 h 2893256"/>
                  <a:gd name="connsiteX3" fmla="*/ 1913206 w 1999957"/>
                  <a:gd name="connsiteY3" fmla="*/ 410308 h 2893256"/>
                  <a:gd name="connsiteX4" fmla="*/ 1941341 w 1999957"/>
                  <a:gd name="connsiteY4" fmla="*/ 143022 h 2893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9957" h="2893256">
                    <a:moveTo>
                      <a:pt x="0" y="565053"/>
                    </a:moveTo>
                    <a:cubicBezTo>
                      <a:pt x="78544" y="1182859"/>
                      <a:pt x="157089" y="1800665"/>
                      <a:pt x="393895" y="2140634"/>
                    </a:cubicBezTo>
                    <a:cubicBezTo>
                      <a:pt x="630701" y="2480603"/>
                      <a:pt x="1167618" y="2893256"/>
                      <a:pt x="1420836" y="2604868"/>
                    </a:cubicBezTo>
                    <a:cubicBezTo>
                      <a:pt x="1674055" y="2316480"/>
                      <a:pt x="1826455" y="820616"/>
                      <a:pt x="1913206" y="410308"/>
                    </a:cubicBezTo>
                    <a:cubicBezTo>
                      <a:pt x="1999957" y="0"/>
                      <a:pt x="1970649" y="71511"/>
                      <a:pt x="1941341" y="143022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H="1">
                <a:off x="1524000" y="1676400"/>
                <a:ext cx="1676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1524000" y="2895600"/>
                <a:ext cx="16764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>
                <a:off x="3352800" y="228600"/>
                <a:ext cx="914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2">
                        <a:lumMod val="50000"/>
                      </a:schemeClr>
                    </a:solidFill>
                  </a:rPr>
                  <a:t>MC</a:t>
                </a:r>
                <a:endParaRPr lang="en-US" sz="28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648200" y="228600"/>
                <a:ext cx="1295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AC</a:t>
                </a:r>
                <a:endParaRPr lang="en-US" sz="28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705600" y="3124200"/>
                <a:ext cx="1219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AR</a:t>
                </a:r>
                <a:endParaRPr lang="en-US" sz="32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191000" y="3429000"/>
                <a:ext cx="914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MR</a:t>
                </a:r>
                <a:endParaRPr lang="en-US" sz="28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143000" y="426720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O</a:t>
                </a:r>
                <a:endParaRPr lang="en-US" sz="28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019800" y="4038600"/>
                <a:ext cx="609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X</a:t>
                </a:r>
                <a:endParaRPr lang="en-US" sz="28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295400" y="0"/>
                <a:ext cx="838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Y</a:t>
                </a:r>
                <a:endParaRPr lang="en-US" sz="28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143000" y="1447800"/>
                <a:ext cx="68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P</a:t>
                </a:r>
                <a:endParaRPr lang="en-US" sz="28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914400" y="2667000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M</a:t>
                </a:r>
                <a:endParaRPr lang="en-US" sz="28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819400" y="4191000"/>
                <a:ext cx="838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Q</a:t>
                </a:r>
                <a:endParaRPr lang="en-US" sz="28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429000" y="2743200"/>
                <a:ext cx="1066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E</a:t>
                </a:r>
                <a:endParaRPr lang="en-US" sz="28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971800" y="1219200"/>
                <a:ext cx="533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</a:t>
                </a:r>
                <a:endParaRPr lang="en-US" sz="2800" dirty="0"/>
              </a:p>
            </p:txBody>
          </p:sp>
        </p:grpSp>
      </p:grp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524000"/>
            <a:ext cx="6477000" cy="455509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১)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একচেটিয়া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বাজার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কি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২)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একচেটিয়া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বাজারের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স্বল্প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কালিন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ভারসাম্য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ব্যখ্যা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কর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।</a:t>
            </a:r>
          </a:p>
          <a:p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৩)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স্বাভাবিক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মুনাফা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বের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কর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।</a:t>
            </a:r>
          </a:p>
          <a:p>
            <a:endParaRPr lang="en-US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৪)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মুনাফার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পরিমান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নির্ণয়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কর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।</a:t>
            </a:r>
          </a:p>
        </p:txBody>
      </p:sp>
      <p:sp>
        <p:nvSpPr>
          <p:cNvPr id="5" name="Oval 4"/>
          <p:cNvSpPr/>
          <p:nvPr/>
        </p:nvSpPr>
        <p:spPr>
          <a:xfrm>
            <a:off x="1905000" y="304800"/>
            <a:ext cx="4953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</a:rPr>
              <a:t>শিখন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</a:rPr>
              <a:t>ফল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295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আলোচনা</a:t>
            </a:r>
            <a:endParaRPr lang="en-US" sz="3200" dirty="0"/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28600"/>
            <a:ext cx="2133600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মুল্যয়ন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1828800"/>
            <a:ext cx="51816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 Q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বেশি</a:t>
            </a:r>
            <a:r>
              <a:rPr lang="en-US" dirty="0" smtClean="0"/>
              <a:t> </a:t>
            </a:r>
            <a:r>
              <a:rPr lang="en-US" dirty="0" err="1" smtClean="0"/>
              <a:t>উৎপাদন</a:t>
            </a:r>
            <a:r>
              <a:rPr lang="en-US" dirty="0" smtClean="0"/>
              <a:t> </a:t>
            </a:r>
            <a:r>
              <a:rPr lang="en-US" dirty="0" err="1" smtClean="0"/>
              <a:t>হলে</a:t>
            </a:r>
            <a:r>
              <a:rPr lang="en-US" dirty="0" smtClean="0"/>
              <a:t> </a:t>
            </a:r>
            <a:r>
              <a:rPr lang="en-US" dirty="0" err="1" smtClean="0"/>
              <a:t>মুনাফার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অবস্বা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</a:t>
            </a:r>
          </a:p>
        </p:txBody>
      </p:sp>
      <p:sp>
        <p:nvSpPr>
          <p:cNvPr id="5" name="Right Arrow 4"/>
          <p:cNvSpPr/>
          <p:nvPr/>
        </p:nvSpPr>
        <p:spPr>
          <a:xfrm>
            <a:off x="762000" y="19050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62000" y="33528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1800" y="3352800"/>
            <a:ext cx="51816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চিত্রে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ধরনের</a:t>
            </a:r>
            <a:r>
              <a:rPr lang="en-US" dirty="0" smtClean="0"/>
              <a:t> </a:t>
            </a:r>
            <a:r>
              <a:rPr lang="en-US" dirty="0" err="1" smtClean="0"/>
              <a:t>মুনাফা</a:t>
            </a:r>
            <a:r>
              <a:rPr lang="en-US" dirty="0" smtClean="0"/>
              <a:t> </a:t>
            </a:r>
            <a:r>
              <a:rPr lang="en-US" dirty="0" err="1" smtClean="0"/>
              <a:t>অর্জিত</a:t>
            </a:r>
            <a:r>
              <a:rPr lang="en-US" dirty="0" smtClean="0"/>
              <a:t> </a:t>
            </a:r>
            <a:r>
              <a:rPr lang="en-US" dirty="0" err="1" smtClean="0"/>
              <a:t>হয়েছে</a:t>
            </a:r>
            <a:r>
              <a:rPr lang="en-US" dirty="0" smtClean="0"/>
              <a:t>।</a:t>
            </a:r>
            <a:endParaRPr lang="en-US" dirty="0"/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743200" y="228600"/>
            <a:ext cx="3048000" cy="1828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বাড়ীর</a:t>
            </a:r>
            <a:r>
              <a:rPr lang="en-US" sz="4800" dirty="0" smtClean="0"/>
              <a:t> </a:t>
            </a:r>
            <a:r>
              <a:rPr lang="en-US" sz="4800" dirty="0" err="1" smtClean="0"/>
              <a:t>কাজ</a:t>
            </a:r>
            <a:endParaRPr lang="en-US" sz="4800" dirty="0"/>
          </a:p>
        </p:txBody>
      </p:sp>
      <p:sp>
        <p:nvSpPr>
          <p:cNvPr id="4" name="Rounded Rectangle 3"/>
          <p:cNvSpPr/>
          <p:nvPr/>
        </p:nvSpPr>
        <p:spPr>
          <a:xfrm>
            <a:off x="1143000" y="3124200"/>
            <a:ext cx="7162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পূর্ণ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প্রতিযোগিতা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মুলক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বাজারের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স্বল্প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কালিন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ভারসাম্য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err="1" smtClean="0">
                <a:solidFill>
                  <a:srgbClr val="FFFF00"/>
                </a:solidFill>
              </a:rPr>
              <a:t>চিত্রের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সাহায্যে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ব্যাখ্যা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কর</a:t>
            </a:r>
            <a:r>
              <a:rPr lang="en-US" sz="2800" dirty="0" smtClean="0">
                <a:solidFill>
                  <a:srgbClr val="FFFF00"/>
                </a:solidFill>
              </a:rPr>
              <a:t>?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676400" y="762000"/>
            <a:ext cx="6324600" cy="3124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ধন্যবাদ</a:t>
            </a:r>
            <a:endParaRPr lang="en-US" sz="8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Tm="100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92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</dc:creator>
  <cp:lastModifiedBy>lab</cp:lastModifiedBy>
  <cp:revision>34</cp:revision>
  <dcterms:created xsi:type="dcterms:W3CDTF">2006-08-16T00:00:00Z</dcterms:created>
  <dcterms:modified xsi:type="dcterms:W3CDTF">2021-06-12T10:27:38Z</dcterms:modified>
</cp:coreProperties>
</file>