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jahirul@outlook.com" initials="h" lastIdx="1" clrIdx="0">
    <p:extLst>
      <p:ext uri="{19B8F6BF-5375-455C-9EA6-DF929625EA0E}">
        <p15:presenceInfo xmlns:p15="http://schemas.microsoft.com/office/powerpoint/2012/main" userId="ad2a109f8d3358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49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8AA0-EDD9-418C-907F-2017F580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56" y="200926"/>
            <a:ext cx="8302487" cy="753230"/>
          </a:xfrm>
        </p:spPr>
        <p:txBody>
          <a:bodyPr/>
          <a:lstStyle/>
          <a:p>
            <a:r>
              <a:rPr lang="en-US" sz="5400" dirty="0" err="1"/>
              <a:t>ইনপুট</a:t>
            </a:r>
            <a:r>
              <a:rPr lang="en-US" sz="5400" dirty="0"/>
              <a:t> ও </a:t>
            </a:r>
            <a:r>
              <a:rPr lang="en-US" sz="5400" dirty="0" err="1"/>
              <a:t>আউটপুট</a:t>
            </a:r>
            <a:r>
              <a:rPr lang="en-US" sz="5400" dirty="0"/>
              <a:t> </a:t>
            </a:r>
            <a:r>
              <a:rPr lang="en-US" sz="5400" dirty="0" err="1"/>
              <a:t>ডিভাইস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2BD86-8458-431C-AE23-BB2F811C28C6}"/>
              </a:ext>
            </a:extLst>
          </p:cNvPr>
          <p:cNvSpPr txBox="1"/>
          <p:nvPr/>
        </p:nvSpPr>
        <p:spPr>
          <a:xfrm>
            <a:off x="1136373" y="1905258"/>
            <a:ext cx="24417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সাউন্ড কার্ড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0DD5A-E683-4E3D-B34A-1658717CDF4B}"/>
              </a:ext>
            </a:extLst>
          </p:cNvPr>
          <p:cNvSpPr txBox="1"/>
          <p:nvPr/>
        </p:nvSpPr>
        <p:spPr>
          <a:xfrm>
            <a:off x="1136374" y="3294497"/>
            <a:ext cx="17260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মনিটর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491B4-7A61-4B71-A3AD-8785CD9AFFD7}"/>
              </a:ext>
            </a:extLst>
          </p:cNvPr>
          <p:cNvSpPr txBox="1"/>
          <p:nvPr/>
        </p:nvSpPr>
        <p:spPr>
          <a:xfrm>
            <a:off x="1136373" y="4696988"/>
            <a:ext cx="17260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প্রিন্টার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4098" name="Picture 2" descr="V8 Sound Card Price in Bangladesh | ShopZ BD">
            <a:extLst>
              <a:ext uri="{FF2B5EF4-FFF2-40B4-BE49-F238E27FC236}">
                <a16:creationId xmlns:a16="http://schemas.microsoft.com/office/drawing/2014/main" id="{C7571185-04CA-44F3-95DF-F0121187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5" y="1460060"/>
            <a:ext cx="1214639" cy="121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iaomi Mi 34&amp;quot; 144Hz FreeSync Monitor Price in Bangladesh">
            <a:extLst>
              <a:ext uri="{FF2B5EF4-FFF2-40B4-BE49-F238E27FC236}">
                <a16:creationId xmlns:a16="http://schemas.microsoft.com/office/drawing/2014/main" id="{DEC70DE1-20FA-493C-BBFD-CA7550430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14" y="3071897"/>
            <a:ext cx="1214639" cy="121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kjet Printers - PIXMA G3020 - Canon South &amp;amp; Southeast Asia">
            <a:extLst>
              <a:ext uri="{FF2B5EF4-FFF2-40B4-BE49-F238E27FC236}">
                <a16:creationId xmlns:a16="http://schemas.microsoft.com/office/drawing/2014/main" id="{7517FAA1-EA8E-476E-AC7E-E0496D88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94" y="4286536"/>
            <a:ext cx="1807666" cy="15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EA72-AE83-4719-843A-C89010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43" y="306944"/>
            <a:ext cx="4389714" cy="673717"/>
          </a:xfrm>
        </p:spPr>
        <p:txBody>
          <a:bodyPr/>
          <a:lstStyle/>
          <a:p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আউটপুট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ডিভাইস</a:t>
            </a:r>
            <a:endParaRPr lang="en-US" sz="6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C69F4-AB3D-49F4-BF0A-96B4CF1FDB08}"/>
              </a:ext>
            </a:extLst>
          </p:cNvPr>
          <p:cNvSpPr txBox="1"/>
          <p:nvPr/>
        </p:nvSpPr>
        <p:spPr>
          <a:xfrm>
            <a:off x="1232451" y="1805105"/>
            <a:ext cx="1868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স্পিকার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CF1FB-FB73-4F86-A1D2-3E40D6205340}"/>
              </a:ext>
            </a:extLst>
          </p:cNvPr>
          <p:cNvSpPr txBox="1"/>
          <p:nvPr/>
        </p:nvSpPr>
        <p:spPr>
          <a:xfrm>
            <a:off x="1232451" y="3243062"/>
            <a:ext cx="22263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হেডফোন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820B7-2B67-4605-A517-1F88759ED3ED}"/>
              </a:ext>
            </a:extLst>
          </p:cNvPr>
          <p:cNvSpPr txBox="1"/>
          <p:nvPr/>
        </p:nvSpPr>
        <p:spPr>
          <a:xfrm>
            <a:off x="1232451" y="4727185"/>
            <a:ext cx="4041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মাল্টিমিডিয়া প্রজেক্টর</a:t>
            </a:r>
          </a:p>
        </p:txBody>
      </p:sp>
      <p:pic>
        <p:nvPicPr>
          <p:cNvPr id="5122" name="Picture 2" descr="The 4 Best Computer Speakers in 2021 | Reviews by Wirecutter">
            <a:extLst>
              <a:ext uri="{FF2B5EF4-FFF2-40B4-BE49-F238E27FC236}">
                <a16:creationId xmlns:a16="http://schemas.microsoft.com/office/drawing/2014/main" id="{76B85BBF-6126-4739-B830-4D5881432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97" y="1523933"/>
            <a:ext cx="1580251" cy="10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phones | Bluetooth &amp;amp; Wireless Over-Ear Headphones | Sony Asia Pacific">
            <a:extLst>
              <a:ext uri="{FF2B5EF4-FFF2-40B4-BE49-F238E27FC236}">
                <a16:creationId xmlns:a16="http://schemas.microsoft.com/office/drawing/2014/main" id="{22EFE2DD-8B23-4025-92DD-EA750178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01" y="2794674"/>
            <a:ext cx="1268652" cy="12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nq MX611 4000 Lumens Multimedia Projector Price in Bangladesh">
            <a:extLst>
              <a:ext uri="{FF2B5EF4-FFF2-40B4-BE49-F238E27FC236}">
                <a16:creationId xmlns:a16="http://schemas.microsoft.com/office/drawing/2014/main" id="{9D3D1E2E-333D-4BAE-9C48-964EA089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76" y="4464619"/>
            <a:ext cx="1294572" cy="129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069C-5747-4FD3-BFB7-9E0C41A6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142" y="2150313"/>
            <a:ext cx="6017716" cy="2557374"/>
          </a:xfrm>
        </p:spPr>
        <p:txBody>
          <a:bodyPr/>
          <a:lstStyle/>
          <a:p>
            <a:r>
              <a:rPr lang="en-US" sz="20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ধন্যবাদ</a:t>
            </a:r>
            <a:endParaRPr lang="en-US" sz="20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4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C17F-B904-40C2-86E8-30DD4994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82" y="2480300"/>
            <a:ext cx="4827036" cy="2807317"/>
          </a:xfrm>
        </p:spPr>
        <p:txBody>
          <a:bodyPr/>
          <a:lstStyle/>
          <a:p>
            <a:r>
              <a:rPr lang="en-US" sz="9600" b="1" dirty="0" err="1">
                <a:solidFill>
                  <a:srgbClr val="FFFF00"/>
                </a:solidFill>
              </a:rPr>
              <a:t>স্বাগতম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9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4A49-0C97-4DB3-99B6-E5CE714C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300" y="292467"/>
            <a:ext cx="9170505" cy="647519"/>
          </a:xfrm>
        </p:spPr>
        <p:txBody>
          <a:bodyPr/>
          <a:lstStyle/>
          <a:p>
            <a:pPr algn="ctr"/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গোপীনাথপুর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শহীদ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বাবুল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উচ্চ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বিদ্যা</a:t>
            </a:r>
            <a:r>
              <a:rPr lang="as-IN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ল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য়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371C10-05B8-48F0-A46C-6B5E1C051C7F}"/>
              </a:ext>
            </a:extLst>
          </p:cNvPr>
          <p:cNvSpPr txBox="1">
            <a:spLocks/>
          </p:cNvSpPr>
          <p:nvPr/>
        </p:nvSpPr>
        <p:spPr>
          <a:xfrm>
            <a:off x="4250893" y="5148990"/>
            <a:ext cx="3590512" cy="12291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ম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ো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ঃ 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জ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হ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ী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র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ু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ল 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ই</a:t>
            </a:r>
            <a:r>
              <a:rPr lang="en-US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সলাম</a:t>
            </a:r>
            <a:endParaRPr lang="en-US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  <a:p>
            <a:pPr algn="ctr"/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প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্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র</a:t>
            </a:r>
            <a:r>
              <a:rPr lang="en-US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ধান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শিক্</a:t>
            </a:r>
            <a:r>
              <a:rPr lang="as-IN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ষ</a:t>
            </a:r>
            <a:r>
              <a:rPr lang="en-US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ক </a:t>
            </a:r>
          </a:p>
          <a:p>
            <a:pPr algn="ctr"/>
            <a:endParaRPr lang="en-US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8B4E76-20AA-4C93-8558-EAADCF7A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855" y="1573812"/>
            <a:ext cx="3054588" cy="3710376"/>
          </a:xfrm>
        </p:spPr>
      </p:pic>
    </p:spTree>
    <p:extLst>
      <p:ext uri="{BB962C8B-B14F-4D97-AF65-F5344CB8AC3E}">
        <p14:creationId xmlns:p14="http://schemas.microsoft.com/office/powerpoint/2010/main" val="18702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BF2F9-1017-4CBA-91DD-21993CE19AE3}"/>
              </a:ext>
            </a:extLst>
          </p:cNvPr>
          <p:cNvSpPr txBox="1"/>
          <p:nvPr/>
        </p:nvSpPr>
        <p:spPr>
          <a:xfrm>
            <a:off x="3150702" y="1471207"/>
            <a:ext cx="58905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তথ্য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যোগাযোগ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প্রযুক্তি</a:t>
            </a:r>
            <a:endParaRPr lang="en-US" sz="6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8C2D3-9002-4822-B921-EDD3228393CB}"/>
              </a:ext>
            </a:extLst>
          </p:cNvPr>
          <p:cNvSpPr txBox="1"/>
          <p:nvPr/>
        </p:nvSpPr>
        <p:spPr>
          <a:xfrm>
            <a:off x="4770781" y="2266915"/>
            <a:ext cx="2650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সপ্তম শ্রেণি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4AC89-53E7-4871-AF6E-906D35A80A11}"/>
              </a:ext>
            </a:extLst>
          </p:cNvPr>
          <p:cNvSpPr txBox="1"/>
          <p:nvPr/>
        </p:nvSpPr>
        <p:spPr>
          <a:xfrm>
            <a:off x="4346712" y="3196439"/>
            <a:ext cx="3498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অধ্যায়ঃ দ্বিতীয়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623C1B-855A-4864-ADEA-733072E389B2}"/>
              </a:ext>
            </a:extLst>
          </p:cNvPr>
          <p:cNvSpPr txBox="1"/>
          <p:nvPr/>
        </p:nvSpPr>
        <p:spPr>
          <a:xfrm>
            <a:off x="2146850" y="4212102"/>
            <a:ext cx="7898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পাঠঃ কম্পিউটার-সংশ্লিষ্ট যন্ত্রপাতি</a:t>
            </a:r>
          </a:p>
        </p:txBody>
      </p:sp>
    </p:spTree>
    <p:extLst>
      <p:ext uri="{BB962C8B-B14F-4D97-AF65-F5344CB8AC3E}">
        <p14:creationId xmlns:p14="http://schemas.microsoft.com/office/powerpoint/2010/main" val="302887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CF4F-8061-43A8-A694-5F0234C1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638" y="634983"/>
            <a:ext cx="5542723" cy="716739"/>
          </a:xfrm>
        </p:spPr>
        <p:txBody>
          <a:bodyPr/>
          <a:lstStyle/>
          <a:p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এ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অধ্যায়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শেষে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তোমরা</a:t>
            </a:r>
            <a:endParaRPr lang="en-US" sz="6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12749-3408-49AA-B50E-A27B0147366D}"/>
              </a:ext>
            </a:extLst>
          </p:cNvPr>
          <p:cNvSpPr txBox="1"/>
          <p:nvPr/>
        </p:nvSpPr>
        <p:spPr>
          <a:xfrm>
            <a:off x="450574" y="1632827"/>
            <a:ext cx="9859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১.কম্পিউটারের বিভিন্ন যন্ত্রাংশের কার্যাবলি বর্ণনা করতে পারবে।</a:t>
            </a:r>
            <a:endParaRPr lang="en-US" sz="4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D7A8A-08A8-4E1B-BD1C-42DD3D27BF90}"/>
              </a:ext>
            </a:extLst>
          </p:cNvPr>
          <p:cNvSpPr txBox="1"/>
          <p:nvPr/>
        </p:nvSpPr>
        <p:spPr>
          <a:xfrm>
            <a:off x="450574" y="3043643"/>
            <a:ext cx="111318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 কম্পিউটারের বিভিন্ন যন্ত্রাংশের একটির সাথে অন্যটির সম্পর্ক ব্যাখ্যা করতে পারবে।</a:t>
            </a:r>
            <a:endParaRPr lang="en-US" sz="4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9E96F-7F38-456C-A05B-6FF519AB3D22}"/>
              </a:ext>
            </a:extLst>
          </p:cNvPr>
          <p:cNvSpPr txBox="1"/>
          <p:nvPr/>
        </p:nvSpPr>
        <p:spPr>
          <a:xfrm>
            <a:off x="450574" y="5070013"/>
            <a:ext cx="10946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 কম্পিউটারের চিত্র এঁকে এর বিভিন্ন যন্ত্রপাতি চিহ্নিত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79455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BB15-D401-488F-AE95-1CF44AD1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742" y="276054"/>
            <a:ext cx="4694516" cy="660465"/>
          </a:xfrm>
        </p:spPr>
        <p:txBody>
          <a:bodyPr/>
          <a:lstStyle/>
          <a:p>
            <a:r>
              <a:rPr lang="en-US" sz="66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ইনপুট</a:t>
            </a:r>
            <a:r>
              <a:rPr lang="en-US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ডিভাইস-১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054FB2-9270-4F53-9A90-89F33A68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385" y="606285"/>
            <a:ext cx="2822713" cy="2822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5E97E0-E49D-4C1E-A85B-75A8AD275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379" y="4381323"/>
            <a:ext cx="2531262" cy="16875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7070B2-5694-4C26-94AC-33DA9EF25CC7}"/>
              </a:ext>
            </a:extLst>
          </p:cNvPr>
          <p:cNvSpPr txBox="1"/>
          <p:nvPr/>
        </p:nvSpPr>
        <p:spPr>
          <a:xfrm>
            <a:off x="357809" y="1632922"/>
            <a:ext cx="21866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 কী-বোর্ড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83D853-5DF7-4AE4-A1CF-416BC50DC16B}"/>
              </a:ext>
            </a:extLst>
          </p:cNvPr>
          <p:cNvSpPr txBox="1"/>
          <p:nvPr/>
        </p:nvSpPr>
        <p:spPr>
          <a:xfrm>
            <a:off x="450574" y="2947386"/>
            <a:ext cx="17625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 মাউস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4B314B-7012-4DFA-B13B-7E50672B6809}"/>
              </a:ext>
            </a:extLst>
          </p:cNvPr>
          <p:cNvSpPr txBox="1"/>
          <p:nvPr/>
        </p:nvSpPr>
        <p:spPr>
          <a:xfrm>
            <a:off x="357809" y="4840357"/>
            <a:ext cx="29154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 মাইক্রোফোন</a:t>
            </a:r>
          </a:p>
        </p:txBody>
      </p:sp>
      <p:pic>
        <p:nvPicPr>
          <p:cNvPr id="1028" name="Picture 4" descr="Amazon.in: Buy Logitech M100r Wired USB Mouse (Black) Online at Low Prices  in India | Logitech Reviews &amp;amp; Ratings">
            <a:extLst>
              <a:ext uri="{FF2B5EF4-FFF2-40B4-BE49-F238E27FC236}">
                <a16:creationId xmlns:a16="http://schemas.microsoft.com/office/drawing/2014/main" id="{D3C6F9EC-9002-4503-9BCF-2DF23DC8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72" y="2525378"/>
            <a:ext cx="1613455" cy="16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FA96-2C1E-44C6-A4D6-65497893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743" y="253936"/>
            <a:ext cx="4694514" cy="594204"/>
          </a:xfrm>
        </p:spPr>
        <p:txBody>
          <a:bodyPr/>
          <a:lstStyle/>
          <a:p>
            <a:r>
              <a:rPr lang="en-US" sz="66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ইনপুট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ডিভাইস-২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49DF5-C1D5-4054-9588-0F5BCC45E2B0}"/>
              </a:ext>
            </a:extLst>
          </p:cNvPr>
          <p:cNvSpPr txBox="1"/>
          <p:nvPr/>
        </p:nvSpPr>
        <p:spPr>
          <a:xfrm>
            <a:off x="304800" y="1481075"/>
            <a:ext cx="3697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ডিজিটাল</a:t>
            </a:r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44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ক্যামেরা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B3539-1785-4671-A344-8898F0FC8D40}"/>
              </a:ext>
            </a:extLst>
          </p:cNvPr>
          <p:cNvSpPr txBox="1"/>
          <p:nvPr/>
        </p:nvSpPr>
        <p:spPr>
          <a:xfrm>
            <a:off x="304800" y="3044279"/>
            <a:ext cx="26636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 ওয়েব ক্যাম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2C4689-F5E7-4181-B703-1003DCC1986C}"/>
              </a:ext>
            </a:extLst>
          </p:cNvPr>
          <p:cNvSpPr txBox="1"/>
          <p:nvPr/>
        </p:nvSpPr>
        <p:spPr>
          <a:xfrm>
            <a:off x="304800" y="4607483"/>
            <a:ext cx="1961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 ক্স্যানার</a:t>
            </a:r>
          </a:p>
        </p:txBody>
      </p:sp>
      <p:pic>
        <p:nvPicPr>
          <p:cNvPr id="2050" name="Picture 2" descr="Sony - DSC-W800 20.1-Megapixel Digital Camera - AC MART BD : Best Price in  Bangladesh">
            <a:extLst>
              <a:ext uri="{FF2B5EF4-FFF2-40B4-BE49-F238E27FC236}">
                <a16:creationId xmlns:a16="http://schemas.microsoft.com/office/drawing/2014/main" id="{B6559528-059A-459B-B455-D8B38B59E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7534"/>
            <a:ext cx="1678663" cy="121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CSC: Secure your webcams now – Naked Security">
            <a:extLst>
              <a:ext uri="{FF2B5EF4-FFF2-40B4-BE49-F238E27FC236}">
                <a16:creationId xmlns:a16="http://schemas.microsoft.com/office/drawing/2014/main" id="{8353E2D2-CD73-465A-A391-D224C7071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/>
          <a:stretch/>
        </p:blipFill>
        <p:spPr bwMode="auto">
          <a:xfrm>
            <a:off x="6095999" y="2820738"/>
            <a:ext cx="1678663" cy="121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122A0-92D7-4052-B0F1-37A8FD7A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622" y="4453656"/>
            <a:ext cx="1807040" cy="12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DF8A-4363-40E7-91B7-4CC4E6F5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695" y="479223"/>
            <a:ext cx="6758610" cy="620708"/>
          </a:xfrm>
        </p:spPr>
        <p:txBody>
          <a:bodyPr/>
          <a:lstStyle/>
          <a:p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মেমোরি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স্টোরেজ</a:t>
            </a:r>
            <a:r>
              <a:rPr lang="en-US" sz="60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</a:t>
            </a:r>
            <a:r>
              <a:rPr lang="en-US" sz="60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ডিভাইস</a:t>
            </a:r>
            <a:endParaRPr lang="en-US" sz="60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2B6E89-CF48-4F16-AA3C-2CEAA8755B89}"/>
              </a:ext>
            </a:extLst>
          </p:cNvPr>
          <p:cNvSpPr txBox="1"/>
          <p:nvPr/>
        </p:nvSpPr>
        <p:spPr>
          <a:xfrm>
            <a:off x="887896" y="1329325"/>
            <a:ext cx="12854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১.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র‍্যাম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E72E1-3940-4AEF-804A-B814397919DB}"/>
              </a:ext>
            </a:extLst>
          </p:cNvPr>
          <p:cNvSpPr txBox="1"/>
          <p:nvPr/>
        </p:nvSpPr>
        <p:spPr>
          <a:xfrm>
            <a:off x="887894" y="2315003"/>
            <a:ext cx="12854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২. 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রম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20903-CD3C-47DE-93CE-14D7553A97F3}"/>
              </a:ext>
            </a:extLst>
          </p:cNvPr>
          <p:cNvSpPr txBox="1"/>
          <p:nvPr/>
        </p:nvSpPr>
        <p:spPr>
          <a:xfrm>
            <a:off x="887894" y="3300682"/>
            <a:ext cx="20540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৩.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হার্ডডিস্ক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7B818-AA64-4479-BF4A-31AB08631459}"/>
              </a:ext>
            </a:extLst>
          </p:cNvPr>
          <p:cNvSpPr txBox="1"/>
          <p:nvPr/>
        </p:nvSpPr>
        <p:spPr>
          <a:xfrm>
            <a:off x="931945" y="4286360"/>
            <a:ext cx="28492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৪.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সিডি/ ডিভিডি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B55B27-1A2F-4260-AF9D-B8A90804F51D}"/>
              </a:ext>
            </a:extLst>
          </p:cNvPr>
          <p:cNvSpPr txBox="1"/>
          <p:nvPr/>
        </p:nvSpPr>
        <p:spPr>
          <a:xfrm>
            <a:off x="887894" y="5272038"/>
            <a:ext cx="49563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৫.</a:t>
            </a:r>
            <a:r>
              <a:rPr lang="as-IN" sz="44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মেমোরি কার্ড/ পেন ড্রাইভ</a:t>
            </a:r>
            <a:endParaRPr lang="en-US" sz="44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4F0A6-DDBF-49B0-B325-EC10BF11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59" y="1296622"/>
            <a:ext cx="769441" cy="769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01F866-53FE-4644-A4A3-DDF604F58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278" y="2439890"/>
            <a:ext cx="1324448" cy="474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92C2A-2446-40C0-A6F5-32173CF93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578" y="3262887"/>
            <a:ext cx="785938" cy="523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0E51A8-2654-4507-A506-F3FB279C4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746" y="4134296"/>
            <a:ext cx="819770" cy="819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B89306-C6B3-4FDA-A359-1E12A4C98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075" y="5353557"/>
            <a:ext cx="769442" cy="7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7839-FA1E-4253-ABD7-615920EA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055" y="359953"/>
            <a:ext cx="5958475" cy="952012"/>
          </a:xfrm>
        </p:spPr>
        <p:txBody>
          <a:bodyPr/>
          <a:lstStyle/>
          <a:p>
            <a:r>
              <a:rPr lang="en-US" sz="66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মাদারবোর্ড</a:t>
            </a:r>
            <a:r>
              <a:rPr lang="en-US" sz="66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 ও </a:t>
            </a:r>
            <a:r>
              <a:rPr lang="en-US" sz="66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প্রসেসর</a:t>
            </a:r>
            <a:endParaRPr lang="en-US" sz="66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5F299-64FE-4E6D-A43D-7C0DFEAD8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6" y="1755499"/>
            <a:ext cx="5314950" cy="265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BF7EB8-A1DA-48C6-8395-26D12C23EFE7}"/>
              </a:ext>
            </a:extLst>
          </p:cNvPr>
          <p:cNvSpPr txBox="1"/>
          <p:nvPr/>
        </p:nvSpPr>
        <p:spPr>
          <a:xfrm>
            <a:off x="1736035" y="4551708"/>
            <a:ext cx="2332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SutonnyBanglaOMJ" panose="01010600010101010101" pitchFamily="2" charset="0"/>
                <a:cs typeface="SutonnyBanglaOMJ" panose="01010600010101010101" pitchFamily="2" charset="0"/>
              </a:rPr>
              <a:t>মাদারবোর্ড</a:t>
            </a:r>
            <a:endParaRPr lang="en-US" sz="48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  <p:pic>
        <p:nvPicPr>
          <p:cNvPr id="3074" name="Picture 2" descr="Intel Core I7 Processor, for Desktop &amp;amp; Laptop, Model Name/Number: I7-4770,  Rs 16999 /unit | ID: 21420909430">
            <a:extLst>
              <a:ext uri="{FF2B5EF4-FFF2-40B4-BE49-F238E27FC236}">
                <a16:creationId xmlns:a16="http://schemas.microsoft.com/office/drawing/2014/main" id="{36F85AC4-184E-45EE-ACAF-A069B07F9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915" y="1755498"/>
            <a:ext cx="2657476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506F83-4438-48DE-99CA-44B64F32E47C}"/>
              </a:ext>
            </a:extLst>
          </p:cNvPr>
          <p:cNvSpPr txBox="1"/>
          <p:nvPr/>
        </p:nvSpPr>
        <p:spPr>
          <a:xfrm>
            <a:off x="7795383" y="4551707"/>
            <a:ext cx="1762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800" dirty="0">
                <a:latin typeface="SutonnyBanglaOMJ" panose="01010600010101010101" pitchFamily="2" charset="0"/>
                <a:cs typeface="SutonnyBanglaOMJ" panose="01010600010101010101" pitchFamily="2" charset="0"/>
              </a:rPr>
              <a:t>প্রসেসর</a:t>
            </a:r>
            <a:endParaRPr lang="en-US" sz="4800" dirty="0">
              <a:latin typeface="SutonnyBanglaOMJ" panose="01010600010101010101" pitchFamily="2" charset="0"/>
              <a:cs typeface="SutonnyBangl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2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491</TotalTime>
  <Words>157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SutonnyBanglaOMJ</vt:lpstr>
      <vt:lpstr>Wingdings 3</vt:lpstr>
      <vt:lpstr>Ion</vt:lpstr>
      <vt:lpstr>PowerPoint Presentation</vt:lpstr>
      <vt:lpstr>স্বাগতম</vt:lpstr>
      <vt:lpstr>গোপীনাথপুর শহীদ বাবুল উচ্চ বিদ্যালয়</vt:lpstr>
      <vt:lpstr>PowerPoint Presentation</vt:lpstr>
      <vt:lpstr>এ অধ্যায় শেষে তোমরা</vt:lpstr>
      <vt:lpstr>ইনপুট ডিভাইস-১</vt:lpstr>
      <vt:lpstr>ইনপুট ডিভাইস-২</vt:lpstr>
      <vt:lpstr>মেমোরি ও স্টোরেজ ডিভাইস</vt:lpstr>
      <vt:lpstr>মাদারবোর্ড ও প্রসেসর</vt:lpstr>
      <vt:lpstr>ইনপুট ও আউটপুট ডিভাইস</vt:lpstr>
      <vt:lpstr>আউটপুট ডিভাইস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গোপীনাথপুর শহীদ বাবুল উচ্চ বিদ্যালয়</dc:title>
  <dc:creator>Md. Jahirul Islam</dc:creator>
  <cp:lastModifiedBy>heyjahirul@outlook.com</cp:lastModifiedBy>
  <cp:revision>59</cp:revision>
  <dcterms:created xsi:type="dcterms:W3CDTF">2020-07-07T16:44:04Z</dcterms:created>
  <dcterms:modified xsi:type="dcterms:W3CDTF">2021-06-12T11:38:58Z</dcterms:modified>
</cp:coreProperties>
</file>