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4" r:id="rId15"/>
    <p:sldId id="275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242-FDC8-4B34-B71C-CBA3CC057505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0C1-9D65-4606-A432-3A3455EF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9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242-FDC8-4B34-B71C-CBA3CC057505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0C1-9D65-4606-A432-3A3455EF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4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242-FDC8-4B34-B71C-CBA3CC057505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0C1-9D65-4606-A432-3A3455EF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3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242-FDC8-4B34-B71C-CBA3CC057505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0C1-9D65-4606-A432-3A3455EF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3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242-FDC8-4B34-B71C-CBA3CC057505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0C1-9D65-4606-A432-3A3455EF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9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242-FDC8-4B34-B71C-CBA3CC057505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0C1-9D65-4606-A432-3A3455EF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6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242-FDC8-4B34-B71C-CBA3CC057505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0C1-9D65-4606-A432-3A3455EF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7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242-FDC8-4B34-B71C-CBA3CC057505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0C1-9D65-4606-A432-3A3455EF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4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242-FDC8-4B34-B71C-CBA3CC057505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0C1-9D65-4606-A432-3A3455EF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6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242-FDC8-4B34-B71C-CBA3CC057505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0C1-9D65-4606-A432-3A3455EF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242-FDC8-4B34-B71C-CBA3CC057505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0C1-9D65-4606-A432-3A3455EF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2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48242-FDC8-4B34-B71C-CBA3CC057505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C30C1-9D65-4606-A432-3A3455EF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4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Anniversary Flowers to Hyderabad, Flowers to Hyderabad, Send Online 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6638">
            <a:off x="1026080" y="5266436"/>
            <a:ext cx="849086" cy="8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niversary Flowers to Hyderabad, Flowers to Hyderabad, Send Online 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2532">
            <a:off x="1115332" y="1083213"/>
            <a:ext cx="849086" cy="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nniversary Flowers to Hyderabad, Flowers to Hyderabad, Send Online 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8959">
            <a:off x="10128616" y="5553319"/>
            <a:ext cx="849086" cy="92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nniversary Flowers to Hyderabad, Flowers to Hyderabad, Send Online 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8601">
            <a:off x="10096783" y="996269"/>
            <a:ext cx="849086" cy="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১] ২০২০ সালে জলবায়ু পরিবর্তনজনিত দুর্যোগের ফলে আর্থিক কোটি ১৫ হাজার কোটি  ডলার | আমাদের সময়.কম – AmaderShomo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1420812"/>
            <a:ext cx="8886825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10" name="Frame 9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500" y="411262"/>
            <a:ext cx="8792200" cy="8191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110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96751" y="312670"/>
            <a:ext cx="3896752" cy="990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32" y="420840"/>
            <a:ext cx="2347163" cy="774259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1854200"/>
            <a:ext cx="36576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236588" y="1854200"/>
            <a:ext cx="36576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4777629"/>
            <a:ext cx="9601200" cy="256054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11" name="Frame 10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68948" y="312670"/>
            <a:ext cx="2293034" cy="990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331" y="420840"/>
            <a:ext cx="1176630" cy="774259"/>
          </a:xfrm>
          <a:prstGeom prst="rect">
            <a:avLst/>
          </a:prstGeom>
        </p:spPr>
      </p:pic>
      <p:pic>
        <p:nvPicPr>
          <p:cNvPr id="1026" name="Picture 2" descr="ভারতে তীব্র খর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760244"/>
            <a:ext cx="36576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প্রাকৃতিক দুর্যোগঃ খরা, এসো জানি খরার বিজ্ঞান - Biggan Baksho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846" y="1760244"/>
            <a:ext cx="36576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60" y="4757858"/>
            <a:ext cx="9870279" cy="160948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8" name="Frame 7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6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424" y="477910"/>
            <a:ext cx="1926503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161" y="451074"/>
            <a:ext cx="4385829" cy="1072989"/>
          </a:xfrm>
          <a:prstGeom prst="rect">
            <a:avLst/>
          </a:prstGeom>
        </p:spPr>
      </p:pic>
      <p:pic>
        <p:nvPicPr>
          <p:cNvPr id="7170" name="Picture 2" descr="কম বৃষ্টিপাতের জেরে ২০১৪ সাল হতে চলেছে দেশের খরার বছর | দেশ News in Bengali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11" y="2057400"/>
            <a:ext cx="7315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405711" y="5021793"/>
            <a:ext cx="7315200" cy="820207"/>
            <a:chOff x="2405711" y="5021793"/>
            <a:chExt cx="5074589" cy="997371"/>
          </a:xfrm>
        </p:grpSpPr>
        <p:sp>
          <p:nvSpPr>
            <p:cNvPr id="4" name="Bevel 3"/>
            <p:cNvSpPr/>
            <p:nvPr/>
          </p:nvSpPr>
          <p:spPr>
            <a:xfrm>
              <a:off x="2405711" y="5021793"/>
              <a:ext cx="5074589" cy="997371"/>
            </a:xfrm>
            <a:prstGeom prst="bevel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6588" y="5224796"/>
              <a:ext cx="4523624" cy="591363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9" name="Frame 8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12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64036" y="434172"/>
            <a:ext cx="3601329" cy="990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587" y="603307"/>
            <a:ext cx="2414225" cy="652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41" y="4847991"/>
            <a:ext cx="10461643" cy="1603387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54" y="1935655"/>
            <a:ext cx="36576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376966" y="1935655"/>
            <a:ext cx="36576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9" name="Frame 8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4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86775" y="340805"/>
            <a:ext cx="3418449" cy="990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838" y="612646"/>
            <a:ext cx="2420322" cy="446918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28238" y="1808415"/>
            <a:ext cx="36576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163386" y="1808415"/>
            <a:ext cx="36576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867" y="4551615"/>
            <a:ext cx="10248264" cy="183505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9" name="Frame 8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8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06278" y="298603"/>
            <a:ext cx="3843495" cy="990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912" y="403725"/>
            <a:ext cx="2414225" cy="780356"/>
          </a:xfrm>
          <a:prstGeom prst="rect">
            <a:avLst/>
          </a:prstGeom>
        </p:spPr>
      </p:pic>
      <p:pic>
        <p:nvPicPr>
          <p:cNvPr id="2050" name="Picture 2" descr="দেশজুড়ে হঠাৎ কালবৈশাখী ঝড়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12" y="1660653"/>
            <a:ext cx="36576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01059" y="1660653"/>
            <a:ext cx="36576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76196" y="4564288"/>
            <a:ext cx="9903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কোনো স্থানে বাতাসে তাপ অত্যাধিক বৃদ্ধি পেলে সেখানকার বাতাস হালকা হয়ে উপরে উঠে যায়।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হলো ক্ষণস্থায়ী ও স্থানীয়ভাবে সৃষ্ট প্রচণ্ড ঝড়। টর্নেডোর মত অত বিধ্বংসী না হলেও এ ঝড়েও জানমালের প্রচুর ক্ষতি হয়।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8" name="Frame 7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75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59514" y="374516"/>
            <a:ext cx="1926503" cy="844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875" y="168813"/>
            <a:ext cx="2475191" cy="1586260"/>
          </a:xfrm>
          <a:prstGeom prst="rect">
            <a:avLst/>
          </a:prstGeom>
        </p:spPr>
      </p:pic>
      <p:pic>
        <p:nvPicPr>
          <p:cNvPr id="8194" name="Picture 2" descr="কালবৈশাখী ঝড়ে মা-মেয়ের মৃত্যু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88" y="2057400"/>
            <a:ext cx="64008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751" y="4964711"/>
            <a:ext cx="6431837" cy="103031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10" name="Frame 9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74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103" y="504419"/>
            <a:ext cx="2218644" cy="591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665" y="1626011"/>
            <a:ext cx="4121253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665" y="3251547"/>
            <a:ext cx="5572227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665" y="2438779"/>
            <a:ext cx="4078577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0581" y="4877083"/>
            <a:ext cx="6590347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3029" y="4064315"/>
            <a:ext cx="5913633" cy="859611"/>
          </a:xfrm>
          <a:prstGeom prst="rect">
            <a:avLst/>
          </a:prstGeom>
        </p:spPr>
      </p:pic>
      <p:pic>
        <p:nvPicPr>
          <p:cNvPr id="2050" name="Picture 2" descr="Flower corner, vector ⬇ Vector Image by © yoyoyai | Vector Stock 9660528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874" y="461562"/>
            <a:ext cx="1336169" cy="116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lower corner, vector ⬇ Vector Image by © yoyoyai | Vector Stock 9660528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80695">
            <a:off x="10389356" y="5154468"/>
            <a:ext cx="1336169" cy="116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17" name="Frame 16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Flowchart: Merge 13"/>
          <p:cNvSpPr/>
          <p:nvPr/>
        </p:nvSpPr>
        <p:spPr>
          <a:xfrm rot="16200000">
            <a:off x="2029525" y="1673082"/>
            <a:ext cx="381000" cy="511578"/>
          </a:xfrm>
          <a:prstGeom prst="flowChartMerg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Merge 22"/>
          <p:cNvSpPr/>
          <p:nvPr/>
        </p:nvSpPr>
        <p:spPr>
          <a:xfrm rot="15941259">
            <a:off x="2029525" y="2447689"/>
            <a:ext cx="381000" cy="511578"/>
          </a:xfrm>
          <a:prstGeom prst="flowChartMerg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Merge 23"/>
          <p:cNvSpPr/>
          <p:nvPr/>
        </p:nvSpPr>
        <p:spPr>
          <a:xfrm rot="15861005">
            <a:off x="1977847" y="3244198"/>
            <a:ext cx="381000" cy="511578"/>
          </a:xfrm>
          <a:prstGeom prst="flowChartMerg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Merge 24"/>
          <p:cNvSpPr/>
          <p:nvPr/>
        </p:nvSpPr>
        <p:spPr>
          <a:xfrm rot="15950650">
            <a:off x="1964729" y="4191488"/>
            <a:ext cx="381000" cy="511578"/>
          </a:xfrm>
          <a:prstGeom prst="flowChartMerg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erge 25"/>
          <p:cNvSpPr/>
          <p:nvPr/>
        </p:nvSpPr>
        <p:spPr>
          <a:xfrm rot="15906717">
            <a:off x="1952029" y="5051099"/>
            <a:ext cx="381000" cy="511578"/>
          </a:xfrm>
          <a:prstGeom prst="flowChartMerg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380" y="504419"/>
            <a:ext cx="2831820" cy="591363"/>
          </a:xfrm>
          <a:prstGeom prst="rect">
            <a:avLst/>
          </a:prstGeom>
        </p:spPr>
      </p:pic>
      <p:pic>
        <p:nvPicPr>
          <p:cNvPr id="5122" name="Picture 2" descr="প্রিয় | ইন্টারনেট লাইফ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1" y="1587500"/>
            <a:ext cx="7746999" cy="317734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20901" y="4904546"/>
            <a:ext cx="7746999" cy="997371"/>
            <a:chOff x="2120901" y="4904546"/>
            <a:chExt cx="7746999" cy="997371"/>
          </a:xfrm>
        </p:grpSpPr>
        <p:sp>
          <p:nvSpPr>
            <p:cNvPr id="6" name="Bevel 5"/>
            <p:cNvSpPr/>
            <p:nvPr/>
          </p:nvSpPr>
          <p:spPr>
            <a:xfrm>
              <a:off x="2120901" y="4904546"/>
              <a:ext cx="7746999" cy="997371"/>
            </a:xfrm>
            <a:prstGeom prst="bevel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800" y="5107549"/>
              <a:ext cx="7315200" cy="59136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8" name="Frame 7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74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533" y="581111"/>
            <a:ext cx="4513862" cy="725487"/>
          </a:xfrm>
          <a:prstGeom prst="rect">
            <a:avLst/>
          </a:prstGeom>
        </p:spPr>
      </p:pic>
      <p:sp>
        <p:nvSpPr>
          <p:cNvPr id="3" name="AutoShape 2" descr="জলবায়ু পরিবর্তন কি? এর প্রভাবে কি হয়? – Gya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1" y="1638300"/>
            <a:ext cx="7315200" cy="3657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6" name="Frame 5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122" name="Picture 2" descr="Buy FERNS N PETALS Perfect N Elegance - Orchid Flower Bouquet - Bunch of 6  | Shoppers S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487" y="4538747"/>
            <a:ext cx="1711325" cy="194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8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53" y="3507629"/>
            <a:ext cx="6157494" cy="2560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090" y="1200161"/>
            <a:ext cx="2317662" cy="2317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652" y="666205"/>
            <a:ext cx="4578048" cy="533955"/>
          </a:xfrm>
          <a:prstGeom prst="rect">
            <a:avLst/>
          </a:prstGeom>
        </p:spPr>
      </p:pic>
      <p:pic>
        <p:nvPicPr>
          <p:cNvPr id="5" name="Picture 2" descr="সপ্তম/৭ম শ্রেণীর বাংলাদেশ ও বিশ্বপরিচয় বই ২০২১ pdf download | ৭ম শ্রেণির  বাংলাদেশ ও বিশ্বপরিচয় বই পিডিএফ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915" y="2351314"/>
            <a:ext cx="2743200" cy="31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3 Feet Height Arrangement Of Gerberas And Carnation - Online Cake Delivery  in India | Online Flower Bouquet Delivery in In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74" y="2358992"/>
            <a:ext cx="1255214" cy="36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nline Flower Shop in Bangalore| Buy Flowers in Bangalo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18"/>
            <a:ext cx="1649230" cy="155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13" name="Frame 12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95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733525"/>
            <a:ext cx="6718300" cy="615749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800225"/>
            <a:ext cx="2286000" cy="3200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41887" y="1800225"/>
            <a:ext cx="2286000" cy="3200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683624" y="1800225"/>
            <a:ext cx="2286000" cy="3200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7" name="Frame 6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562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500" y="444137"/>
            <a:ext cx="7315201" cy="130632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2057400"/>
            <a:ext cx="7315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847850" y="5002674"/>
            <a:ext cx="8064500" cy="1308100"/>
            <a:chOff x="1847850" y="5002674"/>
            <a:chExt cx="8064500" cy="1308100"/>
          </a:xfrm>
        </p:grpSpPr>
        <p:sp>
          <p:nvSpPr>
            <p:cNvPr id="6" name="Wave 5"/>
            <p:cNvSpPr/>
            <p:nvPr/>
          </p:nvSpPr>
          <p:spPr>
            <a:xfrm>
              <a:off x="2068438" y="5002674"/>
              <a:ext cx="7710562" cy="1308100"/>
            </a:xfrm>
            <a:prstGeom prst="wave">
              <a:avLst>
                <a:gd name="adj1" fmla="val 12500"/>
                <a:gd name="adj2" fmla="val -131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850" y="5192496"/>
              <a:ext cx="8064500" cy="106689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9" name="Frame 8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42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944" y="146279"/>
            <a:ext cx="3621338" cy="1670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594" y="4346280"/>
            <a:ext cx="6151397" cy="1085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594" y="3165331"/>
            <a:ext cx="4261473" cy="591363"/>
          </a:xfrm>
          <a:prstGeom prst="rect">
            <a:avLst/>
          </a:prstGeom>
        </p:spPr>
      </p:pic>
      <p:pic>
        <p:nvPicPr>
          <p:cNvPr id="12" name="Picture 2" descr="Flower corner, vector ⬇ Vector Image by © yoyoyai | Vector Stock 966052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874" y="461562"/>
            <a:ext cx="1336169" cy="116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lower corner, vector ⬇ Vector Image by © yoyoyai | Vector Stock 966052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6" y="5431462"/>
            <a:ext cx="1336169" cy="116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lower corner, vector ⬇ Vector Image by © yoyoyai | Vector Stock 966052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57141">
            <a:off x="10423496" y="5348216"/>
            <a:ext cx="1336169" cy="116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lower corner, vector ⬇ Vector Image by © yoyoyai | Vector Stock 966052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28269">
            <a:off x="10423497" y="316698"/>
            <a:ext cx="1336169" cy="116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17" name="Frame 16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00B14DE-FC25-454A-B056-57A5375CF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036" y="1057710"/>
            <a:ext cx="6486706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28" y="1313532"/>
            <a:ext cx="2743200" cy="18310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87829" y="1201598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AutoShape 2" descr="প্রতিটি দূর্যোগ নিয়ে আসে মৃত্যুর বার্তা – দলিত ভয়েস ২৪.ক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87829" y="4451731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66628" y="4451731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628" y="3255583"/>
            <a:ext cx="8964401" cy="1085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6628" y="3141363"/>
            <a:ext cx="9004572" cy="1085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56804" y="2405575"/>
            <a:ext cx="1277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014" y="299577"/>
            <a:ext cx="2767824" cy="101812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14" name="Frame 13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46290" y="312670"/>
            <a:ext cx="7529230" cy="990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306" y="512288"/>
            <a:ext cx="6183198" cy="591363"/>
          </a:xfrm>
          <a:prstGeom prst="rect">
            <a:avLst/>
          </a:prstGeom>
        </p:spPr>
      </p:pic>
      <p:pic>
        <p:nvPicPr>
          <p:cNvPr id="2050" name="Picture 2" descr="ধেয়ে আসতে পারে ঘূর্ণিঝড় &amp;#39;যশ&amp;#39; | 1035372 | কালের কণ্ঠ | kalerkanth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06" y="1633791"/>
            <a:ext cx="2743200" cy="2286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দীঘার সমুদ্রে বাড়ছে জলোচ্ছ্বাস! শক্তিশালী হচ্ছে &amp;#39;ইয়াশ&amp;#39; | Darkari Tips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164" y="1633791"/>
            <a:ext cx="2743200" cy="2286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720" y="3919791"/>
            <a:ext cx="1402202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6880" y="3919790"/>
            <a:ext cx="1725318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724" y="4349595"/>
            <a:ext cx="5098477" cy="2322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025" y="4343498"/>
            <a:ext cx="4379027" cy="232887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13" name="Frame 12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1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806" y="558964"/>
            <a:ext cx="1956986" cy="1152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016" y="443413"/>
            <a:ext cx="4229556" cy="1383346"/>
          </a:xfrm>
          <a:prstGeom prst="rect">
            <a:avLst/>
          </a:prstGeom>
        </p:spPr>
      </p:pic>
      <p:pic>
        <p:nvPicPr>
          <p:cNvPr id="6146" name="Picture 2" descr="ঘূর্ণিঝড় ও জলোচ্ছ্বাসে করণীয়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80" y="1600200"/>
            <a:ext cx="7315200" cy="32004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90180" y="4960016"/>
            <a:ext cx="7315200" cy="997371"/>
            <a:chOff x="2167933" y="5417216"/>
            <a:chExt cx="5477467" cy="997371"/>
          </a:xfrm>
        </p:grpSpPr>
        <p:sp>
          <p:nvSpPr>
            <p:cNvPr id="4" name="Bevel 3"/>
            <p:cNvSpPr/>
            <p:nvPr/>
          </p:nvSpPr>
          <p:spPr>
            <a:xfrm>
              <a:off x="2167933" y="5417216"/>
              <a:ext cx="5477467" cy="997371"/>
            </a:xfrm>
            <a:prstGeom prst="bevel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0809" y="5620219"/>
              <a:ext cx="4773582" cy="591363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9" name="Frame 8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808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882362" y="302973"/>
            <a:ext cx="2278093" cy="990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210" y="411143"/>
            <a:ext cx="1414395" cy="615799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66496" y="1953454"/>
            <a:ext cx="3657600" cy="27432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28605" y="1953454"/>
            <a:ext cx="3657600" cy="27432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176" y="4696654"/>
            <a:ext cx="9376461" cy="1841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369" y="4656208"/>
            <a:ext cx="9364268" cy="18350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203026" cy="6858000"/>
            <a:chOff x="0" y="0"/>
            <a:chExt cx="12203026" cy="6858000"/>
          </a:xfrm>
        </p:grpSpPr>
        <p:sp>
          <p:nvSpPr>
            <p:cNvPr id="11" name="Frame 10"/>
            <p:cNvSpPr/>
            <p:nvPr/>
          </p:nvSpPr>
          <p:spPr>
            <a:xfrm>
              <a:off x="11026" y="0"/>
              <a:ext cx="12192000" cy="6858000"/>
            </a:xfrm>
            <a:prstGeom prst="frame">
              <a:avLst>
                <a:gd name="adj1" fmla="val 3241"/>
              </a:avLst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11026" y="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11428326" y="25401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352524">
              <a:off x="-25400" y="6067077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11402927" y="6108700"/>
              <a:ext cx="800099" cy="7493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2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38</Words>
  <Application>Microsoft Office PowerPoint</Application>
  <PresentationFormat>Widescreen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‘iyfutrxgrd</dc:title>
  <dc:creator>Pc</dc:creator>
  <cp:lastModifiedBy>Pc</cp:lastModifiedBy>
  <cp:revision>58</cp:revision>
  <dcterms:created xsi:type="dcterms:W3CDTF">2021-06-08T14:16:26Z</dcterms:created>
  <dcterms:modified xsi:type="dcterms:W3CDTF">2021-06-14T13:20:23Z</dcterms:modified>
</cp:coreProperties>
</file>