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7" r:id="rId2"/>
    <p:sldId id="295" r:id="rId3"/>
    <p:sldId id="259" r:id="rId4"/>
    <p:sldId id="261" r:id="rId5"/>
    <p:sldId id="263" r:id="rId6"/>
    <p:sldId id="265" r:id="rId7"/>
    <p:sldId id="268" r:id="rId8"/>
    <p:sldId id="266" r:id="rId9"/>
    <p:sldId id="270" r:id="rId10"/>
    <p:sldId id="272" r:id="rId11"/>
    <p:sldId id="274" r:id="rId12"/>
    <p:sldId id="276" r:id="rId13"/>
    <p:sldId id="278" r:id="rId14"/>
    <p:sldId id="280" r:id="rId15"/>
    <p:sldId id="282" r:id="rId16"/>
    <p:sldId id="284" r:id="rId17"/>
    <p:sldId id="286" r:id="rId18"/>
    <p:sldId id="288" r:id="rId19"/>
    <p:sldId id="290" r:id="rId20"/>
    <p:sldId id="292" r:id="rId21"/>
    <p:sldId id="29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66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265D47-34FF-4A2C-BE99-314106442DE7}" type="datetimeFigureOut">
              <a:rPr lang="en-US" smtClean="0"/>
              <a:pPr/>
              <a:t>14-Jun-21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5A5833-A3B9-4A12-B540-3046956B4D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81463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A5833-A3B9-4A12-B540-3046956B4D0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A5833-A3B9-4A12-B540-3046956B4D0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A5833-A3B9-4A12-B540-3046956B4D0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A5833-A3B9-4A12-B540-3046956B4D0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A5833-A3B9-4A12-B540-3046956B4D0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A5833-A3B9-4A12-B540-3046956B4D0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A5833-A3B9-4A12-B540-3046956B4D0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A5833-A3B9-4A12-B540-3046956B4D0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A5833-A3B9-4A12-B540-3046956B4D0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A5833-A3B9-4A12-B540-3046956B4D0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A5833-A3B9-4A12-B540-3046956B4D0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A5833-A3B9-4A12-B540-3046956B4D0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A5833-A3B9-4A12-B540-3046956B4D0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14-Jun-21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14-Jun-21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14-Jun-21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14-Jun-21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14-Jun-21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14-Jun-21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14-Jun-21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14-Jun-21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ideo" Target="file:///G:\Saiful%20Sir2020\Bangla%20Video\&#2482;&#2494;&#2476;&#2509;&#2476;&#2494;&#2439;&#2453;%20&#2471;&#2509;&#2476;&#2472;&#2495;&#2468;&#2503;%20&#2478;&#2497;&#2454;&#2480;&#2495;&#2468;%20&#2478;&#2453;&#2509;&#2453;&#2494;%20&#2478;&#2488;&#2460;&#2495;&#2470;%20&#2438;&#2482;%20&#2489;&#2494;&#2480;&#2494;&#2478;%20%20Mecca%20Mosque%20Al%20Haram%20%20&#1605;&#1587;&#1580;&#1583;%20&#1605;&#1603;&#1577;%20&#1575;&#1604;&#1581;&#1585;&#1605;%5b1%5d.mp4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6614"/>
          </a:xfrm>
          <a:prstGeom prst="rect">
            <a:avLst/>
          </a:prstGeom>
        </p:spPr>
      </p:pic>
      <p:pic>
        <p:nvPicPr>
          <p:cNvPr id="5" name="Picture 4" descr="6751410de675493548f07ee58d32645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0"/>
            <a:ext cx="55626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24200" y="685801"/>
            <a:ext cx="3048000" cy="4154984"/>
          </a:xfrm>
          <a:prstGeom prst="rect">
            <a:avLst/>
          </a:prstGeom>
          <a:noFill/>
          <a:scene3d>
            <a:camera prst="perspectiveRelaxed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70408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positphotos_8554367-stock-photo-green-and-pink-abstract-background.jpg"/>
          <p:cNvPicPr>
            <a:picLocks noChangeAspect="1"/>
          </p:cNvPicPr>
          <p:nvPr/>
        </p:nvPicPr>
        <p:blipFill>
          <a:blip r:embed="rId3">
            <a:lum bright="10000"/>
          </a:blip>
          <a:stretch>
            <a:fillRect/>
          </a:stretch>
        </p:blipFill>
        <p:spPr>
          <a:xfrm>
            <a:off x="-702276" y="0"/>
            <a:ext cx="108966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31231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/ </a:t>
            </a:r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জটিল</a:t>
            </a:r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1600200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হজ</a:t>
            </a:r>
            <a:endParaRPr lang="en-US" sz="4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2667000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হিজরি</a:t>
            </a:r>
            <a:endParaRPr lang="en-US" sz="4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" y="3581400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কাবা</a:t>
            </a:r>
            <a:endParaRPr lang="en-US" sz="4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152400" y="43434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আরাফাত</a:t>
            </a:r>
            <a:endParaRPr lang="en-US" sz="4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76200" y="5105400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জাবালে</a:t>
            </a:r>
            <a:r>
              <a:rPr lang="en-US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রাহমাত</a:t>
            </a:r>
            <a:endParaRPr lang="en-US" sz="4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0" y="167640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ইসলামের</a:t>
            </a:r>
            <a:r>
              <a: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রুকন</a:t>
            </a:r>
            <a:r>
              <a: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জিলহজ</a:t>
            </a:r>
            <a:r>
              <a: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মাসের</a:t>
            </a:r>
            <a:r>
              <a: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৯ম </a:t>
            </a:r>
            <a:r>
              <a:rPr lang="en-US" sz="2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তারিখে</a:t>
            </a:r>
            <a:r>
              <a: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সম্পন্ন</a:t>
            </a:r>
            <a:r>
              <a: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81200" y="2514600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চান্দ্র</a:t>
            </a:r>
            <a:r>
              <a: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(স) </a:t>
            </a:r>
            <a:r>
              <a:rPr lang="en-US" sz="2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মক্কা</a:t>
            </a:r>
            <a:r>
              <a: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ত্যাগ</a:t>
            </a:r>
            <a:r>
              <a: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মদিনায়</a:t>
            </a:r>
            <a:r>
              <a: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গমনের</a:t>
            </a:r>
            <a:r>
              <a: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সময়কাল</a:t>
            </a:r>
            <a:r>
              <a: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28800" y="3653135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বায়তুল্লাহ</a:t>
            </a:r>
            <a:r>
              <a: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আল্লাহর</a:t>
            </a:r>
            <a:r>
              <a: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ঘর</a:t>
            </a:r>
            <a:r>
              <a: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পবিত্র</a:t>
            </a:r>
            <a:r>
              <a: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62200" y="43434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জাবালে</a:t>
            </a:r>
            <a: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রাহমাতের</a:t>
            </a:r>
            <a: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পাদদেশে</a:t>
            </a:r>
            <a: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মক্কার</a:t>
            </a:r>
            <a: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ঐতিহাসিক</a:t>
            </a:r>
            <a: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যেখানে</a:t>
            </a:r>
            <a: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হজের</a:t>
            </a:r>
            <a: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আনুষ্ঠানিকতা</a:t>
            </a:r>
            <a: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933700" y="5153967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মক্কার</a:t>
            </a:r>
            <a: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ঐতিহাসিক</a:t>
            </a:r>
            <a: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পাহাড়</a:t>
            </a:r>
            <a: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যেখানে</a:t>
            </a:r>
            <a: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দাঁড়িয়ে</a:t>
            </a:r>
            <a: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রাসূল</a:t>
            </a:r>
            <a: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(স) </a:t>
            </a:r>
            <a:r>
              <a:rPr lang="en-US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জীবনের</a:t>
            </a:r>
            <a: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ভাষণ</a:t>
            </a:r>
            <a: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দিয়েছিলেন</a:t>
            </a:r>
            <a: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positphotos_8554367-stock-photo-green-and-pink-abstract-background.jpg"/>
          <p:cNvPicPr>
            <a:picLocks noChangeAspect="1"/>
          </p:cNvPicPr>
          <p:nvPr/>
        </p:nvPicPr>
        <p:blipFill>
          <a:blip r:embed="rId3">
            <a:lum bright="10000"/>
          </a:blip>
          <a:stretch>
            <a:fillRect/>
          </a:stretch>
        </p:blipFill>
        <p:spPr>
          <a:xfrm>
            <a:off x="-685800" y="0"/>
            <a:ext cx="108966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609600" y="103998"/>
            <a:ext cx="1074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sz="4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ঐতিহাসিক</a:t>
            </a:r>
            <a:r>
              <a:rPr lang="en-US" sz="4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স্থানের</a:t>
            </a:r>
            <a:r>
              <a:rPr lang="en-US" sz="4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পরিচয়</a:t>
            </a:r>
            <a:endParaRPr lang="en-US" sz="4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 descr="392056_1-63944-154322841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95400"/>
            <a:ext cx="4648200" cy="41910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-228600" y="5562600"/>
            <a:ext cx="510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পবিত্র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কাবাঘর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 descr="Masjgda-nobob-52016051109574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1295400"/>
            <a:ext cx="5257800" cy="41910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257800" y="5646003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মসজিদে</a:t>
            </a:r>
            <a:r>
              <a:rPr lang="en-US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নববী</a:t>
            </a:r>
            <a:endParaRPr lang="en-US" sz="4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positphotos_8554367-stock-photo-green-and-pink-abstract-background.jpg"/>
          <p:cNvPicPr>
            <a:picLocks noChangeAspect="1"/>
          </p:cNvPicPr>
          <p:nvPr/>
        </p:nvPicPr>
        <p:blipFill>
          <a:blip r:embed="rId3">
            <a:lum bright="10000"/>
          </a:blip>
          <a:stretch>
            <a:fillRect/>
          </a:stretch>
        </p:blipFill>
        <p:spPr>
          <a:xfrm>
            <a:off x="-685800" y="0"/>
            <a:ext cx="108966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685800" y="304800"/>
            <a:ext cx="1013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ঐতিহাসিক</a:t>
            </a:r>
            <a:r>
              <a:rPr lang="en-US" sz="4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স্থানের</a:t>
            </a:r>
            <a:r>
              <a:rPr lang="en-US" sz="4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পরিচয়</a:t>
            </a:r>
            <a:endParaRPr lang="en-US" sz="4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228600" y="5562600"/>
            <a:ext cx="426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হাজরে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আসওয়াদ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57800" y="5646003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জমজম</a:t>
            </a:r>
            <a:r>
              <a:rPr lang="en-US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কূপ</a:t>
            </a:r>
            <a:endParaRPr lang="en-US" sz="4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hqdefault.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19332" y="1468395"/>
            <a:ext cx="4572000" cy="4114800"/>
          </a:xfrm>
          <a:prstGeom prst="rect">
            <a:avLst/>
          </a:prstGeom>
        </p:spPr>
      </p:pic>
      <p:pic>
        <p:nvPicPr>
          <p:cNvPr id="10" name="Picture 9" descr="hqdefaul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2834" y="1439562"/>
            <a:ext cx="5257800" cy="411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positphotos_8554367-stock-photo-green-and-pink-abstract-background.jpg"/>
          <p:cNvPicPr>
            <a:picLocks noChangeAspect="1"/>
          </p:cNvPicPr>
          <p:nvPr/>
        </p:nvPicPr>
        <p:blipFill>
          <a:blip r:embed="rId3">
            <a:lum bright="10000"/>
          </a:blip>
          <a:stretch>
            <a:fillRect/>
          </a:stretch>
        </p:blipFill>
        <p:spPr>
          <a:xfrm>
            <a:off x="-685800" y="0"/>
            <a:ext cx="108966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471616" y="228600"/>
            <a:ext cx="1036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ঐতিহাসিক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স্থানের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পরিচয়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457200" y="5562600"/>
            <a:ext cx="487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রাসূল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(স)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রওজা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মোবারক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57800" y="5791200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হেরা</a:t>
            </a:r>
            <a:r>
              <a:rPr lang="en-US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গুহা</a:t>
            </a:r>
            <a:endParaRPr lang="en-US" sz="4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hqdefaultয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42900" y="1295400"/>
            <a:ext cx="5181600" cy="4267200"/>
          </a:xfrm>
          <a:prstGeom prst="rect">
            <a:avLst/>
          </a:prstGeom>
        </p:spPr>
      </p:pic>
      <p:pic>
        <p:nvPicPr>
          <p:cNvPr id="12" name="Picture 11" descr="42334_13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0157" y="1295400"/>
            <a:ext cx="4648200" cy="4267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positphotos_8554367-stock-photo-green-and-pink-abstract-background.jpg"/>
          <p:cNvPicPr>
            <a:picLocks noChangeAspect="1"/>
          </p:cNvPicPr>
          <p:nvPr/>
        </p:nvPicPr>
        <p:blipFill>
          <a:blip r:embed="rId3">
            <a:lum bright="10000"/>
          </a:blip>
          <a:stretch>
            <a:fillRect/>
          </a:stretch>
        </p:blipFill>
        <p:spPr>
          <a:xfrm>
            <a:off x="-685800" y="0"/>
            <a:ext cx="108966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609600" y="304800"/>
            <a:ext cx="1043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ঐতিহাসিক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স্থানের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পরিচয়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457200" y="5562600"/>
            <a:ext cx="487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আরাফাত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ময়দান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71868" y="5562600"/>
            <a:ext cx="4876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সাফা</a:t>
            </a:r>
            <a:r>
              <a:rPr lang="en-US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মারওয়া</a:t>
            </a:r>
            <a:r>
              <a:rPr lang="en-US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পাহাড়ে</a:t>
            </a:r>
            <a:r>
              <a:rPr lang="en-US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সাঈ</a:t>
            </a:r>
            <a:endParaRPr lang="en-US" sz="4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Arafat-Moidan-Inner-2-2017071217011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71500" y="1161197"/>
            <a:ext cx="5257800" cy="4343400"/>
          </a:xfrm>
          <a:prstGeom prst="rect">
            <a:avLst/>
          </a:prstGeom>
        </p:spPr>
      </p:pic>
      <p:pic>
        <p:nvPicPr>
          <p:cNvPr id="13" name="Picture 12" descr="maxresdefaul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0868" y="1219200"/>
            <a:ext cx="5257800" cy="4343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positphotos_8554367-stock-photo-green-and-pink-abstract-background.jpg"/>
          <p:cNvPicPr>
            <a:picLocks noChangeAspect="1"/>
          </p:cNvPicPr>
          <p:nvPr/>
        </p:nvPicPr>
        <p:blipFill>
          <a:blip r:embed="rId3">
            <a:lum bright="10000"/>
          </a:blip>
          <a:stretch>
            <a:fillRect/>
          </a:stretch>
        </p:blipFill>
        <p:spPr>
          <a:xfrm>
            <a:off x="-685800" y="0"/>
            <a:ext cx="108966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8200" y="228600"/>
            <a:ext cx="815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শিক্ষার্থীর</a:t>
            </a:r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Flowchart: Collate 13"/>
          <p:cNvSpPr/>
          <p:nvPr/>
        </p:nvSpPr>
        <p:spPr>
          <a:xfrm>
            <a:off x="4648200" y="990600"/>
            <a:ext cx="304800" cy="5638800"/>
          </a:xfrm>
          <a:prstGeom prst="flowChartCol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72100" y="1371600"/>
            <a:ext cx="37719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81625" y="5410200"/>
            <a:ext cx="37623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positphotos_8554367-stock-photo-green-and-pink-abstract-background.jpg"/>
          <p:cNvPicPr>
            <a:picLocks noChangeAspect="1"/>
          </p:cNvPicPr>
          <p:nvPr/>
        </p:nvPicPr>
        <p:blipFill>
          <a:blip r:embed="rId3">
            <a:lum bright="10000"/>
          </a:blip>
          <a:stretch>
            <a:fillRect/>
          </a:stretch>
        </p:blipFill>
        <p:spPr>
          <a:xfrm>
            <a:off x="-685800" y="0"/>
            <a:ext cx="108966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685800"/>
            <a:ext cx="929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যুক্তব্যঞ্জন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খুঁজে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ভেঙে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দেখাও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9" name="Pentagon 8"/>
          <p:cNvSpPr/>
          <p:nvPr/>
        </p:nvSpPr>
        <p:spPr>
          <a:xfrm>
            <a:off x="304800" y="1219200"/>
            <a:ext cx="2133600" cy="762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NikoshBAN" pitchFamily="2" charset="0"/>
                <a:cs typeface="NikoshBAN" pitchFamily="2" charset="0"/>
              </a:rPr>
              <a:t>ম্ম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19600" y="1219200"/>
            <a:ext cx="1447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NikoshBAN" pitchFamily="2" charset="0"/>
                <a:cs typeface="NikoshBAN" pitchFamily="2" charset="0"/>
              </a:rPr>
              <a:t>ম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477000" y="1219200"/>
            <a:ext cx="1447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NikoshBAN" pitchFamily="2" charset="0"/>
                <a:cs typeface="NikoshBAN" pitchFamily="2" charset="0"/>
              </a:rPr>
              <a:t>ম</a:t>
            </a:r>
          </a:p>
        </p:txBody>
      </p:sp>
      <p:sp>
        <p:nvSpPr>
          <p:cNvPr id="17" name="Pentagon 16"/>
          <p:cNvSpPr/>
          <p:nvPr/>
        </p:nvSpPr>
        <p:spPr>
          <a:xfrm>
            <a:off x="304800" y="2209800"/>
            <a:ext cx="2133600" cy="762000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NikoshBAN" pitchFamily="2" charset="0"/>
                <a:cs typeface="NikoshBAN" pitchFamily="2" charset="0"/>
              </a:rPr>
              <a:t>ন্ত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19600" y="2209800"/>
            <a:ext cx="1447800" cy="762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NikoshBAN" pitchFamily="2" charset="0"/>
                <a:cs typeface="NikoshBAN" pitchFamily="2" charset="0"/>
              </a:rPr>
              <a:t>ন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419600" y="3200400"/>
            <a:ext cx="1447800" cy="762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NikoshBAN" pitchFamily="2" charset="0"/>
                <a:cs typeface="NikoshBAN" pitchFamily="2" charset="0"/>
              </a:rPr>
              <a:t>স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477000" y="2209800"/>
            <a:ext cx="1447800" cy="762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NikoshBAN" pitchFamily="2" charset="0"/>
                <a:cs typeface="NikoshBAN" pitchFamily="2" charset="0"/>
              </a:rPr>
              <a:t>ত</a:t>
            </a:r>
          </a:p>
        </p:txBody>
      </p:sp>
      <p:sp>
        <p:nvSpPr>
          <p:cNvPr id="21" name="Pentagon 20"/>
          <p:cNvSpPr/>
          <p:nvPr/>
        </p:nvSpPr>
        <p:spPr>
          <a:xfrm>
            <a:off x="304800" y="3200400"/>
            <a:ext cx="2133600" cy="762000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NikoshBAN" pitchFamily="2" charset="0"/>
                <a:cs typeface="NikoshBAN" pitchFamily="2" charset="0"/>
              </a:rPr>
              <a:t>স্থ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477000" y="3200400"/>
            <a:ext cx="1447800" cy="762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NikoshBAN" pitchFamily="2" charset="0"/>
                <a:cs typeface="NikoshBAN" pitchFamily="2" charset="0"/>
              </a:rPr>
              <a:t>থ</a:t>
            </a:r>
          </a:p>
        </p:txBody>
      </p:sp>
      <p:sp>
        <p:nvSpPr>
          <p:cNvPr id="23" name="Pentagon 22"/>
          <p:cNvSpPr/>
          <p:nvPr/>
        </p:nvSpPr>
        <p:spPr>
          <a:xfrm>
            <a:off x="304800" y="4191000"/>
            <a:ext cx="2133600" cy="762000"/>
          </a:xfrm>
          <a:prstGeom prst="homePlat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NikoshBAN" pitchFamily="2" charset="0"/>
                <a:cs typeface="NikoshBAN" pitchFamily="2" charset="0"/>
              </a:rPr>
              <a:t>ঙ্গ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Pentagon 23"/>
          <p:cNvSpPr/>
          <p:nvPr/>
        </p:nvSpPr>
        <p:spPr>
          <a:xfrm>
            <a:off x="304800" y="5181600"/>
            <a:ext cx="2133600" cy="762000"/>
          </a:xfrm>
          <a:prstGeom prst="homePlat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NikoshBAN" pitchFamily="2" charset="0"/>
                <a:cs typeface="NikoshBAN" pitchFamily="2" charset="0"/>
              </a:rPr>
              <a:t>দ্ধ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419600" y="4191000"/>
            <a:ext cx="1447800" cy="762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NikoshBAN" pitchFamily="2" charset="0"/>
                <a:cs typeface="NikoshBAN" pitchFamily="2" charset="0"/>
              </a:rPr>
              <a:t>ঙ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419600" y="5181600"/>
            <a:ext cx="1447800" cy="762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NikoshBAN" pitchFamily="2" charset="0"/>
                <a:cs typeface="NikoshBAN" pitchFamily="2" charset="0"/>
              </a:rPr>
              <a:t>দ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477000" y="4191000"/>
            <a:ext cx="1447800" cy="762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NikoshBAN" pitchFamily="2" charset="0"/>
                <a:cs typeface="NikoshBAN" pitchFamily="2" charset="0"/>
              </a:rPr>
              <a:t>গ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477000" y="5181600"/>
            <a:ext cx="1447800" cy="762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NikoshBAN" pitchFamily="2" charset="0"/>
                <a:cs typeface="NikoshBAN" pitchFamily="2" charset="0"/>
              </a:rPr>
              <a:t>ধ</a:t>
            </a:r>
          </a:p>
        </p:txBody>
      </p:sp>
      <p:sp>
        <p:nvSpPr>
          <p:cNvPr id="29" name="Flowchart: Terminator 28"/>
          <p:cNvSpPr/>
          <p:nvPr/>
        </p:nvSpPr>
        <p:spPr>
          <a:xfrm>
            <a:off x="1447800" y="152400"/>
            <a:ext cx="5105400" cy="533400"/>
          </a:xfrm>
          <a:prstGeom prst="flowChartTerminator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positphotos_8554367-stock-photo-green-and-pink-abstract-background.jpg"/>
          <p:cNvPicPr>
            <a:picLocks noChangeAspect="1"/>
          </p:cNvPicPr>
          <p:nvPr/>
        </p:nvPicPr>
        <p:blipFill>
          <a:blip r:embed="rId3">
            <a:lum bright="10000"/>
          </a:blip>
          <a:stretch>
            <a:fillRect/>
          </a:stretch>
        </p:blipFill>
        <p:spPr>
          <a:xfrm>
            <a:off x="-685800" y="0"/>
            <a:ext cx="108966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685800"/>
            <a:ext cx="929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শব্দগুলো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9" name="Pentagon 8"/>
          <p:cNvSpPr/>
          <p:nvPr/>
        </p:nvSpPr>
        <p:spPr>
          <a:xfrm>
            <a:off x="304800" y="1219200"/>
            <a:ext cx="4495800" cy="762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NikoshBAN" pitchFamily="2" charset="0"/>
                <a:cs typeface="NikoshBAN" pitchFamily="2" charset="0"/>
              </a:rPr>
              <a:t>অনুভব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Pentagon 16"/>
          <p:cNvSpPr/>
          <p:nvPr/>
        </p:nvSpPr>
        <p:spPr>
          <a:xfrm>
            <a:off x="3429000" y="2133600"/>
            <a:ext cx="4495800" cy="762000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NikoshBAN" pitchFamily="2" charset="0"/>
                <a:cs typeface="NikoshBAN" pitchFamily="2" charset="0"/>
              </a:rPr>
              <a:t>সমবেত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Pentagon 20"/>
          <p:cNvSpPr/>
          <p:nvPr/>
        </p:nvSpPr>
        <p:spPr>
          <a:xfrm>
            <a:off x="304800" y="3200400"/>
            <a:ext cx="4495800" cy="762000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NikoshBAN" pitchFamily="2" charset="0"/>
                <a:cs typeface="NikoshBAN" pitchFamily="2" charset="0"/>
              </a:rPr>
              <a:t>মহামানব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Pentagon 22"/>
          <p:cNvSpPr/>
          <p:nvPr/>
        </p:nvSpPr>
        <p:spPr>
          <a:xfrm>
            <a:off x="3429000" y="4191000"/>
            <a:ext cx="4495800" cy="762000"/>
          </a:xfrm>
          <a:prstGeom prst="homePlat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NikoshBAN" pitchFamily="2" charset="0"/>
                <a:cs typeface="NikoshBAN" pitchFamily="2" charset="0"/>
              </a:rPr>
              <a:t>আরাফাত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Pentagon 23"/>
          <p:cNvSpPr/>
          <p:nvPr/>
        </p:nvSpPr>
        <p:spPr>
          <a:xfrm>
            <a:off x="304800" y="5181600"/>
            <a:ext cx="4495800" cy="762000"/>
          </a:xfrm>
          <a:prstGeom prst="homePlat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NikoshBAN" pitchFamily="2" charset="0"/>
                <a:cs typeface="NikoshBAN" pitchFamily="2" charset="0"/>
              </a:rPr>
              <a:t>স্মরণ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Flowchart: Terminator 28"/>
          <p:cNvSpPr/>
          <p:nvPr/>
        </p:nvSpPr>
        <p:spPr>
          <a:xfrm>
            <a:off x="2209800" y="76200"/>
            <a:ext cx="5105400" cy="533400"/>
          </a:xfrm>
          <a:prstGeom prst="flowChartTerminator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positphotos_8554367-stock-photo-green-and-pink-abstract-background.jpg"/>
          <p:cNvPicPr>
            <a:picLocks noChangeAspect="1"/>
          </p:cNvPicPr>
          <p:nvPr/>
        </p:nvPicPr>
        <p:blipFill>
          <a:blip r:embed="rId3">
            <a:lum bright="10000"/>
          </a:blip>
          <a:stretch>
            <a:fillRect/>
          </a:stretch>
        </p:blipFill>
        <p:spPr>
          <a:xfrm>
            <a:off x="-685800" y="0"/>
            <a:ext cx="10896600" cy="6858000"/>
          </a:xfrm>
          <a:prstGeom prst="rect">
            <a:avLst/>
          </a:prstGeom>
        </p:spPr>
      </p:pic>
      <p:sp>
        <p:nvSpPr>
          <p:cNvPr id="10" name="Flowchart: Document 9"/>
          <p:cNvSpPr/>
          <p:nvPr/>
        </p:nvSpPr>
        <p:spPr>
          <a:xfrm>
            <a:off x="1295400" y="152400"/>
            <a:ext cx="7315200" cy="1066800"/>
          </a:xfrm>
          <a:prstGeom prst="flowChartDocument">
            <a:avLst/>
          </a:prstGeom>
          <a:gradFill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-685800" y="1600200"/>
            <a:ext cx="2971800" cy="4876800"/>
          </a:xfrm>
          <a:prstGeom prst="rightArrow">
            <a:avLst/>
          </a:prstGeom>
          <a:gradFill>
            <a:gsLst>
              <a:gs pos="0">
                <a:srgbClr val="00FF00"/>
              </a:gs>
              <a:gs pos="16000">
                <a:srgbClr val="C00000"/>
              </a:gs>
              <a:gs pos="17999">
                <a:srgbClr val="00B0F0"/>
              </a:gs>
              <a:gs pos="42000">
                <a:srgbClr val="00B050"/>
              </a:gs>
              <a:gs pos="53000">
                <a:srgbClr val="002060"/>
              </a:gs>
              <a:gs pos="66000">
                <a:srgbClr val="00B050"/>
              </a:gs>
              <a:gs pos="75999">
                <a:srgbClr val="C00000"/>
              </a:gs>
              <a:gs pos="78999">
                <a:srgbClr val="00FF00"/>
              </a:gs>
              <a:gs pos="96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NikoshBAN" pitchFamily="2" charset="0"/>
                <a:cs typeface="NikoshBAN" pitchFamily="2" charset="0"/>
              </a:rPr>
              <a:t>লিখিত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09800" y="1981200"/>
            <a:ext cx="7772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আরাফাত</a:t>
            </a:r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ময়দানে</a:t>
            </a:r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নবিজির</a:t>
            </a:r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(স) </a:t>
            </a:r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মনের</a:t>
            </a:r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অবস্থা</a:t>
            </a:r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হয়েছিল</a:t>
            </a:r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? </a:t>
            </a:r>
          </a:p>
          <a:p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positphotos_8554367-stock-photo-green-and-pink-abstract-background.jpg"/>
          <p:cNvPicPr>
            <a:picLocks noChangeAspect="1"/>
          </p:cNvPicPr>
          <p:nvPr/>
        </p:nvPicPr>
        <p:blipFill>
          <a:blip r:embed="rId3">
            <a:lum bright="10000"/>
          </a:blip>
          <a:stretch>
            <a:fillRect/>
          </a:stretch>
        </p:blipFill>
        <p:spPr>
          <a:xfrm>
            <a:off x="-685800" y="0"/>
            <a:ext cx="10896600" cy="6858000"/>
          </a:xfrm>
          <a:prstGeom prst="rect">
            <a:avLst/>
          </a:prstGeom>
        </p:spPr>
      </p:pic>
      <p:sp>
        <p:nvSpPr>
          <p:cNvPr id="10" name="Flowchart: Document 9"/>
          <p:cNvSpPr/>
          <p:nvPr/>
        </p:nvSpPr>
        <p:spPr>
          <a:xfrm>
            <a:off x="1295400" y="152400"/>
            <a:ext cx="7315200" cy="1066800"/>
          </a:xfrm>
          <a:prstGeom prst="flowChartDocument">
            <a:avLst/>
          </a:prstGeom>
          <a:gradFill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-304800" y="1219200"/>
            <a:ext cx="2362200" cy="4876800"/>
          </a:xfrm>
          <a:prstGeom prst="rightArrow">
            <a:avLst/>
          </a:prstGeom>
          <a:gradFill>
            <a:gsLst>
              <a:gs pos="0">
                <a:srgbClr val="00FF00"/>
              </a:gs>
              <a:gs pos="16000">
                <a:srgbClr val="C00000"/>
              </a:gs>
              <a:gs pos="17999">
                <a:srgbClr val="00B0F0"/>
              </a:gs>
              <a:gs pos="42000">
                <a:srgbClr val="00B050"/>
              </a:gs>
              <a:gs pos="53000">
                <a:srgbClr val="002060"/>
              </a:gs>
              <a:gs pos="66000">
                <a:srgbClr val="00B050"/>
              </a:gs>
              <a:gs pos="75999">
                <a:srgbClr val="C00000"/>
              </a:gs>
              <a:gs pos="78999">
                <a:srgbClr val="00FF00"/>
              </a:gs>
              <a:gs pos="96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মৌখিক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09800" y="2590800"/>
            <a:ext cx="77724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#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হিজরি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বিদায়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হজ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অনুষ্ঠিত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#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রাসূল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(স)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লোক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হজ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আসেন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#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পাহাড়ে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দাঁড়িয়ে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রাসূল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(স)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ভাষণ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দিয়েছিলেন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#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দশম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হিজরির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হজকে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বিদায়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হজ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52400" y="609600"/>
            <a:ext cx="3174179" cy="1143000"/>
          </a:xfrm>
          <a:prstGeom prst="rect">
            <a:avLst/>
          </a:prstGeom>
          <a:scene3d>
            <a:camera prst="perspectiveHeroicExtremeLeftFacing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latin typeface="TonnySushreeMJ" pitchFamily="2" charset="0"/>
                <a:cs typeface="TonnySushreeMJ" pitchFamily="2" charset="0"/>
              </a:rPr>
              <a:t>Dc¯’</a:t>
            </a:r>
            <a:r>
              <a:rPr lang="en-US" sz="4800" dirty="0" err="1" smtClean="0">
                <a:solidFill>
                  <a:srgbClr val="FF0000"/>
                </a:solidFill>
                <a:latin typeface="TonnySushreeMJ" pitchFamily="2" charset="0"/>
                <a:cs typeface="TonnySushreeMJ" pitchFamily="2" charset="0"/>
              </a:rPr>
              <a:t>vcbvq</a:t>
            </a:r>
            <a:endParaRPr lang="en-US" sz="4800" dirty="0">
              <a:solidFill>
                <a:srgbClr val="FF0000"/>
              </a:solidFill>
              <a:latin typeface="TonnySushreeMJ" pitchFamily="2" charset="0"/>
              <a:cs typeface="TonnySushree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0800" y="2247543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48200" y="1219200"/>
            <a:ext cx="41910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b="1" u="sng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b="1" u="sng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হাসনাইন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ইবতেদায়ী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্ষক</a:t>
            </a:r>
            <a:endParaRPr lang="en-US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/>
              <a:t>দক্ষিন</a:t>
            </a:r>
            <a:r>
              <a:rPr lang="en-US" sz="2800" dirty="0" smtClean="0"/>
              <a:t> </a:t>
            </a:r>
            <a:r>
              <a:rPr lang="en-US" sz="2800" dirty="0" err="1" smtClean="0"/>
              <a:t>কোড়ালমারা</a:t>
            </a:r>
            <a:r>
              <a:rPr lang="en-US" sz="2800" dirty="0" smtClean="0"/>
              <a:t> </a:t>
            </a:r>
            <a:r>
              <a:rPr lang="en-US" sz="2800" dirty="0" err="1" smtClean="0"/>
              <a:t>হোসাইনিয়া</a:t>
            </a:r>
            <a:r>
              <a:rPr lang="en-US" sz="2800" dirty="0" smtClean="0"/>
              <a:t> </a:t>
            </a:r>
            <a:r>
              <a:rPr lang="en-US" sz="2800" dirty="0" err="1" smtClean="0"/>
              <a:t>স্বতন্ত্র</a:t>
            </a:r>
            <a:r>
              <a:rPr lang="en-US" sz="2800" dirty="0" smtClean="0"/>
              <a:t> </a:t>
            </a:r>
            <a:r>
              <a:rPr lang="en-US" sz="2800" dirty="0" err="1" smtClean="0"/>
              <a:t>ইবতেদায়ি</a:t>
            </a:r>
            <a:r>
              <a:rPr lang="en-US" sz="2800" dirty="0" smtClean="0"/>
              <a:t> </a:t>
            </a:r>
            <a:r>
              <a:rPr lang="en-US" sz="2800" dirty="0" err="1" smtClean="0"/>
              <a:t>মাদ্রাসা</a:t>
            </a:r>
            <a:r>
              <a:rPr lang="bn-IN" sz="2800" dirty="0" smtClean="0"/>
              <a:t>।</a:t>
            </a:r>
            <a:endParaRPr lang="en-US" sz="2800" dirty="0" smtClean="0"/>
          </a:p>
          <a:p>
            <a:pPr algn="ctr"/>
            <a:r>
              <a:rPr lang="en-US" sz="2800" dirty="0" err="1" smtClean="0"/>
              <a:t>তজুমদ্দিন</a:t>
            </a:r>
            <a:r>
              <a:rPr lang="en-US" sz="2800" dirty="0" smtClean="0"/>
              <a:t>, </a:t>
            </a:r>
            <a:r>
              <a:rPr lang="en-US" sz="2800" dirty="0" err="1" smtClean="0"/>
              <a:t>ভোলা</a:t>
            </a:r>
            <a:endParaRPr lang="en-US" sz="2800" dirty="0" smtClean="0"/>
          </a:p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3" descr="F:\Only For IT\Desktop\Untitled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590800"/>
            <a:ext cx="2666999" cy="33781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16969164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21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22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6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positphotos_8554367-stock-photo-green-and-pink-abstract-background.jpg"/>
          <p:cNvPicPr>
            <a:picLocks noChangeAspect="1"/>
          </p:cNvPicPr>
          <p:nvPr/>
        </p:nvPicPr>
        <p:blipFill>
          <a:blip r:embed="rId3">
            <a:lum bright="10000"/>
          </a:blip>
          <a:stretch>
            <a:fillRect/>
          </a:stretch>
        </p:blipFill>
        <p:spPr>
          <a:xfrm>
            <a:off x="-685800" y="0"/>
            <a:ext cx="10896600" cy="6858000"/>
          </a:xfrm>
          <a:prstGeom prst="rect">
            <a:avLst/>
          </a:prstGeom>
        </p:spPr>
      </p:pic>
      <p:sp>
        <p:nvSpPr>
          <p:cNvPr id="10" name="Flowchart: Document 9"/>
          <p:cNvSpPr/>
          <p:nvPr/>
        </p:nvSpPr>
        <p:spPr>
          <a:xfrm>
            <a:off x="1295400" y="152400"/>
            <a:ext cx="7315200" cy="1905000"/>
          </a:xfrm>
          <a:prstGeom prst="flowChartDocument">
            <a:avLst/>
          </a:prstGeom>
          <a:gradFill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2362200"/>
            <a:ext cx="8991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### </a:t>
            </a:r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বিদায়</a:t>
            </a:r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হজের</a:t>
            </a:r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ভাষণকে</a:t>
            </a:r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মানবজাতি</a:t>
            </a:r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গভীর</a:t>
            </a:r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শ্রদ্ধার</a:t>
            </a:r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স্মরণ</a:t>
            </a:r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?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পাঁচ</a:t>
            </a:r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4"/>
          <p:cNvGrpSpPr/>
          <p:nvPr/>
        </p:nvGrpSpPr>
        <p:grpSpPr>
          <a:xfrm flipH="1">
            <a:off x="1368438" y="658263"/>
            <a:ext cx="6175361" cy="6096000"/>
            <a:chOff x="4921623" y="1755402"/>
            <a:chExt cx="3733800" cy="3962400"/>
          </a:xfrm>
          <a:solidFill>
            <a:srgbClr val="92D050"/>
          </a:solidFill>
        </p:grpSpPr>
        <p:sp>
          <p:nvSpPr>
            <p:cNvPr id="68" name="Rectangle 67"/>
            <p:cNvSpPr/>
            <p:nvPr/>
          </p:nvSpPr>
          <p:spPr>
            <a:xfrm flipH="1">
              <a:off x="4921623" y="1755402"/>
              <a:ext cx="3733800" cy="3962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4988858" y="2178426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4957482" y="2515722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/>
          </p:nvSpPr>
          <p:spPr>
            <a:xfrm>
              <a:off x="4957482" y="2875149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/>
            <p:nvPr/>
          </p:nvSpPr>
          <p:spPr>
            <a:xfrm>
              <a:off x="4950759" y="3314700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/>
          </p:nvSpPr>
          <p:spPr>
            <a:xfrm>
              <a:off x="4944035" y="3736602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/>
            <p:nvPr/>
          </p:nvSpPr>
          <p:spPr>
            <a:xfrm>
              <a:off x="4950759" y="4115923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/>
            <p:nvPr/>
          </p:nvSpPr>
          <p:spPr>
            <a:xfrm>
              <a:off x="4957482" y="4577605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/>
            <p:nvPr/>
          </p:nvSpPr>
          <p:spPr>
            <a:xfrm>
              <a:off x="4957482" y="5475194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/>
            <p:nvPr/>
          </p:nvSpPr>
          <p:spPr>
            <a:xfrm>
              <a:off x="4957482" y="5029201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/>
            <p:nvPr/>
          </p:nvSpPr>
          <p:spPr>
            <a:xfrm>
              <a:off x="4988858" y="1821795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8" y="180278"/>
            <a:ext cx="9296400" cy="6858000"/>
          </a:xfrm>
          <a:prstGeom prst="rect">
            <a:avLst/>
          </a:prstGeom>
        </p:spPr>
      </p:pic>
      <p:sp>
        <p:nvSpPr>
          <p:cNvPr id="5" name="Flowchart: Terminator 4"/>
          <p:cNvSpPr/>
          <p:nvPr/>
        </p:nvSpPr>
        <p:spPr>
          <a:xfrm>
            <a:off x="958463" y="1371600"/>
            <a:ext cx="7620000" cy="152400"/>
          </a:xfrm>
          <a:prstGeom prst="flowChartTerminator">
            <a:avLst/>
          </a:prstGeom>
          <a:gradFill>
            <a:gsLst>
              <a:gs pos="0">
                <a:srgbClr val="00206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115"/>
          <p:cNvGrpSpPr/>
          <p:nvPr/>
        </p:nvGrpSpPr>
        <p:grpSpPr>
          <a:xfrm>
            <a:off x="-1295400" y="1149460"/>
            <a:ext cx="1741809" cy="4491622"/>
            <a:chOff x="3328563" y="1943390"/>
            <a:chExt cx="1741809" cy="4491622"/>
          </a:xfrm>
        </p:grpSpPr>
        <p:grpSp>
          <p:nvGrpSpPr>
            <p:cNvPr id="8" name="Group 116"/>
            <p:cNvGrpSpPr/>
            <p:nvPr/>
          </p:nvGrpSpPr>
          <p:grpSpPr>
            <a:xfrm>
              <a:off x="3328563" y="1943390"/>
              <a:ext cx="1741809" cy="4491622"/>
              <a:chOff x="3334257" y="1905000"/>
              <a:chExt cx="1741809" cy="4491622"/>
            </a:xfrm>
          </p:grpSpPr>
          <p:sp>
            <p:nvSpPr>
              <p:cNvPr id="119" name="Freeform 118"/>
              <p:cNvSpPr/>
              <p:nvPr/>
            </p:nvSpPr>
            <p:spPr>
              <a:xfrm>
                <a:off x="3909158" y="1905000"/>
                <a:ext cx="669769" cy="609600"/>
              </a:xfrm>
              <a:custGeom>
                <a:avLst/>
                <a:gdLst>
                  <a:gd name="connsiteX0" fmla="*/ 326869 w 669769"/>
                  <a:gd name="connsiteY0" fmla="*/ 0 h 609600"/>
                  <a:gd name="connsiteX1" fmla="*/ 669769 w 669769"/>
                  <a:gd name="connsiteY1" fmla="*/ 304800 h 609600"/>
                  <a:gd name="connsiteX2" fmla="*/ 326869 w 669769"/>
                  <a:gd name="connsiteY2" fmla="*/ 609600 h 609600"/>
                  <a:gd name="connsiteX3" fmla="*/ 10916 w 669769"/>
                  <a:gd name="connsiteY3" fmla="*/ 423442 h 609600"/>
                  <a:gd name="connsiteX4" fmla="*/ 0 w 669769"/>
                  <a:gd name="connsiteY4" fmla="*/ 375383 h 609600"/>
                  <a:gd name="connsiteX5" fmla="*/ 12392 w 669769"/>
                  <a:gd name="connsiteY5" fmla="*/ 375012 h 609600"/>
                  <a:gd name="connsiteX6" fmla="*/ 150608 w 669769"/>
                  <a:gd name="connsiteY6" fmla="*/ 361222 h 609600"/>
                  <a:gd name="connsiteX7" fmla="*/ 151340 w 669769"/>
                  <a:gd name="connsiteY7" fmla="*/ 364121 h 609600"/>
                  <a:gd name="connsiteX8" fmla="*/ 326869 w 669769"/>
                  <a:gd name="connsiteY8" fmla="*/ 457200 h 609600"/>
                  <a:gd name="connsiteX9" fmla="*/ 517369 w 669769"/>
                  <a:gd name="connsiteY9" fmla="*/ 304800 h 609600"/>
                  <a:gd name="connsiteX10" fmla="*/ 326869 w 669769"/>
                  <a:gd name="connsiteY10" fmla="*/ 152400 h 609600"/>
                  <a:gd name="connsiteX11" fmla="*/ 151340 w 669769"/>
                  <a:gd name="connsiteY11" fmla="*/ 245479 h 609600"/>
                  <a:gd name="connsiteX12" fmla="*/ 150608 w 669769"/>
                  <a:gd name="connsiteY12" fmla="*/ 248379 h 609600"/>
                  <a:gd name="connsiteX13" fmla="*/ 12392 w 669769"/>
                  <a:gd name="connsiteY13" fmla="*/ 234588 h 609600"/>
                  <a:gd name="connsiteX14" fmla="*/ 0 w 669769"/>
                  <a:gd name="connsiteY14" fmla="*/ 234218 h 609600"/>
                  <a:gd name="connsiteX15" fmla="*/ 10916 w 669769"/>
                  <a:gd name="connsiteY15" fmla="*/ 186158 h 609600"/>
                  <a:gd name="connsiteX16" fmla="*/ 326869 w 669769"/>
                  <a:gd name="connsiteY16" fmla="*/ 0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69769" h="609600">
                    <a:moveTo>
                      <a:pt x="326869" y="0"/>
                    </a:moveTo>
                    <a:cubicBezTo>
                      <a:pt x="516247" y="0"/>
                      <a:pt x="669769" y="136464"/>
                      <a:pt x="669769" y="304800"/>
                    </a:cubicBezTo>
                    <a:cubicBezTo>
                      <a:pt x="669769" y="473136"/>
                      <a:pt x="516247" y="609600"/>
                      <a:pt x="326869" y="609600"/>
                    </a:cubicBezTo>
                    <a:cubicBezTo>
                      <a:pt x="184836" y="609600"/>
                      <a:pt x="62971" y="532839"/>
                      <a:pt x="10916" y="423442"/>
                    </a:cubicBezTo>
                    <a:lnTo>
                      <a:pt x="0" y="375383"/>
                    </a:lnTo>
                    <a:lnTo>
                      <a:pt x="12392" y="375012"/>
                    </a:lnTo>
                    <a:lnTo>
                      <a:pt x="150608" y="361222"/>
                    </a:lnTo>
                    <a:lnTo>
                      <a:pt x="151340" y="364121"/>
                    </a:lnTo>
                    <a:cubicBezTo>
                      <a:pt x="180259" y="418820"/>
                      <a:pt x="247962" y="457200"/>
                      <a:pt x="326869" y="457200"/>
                    </a:cubicBezTo>
                    <a:cubicBezTo>
                      <a:pt x="432079" y="457200"/>
                      <a:pt x="517369" y="388968"/>
                      <a:pt x="517369" y="304800"/>
                    </a:cubicBezTo>
                    <a:cubicBezTo>
                      <a:pt x="517369" y="220632"/>
                      <a:pt x="432079" y="152400"/>
                      <a:pt x="326869" y="152400"/>
                    </a:cubicBezTo>
                    <a:cubicBezTo>
                      <a:pt x="247962" y="152400"/>
                      <a:pt x="180259" y="190781"/>
                      <a:pt x="151340" y="245479"/>
                    </a:cubicBezTo>
                    <a:lnTo>
                      <a:pt x="150608" y="248379"/>
                    </a:lnTo>
                    <a:lnTo>
                      <a:pt x="12392" y="234588"/>
                    </a:lnTo>
                    <a:lnTo>
                      <a:pt x="0" y="234218"/>
                    </a:lnTo>
                    <a:lnTo>
                      <a:pt x="10916" y="186158"/>
                    </a:lnTo>
                    <a:cubicBezTo>
                      <a:pt x="62971" y="76761"/>
                      <a:pt x="184836" y="0"/>
                      <a:pt x="326869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9" name="Group 119"/>
              <p:cNvGrpSpPr/>
              <p:nvPr/>
            </p:nvGrpSpPr>
            <p:grpSpPr>
              <a:xfrm rot="2722710">
                <a:off x="3542152" y="2794917"/>
                <a:ext cx="1356360" cy="1356360"/>
                <a:chOff x="5181600" y="4038600"/>
                <a:chExt cx="1356360" cy="1356360"/>
              </a:xfrm>
              <a:solidFill>
                <a:srgbClr val="FF0000"/>
              </a:solidFill>
            </p:grpSpPr>
            <p:sp>
              <p:nvSpPr>
                <p:cNvPr id="122" name="Oval 121"/>
                <p:cNvSpPr/>
                <p:nvPr/>
              </p:nvSpPr>
              <p:spPr>
                <a:xfrm>
                  <a:off x="5181600" y="40386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Oval 122"/>
                <p:cNvSpPr/>
                <p:nvPr/>
              </p:nvSpPr>
              <p:spPr>
                <a:xfrm>
                  <a:off x="5334000" y="41910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Oval 123"/>
                <p:cNvSpPr/>
                <p:nvPr/>
              </p:nvSpPr>
              <p:spPr>
                <a:xfrm>
                  <a:off x="5486400" y="43434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" name="Oval 124"/>
                <p:cNvSpPr/>
                <p:nvPr/>
              </p:nvSpPr>
              <p:spPr>
                <a:xfrm>
                  <a:off x="5638800" y="44958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Oval 125"/>
                <p:cNvSpPr/>
                <p:nvPr/>
              </p:nvSpPr>
              <p:spPr>
                <a:xfrm>
                  <a:off x="5791200" y="46482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" name="Oval 126"/>
                <p:cNvSpPr/>
                <p:nvPr/>
              </p:nvSpPr>
              <p:spPr>
                <a:xfrm>
                  <a:off x="5943600" y="48006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" name="Oval 127"/>
                <p:cNvSpPr/>
                <p:nvPr/>
              </p:nvSpPr>
              <p:spPr>
                <a:xfrm>
                  <a:off x="6096000" y="49530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" name="Oval 128"/>
                <p:cNvSpPr/>
                <p:nvPr/>
              </p:nvSpPr>
              <p:spPr>
                <a:xfrm>
                  <a:off x="6248400" y="51054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Oval 129"/>
                <p:cNvSpPr/>
                <p:nvPr/>
              </p:nvSpPr>
              <p:spPr>
                <a:xfrm>
                  <a:off x="6400800" y="52578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1" name="Round Diagonal Corner Rectangle 120"/>
              <p:cNvSpPr/>
              <p:nvPr/>
            </p:nvSpPr>
            <p:spPr>
              <a:xfrm rot="19072746">
                <a:off x="3334257" y="4666030"/>
                <a:ext cx="1741809" cy="1730592"/>
              </a:xfrm>
              <a:prstGeom prst="round2DiagRect">
                <a:avLst>
                  <a:gd name="adj1" fmla="val 16667"/>
                  <a:gd name="adj2" fmla="val 23413"/>
                </a:avLst>
              </a:prstGeom>
              <a:solidFill>
                <a:srgbClr val="FF000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দ</a:t>
                </a:r>
              </a:p>
            </p:txBody>
          </p:sp>
        </p:grpSp>
        <p:sp>
          <p:nvSpPr>
            <p:cNvPr id="118" name="Oval 117"/>
            <p:cNvSpPr/>
            <p:nvPr/>
          </p:nvSpPr>
          <p:spPr>
            <a:xfrm rot="2722710">
              <a:off x="4143108" y="4582981"/>
              <a:ext cx="164858" cy="1564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70"/>
          <p:cNvGrpSpPr/>
          <p:nvPr/>
        </p:nvGrpSpPr>
        <p:grpSpPr>
          <a:xfrm>
            <a:off x="-2057400" y="1147011"/>
            <a:ext cx="1741809" cy="4491622"/>
            <a:chOff x="3328563" y="1943390"/>
            <a:chExt cx="1741809" cy="4491622"/>
          </a:xfrm>
        </p:grpSpPr>
        <p:grpSp>
          <p:nvGrpSpPr>
            <p:cNvPr id="11" name="Group 71"/>
            <p:cNvGrpSpPr/>
            <p:nvPr/>
          </p:nvGrpSpPr>
          <p:grpSpPr>
            <a:xfrm>
              <a:off x="3328563" y="1943390"/>
              <a:ext cx="1741809" cy="4491622"/>
              <a:chOff x="3334257" y="1905000"/>
              <a:chExt cx="1741809" cy="4491622"/>
            </a:xfrm>
          </p:grpSpPr>
          <p:sp>
            <p:nvSpPr>
              <p:cNvPr id="74" name="Freeform 73"/>
              <p:cNvSpPr/>
              <p:nvPr/>
            </p:nvSpPr>
            <p:spPr>
              <a:xfrm>
                <a:off x="3909158" y="1905000"/>
                <a:ext cx="669769" cy="609600"/>
              </a:xfrm>
              <a:custGeom>
                <a:avLst/>
                <a:gdLst>
                  <a:gd name="connsiteX0" fmla="*/ 326869 w 669769"/>
                  <a:gd name="connsiteY0" fmla="*/ 0 h 609600"/>
                  <a:gd name="connsiteX1" fmla="*/ 669769 w 669769"/>
                  <a:gd name="connsiteY1" fmla="*/ 304800 h 609600"/>
                  <a:gd name="connsiteX2" fmla="*/ 326869 w 669769"/>
                  <a:gd name="connsiteY2" fmla="*/ 609600 h 609600"/>
                  <a:gd name="connsiteX3" fmla="*/ 10916 w 669769"/>
                  <a:gd name="connsiteY3" fmla="*/ 423442 h 609600"/>
                  <a:gd name="connsiteX4" fmla="*/ 0 w 669769"/>
                  <a:gd name="connsiteY4" fmla="*/ 375383 h 609600"/>
                  <a:gd name="connsiteX5" fmla="*/ 12392 w 669769"/>
                  <a:gd name="connsiteY5" fmla="*/ 375012 h 609600"/>
                  <a:gd name="connsiteX6" fmla="*/ 150608 w 669769"/>
                  <a:gd name="connsiteY6" fmla="*/ 361222 h 609600"/>
                  <a:gd name="connsiteX7" fmla="*/ 151340 w 669769"/>
                  <a:gd name="connsiteY7" fmla="*/ 364121 h 609600"/>
                  <a:gd name="connsiteX8" fmla="*/ 326869 w 669769"/>
                  <a:gd name="connsiteY8" fmla="*/ 457200 h 609600"/>
                  <a:gd name="connsiteX9" fmla="*/ 517369 w 669769"/>
                  <a:gd name="connsiteY9" fmla="*/ 304800 h 609600"/>
                  <a:gd name="connsiteX10" fmla="*/ 326869 w 669769"/>
                  <a:gd name="connsiteY10" fmla="*/ 152400 h 609600"/>
                  <a:gd name="connsiteX11" fmla="*/ 151340 w 669769"/>
                  <a:gd name="connsiteY11" fmla="*/ 245479 h 609600"/>
                  <a:gd name="connsiteX12" fmla="*/ 150608 w 669769"/>
                  <a:gd name="connsiteY12" fmla="*/ 248379 h 609600"/>
                  <a:gd name="connsiteX13" fmla="*/ 12392 w 669769"/>
                  <a:gd name="connsiteY13" fmla="*/ 234588 h 609600"/>
                  <a:gd name="connsiteX14" fmla="*/ 0 w 669769"/>
                  <a:gd name="connsiteY14" fmla="*/ 234218 h 609600"/>
                  <a:gd name="connsiteX15" fmla="*/ 10916 w 669769"/>
                  <a:gd name="connsiteY15" fmla="*/ 186158 h 609600"/>
                  <a:gd name="connsiteX16" fmla="*/ 326869 w 669769"/>
                  <a:gd name="connsiteY16" fmla="*/ 0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69769" h="609600">
                    <a:moveTo>
                      <a:pt x="326869" y="0"/>
                    </a:moveTo>
                    <a:cubicBezTo>
                      <a:pt x="516247" y="0"/>
                      <a:pt x="669769" y="136464"/>
                      <a:pt x="669769" y="304800"/>
                    </a:cubicBezTo>
                    <a:cubicBezTo>
                      <a:pt x="669769" y="473136"/>
                      <a:pt x="516247" y="609600"/>
                      <a:pt x="326869" y="609600"/>
                    </a:cubicBezTo>
                    <a:cubicBezTo>
                      <a:pt x="184836" y="609600"/>
                      <a:pt x="62971" y="532839"/>
                      <a:pt x="10916" y="423442"/>
                    </a:cubicBezTo>
                    <a:lnTo>
                      <a:pt x="0" y="375383"/>
                    </a:lnTo>
                    <a:lnTo>
                      <a:pt x="12392" y="375012"/>
                    </a:lnTo>
                    <a:lnTo>
                      <a:pt x="150608" y="361222"/>
                    </a:lnTo>
                    <a:lnTo>
                      <a:pt x="151340" y="364121"/>
                    </a:lnTo>
                    <a:cubicBezTo>
                      <a:pt x="180259" y="418820"/>
                      <a:pt x="247962" y="457200"/>
                      <a:pt x="326869" y="457200"/>
                    </a:cubicBezTo>
                    <a:cubicBezTo>
                      <a:pt x="432079" y="457200"/>
                      <a:pt x="517369" y="388968"/>
                      <a:pt x="517369" y="304800"/>
                    </a:cubicBezTo>
                    <a:cubicBezTo>
                      <a:pt x="517369" y="220632"/>
                      <a:pt x="432079" y="152400"/>
                      <a:pt x="326869" y="152400"/>
                    </a:cubicBezTo>
                    <a:cubicBezTo>
                      <a:pt x="247962" y="152400"/>
                      <a:pt x="180259" y="190781"/>
                      <a:pt x="151340" y="245479"/>
                    </a:cubicBezTo>
                    <a:lnTo>
                      <a:pt x="150608" y="248379"/>
                    </a:lnTo>
                    <a:lnTo>
                      <a:pt x="12392" y="234588"/>
                    </a:lnTo>
                    <a:lnTo>
                      <a:pt x="0" y="234218"/>
                    </a:lnTo>
                    <a:lnTo>
                      <a:pt x="10916" y="186158"/>
                    </a:lnTo>
                    <a:cubicBezTo>
                      <a:pt x="62971" y="76761"/>
                      <a:pt x="184836" y="0"/>
                      <a:pt x="326869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2" name="Group 74"/>
              <p:cNvGrpSpPr/>
              <p:nvPr/>
            </p:nvGrpSpPr>
            <p:grpSpPr>
              <a:xfrm rot="2722710">
                <a:off x="3542152" y="2794917"/>
                <a:ext cx="1356360" cy="1356360"/>
                <a:chOff x="5181600" y="4038600"/>
                <a:chExt cx="1356360" cy="1356360"/>
              </a:xfrm>
              <a:solidFill>
                <a:srgbClr val="FF0000"/>
              </a:solidFill>
            </p:grpSpPr>
            <p:sp>
              <p:nvSpPr>
                <p:cNvPr id="77" name="Oval 76"/>
                <p:cNvSpPr/>
                <p:nvPr/>
              </p:nvSpPr>
              <p:spPr>
                <a:xfrm>
                  <a:off x="5181600" y="40386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Oval 77"/>
                <p:cNvSpPr/>
                <p:nvPr/>
              </p:nvSpPr>
              <p:spPr>
                <a:xfrm>
                  <a:off x="5334000" y="41910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Oval 78"/>
                <p:cNvSpPr/>
                <p:nvPr/>
              </p:nvSpPr>
              <p:spPr>
                <a:xfrm>
                  <a:off x="5486400" y="43434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Oval 79"/>
                <p:cNvSpPr/>
                <p:nvPr/>
              </p:nvSpPr>
              <p:spPr>
                <a:xfrm>
                  <a:off x="5638800" y="44958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Oval 80"/>
                <p:cNvSpPr/>
                <p:nvPr/>
              </p:nvSpPr>
              <p:spPr>
                <a:xfrm>
                  <a:off x="5791200" y="46482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Oval 81"/>
                <p:cNvSpPr/>
                <p:nvPr/>
              </p:nvSpPr>
              <p:spPr>
                <a:xfrm>
                  <a:off x="5943600" y="48006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Oval 82"/>
                <p:cNvSpPr/>
                <p:nvPr/>
              </p:nvSpPr>
              <p:spPr>
                <a:xfrm>
                  <a:off x="6096000" y="49530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Oval 83"/>
                <p:cNvSpPr/>
                <p:nvPr/>
              </p:nvSpPr>
              <p:spPr>
                <a:xfrm>
                  <a:off x="6248400" y="51054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Oval 84"/>
                <p:cNvSpPr/>
                <p:nvPr/>
              </p:nvSpPr>
              <p:spPr>
                <a:xfrm>
                  <a:off x="6400800" y="52578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6" name="Round Diagonal Corner Rectangle 75"/>
              <p:cNvSpPr/>
              <p:nvPr/>
            </p:nvSpPr>
            <p:spPr>
              <a:xfrm rot="19072746">
                <a:off x="3334257" y="4666030"/>
                <a:ext cx="1741809" cy="1730592"/>
              </a:xfrm>
              <a:prstGeom prst="round2DiagRect">
                <a:avLst>
                  <a:gd name="adj1" fmla="val 16667"/>
                  <a:gd name="adj2" fmla="val 23413"/>
                </a:avLst>
              </a:prstGeom>
              <a:solidFill>
                <a:srgbClr val="FF000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endParaRPr lang="en-US" sz="12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73" name="Oval 72"/>
            <p:cNvSpPr/>
            <p:nvPr/>
          </p:nvSpPr>
          <p:spPr>
            <a:xfrm rot="2722710">
              <a:off x="4143108" y="4582981"/>
              <a:ext cx="164858" cy="1564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00"/>
          <p:cNvGrpSpPr/>
          <p:nvPr/>
        </p:nvGrpSpPr>
        <p:grpSpPr>
          <a:xfrm>
            <a:off x="-2819400" y="1179095"/>
            <a:ext cx="1741809" cy="4491622"/>
            <a:chOff x="3328563" y="1943390"/>
            <a:chExt cx="1741809" cy="4491622"/>
          </a:xfrm>
        </p:grpSpPr>
        <p:grpSp>
          <p:nvGrpSpPr>
            <p:cNvPr id="14" name="Group 101"/>
            <p:cNvGrpSpPr/>
            <p:nvPr/>
          </p:nvGrpSpPr>
          <p:grpSpPr>
            <a:xfrm>
              <a:off x="3328563" y="1943390"/>
              <a:ext cx="1741809" cy="4491622"/>
              <a:chOff x="3334257" y="1905000"/>
              <a:chExt cx="1741809" cy="4491622"/>
            </a:xfrm>
          </p:grpSpPr>
          <p:sp>
            <p:nvSpPr>
              <p:cNvPr id="104" name="Freeform 103"/>
              <p:cNvSpPr/>
              <p:nvPr/>
            </p:nvSpPr>
            <p:spPr>
              <a:xfrm>
                <a:off x="3909158" y="1905000"/>
                <a:ext cx="669769" cy="609600"/>
              </a:xfrm>
              <a:custGeom>
                <a:avLst/>
                <a:gdLst>
                  <a:gd name="connsiteX0" fmla="*/ 326869 w 669769"/>
                  <a:gd name="connsiteY0" fmla="*/ 0 h 609600"/>
                  <a:gd name="connsiteX1" fmla="*/ 669769 w 669769"/>
                  <a:gd name="connsiteY1" fmla="*/ 304800 h 609600"/>
                  <a:gd name="connsiteX2" fmla="*/ 326869 w 669769"/>
                  <a:gd name="connsiteY2" fmla="*/ 609600 h 609600"/>
                  <a:gd name="connsiteX3" fmla="*/ 10916 w 669769"/>
                  <a:gd name="connsiteY3" fmla="*/ 423442 h 609600"/>
                  <a:gd name="connsiteX4" fmla="*/ 0 w 669769"/>
                  <a:gd name="connsiteY4" fmla="*/ 375383 h 609600"/>
                  <a:gd name="connsiteX5" fmla="*/ 12392 w 669769"/>
                  <a:gd name="connsiteY5" fmla="*/ 375012 h 609600"/>
                  <a:gd name="connsiteX6" fmla="*/ 150608 w 669769"/>
                  <a:gd name="connsiteY6" fmla="*/ 361222 h 609600"/>
                  <a:gd name="connsiteX7" fmla="*/ 151340 w 669769"/>
                  <a:gd name="connsiteY7" fmla="*/ 364121 h 609600"/>
                  <a:gd name="connsiteX8" fmla="*/ 326869 w 669769"/>
                  <a:gd name="connsiteY8" fmla="*/ 457200 h 609600"/>
                  <a:gd name="connsiteX9" fmla="*/ 517369 w 669769"/>
                  <a:gd name="connsiteY9" fmla="*/ 304800 h 609600"/>
                  <a:gd name="connsiteX10" fmla="*/ 326869 w 669769"/>
                  <a:gd name="connsiteY10" fmla="*/ 152400 h 609600"/>
                  <a:gd name="connsiteX11" fmla="*/ 151340 w 669769"/>
                  <a:gd name="connsiteY11" fmla="*/ 245479 h 609600"/>
                  <a:gd name="connsiteX12" fmla="*/ 150608 w 669769"/>
                  <a:gd name="connsiteY12" fmla="*/ 248379 h 609600"/>
                  <a:gd name="connsiteX13" fmla="*/ 12392 w 669769"/>
                  <a:gd name="connsiteY13" fmla="*/ 234588 h 609600"/>
                  <a:gd name="connsiteX14" fmla="*/ 0 w 669769"/>
                  <a:gd name="connsiteY14" fmla="*/ 234218 h 609600"/>
                  <a:gd name="connsiteX15" fmla="*/ 10916 w 669769"/>
                  <a:gd name="connsiteY15" fmla="*/ 186158 h 609600"/>
                  <a:gd name="connsiteX16" fmla="*/ 326869 w 669769"/>
                  <a:gd name="connsiteY16" fmla="*/ 0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69769" h="609600">
                    <a:moveTo>
                      <a:pt x="326869" y="0"/>
                    </a:moveTo>
                    <a:cubicBezTo>
                      <a:pt x="516247" y="0"/>
                      <a:pt x="669769" y="136464"/>
                      <a:pt x="669769" y="304800"/>
                    </a:cubicBezTo>
                    <a:cubicBezTo>
                      <a:pt x="669769" y="473136"/>
                      <a:pt x="516247" y="609600"/>
                      <a:pt x="326869" y="609600"/>
                    </a:cubicBezTo>
                    <a:cubicBezTo>
                      <a:pt x="184836" y="609600"/>
                      <a:pt x="62971" y="532839"/>
                      <a:pt x="10916" y="423442"/>
                    </a:cubicBezTo>
                    <a:lnTo>
                      <a:pt x="0" y="375383"/>
                    </a:lnTo>
                    <a:lnTo>
                      <a:pt x="12392" y="375012"/>
                    </a:lnTo>
                    <a:lnTo>
                      <a:pt x="150608" y="361222"/>
                    </a:lnTo>
                    <a:lnTo>
                      <a:pt x="151340" y="364121"/>
                    </a:lnTo>
                    <a:cubicBezTo>
                      <a:pt x="180259" y="418820"/>
                      <a:pt x="247962" y="457200"/>
                      <a:pt x="326869" y="457200"/>
                    </a:cubicBezTo>
                    <a:cubicBezTo>
                      <a:pt x="432079" y="457200"/>
                      <a:pt x="517369" y="388968"/>
                      <a:pt x="517369" y="304800"/>
                    </a:cubicBezTo>
                    <a:cubicBezTo>
                      <a:pt x="517369" y="220632"/>
                      <a:pt x="432079" y="152400"/>
                      <a:pt x="326869" y="152400"/>
                    </a:cubicBezTo>
                    <a:cubicBezTo>
                      <a:pt x="247962" y="152400"/>
                      <a:pt x="180259" y="190781"/>
                      <a:pt x="151340" y="245479"/>
                    </a:cubicBezTo>
                    <a:lnTo>
                      <a:pt x="150608" y="248379"/>
                    </a:lnTo>
                    <a:lnTo>
                      <a:pt x="12392" y="234588"/>
                    </a:lnTo>
                    <a:lnTo>
                      <a:pt x="0" y="234218"/>
                    </a:lnTo>
                    <a:lnTo>
                      <a:pt x="10916" y="186158"/>
                    </a:lnTo>
                    <a:cubicBezTo>
                      <a:pt x="62971" y="76761"/>
                      <a:pt x="184836" y="0"/>
                      <a:pt x="326869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5" name="Group 104"/>
              <p:cNvGrpSpPr/>
              <p:nvPr/>
            </p:nvGrpSpPr>
            <p:grpSpPr>
              <a:xfrm rot="2722710">
                <a:off x="3542152" y="2794917"/>
                <a:ext cx="1356360" cy="1356360"/>
                <a:chOff x="5181600" y="4038600"/>
                <a:chExt cx="1356360" cy="1356360"/>
              </a:xfrm>
              <a:solidFill>
                <a:srgbClr val="FF0000"/>
              </a:solidFill>
            </p:grpSpPr>
            <p:sp>
              <p:nvSpPr>
                <p:cNvPr id="107" name="Oval 106"/>
                <p:cNvSpPr/>
                <p:nvPr/>
              </p:nvSpPr>
              <p:spPr>
                <a:xfrm>
                  <a:off x="5181600" y="40386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Oval 107"/>
                <p:cNvSpPr/>
                <p:nvPr/>
              </p:nvSpPr>
              <p:spPr>
                <a:xfrm>
                  <a:off x="5334000" y="41910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/>
                <p:cNvSpPr/>
                <p:nvPr/>
              </p:nvSpPr>
              <p:spPr>
                <a:xfrm>
                  <a:off x="5486400" y="43434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" name="Oval 109"/>
                <p:cNvSpPr/>
                <p:nvPr/>
              </p:nvSpPr>
              <p:spPr>
                <a:xfrm>
                  <a:off x="5638800" y="44958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Oval 110"/>
                <p:cNvSpPr/>
                <p:nvPr/>
              </p:nvSpPr>
              <p:spPr>
                <a:xfrm>
                  <a:off x="5791200" y="46482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Oval 111"/>
                <p:cNvSpPr/>
                <p:nvPr/>
              </p:nvSpPr>
              <p:spPr>
                <a:xfrm>
                  <a:off x="5943600" y="48006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Oval 112"/>
                <p:cNvSpPr/>
                <p:nvPr/>
              </p:nvSpPr>
              <p:spPr>
                <a:xfrm>
                  <a:off x="6096000" y="49530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Oval 113"/>
                <p:cNvSpPr/>
                <p:nvPr/>
              </p:nvSpPr>
              <p:spPr>
                <a:xfrm>
                  <a:off x="6248400" y="51054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Oval 114"/>
                <p:cNvSpPr/>
                <p:nvPr/>
              </p:nvSpPr>
              <p:spPr>
                <a:xfrm>
                  <a:off x="6400800" y="52578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ound Diagonal Corner Rectangle 105"/>
              <p:cNvSpPr/>
              <p:nvPr/>
            </p:nvSpPr>
            <p:spPr>
              <a:xfrm rot="19072746">
                <a:off x="3334257" y="4666030"/>
                <a:ext cx="1741809" cy="1730592"/>
              </a:xfrm>
              <a:prstGeom prst="round2DiagRect">
                <a:avLst>
                  <a:gd name="adj1" fmla="val 16667"/>
                  <a:gd name="adj2" fmla="val 23413"/>
                </a:avLst>
              </a:prstGeom>
              <a:solidFill>
                <a:srgbClr val="FF000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ন্য</a:t>
                </a:r>
                <a:endParaRPr lang="en-US" sz="12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103" name="Oval 102"/>
            <p:cNvSpPr/>
            <p:nvPr/>
          </p:nvSpPr>
          <p:spPr>
            <a:xfrm rot="2722710">
              <a:off x="4143108" y="4582981"/>
              <a:ext cx="164858" cy="1564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85"/>
          <p:cNvGrpSpPr/>
          <p:nvPr/>
        </p:nvGrpSpPr>
        <p:grpSpPr>
          <a:xfrm>
            <a:off x="-3886200" y="1147011"/>
            <a:ext cx="1741809" cy="4491622"/>
            <a:chOff x="3328563" y="1943390"/>
            <a:chExt cx="1741809" cy="4491622"/>
          </a:xfrm>
        </p:grpSpPr>
        <p:grpSp>
          <p:nvGrpSpPr>
            <p:cNvPr id="17" name="Group 86"/>
            <p:cNvGrpSpPr/>
            <p:nvPr/>
          </p:nvGrpSpPr>
          <p:grpSpPr>
            <a:xfrm>
              <a:off x="3328563" y="1943390"/>
              <a:ext cx="1741809" cy="4491622"/>
              <a:chOff x="3334257" y="1905000"/>
              <a:chExt cx="1741809" cy="4491622"/>
            </a:xfrm>
          </p:grpSpPr>
          <p:sp>
            <p:nvSpPr>
              <p:cNvPr id="89" name="Freeform 88"/>
              <p:cNvSpPr/>
              <p:nvPr/>
            </p:nvSpPr>
            <p:spPr>
              <a:xfrm>
                <a:off x="3909158" y="1905000"/>
                <a:ext cx="669769" cy="609600"/>
              </a:xfrm>
              <a:custGeom>
                <a:avLst/>
                <a:gdLst>
                  <a:gd name="connsiteX0" fmla="*/ 326869 w 669769"/>
                  <a:gd name="connsiteY0" fmla="*/ 0 h 609600"/>
                  <a:gd name="connsiteX1" fmla="*/ 669769 w 669769"/>
                  <a:gd name="connsiteY1" fmla="*/ 304800 h 609600"/>
                  <a:gd name="connsiteX2" fmla="*/ 326869 w 669769"/>
                  <a:gd name="connsiteY2" fmla="*/ 609600 h 609600"/>
                  <a:gd name="connsiteX3" fmla="*/ 10916 w 669769"/>
                  <a:gd name="connsiteY3" fmla="*/ 423442 h 609600"/>
                  <a:gd name="connsiteX4" fmla="*/ 0 w 669769"/>
                  <a:gd name="connsiteY4" fmla="*/ 375383 h 609600"/>
                  <a:gd name="connsiteX5" fmla="*/ 12392 w 669769"/>
                  <a:gd name="connsiteY5" fmla="*/ 375012 h 609600"/>
                  <a:gd name="connsiteX6" fmla="*/ 150608 w 669769"/>
                  <a:gd name="connsiteY6" fmla="*/ 361222 h 609600"/>
                  <a:gd name="connsiteX7" fmla="*/ 151340 w 669769"/>
                  <a:gd name="connsiteY7" fmla="*/ 364121 h 609600"/>
                  <a:gd name="connsiteX8" fmla="*/ 326869 w 669769"/>
                  <a:gd name="connsiteY8" fmla="*/ 457200 h 609600"/>
                  <a:gd name="connsiteX9" fmla="*/ 517369 w 669769"/>
                  <a:gd name="connsiteY9" fmla="*/ 304800 h 609600"/>
                  <a:gd name="connsiteX10" fmla="*/ 326869 w 669769"/>
                  <a:gd name="connsiteY10" fmla="*/ 152400 h 609600"/>
                  <a:gd name="connsiteX11" fmla="*/ 151340 w 669769"/>
                  <a:gd name="connsiteY11" fmla="*/ 245479 h 609600"/>
                  <a:gd name="connsiteX12" fmla="*/ 150608 w 669769"/>
                  <a:gd name="connsiteY12" fmla="*/ 248379 h 609600"/>
                  <a:gd name="connsiteX13" fmla="*/ 12392 w 669769"/>
                  <a:gd name="connsiteY13" fmla="*/ 234588 h 609600"/>
                  <a:gd name="connsiteX14" fmla="*/ 0 w 669769"/>
                  <a:gd name="connsiteY14" fmla="*/ 234218 h 609600"/>
                  <a:gd name="connsiteX15" fmla="*/ 10916 w 669769"/>
                  <a:gd name="connsiteY15" fmla="*/ 186158 h 609600"/>
                  <a:gd name="connsiteX16" fmla="*/ 326869 w 669769"/>
                  <a:gd name="connsiteY16" fmla="*/ 0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69769" h="609600">
                    <a:moveTo>
                      <a:pt x="326869" y="0"/>
                    </a:moveTo>
                    <a:cubicBezTo>
                      <a:pt x="516247" y="0"/>
                      <a:pt x="669769" y="136464"/>
                      <a:pt x="669769" y="304800"/>
                    </a:cubicBezTo>
                    <a:cubicBezTo>
                      <a:pt x="669769" y="473136"/>
                      <a:pt x="516247" y="609600"/>
                      <a:pt x="326869" y="609600"/>
                    </a:cubicBezTo>
                    <a:cubicBezTo>
                      <a:pt x="184836" y="609600"/>
                      <a:pt x="62971" y="532839"/>
                      <a:pt x="10916" y="423442"/>
                    </a:cubicBezTo>
                    <a:lnTo>
                      <a:pt x="0" y="375383"/>
                    </a:lnTo>
                    <a:lnTo>
                      <a:pt x="12392" y="375012"/>
                    </a:lnTo>
                    <a:lnTo>
                      <a:pt x="150608" y="361222"/>
                    </a:lnTo>
                    <a:lnTo>
                      <a:pt x="151340" y="364121"/>
                    </a:lnTo>
                    <a:cubicBezTo>
                      <a:pt x="180259" y="418820"/>
                      <a:pt x="247962" y="457200"/>
                      <a:pt x="326869" y="457200"/>
                    </a:cubicBezTo>
                    <a:cubicBezTo>
                      <a:pt x="432079" y="457200"/>
                      <a:pt x="517369" y="388968"/>
                      <a:pt x="517369" y="304800"/>
                    </a:cubicBezTo>
                    <a:cubicBezTo>
                      <a:pt x="517369" y="220632"/>
                      <a:pt x="432079" y="152400"/>
                      <a:pt x="326869" y="152400"/>
                    </a:cubicBezTo>
                    <a:cubicBezTo>
                      <a:pt x="247962" y="152400"/>
                      <a:pt x="180259" y="190781"/>
                      <a:pt x="151340" y="245479"/>
                    </a:cubicBezTo>
                    <a:lnTo>
                      <a:pt x="150608" y="248379"/>
                    </a:lnTo>
                    <a:lnTo>
                      <a:pt x="12392" y="234588"/>
                    </a:lnTo>
                    <a:lnTo>
                      <a:pt x="0" y="234218"/>
                    </a:lnTo>
                    <a:lnTo>
                      <a:pt x="10916" y="186158"/>
                    </a:lnTo>
                    <a:cubicBezTo>
                      <a:pt x="62971" y="76761"/>
                      <a:pt x="184836" y="0"/>
                      <a:pt x="326869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8" name="Group 89"/>
              <p:cNvGrpSpPr/>
              <p:nvPr/>
            </p:nvGrpSpPr>
            <p:grpSpPr>
              <a:xfrm rot="2722710">
                <a:off x="3542152" y="2794917"/>
                <a:ext cx="1356360" cy="1356360"/>
                <a:chOff x="5181600" y="4038600"/>
                <a:chExt cx="1356360" cy="1356360"/>
              </a:xfrm>
              <a:solidFill>
                <a:srgbClr val="FF0000"/>
              </a:solidFill>
            </p:grpSpPr>
            <p:sp>
              <p:nvSpPr>
                <p:cNvPr id="92" name="Oval 91"/>
                <p:cNvSpPr/>
                <p:nvPr/>
              </p:nvSpPr>
              <p:spPr>
                <a:xfrm>
                  <a:off x="5181600" y="40386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Oval 92"/>
                <p:cNvSpPr/>
                <p:nvPr/>
              </p:nvSpPr>
              <p:spPr>
                <a:xfrm>
                  <a:off x="5334000" y="41910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Oval 93"/>
                <p:cNvSpPr/>
                <p:nvPr/>
              </p:nvSpPr>
              <p:spPr>
                <a:xfrm>
                  <a:off x="5486400" y="43434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Oval 94"/>
                <p:cNvSpPr/>
                <p:nvPr/>
              </p:nvSpPr>
              <p:spPr>
                <a:xfrm>
                  <a:off x="5638800" y="44958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Oval 95"/>
                <p:cNvSpPr/>
                <p:nvPr/>
              </p:nvSpPr>
              <p:spPr>
                <a:xfrm>
                  <a:off x="5791200" y="46482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Oval 96"/>
                <p:cNvSpPr/>
                <p:nvPr/>
              </p:nvSpPr>
              <p:spPr>
                <a:xfrm>
                  <a:off x="5943600" y="48006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" name="Oval 97"/>
                <p:cNvSpPr/>
                <p:nvPr/>
              </p:nvSpPr>
              <p:spPr>
                <a:xfrm>
                  <a:off x="6096000" y="49530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Oval 98"/>
                <p:cNvSpPr/>
                <p:nvPr/>
              </p:nvSpPr>
              <p:spPr>
                <a:xfrm>
                  <a:off x="6248400" y="51054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Oval 99"/>
                <p:cNvSpPr/>
                <p:nvPr/>
              </p:nvSpPr>
              <p:spPr>
                <a:xfrm>
                  <a:off x="6400800" y="52578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1" name="Round Diagonal Corner Rectangle 90"/>
              <p:cNvSpPr/>
              <p:nvPr/>
            </p:nvSpPr>
            <p:spPr>
              <a:xfrm rot="19072746">
                <a:off x="3334257" y="4666030"/>
                <a:ext cx="1741809" cy="1730592"/>
              </a:xfrm>
              <a:prstGeom prst="round2DiagRect">
                <a:avLst>
                  <a:gd name="adj1" fmla="val 16667"/>
                  <a:gd name="adj2" fmla="val 23413"/>
                </a:avLst>
              </a:prstGeom>
              <a:solidFill>
                <a:srgbClr val="FF000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ধ</a:t>
                </a:r>
              </a:p>
            </p:txBody>
          </p:sp>
        </p:grpSp>
        <p:sp>
          <p:nvSpPr>
            <p:cNvPr id="88" name="Oval 87"/>
            <p:cNvSpPr/>
            <p:nvPr/>
          </p:nvSpPr>
          <p:spPr>
            <a:xfrm rot="2722710">
              <a:off x="4143108" y="4582981"/>
              <a:ext cx="164858" cy="1564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5"/>
          <p:cNvGrpSpPr/>
          <p:nvPr/>
        </p:nvGrpSpPr>
        <p:grpSpPr>
          <a:xfrm>
            <a:off x="8341483" y="853231"/>
            <a:ext cx="347162" cy="5550733"/>
            <a:chOff x="7289729" y="895779"/>
            <a:chExt cx="347162" cy="5550733"/>
          </a:xfrm>
        </p:grpSpPr>
        <p:sp>
          <p:nvSpPr>
            <p:cNvPr id="2" name="Oval 1"/>
            <p:cNvSpPr/>
            <p:nvPr/>
          </p:nvSpPr>
          <p:spPr>
            <a:xfrm>
              <a:off x="7289729" y="895779"/>
              <a:ext cx="304800" cy="385011"/>
            </a:xfrm>
            <a:prstGeom prst="ellipse">
              <a:avLst/>
            </a:prstGeom>
            <a:gradFill flip="none" rotWithShape="1">
              <a:gsLst>
                <a:gs pos="14000">
                  <a:schemeClr val="tx1">
                    <a:lumMod val="65000"/>
                    <a:lumOff val="35000"/>
                  </a:schemeClr>
                </a:gs>
                <a:gs pos="50000">
                  <a:schemeClr val="accent1">
                    <a:lumMod val="97000"/>
                    <a:lumOff val="3000"/>
                  </a:schemeClr>
                </a:gs>
                <a:gs pos="91667">
                  <a:schemeClr val="tx1">
                    <a:lumMod val="75000"/>
                    <a:lumOff val="25000"/>
                  </a:schemeClr>
                </a:gs>
                <a:gs pos="63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/>
            <p:nvPr/>
          </p:nvSpPr>
          <p:spPr>
            <a:xfrm>
              <a:off x="7289729" y="1628882"/>
              <a:ext cx="304800" cy="385011"/>
            </a:xfrm>
            <a:prstGeom prst="ellipse">
              <a:avLst/>
            </a:prstGeom>
            <a:gradFill flip="none" rotWithShape="1">
              <a:gsLst>
                <a:gs pos="14000">
                  <a:schemeClr val="tx1">
                    <a:lumMod val="65000"/>
                    <a:lumOff val="35000"/>
                  </a:schemeClr>
                </a:gs>
                <a:gs pos="50000">
                  <a:schemeClr val="accent1">
                    <a:lumMod val="97000"/>
                    <a:lumOff val="3000"/>
                  </a:schemeClr>
                </a:gs>
                <a:gs pos="91667">
                  <a:schemeClr val="tx1">
                    <a:lumMod val="75000"/>
                    <a:lumOff val="25000"/>
                  </a:schemeClr>
                </a:gs>
                <a:gs pos="63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/>
            <p:nvPr/>
          </p:nvSpPr>
          <p:spPr>
            <a:xfrm>
              <a:off x="7306568" y="2387195"/>
              <a:ext cx="304800" cy="385011"/>
            </a:xfrm>
            <a:prstGeom prst="ellipse">
              <a:avLst/>
            </a:prstGeom>
            <a:gradFill flip="none" rotWithShape="1">
              <a:gsLst>
                <a:gs pos="14000">
                  <a:schemeClr val="tx1">
                    <a:lumMod val="65000"/>
                    <a:lumOff val="35000"/>
                  </a:schemeClr>
                </a:gs>
                <a:gs pos="50000">
                  <a:schemeClr val="accent1">
                    <a:lumMod val="97000"/>
                    <a:lumOff val="3000"/>
                  </a:schemeClr>
                </a:gs>
                <a:gs pos="91667">
                  <a:schemeClr val="tx1">
                    <a:lumMod val="75000"/>
                    <a:lumOff val="25000"/>
                  </a:schemeClr>
                </a:gs>
                <a:gs pos="63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/>
            <p:nvPr/>
          </p:nvSpPr>
          <p:spPr>
            <a:xfrm>
              <a:off x="7325430" y="3130794"/>
              <a:ext cx="304800" cy="385011"/>
            </a:xfrm>
            <a:prstGeom prst="ellipse">
              <a:avLst/>
            </a:prstGeom>
            <a:gradFill flip="none" rotWithShape="1">
              <a:gsLst>
                <a:gs pos="14000">
                  <a:schemeClr val="tx1">
                    <a:lumMod val="65000"/>
                    <a:lumOff val="35000"/>
                  </a:schemeClr>
                </a:gs>
                <a:gs pos="50000">
                  <a:schemeClr val="accent1">
                    <a:lumMod val="97000"/>
                    <a:lumOff val="3000"/>
                  </a:schemeClr>
                </a:gs>
                <a:gs pos="91667">
                  <a:schemeClr val="tx1">
                    <a:lumMod val="75000"/>
                    <a:lumOff val="25000"/>
                  </a:schemeClr>
                </a:gs>
                <a:gs pos="63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/>
            <p:nvPr/>
          </p:nvSpPr>
          <p:spPr>
            <a:xfrm>
              <a:off x="7332091" y="3827483"/>
              <a:ext cx="304800" cy="385011"/>
            </a:xfrm>
            <a:prstGeom prst="ellipse">
              <a:avLst/>
            </a:prstGeom>
            <a:gradFill flip="none" rotWithShape="1">
              <a:gsLst>
                <a:gs pos="14000">
                  <a:schemeClr val="tx1">
                    <a:lumMod val="65000"/>
                    <a:lumOff val="35000"/>
                  </a:schemeClr>
                </a:gs>
                <a:gs pos="50000">
                  <a:schemeClr val="accent1">
                    <a:lumMod val="97000"/>
                    <a:lumOff val="3000"/>
                  </a:schemeClr>
                </a:gs>
                <a:gs pos="91667">
                  <a:schemeClr val="tx1">
                    <a:lumMod val="75000"/>
                    <a:lumOff val="25000"/>
                  </a:schemeClr>
                </a:gs>
                <a:gs pos="63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/>
            <p:nvPr/>
          </p:nvSpPr>
          <p:spPr>
            <a:xfrm>
              <a:off x="7325430" y="4623353"/>
              <a:ext cx="304800" cy="385011"/>
            </a:xfrm>
            <a:prstGeom prst="ellipse">
              <a:avLst/>
            </a:prstGeom>
            <a:gradFill flip="none" rotWithShape="1">
              <a:gsLst>
                <a:gs pos="14000">
                  <a:schemeClr val="tx1">
                    <a:lumMod val="65000"/>
                    <a:lumOff val="35000"/>
                  </a:schemeClr>
                </a:gs>
                <a:gs pos="50000">
                  <a:schemeClr val="accent1">
                    <a:lumMod val="97000"/>
                    <a:lumOff val="3000"/>
                  </a:schemeClr>
                </a:gs>
                <a:gs pos="91667">
                  <a:schemeClr val="tx1">
                    <a:lumMod val="75000"/>
                    <a:lumOff val="25000"/>
                  </a:schemeClr>
                </a:gs>
                <a:gs pos="63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/>
            <p:nvPr/>
          </p:nvSpPr>
          <p:spPr>
            <a:xfrm>
              <a:off x="7324673" y="5368739"/>
              <a:ext cx="304800" cy="385011"/>
            </a:xfrm>
            <a:prstGeom prst="ellipse">
              <a:avLst/>
            </a:prstGeom>
            <a:gradFill flip="none" rotWithShape="1">
              <a:gsLst>
                <a:gs pos="14000">
                  <a:schemeClr val="tx1">
                    <a:lumMod val="65000"/>
                    <a:lumOff val="35000"/>
                  </a:schemeClr>
                </a:gs>
                <a:gs pos="50000">
                  <a:schemeClr val="accent1">
                    <a:lumMod val="97000"/>
                    <a:lumOff val="3000"/>
                  </a:schemeClr>
                </a:gs>
                <a:gs pos="91667">
                  <a:schemeClr val="tx1">
                    <a:lumMod val="75000"/>
                    <a:lumOff val="25000"/>
                  </a:schemeClr>
                </a:gs>
                <a:gs pos="63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/>
            <p:nvPr/>
          </p:nvSpPr>
          <p:spPr>
            <a:xfrm>
              <a:off x="7323474" y="6061501"/>
              <a:ext cx="304800" cy="385011"/>
            </a:xfrm>
            <a:prstGeom prst="ellipse">
              <a:avLst/>
            </a:prstGeom>
            <a:gradFill flip="none" rotWithShape="1">
              <a:gsLst>
                <a:gs pos="14000">
                  <a:schemeClr val="tx1">
                    <a:lumMod val="65000"/>
                    <a:lumOff val="35000"/>
                  </a:schemeClr>
                </a:gs>
                <a:gs pos="50000">
                  <a:schemeClr val="accent1">
                    <a:lumMod val="97000"/>
                    <a:lumOff val="3000"/>
                  </a:schemeClr>
                </a:gs>
                <a:gs pos="91667">
                  <a:schemeClr val="tx1">
                    <a:lumMod val="75000"/>
                    <a:lumOff val="25000"/>
                  </a:schemeClr>
                </a:gs>
                <a:gs pos="63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1600200"/>
            <a:ext cx="3071813" cy="186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7" name="TextBox 86"/>
          <p:cNvSpPr txBox="1"/>
          <p:nvPr/>
        </p:nvSpPr>
        <p:spPr>
          <a:xfrm>
            <a:off x="1248984" y="4773310"/>
            <a:ext cx="70884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6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পরনিন্দা</a:t>
            </a:r>
            <a:r>
              <a:rPr lang="en-US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নয়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93497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59259E-6 L 0.83802 0.001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892" y="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2.5E-6 4.07407E-6 L 0.73802 0.0018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892" y="9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8.33333E-7 4.44444E-6 L 0.62969 -0.0055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76" y="-27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-2.5E-6 4.07407E-6 L 0.55469 -0.0009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43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8267"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9" name="Picture 8" descr="129973130.jpg"/>
          <p:cNvPicPr>
            <a:picLocks noChangeAspect="1"/>
          </p:cNvPicPr>
          <p:nvPr/>
        </p:nvPicPr>
        <p:blipFill>
          <a:blip r:embed="rId3"/>
          <a:srcRect l="4444" t="11565" r="10000" b="26754"/>
          <a:stretch>
            <a:fillRect/>
          </a:stretch>
        </p:blipFill>
        <p:spPr>
          <a:xfrm>
            <a:off x="685800" y="609600"/>
            <a:ext cx="6705600" cy="1676400"/>
          </a:xfrm>
          <a:prstGeom prst="rect">
            <a:avLst/>
          </a:prstGeom>
        </p:spPr>
      </p:pic>
      <p:pic>
        <p:nvPicPr>
          <p:cNvPr id="10" name="Picture 9" descr="abstract-nature-frame.jpg"/>
          <p:cNvPicPr>
            <a:picLocks noChangeAspect="1"/>
          </p:cNvPicPr>
          <p:nvPr/>
        </p:nvPicPr>
        <p:blipFill>
          <a:blip r:embed="rId4"/>
          <a:srcRect l="5647" t="13397" r="13412" b="21531"/>
          <a:stretch>
            <a:fillRect/>
          </a:stretch>
        </p:blipFill>
        <p:spPr>
          <a:xfrm>
            <a:off x="838200" y="1828800"/>
            <a:ext cx="6781800" cy="4191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48000" y="1219200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95400" y="2057400"/>
            <a:ext cx="2590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7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7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পঞ্চম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7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PURCHASE\Desktop\Bangla Class 5 com opt-page-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0" y="1828800"/>
            <a:ext cx="3505200" cy="42050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077477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 descr="b3e5ac7428cf781534f4414a65c4c94e.jpg"/>
          <p:cNvPicPr>
            <a:picLocks noChangeAspect="1"/>
          </p:cNvPicPr>
          <p:nvPr/>
        </p:nvPicPr>
        <p:blipFill>
          <a:blip r:embed="rId3"/>
          <a:srcRect l="11628" t="9677" r="11628" b="9677"/>
          <a:stretch>
            <a:fillRect/>
          </a:stretch>
        </p:blipFill>
        <p:spPr>
          <a:xfrm>
            <a:off x="1524000" y="1143000"/>
            <a:ext cx="6477000" cy="4648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38400" y="1828800"/>
            <a:ext cx="5867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শিরোনামঃ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বিদায়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হজ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দশম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হিজরি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।………</a:t>
            </a:r>
          </a:p>
          <a:p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শ্রদ্ধায়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স্মরণ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="" xmlns:p14="http://schemas.microsoft.com/office/powerpoint/2010/main" val="15900530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s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38400" y="150700"/>
            <a:ext cx="426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72049" y="1031465"/>
            <a:ext cx="541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শোনাঃ</a:t>
            </a:r>
            <a: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1.2.1. </a:t>
            </a:r>
            <a:r>
              <a:rPr lang="en-US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উচ্চারিত</a:t>
            </a:r>
            <a: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পঠিত</a:t>
            </a:r>
            <a: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শুনবে</a:t>
            </a:r>
            <a: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1.3.6. </a:t>
            </a:r>
            <a:r>
              <a:rPr lang="en-US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শুদ্ধ</a:t>
            </a:r>
            <a: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09119" y="2191434"/>
            <a:ext cx="601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বলাঃ</a:t>
            </a:r>
            <a: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1.1.1. </a:t>
            </a:r>
            <a:r>
              <a:rPr lang="en-US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যুক্তবর্ণ</a:t>
            </a:r>
            <a: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সহযোগে</a:t>
            </a:r>
            <a: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স্পষ্ট</a:t>
            </a:r>
            <a: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শুদ্ধভাবে</a:t>
            </a:r>
            <a: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1.3.3. </a:t>
            </a:r>
            <a:r>
              <a:rPr lang="en-US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শুদ্ধ</a:t>
            </a:r>
            <a: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প্রশ্নের</a:t>
            </a:r>
            <a: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81200" y="3352800"/>
            <a:ext cx="5410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পড়াঃ</a:t>
            </a:r>
            <a: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1.3.1. </a:t>
            </a:r>
            <a:r>
              <a:rPr lang="en-US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যুক্তব্যঞ্জন</a:t>
            </a:r>
            <a: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সংবলিত</a:t>
            </a:r>
            <a: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শুদ্ধ</a:t>
            </a:r>
            <a: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1.4.1. </a:t>
            </a:r>
            <a:r>
              <a:rPr lang="en-US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পাঠ্যপুস্তকের</a:t>
            </a:r>
            <a: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শ্রবণযোগ্য</a:t>
            </a:r>
            <a: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স্পষ্ট</a:t>
            </a:r>
            <a: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স্বরে</a:t>
            </a:r>
            <a: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প্রমিত</a:t>
            </a:r>
            <a: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সাবলীলভাবে</a:t>
            </a:r>
            <a: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57400" y="4819471"/>
            <a:ext cx="525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লেখাঃ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1.4.1. </a:t>
            </a:r>
            <a:r>
              <a:rPr lang="en-US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যুক্তব্যঞ্জন</a:t>
            </a:r>
            <a: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ভেঙে</a:t>
            </a:r>
            <a: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1.5.1. </a:t>
            </a:r>
            <a:r>
              <a:rPr lang="en-US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1.6.1. </a:t>
            </a:r>
            <a:r>
              <a:rPr lang="en-US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বিরামচিহ্ন</a:t>
            </a:r>
            <a: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positphotos_8554367-stock-photo-green-and-pink-abstract-background.jpg"/>
          <p:cNvPicPr>
            <a:picLocks noChangeAspect="1"/>
          </p:cNvPicPr>
          <p:nvPr/>
        </p:nvPicPr>
        <p:blipFill>
          <a:blip r:embed="rId4">
            <a:lum bright="10000"/>
          </a:blip>
          <a:stretch>
            <a:fillRect/>
          </a:stretch>
        </p:blipFill>
        <p:spPr>
          <a:xfrm>
            <a:off x="-685800" y="0"/>
            <a:ext cx="108966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228600"/>
            <a:ext cx="944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atin typeface="NikoshBAN" pitchFamily="2" charset="0"/>
                <a:cs typeface="NikoshBAN" pitchFamily="2" charset="0"/>
              </a:rPr>
              <a:t>দেখব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লাব্বাইক ধ্বনিতে মুখরিত মক্কা মসজিদ আল হারাম  Mecca Mosque Al Haram  مسجد مكة الحرم[1]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-609600" y="1143000"/>
            <a:ext cx="108204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8267"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9" name="Picture 8" descr="129973130.jpg"/>
          <p:cNvPicPr>
            <a:picLocks noChangeAspect="1"/>
          </p:cNvPicPr>
          <p:nvPr/>
        </p:nvPicPr>
        <p:blipFill>
          <a:blip r:embed="rId3"/>
          <a:srcRect l="4444" t="11565" r="10000" b="26754"/>
          <a:stretch>
            <a:fillRect/>
          </a:stretch>
        </p:blipFill>
        <p:spPr>
          <a:xfrm>
            <a:off x="821724" y="609600"/>
            <a:ext cx="6705600" cy="1676400"/>
          </a:xfrm>
          <a:prstGeom prst="rect">
            <a:avLst/>
          </a:prstGeom>
        </p:spPr>
      </p:pic>
      <p:pic>
        <p:nvPicPr>
          <p:cNvPr id="10" name="Picture 9" descr="abstract-nature-frame.jpg"/>
          <p:cNvPicPr>
            <a:picLocks noChangeAspect="1"/>
          </p:cNvPicPr>
          <p:nvPr/>
        </p:nvPicPr>
        <p:blipFill>
          <a:blip r:embed="rId4"/>
          <a:srcRect l="5647" t="13397" r="13412" b="21531"/>
          <a:stretch>
            <a:fillRect/>
          </a:stretch>
        </p:blipFill>
        <p:spPr>
          <a:xfrm>
            <a:off x="914400" y="1828800"/>
            <a:ext cx="6781800" cy="4191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95500" y="644336"/>
            <a:ext cx="617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05200" y="2320736"/>
            <a:ext cx="36411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বিদায়</a:t>
            </a:r>
            <a:r>
              <a:rPr lang="en-US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হজ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77477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4800" y="304800"/>
            <a:ext cx="75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পাঠ্যপুস্তক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95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90800" y="1066800"/>
            <a:ext cx="37719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5181600"/>
            <a:ext cx="37623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positphotos_8554367-stock-photo-green-and-pink-abstract-background.jpg"/>
          <p:cNvPicPr>
            <a:picLocks noChangeAspect="1"/>
          </p:cNvPicPr>
          <p:nvPr/>
        </p:nvPicPr>
        <p:blipFill>
          <a:blip r:embed="rId3">
            <a:lum bright="10000"/>
          </a:blip>
          <a:stretch>
            <a:fillRect/>
          </a:stretch>
        </p:blipFill>
        <p:spPr>
          <a:xfrm>
            <a:off x="-685800" y="0"/>
            <a:ext cx="108966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228600"/>
            <a:ext cx="944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শিক্ষকের</a:t>
            </a:r>
            <a:r>
              <a:rPr lang="en-US" sz="7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Collate 5"/>
          <p:cNvSpPr/>
          <p:nvPr/>
        </p:nvSpPr>
        <p:spPr>
          <a:xfrm>
            <a:off x="4724400" y="1219200"/>
            <a:ext cx="304800" cy="5638800"/>
          </a:xfrm>
          <a:prstGeom prst="flowChartCol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72100" y="1371600"/>
            <a:ext cx="37719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81625" y="5410200"/>
            <a:ext cx="37623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 descr="F:\Only For IT\Desktop\Untitled-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0" y="1432560"/>
            <a:ext cx="3581400" cy="45364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207</TotalTime>
  <Words>442</Words>
  <Application>Microsoft Office PowerPoint</Application>
  <PresentationFormat>On-screen Show (4:3)</PresentationFormat>
  <Paragraphs>114</Paragraphs>
  <Slides>21</Slides>
  <Notes>13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Paper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abdullah al mamun</dc:creator>
  <cp:lastModifiedBy>PURCHASE</cp:lastModifiedBy>
  <cp:revision>60</cp:revision>
  <dcterms:created xsi:type="dcterms:W3CDTF">2006-08-16T00:00:00Z</dcterms:created>
  <dcterms:modified xsi:type="dcterms:W3CDTF">2021-06-14T05:03:19Z</dcterms:modified>
</cp:coreProperties>
</file>