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6EA66-34A5-405F-B0D0-F28732D1BE5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9366D-765A-4A83-935D-7B64B0AB763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জলবায়ু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পরিবর্তন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BB9F4DF-D740-43FE-959F-0D3B4275CF1F}" type="parTrans" cxnId="{A7198503-8A88-4A28-A7D1-4CA08E574514}">
      <dgm:prSet/>
      <dgm:spPr/>
      <dgm:t>
        <a:bodyPr/>
        <a:lstStyle/>
        <a:p>
          <a:endParaRPr lang="en-US"/>
        </a:p>
      </dgm:t>
    </dgm:pt>
    <dgm:pt modelId="{2779A632-4DB9-48D8-9A4F-2DE01055F877}" type="sibTrans" cxnId="{A7198503-8A88-4A28-A7D1-4CA08E574514}">
      <dgm:prSet/>
      <dgm:spPr/>
      <dgm:t>
        <a:bodyPr/>
        <a:lstStyle/>
        <a:p>
          <a:endParaRPr lang="en-US"/>
        </a:p>
      </dgm:t>
    </dgm:pt>
    <dgm:pt modelId="{4F9CFEAB-2372-4ABD-86E1-8216FB1EF69B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বাল্যবিবাহ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ও </a:t>
          </a:r>
        </a:p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বহুবিবাহ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6FB5C718-0BF8-4E70-B561-4196734A5AF8}" type="parTrans" cxnId="{2E476999-DF6B-4F04-B33D-1890D86B0D3D}">
      <dgm:prSet/>
      <dgm:spPr/>
      <dgm:t>
        <a:bodyPr/>
        <a:lstStyle/>
        <a:p>
          <a:endParaRPr lang="en-US"/>
        </a:p>
      </dgm:t>
    </dgm:pt>
    <dgm:pt modelId="{2544A5E6-16EB-4BE1-9605-955C32B94ABC}" type="sibTrans" cxnId="{2E476999-DF6B-4F04-B33D-1890D86B0D3D}">
      <dgm:prSet/>
      <dgm:spPr/>
      <dgm:t>
        <a:bodyPr/>
        <a:lstStyle/>
        <a:p>
          <a:endParaRPr lang="en-US"/>
        </a:p>
      </dgm:t>
    </dgm:pt>
    <dgm:pt modelId="{D73899FA-4700-4D12-9F2A-46B9A7E2145D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দারিদ্র্য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7F6136F-9E97-4E4E-B276-E07ABCBD845F}" type="parTrans" cxnId="{6F4D0CF5-735B-43E3-90F9-B34FC427038B}">
      <dgm:prSet/>
      <dgm:spPr/>
      <dgm:t>
        <a:bodyPr/>
        <a:lstStyle/>
        <a:p>
          <a:endParaRPr lang="en-US"/>
        </a:p>
      </dgm:t>
    </dgm:pt>
    <dgm:pt modelId="{F18F5E28-C735-467B-9E8E-7B952C8000A4}" type="sibTrans" cxnId="{6F4D0CF5-735B-43E3-90F9-B34FC427038B}">
      <dgm:prSet/>
      <dgm:spPr/>
      <dgm:t>
        <a:bodyPr/>
        <a:lstStyle/>
        <a:p>
          <a:endParaRPr lang="en-US"/>
        </a:p>
      </dgm:t>
    </dgm:pt>
    <dgm:pt modelId="{27A9EE97-3B33-46AB-B806-E735B197195D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আর্থ-সামাজিক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F5521AEE-B232-43B6-B7E2-C8D73BD440D9}" type="parTrans" cxnId="{EEA9F380-20F7-4FE0-BD75-74BE72360219}">
      <dgm:prSet/>
      <dgm:spPr/>
      <dgm:t>
        <a:bodyPr/>
        <a:lstStyle/>
        <a:p>
          <a:endParaRPr lang="en-US"/>
        </a:p>
      </dgm:t>
    </dgm:pt>
    <dgm:pt modelId="{72448E17-765D-4183-B762-4C17B1558BF5}" type="sibTrans" cxnId="{EEA9F380-20F7-4FE0-BD75-74BE72360219}">
      <dgm:prSet/>
      <dgm:spPr/>
      <dgm:t>
        <a:bodyPr/>
        <a:lstStyle/>
        <a:p>
          <a:endParaRPr lang="en-US"/>
        </a:p>
      </dgm:t>
    </dgm:pt>
    <dgm:pt modelId="{F7B524B4-5415-4B56-B1C2-DC0B485867B1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শিক্ষার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অভাব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080F3B9B-3F0E-486A-ADA9-566F98AF8D51}" type="parTrans" cxnId="{9985258B-A42C-4337-B6D3-BCF442D51091}">
      <dgm:prSet/>
      <dgm:spPr/>
      <dgm:t>
        <a:bodyPr/>
        <a:lstStyle/>
        <a:p>
          <a:endParaRPr lang="en-US"/>
        </a:p>
      </dgm:t>
    </dgm:pt>
    <dgm:pt modelId="{80869CAA-4CA9-416F-A191-5E1FACEC4D69}" type="sibTrans" cxnId="{9985258B-A42C-4337-B6D3-BCF442D51091}">
      <dgm:prSet/>
      <dgm:spPr/>
      <dgm:t>
        <a:bodyPr/>
        <a:lstStyle/>
        <a:p>
          <a:endParaRPr lang="en-US"/>
        </a:p>
      </dgm:t>
    </dgm:pt>
    <dgm:pt modelId="{5A6A013D-02CF-4047-8204-54F4D2773C82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দৃষ্টিভঙ্গি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81165EB-EDE5-4CC7-972D-CB43AC146D89}" type="parTrans" cxnId="{90C37B25-BC27-4752-AFDD-D769AE62FED3}">
      <dgm:prSet/>
      <dgm:spPr/>
      <dgm:t>
        <a:bodyPr/>
        <a:lstStyle/>
        <a:p>
          <a:endParaRPr lang="en-US"/>
        </a:p>
      </dgm:t>
    </dgm:pt>
    <dgm:pt modelId="{8D49A44E-5928-462E-90A6-09493768B353}" type="sibTrans" cxnId="{90C37B25-BC27-4752-AFDD-D769AE62FED3}">
      <dgm:prSet/>
      <dgm:spPr/>
      <dgm:t>
        <a:bodyPr/>
        <a:lstStyle/>
        <a:p>
          <a:endParaRPr lang="en-US"/>
        </a:p>
      </dgm:t>
    </dgm:pt>
    <dgm:pt modelId="{A64C6A59-BE8E-45AE-A7F9-1B13E307031C}">
      <dgm:prSet phldrT="[Text]"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শাসনের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অভাব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98CA1C7-DCC4-4D3D-8192-1D6D15360CB5}" type="parTrans" cxnId="{6347CC9D-F7C4-47DD-BFD0-36EB8B0021E6}">
      <dgm:prSet/>
      <dgm:spPr/>
      <dgm:t>
        <a:bodyPr/>
        <a:lstStyle/>
        <a:p>
          <a:endParaRPr lang="en-US"/>
        </a:p>
      </dgm:t>
    </dgm:pt>
    <dgm:pt modelId="{4332EE3F-849A-4238-B897-7F991C819CDD}" type="sibTrans" cxnId="{6347CC9D-F7C4-47DD-BFD0-36EB8B0021E6}">
      <dgm:prSet/>
      <dgm:spPr/>
      <dgm:t>
        <a:bodyPr/>
        <a:lstStyle/>
        <a:p>
          <a:endParaRPr lang="en-US"/>
        </a:p>
      </dgm:t>
    </dgm:pt>
    <dgm:pt modelId="{23243994-5EF3-46E9-860A-210D029BBD16}" type="pres">
      <dgm:prSet presAssocID="{C2C6EA66-34A5-405F-B0D0-F28732D1BE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84D24-0CAF-43A9-B266-349EBBA2BDD3}" type="pres">
      <dgm:prSet presAssocID="{6479366D-765A-4A83-935D-7B64B0AB7634}" presName="node" presStyleLbl="node1" presStyleIdx="0" presStyleCnt="7" custRadScaleRad="95279" custRadScaleInc="-7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CA8FA-E807-41E2-B923-D3FEC79BF4DF}" type="pres">
      <dgm:prSet presAssocID="{2779A632-4DB9-48D8-9A4F-2DE01055F87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EADB91E-8313-4DDC-BC3B-3FC330228421}" type="pres">
      <dgm:prSet presAssocID="{2779A632-4DB9-48D8-9A4F-2DE01055F87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32FCD231-5117-4BFF-B045-85894DBB3139}" type="pres">
      <dgm:prSet presAssocID="{4F9CFEAB-2372-4ABD-86E1-8216FB1EF69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AE26B-7C05-4BE8-939A-AE57EC766C84}" type="pres">
      <dgm:prSet presAssocID="{2544A5E6-16EB-4BE1-9605-955C32B94AB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38CD6D2-1B48-40C9-83B9-BA9647C8B88B}" type="pres">
      <dgm:prSet presAssocID="{2544A5E6-16EB-4BE1-9605-955C32B94AB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242D70B-4944-4716-89EF-33C9890E0EF0}" type="pres">
      <dgm:prSet presAssocID="{D73899FA-4700-4D12-9F2A-46B9A7E2145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9C964-9223-44E3-A9F5-3B2F8BDD37A6}" type="pres">
      <dgm:prSet presAssocID="{F18F5E28-C735-467B-9E8E-7B952C8000A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FF8D3D28-7126-45DB-8153-E0B78A7ED91B}" type="pres">
      <dgm:prSet presAssocID="{F18F5E28-C735-467B-9E8E-7B952C8000A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E083AC0-16DF-45DE-82E5-AFE36DC92EA7}" type="pres">
      <dgm:prSet presAssocID="{27A9EE97-3B33-46AB-B806-E735B197195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EE1D6-051B-466E-B716-C4B78CCF01A1}" type="pres">
      <dgm:prSet presAssocID="{72448E17-765D-4183-B762-4C17B1558BF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4EB8543-FB55-468A-95C1-8405A54C56FD}" type="pres">
      <dgm:prSet presAssocID="{72448E17-765D-4183-B762-4C17B1558BF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E8B5D55-C7BD-48BF-AF3B-51A3D756F8AF}" type="pres">
      <dgm:prSet presAssocID="{F7B524B4-5415-4B56-B1C2-DC0B485867B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C2393-98EB-4E2B-8AB9-9759CC90554B}" type="pres">
      <dgm:prSet presAssocID="{80869CAA-4CA9-416F-A191-5E1FACEC4D6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72D0603-12D1-4EAD-B709-470050A09DD6}" type="pres">
      <dgm:prSet presAssocID="{80869CAA-4CA9-416F-A191-5E1FACEC4D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582DC8F-6F83-4AFD-BF3E-6ACB8CA91D04}" type="pres">
      <dgm:prSet presAssocID="{5A6A013D-02CF-4047-8204-54F4D2773C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BD835-DABD-489A-B12C-614A47C5777D}" type="pres">
      <dgm:prSet presAssocID="{8D49A44E-5928-462E-90A6-09493768B35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6B90F96D-75DB-49B5-A6F5-98D1947ACD49}" type="pres">
      <dgm:prSet presAssocID="{8D49A44E-5928-462E-90A6-09493768B35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8BB1DE3-83FD-4C4B-97B5-BCD13E80E7B0}" type="pres">
      <dgm:prSet presAssocID="{A64C6A59-BE8E-45AE-A7F9-1B13E307031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33850-D547-4B27-8CC8-CA311B0BF5A9}" type="pres">
      <dgm:prSet presAssocID="{4332EE3F-849A-4238-B897-7F991C819CDD}" presName="sibTrans" presStyleLbl="sibTrans2D1" presStyleIdx="6" presStyleCnt="7"/>
      <dgm:spPr/>
      <dgm:t>
        <a:bodyPr/>
        <a:lstStyle/>
        <a:p>
          <a:endParaRPr lang="en-US"/>
        </a:p>
      </dgm:t>
    </dgm:pt>
    <dgm:pt modelId="{22D2D583-3286-43BE-84EB-E8508E1A066F}" type="pres">
      <dgm:prSet presAssocID="{4332EE3F-849A-4238-B897-7F991C819CDD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77303DB-D6C8-47A2-A9DA-48F30B744940}" type="presOf" srcId="{8D49A44E-5928-462E-90A6-09493768B353}" destId="{DA9BD835-DABD-489A-B12C-614A47C5777D}" srcOrd="0" destOrd="0" presId="urn:microsoft.com/office/officeart/2005/8/layout/cycle2"/>
    <dgm:cxn modelId="{3EB4D652-70BA-4408-A3E2-C22829141976}" type="presOf" srcId="{5A6A013D-02CF-4047-8204-54F4D2773C82}" destId="{A582DC8F-6F83-4AFD-BF3E-6ACB8CA91D04}" srcOrd="0" destOrd="0" presId="urn:microsoft.com/office/officeart/2005/8/layout/cycle2"/>
    <dgm:cxn modelId="{AE2AC7D8-E47C-4EB9-A41C-C5E34921A5B6}" type="presOf" srcId="{72448E17-765D-4183-B762-4C17B1558BF5}" destId="{04EB8543-FB55-468A-95C1-8405A54C56FD}" srcOrd="1" destOrd="0" presId="urn:microsoft.com/office/officeart/2005/8/layout/cycle2"/>
    <dgm:cxn modelId="{6F4D0CF5-735B-43E3-90F9-B34FC427038B}" srcId="{C2C6EA66-34A5-405F-B0D0-F28732D1BE50}" destId="{D73899FA-4700-4D12-9F2A-46B9A7E2145D}" srcOrd="2" destOrd="0" parTransId="{B7F6136F-9E97-4E4E-B276-E07ABCBD845F}" sibTransId="{F18F5E28-C735-467B-9E8E-7B952C8000A4}"/>
    <dgm:cxn modelId="{405E9B8B-B1E5-4A85-9131-EA4E93A417A0}" type="presOf" srcId="{80869CAA-4CA9-416F-A191-5E1FACEC4D69}" destId="{372D0603-12D1-4EAD-B709-470050A09DD6}" srcOrd="1" destOrd="0" presId="urn:microsoft.com/office/officeart/2005/8/layout/cycle2"/>
    <dgm:cxn modelId="{07FBC822-6950-4A23-9D57-1BD842B2FE3A}" type="presOf" srcId="{8D49A44E-5928-462E-90A6-09493768B353}" destId="{6B90F96D-75DB-49B5-A6F5-98D1947ACD49}" srcOrd="1" destOrd="0" presId="urn:microsoft.com/office/officeart/2005/8/layout/cycle2"/>
    <dgm:cxn modelId="{B49E5E8D-848C-40D4-B243-C3678893BE0E}" type="presOf" srcId="{6479366D-765A-4A83-935D-7B64B0AB7634}" destId="{98984D24-0CAF-43A9-B266-349EBBA2BDD3}" srcOrd="0" destOrd="0" presId="urn:microsoft.com/office/officeart/2005/8/layout/cycle2"/>
    <dgm:cxn modelId="{C4A81AF5-C9CE-4E26-A5CB-B5576A45E0D3}" type="presOf" srcId="{27A9EE97-3B33-46AB-B806-E735B197195D}" destId="{6E083AC0-16DF-45DE-82E5-AFE36DC92EA7}" srcOrd="0" destOrd="0" presId="urn:microsoft.com/office/officeart/2005/8/layout/cycle2"/>
    <dgm:cxn modelId="{E5537502-8912-4E5E-AEE6-F34E4A29FC86}" type="presOf" srcId="{A64C6A59-BE8E-45AE-A7F9-1B13E307031C}" destId="{A8BB1DE3-83FD-4C4B-97B5-BCD13E80E7B0}" srcOrd="0" destOrd="0" presId="urn:microsoft.com/office/officeart/2005/8/layout/cycle2"/>
    <dgm:cxn modelId="{9FC02A76-0B3C-446C-81F8-54623C47A242}" type="presOf" srcId="{C2C6EA66-34A5-405F-B0D0-F28732D1BE50}" destId="{23243994-5EF3-46E9-860A-210D029BBD16}" srcOrd="0" destOrd="0" presId="urn:microsoft.com/office/officeart/2005/8/layout/cycle2"/>
    <dgm:cxn modelId="{9985258B-A42C-4337-B6D3-BCF442D51091}" srcId="{C2C6EA66-34A5-405F-B0D0-F28732D1BE50}" destId="{F7B524B4-5415-4B56-B1C2-DC0B485867B1}" srcOrd="4" destOrd="0" parTransId="{080F3B9B-3F0E-486A-ADA9-566F98AF8D51}" sibTransId="{80869CAA-4CA9-416F-A191-5E1FACEC4D69}"/>
    <dgm:cxn modelId="{E8F46811-81BB-40C4-BE34-04DDA605DB50}" type="presOf" srcId="{2544A5E6-16EB-4BE1-9605-955C32B94ABC}" destId="{038CD6D2-1B48-40C9-83B9-BA9647C8B88B}" srcOrd="1" destOrd="0" presId="urn:microsoft.com/office/officeart/2005/8/layout/cycle2"/>
    <dgm:cxn modelId="{9AF4F7F2-5748-4ACF-9ED7-14415B0DCFD5}" type="presOf" srcId="{F18F5E28-C735-467B-9E8E-7B952C8000A4}" destId="{FF8D3D28-7126-45DB-8153-E0B78A7ED91B}" srcOrd="1" destOrd="0" presId="urn:microsoft.com/office/officeart/2005/8/layout/cycle2"/>
    <dgm:cxn modelId="{9C84AA8D-59BB-4A26-AE1B-11B78BE8FDCD}" type="presOf" srcId="{F7B524B4-5415-4B56-B1C2-DC0B485867B1}" destId="{8E8B5D55-C7BD-48BF-AF3B-51A3D756F8AF}" srcOrd="0" destOrd="0" presId="urn:microsoft.com/office/officeart/2005/8/layout/cycle2"/>
    <dgm:cxn modelId="{EEA9F380-20F7-4FE0-BD75-74BE72360219}" srcId="{C2C6EA66-34A5-405F-B0D0-F28732D1BE50}" destId="{27A9EE97-3B33-46AB-B806-E735B197195D}" srcOrd="3" destOrd="0" parTransId="{F5521AEE-B232-43B6-B7E2-C8D73BD440D9}" sibTransId="{72448E17-765D-4183-B762-4C17B1558BF5}"/>
    <dgm:cxn modelId="{54C2D216-13B5-4E22-BD7D-0061B31A1F80}" type="presOf" srcId="{2779A632-4DB9-48D8-9A4F-2DE01055F877}" destId="{6EADB91E-8313-4DDC-BC3B-3FC330228421}" srcOrd="1" destOrd="0" presId="urn:microsoft.com/office/officeart/2005/8/layout/cycle2"/>
    <dgm:cxn modelId="{A7198503-8A88-4A28-A7D1-4CA08E574514}" srcId="{C2C6EA66-34A5-405F-B0D0-F28732D1BE50}" destId="{6479366D-765A-4A83-935D-7B64B0AB7634}" srcOrd="0" destOrd="0" parTransId="{8BB9F4DF-D740-43FE-959F-0D3B4275CF1F}" sibTransId="{2779A632-4DB9-48D8-9A4F-2DE01055F877}"/>
    <dgm:cxn modelId="{F04D261A-1627-4A1A-ADB0-C7652553E7E3}" type="presOf" srcId="{4332EE3F-849A-4238-B897-7F991C819CDD}" destId="{22D2D583-3286-43BE-84EB-E8508E1A066F}" srcOrd="1" destOrd="0" presId="urn:microsoft.com/office/officeart/2005/8/layout/cycle2"/>
    <dgm:cxn modelId="{CED0AD65-EB94-4D25-8C32-EAE342D916F6}" type="presOf" srcId="{F18F5E28-C735-467B-9E8E-7B952C8000A4}" destId="{1949C964-9223-44E3-A9F5-3B2F8BDD37A6}" srcOrd="0" destOrd="0" presId="urn:microsoft.com/office/officeart/2005/8/layout/cycle2"/>
    <dgm:cxn modelId="{C5129B13-AD74-4029-A985-4FFB6AEFDE1D}" type="presOf" srcId="{4F9CFEAB-2372-4ABD-86E1-8216FB1EF69B}" destId="{32FCD231-5117-4BFF-B045-85894DBB3139}" srcOrd="0" destOrd="0" presId="urn:microsoft.com/office/officeart/2005/8/layout/cycle2"/>
    <dgm:cxn modelId="{18358E7A-863E-48AC-8FF8-49408F1B8685}" type="presOf" srcId="{80869CAA-4CA9-416F-A191-5E1FACEC4D69}" destId="{74FC2393-98EB-4E2B-8AB9-9759CC90554B}" srcOrd="0" destOrd="0" presId="urn:microsoft.com/office/officeart/2005/8/layout/cycle2"/>
    <dgm:cxn modelId="{7A147CDE-C499-4D63-A6D1-2FB9C8C1DF69}" type="presOf" srcId="{4332EE3F-849A-4238-B897-7F991C819CDD}" destId="{62533850-D547-4B27-8CC8-CA311B0BF5A9}" srcOrd="0" destOrd="0" presId="urn:microsoft.com/office/officeart/2005/8/layout/cycle2"/>
    <dgm:cxn modelId="{90C37B25-BC27-4752-AFDD-D769AE62FED3}" srcId="{C2C6EA66-34A5-405F-B0D0-F28732D1BE50}" destId="{5A6A013D-02CF-4047-8204-54F4D2773C82}" srcOrd="5" destOrd="0" parTransId="{E81165EB-EDE5-4CC7-972D-CB43AC146D89}" sibTransId="{8D49A44E-5928-462E-90A6-09493768B353}"/>
    <dgm:cxn modelId="{61ADFB88-CCD6-41A2-AC53-4F20BB6D79D9}" type="presOf" srcId="{72448E17-765D-4183-B762-4C17B1558BF5}" destId="{F21EE1D6-051B-466E-B716-C4B78CCF01A1}" srcOrd="0" destOrd="0" presId="urn:microsoft.com/office/officeart/2005/8/layout/cycle2"/>
    <dgm:cxn modelId="{243A6EEA-231F-48FE-895B-7D0D53D2AA1A}" type="presOf" srcId="{2544A5E6-16EB-4BE1-9605-955C32B94ABC}" destId="{15FAE26B-7C05-4BE8-939A-AE57EC766C84}" srcOrd="0" destOrd="0" presId="urn:microsoft.com/office/officeart/2005/8/layout/cycle2"/>
    <dgm:cxn modelId="{2E476999-DF6B-4F04-B33D-1890D86B0D3D}" srcId="{C2C6EA66-34A5-405F-B0D0-F28732D1BE50}" destId="{4F9CFEAB-2372-4ABD-86E1-8216FB1EF69B}" srcOrd="1" destOrd="0" parTransId="{6FB5C718-0BF8-4E70-B561-4196734A5AF8}" sibTransId="{2544A5E6-16EB-4BE1-9605-955C32B94ABC}"/>
    <dgm:cxn modelId="{2630972B-076B-4A2C-A1DF-051281207E22}" type="presOf" srcId="{2779A632-4DB9-48D8-9A4F-2DE01055F877}" destId="{FB5CA8FA-E807-41E2-B923-D3FEC79BF4DF}" srcOrd="0" destOrd="0" presId="urn:microsoft.com/office/officeart/2005/8/layout/cycle2"/>
    <dgm:cxn modelId="{6347CC9D-F7C4-47DD-BFD0-36EB8B0021E6}" srcId="{C2C6EA66-34A5-405F-B0D0-F28732D1BE50}" destId="{A64C6A59-BE8E-45AE-A7F9-1B13E307031C}" srcOrd="6" destOrd="0" parTransId="{B98CA1C7-DCC4-4D3D-8192-1D6D15360CB5}" sibTransId="{4332EE3F-849A-4238-B897-7F991C819CDD}"/>
    <dgm:cxn modelId="{B2A003D2-C64F-4A1F-B34F-69B1276DD97C}" type="presOf" srcId="{D73899FA-4700-4D12-9F2A-46B9A7E2145D}" destId="{8242D70B-4944-4716-89EF-33C9890E0EF0}" srcOrd="0" destOrd="0" presId="urn:microsoft.com/office/officeart/2005/8/layout/cycle2"/>
    <dgm:cxn modelId="{03082E05-B5E0-4F45-AFC6-4E242673C181}" type="presParOf" srcId="{23243994-5EF3-46E9-860A-210D029BBD16}" destId="{98984D24-0CAF-43A9-B266-349EBBA2BDD3}" srcOrd="0" destOrd="0" presId="urn:microsoft.com/office/officeart/2005/8/layout/cycle2"/>
    <dgm:cxn modelId="{5EB4B5C8-9E0A-41A5-B622-0412B3FB3F19}" type="presParOf" srcId="{23243994-5EF3-46E9-860A-210D029BBD16}" destId="{FB5CA8FA-E807-41E2-B923-D3FEC79BF4DF}" srcOrd="1" destOrd="0" presId="urn:microsoft.com/office/officeart/2005/8/layout/cycle2"/>
    <dgm:cxn modelId="{DC70897F-BC25-4315-8E5E-4757A8D2965C}" type="presParOf" srcId="{FB5CA8FA-E807-41E2-B923-D3FEC79BF4DF}" destId="{6EADB91E-8313-4DDC-BC3B-3FC330228421}" srcOrd="0" destOrd="0" presId="urn:microsoft.com/office/officeart/2005/8/layout/cycle2"/>
    <dgm:cxn modelId="{88106BD1-A52B-4FB0-8AED-FFD776C02E9C}" type="presParOf" srcId="{23243994-5EF3-46E9-860A-210D029BBD16}" destId="{32FCD231-5117-4BFF-B045-85894DBB3139}" srcOrd="2" destOrd="0" presId="urn:microsoft.com/office/officeart/2005/8/layout/cycle2"/>
    <dgm:cxn modelId="{2BB1E0E8-C1A1-4B02-B4B0-0740BD638AA8}" type="presParOf" srcId="{23243994-5EF3-46E9-860A-210D029BBD16}" destId="{15FAE26B-7C05-4BE8-939A-AE57EC766C84}" srcOrd="3" destOrd="0" presId="urn:microsoft.com/office/officeart/2005/8/layout/cycle2"/>
    <dgm:cxn modelId="{02AE2600-B62A-4781-9CA6-EF116215E376}" type="presParOf" srcId="{15FAE26B-7C05-4BE8-939A-AE57EC766C84}" destId="{038CD6D2-1B48-40C9-83B9-BA9647C8B88B}" srcOrd="0" destOrd="0" presId="urn:microsoft.com/office/officeart/2005/8/layout/cycle2"/>
    <dgm:cxn modelId="{77D243A8-B44A-4A25-A6DF-419926450CD5}" type="presParOf" srcId="{23243994-5EF3-46E9-860A-210D029BBD16}" destId="{8242D70B-4944-4716-89EF-33C9890E0EF0}" srcOrd="4" destOrd="0" presId="urn:microsoft.com/office/officeart/2005/8/layout/cycle2"/>
    <dgm:cxn modelId="{150BD060-370F-40C8-B2D9-38CD9C5F5BDF}" type="presParOf" srcId="{23243994-5EF3-46E9-860A-210D029BBD16}" destId="{1949C964-9223-44E3-A9F5-3B2F8BDD37A6}" srcOrd="5" destOrd="0" presId="urn:microsoft.com/office/officeart/2005/8/layout/cycle2"/>
    <dgm:cxn modelId="{5485D67E-6268-4D5E-A82D-D30916D5293A}" type="presParOf" srcId="{1949C964-9223-44E3-A9F5-3B2F8BDD37A6}" destId="{FF8D3D28-7126-45DB-8153-E0B78A7ED91B}" srcOrd="0" destOrd="0" presId="urn:microsoft.com/office/officeart/2005/8/layout/cycle2"/>
    <dgm:cxn modelId="{8B065A91-4841-421A-B89C-9A8BBA9180F0}" type="presParOf" srcId="{23243994-5EF3-46E9-860A-210D029BBD16}" destId="{6E083AC0-16DF-45DE-82E5-AFE36DC92EA7}" srcOrd="6" destOrd="0" presId="urn:microsoft.com/office/officeart/2005/8/layout/cycle2"/>
    <dgm:cxn modelId="{50704A6E-15AA-4915-A7FD-5542D1DD7892}" type="presParOf" srcId="{23243994-5EF3-46E9-860A-210D029BBD16}" destId="{F21EE1D6-051B-466E-B716-C4B78CCF01A1}" srcOrd="7" destOrd="0" presId="urn:microsoft.com/office/officeart/2005/8/layout/cycle2"/>
    <dgm:cxn modelId="{2E9E248D-94E3-4344-A650-6180E224EFF4}" type="presParOf" srcId="{F21EE1D6-051B-466E-B716-C4B78CCF01A1}" destId="{04EB8543-FB55-468A-95C1-8405A54C56FD}" srcOrd="0" destOrd="0" presId="urn:microsoft.com/office/officeart/2005/8/layout/cycle2"/>
    <dgm:cxn modelId="{61EEF1CD-44C7-4F8C-AEC9-E5617B92DD5A}" type="presParOf" srcId="{23243994-5EF3-46E9-860A-210D029BBD16}" destId="{8E8B5D55-C7BD-48BF-AF3B-51A3D756F8AF}" srcOrd="8" destOrd="0" presId="urn:microsoft.com/office/officeart/2005/8/layout/cycle2"/>
    <dgm:cxn modelId="{9173B7D7-92BD-4EBC-AC09-0856AA1C4394}" type="presParOf" srcId="{23243994-5EF3-46E9-860A-210D029BBD16}" destId="{74FC2393-98EB-4E2B-8AB9-9759CC90554B}" srcOrd="9" destOrd="0" presId="urn:microsoft.com/office/officeart/2005/8/layout/cycle2"/>
    <dgm:cxn modelId="{C581A5E7-D91A-4399-A97A-E8B3F188E7D8}" type="presParOf" srcId="{74FC2393-98EB-4E2B-8AB9-9759CC90554B}" destId="{372D0603-12D1-4EAD-B709-470050A09DD6}" srcOrd="0" destOrd="0" presId="urn:microsoft.com/office/officeart/2005/8/layout/cycle2"/>
    <dgm:cxn modelId="{A5692750-486A-4EBF-91A1-8A745BFE38F5}" type="presParOf" srcId="{23243994-5EF3-46E9-860A-210D029BBD16}" destId="{A582DC8F-6F83-4AFD-BF3E-6ACB8CA91D04}" srcOrd="10" destOrd="0" presId="urn:microsoft.com/office/officeart/2005/8/layout/cycle2"/>
    <dgm:cxn modelId="{8D7390AA-0EFD-44EA-9833-AB1202290751}" type="presParOf" srcId="{23243994-5EF3-46E9-860A-210D029BBD16}" destId="{DA9BD835-DABD-489A-B12C-614A47C5777D}" srcOrd="11" destOrd="0" presId="urn:microsoft.com/office/officeart/2005/8/layout/cycle2"/>
    <dgm:cxn modelId="{A586C565-B767-4432-A00E-5F8F6E827652}" type="presParOf" srcId="{DA9BD835-DABD-489A-B12C-614A47C5777D}" destId="{6B90F96D-75DB-49B5-A6F5-98D1947ACD49}" srcOrd="0" destOrd="0" presId="urn:microsoft.com/office/officeart/2005/8/layout/cycle2"/>
    <dgm:cxn modelId="{004D4DE7-1122-45A4-8871-43A8FCF6D1C2}" type="presParOf" srcId="{23243994-5EF3-46E9-860A-210D029BBD16}" destId="{A8BB1DE3-83FD-4C4B-97B5-BCD13E80E7B0}" srcOrd="12" destOrd="0" presId="urn:microsoft.com/office/officeart/2005/8/layout/cycle2"/>
    <dgm:cxn modelId="{941D181F-D349-464A-B32D-49375F11CDB7}" type="presParOf" srcId="{23243994-5EF3-46E9-860A-210D029BBD16}" destId="{62533850-D547-4B27-8CC8-CA311B0BF5A9}" srcOrd="13" destOrd="0" presId="urn:microsoft.com/office/officeart/2005/8/layout/cycle2"/>
    <dgm:cxn modelId="{E693019B-FDFF-4C37-8A27-B9BA91F51FDC}" type="presParOf" srcId="{62533850-D547-4B27-8CC8-CA311B0BF5A9}" destId="{22D2D583-3286-43BE-84EB-E8508E1A066F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_s -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4770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648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57600"/>
            <a:ext cx="7543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প্রতিবেশীদের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3" name="Picture 2" descr="joutho poriber ch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6400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9530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আশির্বাদ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অভিশাপ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onosongkhar ch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6905625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53915"/>
            <a:ext cx="7543800" cy="39466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5181600"/>
            <a:ext cx="4876800" cy="1447800"/>
          </a:xfrm>
          <a:prstGeom prst="ellipse">
            <a:avLst/>
          </a:prstGeom>
          <a:solidFill>
            <a:srgbClr val="0000CC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S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1" y="2209800"/>
            <a:ext cx="3200400" cy="1981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নাগরিকতা</a:t>
            </a:r>
            <a:endParaRPr lang="en-US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9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শম্ভু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মৈত্র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পুলুম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ছরোয়ার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মাঃবিঃ</a:t>
            </a:r>
            <a:endParaRPr lang="en-US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শালিখা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cha procur l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733800" cy="4943475"/>
          </a:xfrm>
          <a:prstGeom prst="rect">
            <a:avLst/>
          </a:prstGeom>
        </p:spPr>
      </p:pic>
      <p:pic>
        <p:nvPicPr>
          <p:cNvPr id="4" name="Picture 3" descr="bus a l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91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লঞ্চে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56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বাসস্ট্যান্ডে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81000"/>
            <a:ext cx="48768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124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hadyavab somosyar ch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09600"/>
            <a:ext cx="3517900" cy="2514600"/>
          </a:xfrm>
          <a:prstGeom prst="rect">
            <a:avLst/>
          </a:prstGeom>
        </p:spPr>
      </p:pic>
      <p:pic>
        <p:nvPicPr>
          <p:cNvPr id="4" name="Picture 3" descr="nirokkhorotar cho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09600"/>
            <a:ext cx="4495800" cy="2514600"/>
          </a:xfrm>
          <a:prstGeom prst="rect">
            <a:avLst/>
          </a:prstGeom>
        </p:spPr>
      </p:pic>
      <p:pic>
        <p:nvPicPr>
          <p:cNvPr id="5" name="Picture 4" descr="nari nirjat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3429000" cy="2209800"/>
          </a:xfrm>
          <a:prstGeom prst="rect">
            <a:avLst/>
          </a:prstGeom>
        </p:spPr>
      </p:pic>
      <p:pic>
        <p:nvPicPr>
          <p:cNvPr id="6" name="Picture 5" descr="poribesh somos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657600"/>
            <a:ext cx="4522721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00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খাদ্যাভাব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76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নিরক্ষরতা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096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দূর্যোগ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মৃত্যুহারকে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381000"/>
            <a:ext cx="6781800" cy="12954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057400"/>
          <a:ext cx="6324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752600" y="0"/>
            <a:ext cx="5638800" cy="16764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পুণর্বন্টন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জনশক্তি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পুর্ণবন্টন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বঞ্চিতদের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নিয়ন্ত্রনে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উদবুদ্ধ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arenR"/>
            </a:pPr>
            <a:endParaRPr lang="en-US" sz="32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217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Bagharpara_UITRCE</dc:creator>
  <cp:lastModifiedBy>Bagharpara_UITRCE</cp:lastModifiedBy>
  <cp:revision>49</cp:revision>
  <dcterms:created xsi:type="dcterms:W3CDTF">2006-08-16T00:00:00Z</dcterms:created>
  <dcterms:modified xsi:type="dcterms:W3CDTF">2021-06-13T07:18:47Z</dcterms:modified>
</cp:coreProperties>
</file>