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8" r:id="rId6"/>
    <p:sldId id="267" r:id="rId7"/>
    <p:sldId id="269" r:id="rId8"/>
    <p:sldId id="268" r:id="rId9"/>
    <p:sldId id="270" r:id="rId10"/>
    <p:sldId id="271" r:id="rId11"/>
    <p:sldId id="257" r:id="rId12"/>
    <p:sldId id="265" r:id="rId13"/>
    <p:sldId id="273" r:id="rId14"/>
    <p:sldId id="272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3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F6CA-F537-457D-A599-CDD65E87D43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illahgopalgonj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665026" y="382990"/>
            <a:ext cx="8939284" cy="6206319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 descr="1229900_174465026075576_66179308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14400"/>
            <a:ext cx="7696200" cy="5143500"/>
          </a:xfrm>
          <a:prstGeom prst="rect">
            <a:avLst/>
          </a:prstGeom>
        </p:spPr>
      </p:pic>
      <p:pic>
        <p:nvPicPr>
          <p:cNvPr id="19" name="Picture 18" descr="1239031_500014216759912_2091243873_n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914400"/>
            <a:ext cx="7772400" cy="5181600"/>
          </a:xfrm>
          <a:prstGeom prst="rect">
            <a:avLst/>
          </a:prstGeom>
        </p:spPr>
      </p:pic>
      <p:pic>
        <p:nvPicPr>
          <p:cNvPr id="20" name="Picture 19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6160267" y="914398"/>
            <a:ext cx="3816585" cy="5181601"/>
          </a:xfrm>
          <a:prstGeom prst="rect">
            <a:avLst/>
          </a:prstGeom>
        </p:spPr>
      </p:pic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2227728" y="914401"/>
            <a:ext cx="3914611" cy="51816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4191000" y="1066800"/>
            <a:ext cx="3733800" cy="914400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586853"/>
            <a:ext cx="3125336" cy="566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67535" y="586853"/>
            <a:ext cx="6141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 (সাঃ) বলেন- দোয়া ইবাদতের মগজস্বরূপ।তিনি আরো বলেন-বান্দা যখন আল্লাহ কাছে হাত উত্তোলন করে তখন নেয়ামত না দিয়ে তাকে খালি হাত ফেরত দিতে আল্লাহ লজ্জাবোধ করেন। দোয়ার মাধ্যমে ভাগ্য পরির্বতন হয়। দোয়ার মাধ্যমে ইবাদত পরিপূর্ণ হয় । সুতারাং ভাগ্য পরির্বতন, বিপদ-আপদ,ইহকালীন কল্যান,পরকালীন মুক্তির ক্ষেত্রে দোয়ার কোন বিকল্প নেই 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8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r\IMG_4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3714199" y="1438835"/>
            <a:ext cx="3479978" cy="249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423" y="443754"/>
            <a:ext cx="215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7665" y="4490113"/>
            <a:ext cx="650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40" y="1890728"/>
            <a:ext cx="3492059" cy="312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68554" y="1182842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040" y="5016127"/>
            <a:ext cx="286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মুমিনের অস্ত্র কি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8" y="627797"/>
            <a:ext cx="18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1815152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উওরে টিক চিহ্ন দাও?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8" y="3862317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তাকওয়া  (খ) দরূদ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ইনসাফ     (ঘ) দোয়া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391" y="2838734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 সারনিবাস কি?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25" y="4239568"/>
            <a:ext cx="42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00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547045"/>
              </p:ext>
            </p:extLst>
          </p:nvPr>
        </p:nvGraphicFramePr>
        <p:xfrm>
          <a:off x="4901821" y="30143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1821" y="301435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7988" y="1037230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টি দেখ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22" y="365930"/>
            <a:ext cx="51435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24587" y="1705970"/>
            <a:ext cx="559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1988" y="5609230"/>
            <a:ext cx="350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দোয়া ইবাদতের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1067" y="455518"/>
            <a:ext cx="7800135" cy="4667812"/>
            <a:chOff x="2446524" y="1571624"/>
            <a:chExt cx="7800135" cy="39013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524" y="1571624"/>
              <a:ext cx="3819805" cy="39013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329" y="1571624"/>
              <a:ext cx="3980330" cy="39013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4053385" y="5227093"/>
            <a:ext cx="245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05400" y="914401"/>
            <a:ext cx="22860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3600" dirty="0"/>
              <a:t>পরিচিতি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68556" y="2799608"/>
            <a:ext cx="5300971" cy="3429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আরিফ</a:t>
            </a:r>
            <a:r>
              <a:rPr lang="en-US" dirty="0" smtClean="0"/>
              <a:t> </a:t>
            </a:r>
            <a:r>
              <a:rPr lang="en-US" dirty="0" err="1" smtClean="0"/>
              <a:t>বিল্লাহ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সুপার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নবীনগর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বাহ্রা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মাদ্রাসা।নবাবগঞ্জ,ঢাকা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arifbillahgopalgonj@gmail.com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মোবাঃ০১৭১২৩৩৫৯৫৮</a:t>
            </a:r>
            <a:endParaRPr lang="bn-IN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783284" y="2799608"/>
            <a:ext cx="5897824" cy="34290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বিষয় –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আকাইদ</a:t>
            </a:r>
            <a:r>
              <a:rPr lang="en-US" dirty="0" smtClean="0"/>
              <a:t> </a:t>
            </a:r>
            <a:r>
              <a:rPr lang="en-US" dirty="0" err="1" smtClean="0"/>
              <a:t>ওয়াল</a:t>
            </a:r>
            <a:r>
              <a:rPr lang="en-US" dirty="0" smtClean="0"/>
              <a:t> </a:t>
            </a:r>
            <a:r>
              <a:rPr lang="en-US" dirty="0" err="1" smtClean="0"/>
              <a:t>ফিকহ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শ্রেণি 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bn-IN" dirty="0" smtClean="0"/>
              <a:t>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পরিচ্ছদ</a:t>
            </a:r>
            <a:r>
              <a:rPr lang="en-US" dirty="0" smtClean="0"/>
              <a:t>- ৬ষ্ঠ </a:t>
            </a:r>
            <a:r>
              <a:rPr lang="bn-IN" dirty="0" smtClean="0"/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সময় -</a:t>
            </a:r>
            <a:r>
              <a:rPr lang="en-US" dirty="0" smtClean="0"/>
              <a:t> </a:t>
            </a:r>
            <a:r>
              <a:rPr lang="bn-IN" dirty="0" smtClean="0"/>
              <a:t>৪৫ 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তারিখ </a:t>
            </a:r>
            <a:r>
              <a:rPr lang="bn-IN" dirty="0" smtClean="0"/>
              <a:t>–</a:t>
            </a:r>
            <a:r>
              <a:rPr lang="en-US" dirty="0" smtClean="0"/>
              <a:t>০৮/০৬/২০২১</a:t>
            </a:r>
            <a:r>
              <a:rPr lang="bn-IN" dirty="0" smtClean="0"/>
              <a:t>ইং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0711" cy="25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1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43" y="344603"/>
            <a:ext cx="4112525" cy="279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43" y="3398293"/>
            <a:ext cx="4112525" cy="308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71" y="3217281"/>
            <a:ext cx="4965156" cy="3268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344602"/>
            <a:ext cx="4805113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86" y="1618696"/>
            <a:ext cx="5964774" cy="49471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9486" y="332510"/>
            <a:ext cx="400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ঘোষনা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2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5144 0.12986 L -0.01563 -0.07338 " pathEditMode="relative" rAng="0" ptsTypes="AA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0162"/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1211309"/>
            <a:ext cx="736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752" y="46198"/>
            <a:ext cx="334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33" y="2772091"/>
            <a:ext cx="10194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আদবগুলো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কুরাআন-হাদিসের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398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8621" y="2741516"/>
            <a:ext cx="208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ডাকা/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Call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100" y="3314045"/>
            <a:ext cx="317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 করা/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Call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972" y="3314044"/>
            <a:ext cx="310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 করা/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Pray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986" y="2756791"/>
            <a:ext cx="221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চাওয়া/</a:t>
            </a:r>
            <a:r>
              <a:rPr lang="en-US" sz="3600" dirty="0" smtClean="0">
                <a:solidFill>
                  <a:srgbClr val="00B050"/>
                </a:solidFill>
                <a:cs typeface="NikoshBAN" panose="02000000000000000000" pitchFamily="2" charset="0"/>
              </a:rPr>
              <a:t>Want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88" y="236761"/>
            <a:ext cx="4024806" cy="250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1" y="3848622"/>
            <a:ext cx="4152828" cy="2456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0" y="236761"/>
            <a:ext cx="4152828" cy="252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88" y="3848623"/>
            <a:ext cx="4024806" cy="24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68" y="1671851"/>
            <a:ext cx="4079828" cy="322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3286800"/>
            <a:ext cx="3546675" cy="3093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2" y="186911"/>
            <a:ext cx="3443289" cy="275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17409" y="559558"/>
            <a:ext cx="120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3565" y="1067389"/>
            <a:ext cx="322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7409" y="3452883"/>
            <a:ext cx="1377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কাছে বিনয়ের সাথে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63" y="628298"/>
            <a:ext cx="3456937" cy="260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4" y="531630"/>
            <a:ext cx="3398292" cy="2606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824748" y="4920016"/>
            <a:ext cx="1815152" cy="1446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7288" y="5043182"/>
            <a:ext cx="1569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 আদব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481" y="830027"/>
            <a:ext cx="819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নিষ্ঠার সাথে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7288" y="3321269"/>
            <a:ext cx="256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 সাথে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714" y="4092809"/>
            <a:ext cx="1468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বিনয়ের সাথে হাত উঠিয়ে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46" y="3719408"/>
            <a:ext cx="3662934" cy="268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185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3" y="651466"/>
            <a:ext cx="3901199" cy="5455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43" y="651466"/>
            <a:ext cx="3102093" cy="288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627" y="3798768"/>
            <a:ext cx="5581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বলেন-তোমরা আমাকে ডাক,আমি তোমাদের ডাকে সাড়া দিব। যে ব্যক্তি আল্লাহর নিকট দোয়া করেনা আল্লাহ তার উপর রাগান্বিত হন।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6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250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aa</cp:lastModifiedBy>
  <cp:revision>74</cp:revision>
  <dcterms:created xsi:type="dcterms:W3CDTF">2019-12-09T08:04:51Z</dcterms:created>
  <dcterms:modified xsi:type="dcterms:W3CDTF">2021-06-10T06:15:46Z</dcterms:modified>
</cp:coreProperties>
</file>