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305" r:id="rId3"/>
    <p:sldId id="306" r:id="rId4"/>
    <p:sldId id="307" r:id="rId5"/>
    <p:sldId id="304" r:id="rId6"/>
    <p:sldId id="258" r:id="rId7"/>
    <p:sldId id="290" r:id="rId8"/>
    <p:sldId id="292" r:id="rId9"/>
    <p:sldId id="293" r:id="rId10"/>
    <p:sldId id="269" r:id="rId11"/>
    <p:sldId id="272" r:id="rId12"/>
    <p:sldId id="295" r:id="rId13"/>
    <p:sldId id="268" r:id="rId14"/>
    <p:sldId id="297" r:id="rId15"/>
    <p:sldId id="275" r:id="rId16"/>
    <p:sldId id="277" r:id="rId17"/>
    <p:sldId id="302" r:id="rId18"/>
    <p:sldId id="280" r:id="rId19"/>
    <p:sldId id="281" r:id="rId20"/>
    <p:sldId id="288" r:id="rId21"/>
    <p:sldId id="298" r:id="rId22"/>
    <p:sldId id="262" r:id="rId23"/>
    <p:sldId id="300" r:id="rId24"/>
    <p:sldId id="301" r:id="rId25"/>
    <p:sldId id="264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66FF"/>
    <a:srgbClr val="CCFFFF"/>
    <a:srgbClr val="6600FF"/>
    <a:srgbClr val="FF6600"/>
    <a:srgbClr val="00CC00"/>
    <a:srgbClr val="A7D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7" autoAdjust="0"/>
    <p:restoredTop sz="95966" autoAdjust="0"/>
  </p:normalViewPr>
  <p:slideViewPr>
    <p:cSldViewPr>
      <p:cViewPr varScale="1">
        <p:scale>
          <a:sx n="104" d="100"/>
          <a:sy n="104" d="100"/>
        </p:scale>
        <p:origin x="2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2432B-A34A-46CD-8417-ED85E95F8EFF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D22C5-F318-4C71-8E16-24646F6DB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9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076E8-1159-4EE2-9475-64580F8009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2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22D63-5870-402B-BD6A-54E5D68F19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22C5-F318-4C71-8E16-24646F6DB0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5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22C5-F318-4C71-8E16-24646F6DB0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22C5-F318-4C71-8E16-24646F6DB0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22C5-F318-4C71-8E16-24646F6DB0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22C5-F318-4C71-8E16-24646F6DB02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3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928670"/>
            <a:ext cx="564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rose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27" y="428604"/>
            <a:ext cx="8677008" cy="578647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571868" y="1214422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70" y="285727"/>
            <a:ext cx="2700514" cy="3366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"/>
            <a:ext cx="2711150" cy="3376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3388" y="5867399"/>
            <a:ext cx="4892172" cy="64633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জান্নাতে পরিবেশিত নিয়ামত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8865" y="285728"/>
            <a:ext cx="2730979" cy="33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142852"/>
            <a:ext cx="2304045" cy="3000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2552688" cy="2985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0921" y="6172200"/>
            <a:ext cx="3786614" cy="58477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জান্নাতে পরিবেশিত নিয়ামত </a:t>
            </a:r>
          </a:p>
        </p:txBody>
      </p:sp>
      <p:pic>
        <p:nvPicPr>
          <p:cNvPr id="6" name="Picture 5" descr="21331213842997549b_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42852"/>
            <a:ext cx="2357454" cy="3012184"/>
          </a:xfrm>
          <a:prstGeom prst="rect">
            <a:avLst/>
          </a:prstGeom>
        </p:spPr>
      </p:pic>
      <p:pic>
        <p:nvPicPr>
          <p:cNvPr id="7" name="Picture 14" descr="E:\Nipu\CAKE\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214687"/>
            <a:ext cx="2439234" cy="292895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3286124"/>
            <a:ext cx="2311229" cy="2857520"/>
          </a:xfrm>
          <a:prstGeom prst="rect">
            <a:avLst/>
          </a:prstGeom>
        </p:spPr>
      </p:pic>
      <p:pic>
        <p:nvPicPr>
          <p:cNvPr id="10" name="Picture 9" descr="mangos_2697241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6" y="3286124"/>
            <a:ext cx="2411468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05" y="533399"/>
            <a:ext cx="4191003" cy="5562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33399"/>
            <a:ext cx="4343401" cy="556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7469" y="6248400"/>
            <a:ext cx="338906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বাগান ও ফুলের বাহার 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1447800"/>
            <a:ext cx="7467600" cy="156966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যেসব ছবি গুলো দেখলে বলতে পারবে এইগুলো কি?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6375" y="3810000"/>
            <a:ext cx="6477000" cy="769441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এগুলো হলো সব জান্নাতের নিয়ামত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90762" y="2155223"/>
            <a:ext cx="2437445" cy="23324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bn-BD" sz="2000" b="1" dirty="0" smtClean="0"/>
              <a:t> </a:t>
            </a:r>
            <a:endParaRPr lang="en-US" sz="2000" b="1" dirty="0"/>
          </a:p>
        </p:txBody>
      </p:sp>
      <p:sp>
        <p:nvSpPr>
          <p:cNvPr id="4" name="Oval 3"/>
          <p:cNvSpPr/>
          <p:nvPr/>
        </p:nvSpPr>
        <p:spPr>
          <a:xfrm>
            <a:off x="3548586" y="220455"/>
            <a:ext cx="2194122" cy="122305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জান্নাতুল  ফিরদাউস</a:t>
            </a:r>
            <a:r>
              <a:rPr lang="bn-BD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80462" y="819024"/>
            <a:ext cx="2206338" cy="1195984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জান্নাতুল মাওয়া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73982" y="2718783"/>
            <a:ext cx="2112818" cy="11378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দারুল মাকাম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73982" y="4495800"/>
            <a:ext cx="2112818" cy="1447537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দারুল কারার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75830" y="5535153"/>
            <a:ext cx="2194122" cy="1302065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দারুল নাইম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8201" y="4419600"/>
            <a:ext cx="2100958" cy="150941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দারুল খুলদ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2222" y="2581279"/>
            <a:ext cx="2057400" cy="13587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দারুস সালাম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13377" y="609600"/>
            <a:ext cx="1925782" cy="14054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জান্নাতুল আদন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62600" y="1801481"/>
            <a:ext cx="1143000" cy="797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2708" y="3251653"/>
            <a:ext cx="962892" cy="9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62600" y="3958059"/>
            <a:ext cx="1460011" cy="838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38074" y="4377318"/>
            <a:ext cx="1" cy="1157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0"/>
            <a:endCxn id="4" idx="4"/>
          </p:cNvCxnSpPr>
          <p:nvPr/>
        </p:nvCxnSpPr>
        <p:spPr>
          <a:xfrm flipV="1">
            <a:off x="4609485" y="1443508"/>
            <a:ext cx="36162" cy="711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" idx="1"/>
            <a:endCxn id="11" idx="5"/>
          </p:cNvCxnSpPr>
          <p:nvPr/>
        </p:nvCxnSpPr>
        <p:spPr>
          <a:xfrm rot="16200000" flipV="1">
            <a:off x="2858623" y="1607704"/>
            <a:ext cx="687609" cy="1090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6"/>
          </p:cNvCxnSpPr>
          <p:nvPr/>
        </p:nvCxnSpPr>
        <p:spPr>
          <a:xfrm flipH="1">
            <a:off x="2619622" y="3251653"/>
            <a:ext cx="771140" cy="9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" idx="3"/>
            <a:endCxn id="9" idx="7"/>
          </p:cNvCxnSpPr>
          <p:nvPr/>
        </p:nvCxnSpPr>
        <p:spPr>
          <a:xfrm rot="5400000">
            <a:off x="2942317" y="3835247"/>
            <a:ext cx="494567" cy="111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8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50039"/>
            <a:ext cx="8153400" cy="17543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তাহলে এসো আজ আমরা দেখি কিকি কাজ করলে জান্নাত লাভ করা যায়।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949633" y="3412361"/>
            <a:ext cx="4114800" cy="2057400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2649709" cy="50902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57356" y="6000768"/>
            <a:ext cx="4648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নামাজ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আদায় 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285728"/>
            <a:ext cx="2807719" cy="514353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 descr="hajj 2013 pr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15" y="285728"/>
            <a:ext cx="2995053" cy="52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4000528" cy="5408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32" y="142852"/>
            <a:ext cx="3854674" cy="535785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4643438" y="5715016"/>
            <a:ext cx="4071966" cy="500066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জান্নাতের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685801"/>
            <a:ext cx="8382000" cy="4800600"/>
            <a:chOff x="609600" y="2209800"/>
            <a:chExt cx="8382000" cy="39624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285999"/>
              <a:ext cx="3962400" cy="38862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209800"/>
              <a:ext cx="4114800" cy="396240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285984" y="5929330"/>
            <a:ext cx="4800600" cy="707886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সর্বজীবে প্রেম করা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609600"/>
            <a:ext cx="8686020" cy="5410200"/>
            <a:chOff x="304800" y="2240470"/>
            <a:chExt cx="8686020" cy="37031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361330"/>
              <a:ext cx="4219575" cy="335367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2240470"/>
              <a:ext cx="4723620" cy="370313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828800" y="6019800"/>
            <a:ext cx="4495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মানুষের সেবা করা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sz="half" idx="2"/>
          </p:nvPr>
        </p:nvSpPr>
        <p:spPr>
          <a:xfrm>
            <a:off x="4648200" y="1600200"/>
            <a:ext cx="4352956" cy="31208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শাখাঃ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ক  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০৮          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১৮-০৫-২021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500034" y="357166"/>
            <a:ext cx="818676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357718" cy="435771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আশুলিয়া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সাভার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1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714884"/>
            <a:ext cx="39290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বিপদে সাহায্যে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rafiq\ctg4bd_1355930631_1-panPhoto_2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28603"/>
            <a:ext cx="3643338" cy="489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5791200"/>
            <a:ext cx="4038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অভুক্ত কে খাওয়ানো দ্বারা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34959_454210798000223_129631970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0042"/>
            <a:ext cx="4829758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E4D5-CA15-48A5-8463-303984C79516}" type="datetime8">
              <a:rPr lang="en-US" smtClean="0"/>
              <a:pPr/>
              <a:t>6/10/2021 9:33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09" y="762002"/>
            <a:ext cx="4286250" cy="487679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4409172" cy="4800599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228600" y="5638800"/>
            <a:ext cx="4358011" cy="102105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 মূ্ল্যে চিকিৎসা প্রদানের মাধ্যমে  </a:t>
            </a:r>
            <a:endParaRPr lang="en-US" sz="3600" b="1" dirty="0">
              <a:solidFill>
                <a:schemeClr val="tx1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0277" y="5562600"/>
            <a:ext cx="4153723" cy="102105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আহত ব্যক্তিকে চিকিৎসা কেন্দ্রে পৌঁছানোর মাধ্যমে  </a:t>
            </a:r>
            <a:endParaRPr lang="en-US" sz="3600" b="1" dirty="0">
              <a:solidFill>
                <a:schemeClr val="tx1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5867400"/>
            <a:ext cx="4800600" cy="769441"/>
          </a:xfrm>
          <a:prstGeom prst="rect">
            <a:avLst/>
          </a:prstGeom>
          <a:solidFill>
            <a:srgbClr val="A7DD2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মন্দ কাজ পরিহার করা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0"/>
          <a:stretch/>
        </p:blipFill>
        <p:spPr>
          <a:xfrm>
            <a:off x="4857752" y="142852"/>
            <a:ext cx="4107685" cy="5000660"/>
          </a:xfrm>
          <a:prstGeom prst="rect">
            <a:avLst/>
          </a:prstGeom>
        </p:spPr>
      </p:pic>
      <p:pic>
        <p:nvPicPr>
          <p:cNvPr id="5" name="Picture 4" descr="phone-thief_191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4286281" cy="2571768"/>
          </a:xfrm>
          <a:prstGeom prst="rect">
            <a:avLst/>
          </a:prstGeom>
        </p:spPr>
      </p:pic>
      <p:pic>
        <p:nvPicPr>
          <p:cNvPr id="6" name="Picture 5" descr="1510_1069833029747308_6627553205606984205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08532"/>
            <a:ext cx="4143404" cy="28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371600" y="7374"/>
            <a:ext cx="5791200" cy="2286000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28600" y="2971800"/>
            <a:ext cx="8763000" cy="2286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সমূহ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576945" y="0"/>
            <a:ext cx="3962400" cy="3186545"/>
          </a:xfrm>
          <a:prstGeom prst="star5">
            <a:avLst>
              <a:gd name="adj" fmla="val 28419"/>
              <a:gd name="hf" fmla="val 105146"/>
              <a:gd name="vf" fmla="val 11055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3845" y="3048000"/>
            <a:ext cx="7848599" cy="32696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 শব্দের অর্থ 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ফারসি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সর্বশ্রেষ্ট  জান্নাতের নাম 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জান্নাতে কাদের স্থান হবে  ?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 কারা লাভ করবেনা  ?</a:t>
            </a:r>
          </a:p>
        </p:txBody>
      </p:sp>
    </p:spTree>
    <p:extLst>
      <p:ext uri="{BB962C8B-B14F-4D97-AF65-F5344CB8AC3E}">
        <p14:creationId xmlns:p14="http://schemas.microsoft.com/office/powerpoint/2010/main" val="33386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500570"/>
            <a:ext cx="8305800" cy="156966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জান্নাতলাভের উপায় সমূহ নিজের ভাষায়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1857388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439" y="142852"/>
            <a:ext cx="4293436" cy="3214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768" y="1428736"/>
            <a:ext cx="178595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5852" y="1500174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114298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3366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rjorieF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8310621" cy="62329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910" y="1428736"/>
            <a:ext cx="500066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676400" y="3505200"/>
            <a:ext cx="5867400" cy="1963414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মোঃ রফিকুল ইসলাম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সিনিয়র শিক্ষক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জনার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সাতকানিয়া,চট্রগ্রাম</a:t>
            </a: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E-mail rafiquljkahs@gmail.com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1-4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14290"/>
            <a:ext cx="3827253" cy="3155805"/>
          </a:xfrm>
          <a:prstGeom prst="rect">
            <a:avLst/>
          </a:prstGeom>
        </p:spPr>
      </p:pic>
      <p:pic>
        <p:nvPicPr>
          <p:cNvPr id="7" name="Picture 6" descr="tulip-flower-gard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500438"/>
            <a:ext cx="5857875" cy="3081360"/>
          </a:xfrm>
          <a:prstGeom prst="rect">
            <a:avLst/>
          </a:prstGeom>
        </p:spPr>
      </p:pic>
      <p:pic>
        <p:nvPicPr>
          <p:cNvPr id="9" name="Picture 8" descr="img_03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214290"/>
            <a:ext cx="4369659" cy="30003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4546" y="2071678"/>
            <a:ext cx="221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2428868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উদ্যান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488" y="578645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CFFFF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 smtClean="0">
                <a:solidFill>
                  <a:srgbClr val="CC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CFFFF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4800" dirty="0" smtClean="0">
                <a:solidFill>
                  <a:srgbClr val="CC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C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2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857356" y="1571612"/>
            <a:ext cx="6429420" cy="3571900"/>
          </a:xfrm>
          <a:prstGeom prst="flowChartPunchedTap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857224" y="1428736"/>
            <a:ext cx="7429552" cy="4143404"/>
          </a:xfrm>
          <a:prstGeom prst="flowChartPunchedTap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 r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67663"/>
            <a:ext cx="8534400" cy="51475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105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105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১। জান্নাত কি তা বলতে পারবে  </a:t>
            </a:r>
            <a:endParaRPr lang="bn-BD" sz="1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২। জান্নাতের স্তর কয়টি তা উল্লেখ করতে পারবে</a:t>
            </a:r>
          </a:p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৩। জান্নাত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লাভের উপায়গুলি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৪। জান্নাতের তাৎপর্য বিশ্লেষণ করতে পারবে</a:t>
            </a:r>
          </a:p>
        </p:txBody>
      </p:sp>
      <p:sp>
        <p:nvSpPr>
          <p:cNvPr id="3" name="Down Arrow 2"/>
          <p:cNvSpPr/>
          <p:nvPr/>
        </p:nvSpPr>
        <p:spPr>
          <a:xfrm>
            <a:off x="1714500" y="457200"/>
            <a:ext cx="6143648" cy="11144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396"/>
            <a:ext cx="6400799" cy="132343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জান্নাতের পরিচিতি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16" y="1342835"/>
            <a:ext cx="8839200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শব্দের অর্থ বাগান ,উদ্যান ,আবৃত স্থান 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ফারসি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একাবলা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বেহেশত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পরিভাষায় –আখিরাতে ইমানদারদের ও নেককার 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বান্দাদের জন্য যে চিরশান্তির আবাসস্থল তৈরী করে রাখা হয়েছে তাকে </a:t>
            </a:r>
            <a:r>
              <a:rPr lang="bn-BD" sz="48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bn-BD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বলা হয় ।</a:t>
            </a:r>
          </a:p>
        </p:txBody>
      </p:sp>
    </p:spTree>
    <p:extLst>
      <p:ext uri="{BB962C8B-B14F-4D97-AF65-F5344CB8AC3E}">
        <p14:creationId xmlns:p14="http://schemas.microsoft.com/office/powerpoint/2010/main" val="10955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396"/>
            <a:ext cx="6400799" cy="1323439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আল্লাহর বাণী --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16" y="1342835"/>
            <a:ext cx="8839200" cy="2800767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আল্লাহ তায়ালা বলেন –সেখানে (জান্নাতে) তোমাদের যা চাইবে তা- ই  তোমাদের জন্য রয়েছে আর তোমরা যা দাবী করবে তাও তোমাদের দেওয়া হবে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(সূরা হা-মীম আস সাজদা ,আয়াত ৩১)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396"/>
            <a:ext cx="6400799" cy="1323439"/>
          </a:xfrm>
          <a:prstGeom prst="rect">
            <a:avLst/>
          </a:prstGeom>
          <a:solidFill>
            <a:srgbClr val="00CC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হাদিসের বাণী --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16" y="1342835"/>
            <a:ext cx="8839200" cy="3477875"/>
          </a:xfrm>
          <a:prstGeom prst="rect">
            <a:avLst/>
          </a:prstGeom>
          <a:solidFill>
            <a:srgbClr val="A7DD2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রাসুল সঃ বলেন –আল্লাহতায়ালা ইরশাদ করেন –”আমি আমার পূণ্যবান বান্দার জন্য জান্নাতে এমন বস্তু তৈরী করে রেখেছি যা কোন চোখ কোনোদিন দেখেনি কোনোদিন শোনেননি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মানুষের অন্তর ও যা কোনোদিন কল্পনাও করতে পারেনি”।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(মিশকাত)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358</Words>
  <Application>Microsoft Office PowerPoint</Application>
  <PresentationFormat>On-screen Show (4:3)</PresentationFormat>
  <Paragraphs>86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NikoshBAN</vt:lpstr>
      <vt:lpstr>Vrinda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মোঃ খায়রুল ইসলাম  সহকারী শিক্ষক  বানিয়াজুরী ইউনিয়ন স্কুল এন্ড কলেজ  ঘিওর, মানিকগঞ্জ।</dc:title>
  <dc:creator>Doel-1612i3</dc:creator>
  <cp:lastModifiedBy>ruh</cp:lastModifiedBy>
  <cp:revision>225</cp:revision>
  <dcterms:created xsi:type="dcterms:W3CDTF">2006-08-16T00:00:00Z</dcterms:created>
  <dcterms:modified xsi:type="dcterms:W3CDTF">2021-06-10T03:33:55Z</dcterms:modified>
</cp:coreProperties>
</file>