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62" r:id="rId4"/>
    <p:sldId id="265" r:id="rId5"/>
    <p:sldId id="283" r:id="rId6"/>
    <p:sldId id="267" r:id="rId7"/>
    <p:sldId id="289" r:id="rId8"/>
    <p:sldId id="269" r:id="rId9"/>
    <p:sldId id="271" r:id="rId10"/>
    <p:sldId id="291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4" autoAdjust="0"/>
    <p:restoredTop sz="94660" autoAdjust="0"/>
  </p:normalViewPr>
  <p:slideViewPr>
    <p:cSldViewPr snapToGrid="0">
      <p:cViewPr varScale="1">
        <p:scale>
          <a:sx n="61" d="100"/>
          <a:sy n="61" d="100"/>
        </p:scale>
        <p:origin x="102" y="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6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1" y="1449308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11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11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5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6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5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6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5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8" y="2341480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8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7" y="4650479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50" y="4773229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1" y="66680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C76B40-6652-44D7-88DE-8B0B1C417D16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4BADD2-B972-4D4C-8980-E9CD63BD3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7" y="868684"/>
            <a:ext cx="4406265" cy="36604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2154" y="1749973"/>
            <a:ext cx="2071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স্বাগতম</a:t>
            </a:r>
            <a:endParaRPr lang="en-US" sz="5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21611" y="5270500"/>
          <a:ext cx="18002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Bitmap Image" r:id="rId4" imgW="1800476" imgH="1800476" progId="PBrush">
                  <p:embed/>
                </p:oleObj>
              </mc:Choice>
              <mc:Fallback>
                <p:oleObj name="Bitmap Image" r:id="rId4" imgW="1800476" imgH="1800476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611" y="5270500"/>
                        <a:ext cx="1800225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62243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1418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হিজরতের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কারনগুলো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413164"/>
            <a:ext cx="12192000" cy="54448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/>
              <a:t>১</a:t>
            </a:r>
            <a:r>
              <a:rPr lang="en-US" dirty="0" smtClean="0"/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পৌত্তলিকতায়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কুঠারাঘাত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মনস্তাত্ত্বিক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ভৌগোলিক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কুরাইশদের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স্বার্থে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আঘাত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মদিনার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ইহুদি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খ্রিস্টানদের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আমন্ত্রণ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ঐশি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প্রত্যাদেশ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লাভ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and Round Single Corner Rectangle 7"/>
          <p:cNvSpPr/>
          <p:nvPr/>
        </p:nvSpPr>
        <p:spPr>
          <a:xfrm>
            <a:off x="0" y="1246909"/>
            <a:ext cx="12192000" cy="5611091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মদিনার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নামকরন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হিজরি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প্রবতণ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২।ধমীয়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গুরুত্ত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৩।রাজনৈতিক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গুরুত্ত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৪।সামাজিক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গুরুত্ত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odina mosji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109" y="3454439"/>
            <a:ext cx="4772891" cy="340356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992582" y="1"/>
            <a:ext cx="6234545" cy="12053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হিজরতের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dina-1201602080841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230" y="163226"/>
            <a:ext cx="8531772" cy="54603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2772" y="5990896"/>
            <a:ext cx="2308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মদিনা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মসজিদ</a:t>
            </a:r>
            <a:endParaRPr lang="en-US" sz="2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dina-Top201602080915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299548"/>
            <a:ext cx="9046779" cy="49125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27434" y="5738648"/>
            <a:ext cx="2308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মদিনা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মসজিদ</a:t>
            </a:r>
            <a:endParaRPr lang="en-US" sz="2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9681" y="3174601"/>
            <a:ext cx="72206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হিজরত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হিজরত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0"/>
            <a:ext cx="12192000" cy="2119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15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1031925" y="25002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96208" y="2370560"/>
            <a:ext cx="9695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হিজরতের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কারনগুলো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কি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কি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শনাক্ত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কর</a:t>
            </a:r>
            <a:r>
              <a:rPr lang="en-US" sz="5400" dirty="0" smtClean="0">
                <a:solidFill>
                  <a:srgbClr val="FF0000"/>
                </a:solidFill>
              </a:rPr>
              <a:t>।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6758" y="1198178"/>
            <a:ext cx="391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70759" y="345413"/>
            <a:ext cx="670034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</a:rPr>
              <a:t>দলীয়</a:t>
            </a:r>
            <a:r>
              <a:rPr lang="en-US" sz="11500" dirty="0" smtClean="0"/>
              <a:t> </a:t>
            </a:r>
            <a:r>
              <a:rPr lang="en-US" sz="11500" dirty="0" err="1" smtClean="0">
                <a:solidFill>
                  <a:srgbClr val="FF0000"/>
                </a:solidFill>
              </a:rPr>
              <a:t>কাজ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8313" y="53029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বাড়ির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r>
              <a:rPr lang="en-US" sz="7200" dirty="0" smtClean="0"/>
              <a:t>-</a:t>
            </a:r>
          </a:p>
          <a:p>
            <a:r>
              <a:rPr lang="en-US" sz="4800" b="1" dirty="0" err="1" smtClean="0">
                <a:solidFill>
                  <a:srgbClr val="FF0000"/>
                </a:solidFill>
              </a:rPr>
              <a:t>হিজরত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কি</a:t>
            </a:r>
            <a:r>
              <a:rPr lang="en-US" sz="4800" b="1" dirty="0" smtClean="0">
                <a:solidFill>
                  <a:srgbClr val="FF0000"/>
                </a:solidFill>
              </a:rPr>
              <a:t>? </a:t>
            </a:r>
            <a:r>
              <a:rPr lang="en-US" sz="4800" b="1" dirty="0" err="1" smtClean="0">
                <a:solidFill>
                  <a:srgbClr val="FF0000"/>
                </a:solidFill>
              </a:rPr>
              <a:t>হিজরতের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কারন</a:t>
            </a:r>
            <a:r>
              <a:rPr lang="en-US" sz="4800" b="1" dirty="0" smtClean="0">
                <a:solidFill>
                  <a:srgbClr val="FF0000"/>
                </a:solidFill>
              </a:rPr>
              <a:t> ও </a:t>
            </a:r>
            <a:r>
              <a:rPr lang="en-US" sz="4800" b="1" dirty="0" err="1" smtClean="0">
                <a:solidFill>
                  <a:srgbClr val="FF0000"/>
                </a:solidFill>
              </a:rPr>
              <a:t>গুরুত্ব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বর্ণনা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কর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80393" y="28091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7598" y="0"/>
            <a:ext cx="5423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/>
              <a:t>ধন্যবাদ</a:t>
            </a:r>
            <a:endParaRPr lang="en-US" sz="8800" b="1" dirty="0"/>
          </a:p>
        </p:txBody>
      </p:sp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69" y="1608083"/>
            <a:ext cx="6842234" cy="4146331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44468  E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df7c826cea469d7f58cfa496a837125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629" y="1763925"/>
            <a:ext cx="2427890" cy="29208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41434" y="0"/>
            <a:ext cx="11524594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উপস্থাপকের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777" y="1576551"/>
            <a:ext cx="7472855" cy="42093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ফাতেমা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০২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পদবিঃ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প্রতিষষ্ঠানের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আলহাজ্ব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8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8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0"/>
                            </p:stCondLst>
                            <p:childTnLst>
                              <p:par>
                                <p:cTn id="34" presetID="8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  <p:bldP spid="6" grpId="0" build="p" animBg="1" advAuto="5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73" y="283779"/>
            <a:ext cx="4496175" cy="2992000"/>
          </a:xfrm>
          <a:prstGeom prst="rect">
            <a:avLst/>
          </a:prstGeom>
        </p:spPr>
      </p:pic>
      <p:pic>
        <p:nvPicPr>
          <p:cNvPr id="3" name="Picture 2" descr="Hijrat-bg201909021525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2045" y="-840828"/>
            <a:ext cx="6905625" cy="3810000"/>
          </a:xfrm>
          <a:prstGeom prst="rect">
            <a:avLst/>
          </a:prstGeom>
        </p:spPr>
      </p:pic>
      <p:pic>
        <p:nvPicPr>
          <p:cNvPr id="4" name="Picture 3" descr="cave_sau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1" y="3033220"/>
            <a:ext cx="6162675" cy="4133850"/>
          </a:xfrm>
          <a:prstGeom prst="rect">
            <a:avLst/>
          </a:prstGeom>
        </p:spPr>
      </p:pic>
      <p:pic>
        <p:nvPicPr>
          <p:cNvPr id="5" name="Picture 4" descr="Hijrat-bg201909021525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536" y="267128"/>
            <a:ext cx="6253822" cy="3008651"/>
          </a:xfrm>
          <a:prstGeom prst="rect">
            <a:avLst/>
          </a:prstGeom>
        </p:spPr>
      </p:pic>
      <p:pic>
        <p:nvPicPr>
          <p:cNvPr id="6" name="Picture 5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70" y="283779"/>
            <a:ext cx="4496175" cy="299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5501" y="3479247"/>
            <a:ext cx="6444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বাংলাদেশে  </a:t>
            </a:r>
            <a:r>
              <a:rPr lang="en-US" sz="3600" dirty="0" err="1" smtClean="0"/>
              <a:t>রোহিঙঙ্গা</a:t>
            </a:r>
            <a:r>
              <a:rPr lang="en-US" sz="3600" dirty="0" smtClean="0"/>
              <a:t>   </a:t>
            </a:r>
            <a:r>
              <a:rPr lang="en-US" sz="3600" dirty="0" err="1" smtClean="0"/>
              <a:t>আগমনের</a:t>
            </a:r>
            <a:r>
              <a:rPr lang="en-US" sz="3600" dirty="0" smtClean="0"/>
              <a:t>  ছবি-১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84094" y="4679576"/>
            <a:ext cx="7184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মহানবি</a:t>
            </a:r>
            <a:r>
              <a:rPr lang="en-US" sz="3600" dirty="0" smtClean="0"/>
              <a:t>( স ) 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 </a:t>
            </a:r>
            <a:r>
              <a:rPr lang="en-US" sz="3600" dirty="0" err="1" smtClean="0"/>
              <a:t>হিজরতের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প্রতিকি</a:t>
            </a:r>
            <a:r>
              <a:rPr lang="en-US" sz="3600" dirty="0" smtClean="0"/>
              <a:t> ছবি-২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e_sa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81" y="0"/>
            <a:ext cx="6162675" cy="41338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133850"/>
            <a:ext cx="11902966" cy="2443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হেরা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গুহায়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নবিজি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( স)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আত্মগোপেন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dina mosji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041" y="993228"/>
            <a:ext cx="6858000" cy="5013434"/>
          </a:xfrm>
          <a:prstGeom prst="flowChartProcess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5930" y="488731"/>
            <a:ext cx="2475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55834"/>
            <a:ext cx="12191999" cy="53760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6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শিক্ষাথীরা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(স)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কারনগুলো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/>
          </a:p>
          <a:p>
            <a:endParaRPr lang="en-US" sz="3200" b="1" dirty="0"/>
          </a:p>
          <a:p>
            <a:endParaRPr lang="en-US" sz="6000" b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013324" cy="1355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80137" y="3342290"/>
            <a:ext cx="48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শ্রেণীঃএকাদশ</a:t>
            </a:r>
            <a:endParaRPr lang="en-US" dirty="0" smtClean="0"/>
          </a:p>
        </p:txBody>
      </p:sp>
      <p:pic>
        <p:nvPicPr>
          <p:cNvPr id="7" name="Picture 6" descr="হিজরত.jpg"/>
          <p:cNvPicPr>
            <a:picLocks noChangeAspect="1"/>
          </p:cNvPicPr>
          <p:nvPr/>
        </p:nvPicPr>
        <p:blipFill>
          <a:blip r:embed="rId2"/>
          <a:srcRect l="7246" t="6876" r="7206" b="813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jrat-bg201909021525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90" y="1524000"/>
            <a:ext cx="6905625" cy="3810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586" y="3405352"/>
            <a:ext cx="1038947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হিজরত</a:t>
            </a:r>
            <a:r>
              <a:rPr lang="en-US" sz="3200" dirty="0" smtClean="0"/>
              <a:t>  </a:t>
            </a:r>
            <a:r>
              <a:rPr lang="en-US" sz="3200" b="1" dirty="0" smtClean="0"/>
              <a:t>-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হিজরত</a:t>
            </a:r>
            <a:r>
              <a:rPr lang="en-US" sz="3200" dirty="0" smtClean="0"/>
              <a:t>  </a:t>
            </a:r>
            <a:r>
              <a:rPr lang="en-US" sz="3200" dirty="0" err="1" smtClean="0"/>
              <a:t>আরবি</a:t>
            </a:r>
            <a:r>
              <a:rPr lang="en-US" sz="3200" dirty="0" smtClean="0"/>
              <a:t>  </a:t>
            </a:r>
            <a:r>
              <a:rPr lang="en-US" sz="3200" dirty="0" err="1" smtClean="0"/>
              <a:t>শব্দ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অর্থ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স্থানান্তর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দেশত্যাগ</a:t>
            </a:r>
            <a:r>
              <a:rPr lang="en-US" sz="3200" dirty="0" smtClean="0"/>
              <a:t>। </a:t>
            </a:r>
            <a:r>
              <a:rPr lang="en-US" sz="3200" dirty="0" err="1" smtClean="0"/>
              <a:t>জীবনের</a:t>
            </a:r>
            <a:r>
              <a:rPr lang="en-US" sz="3200" dirty="0" smtClean="0"/>
              <a:t>  </a:t>
            </a:r>
            <a:r>
              <a:rPr lang="en-US" sz="3200" dirty="0" err="1" smtClean="0"/>
              <a:t>নিরাপত্তা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ইসলাম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সুপ্রতিষ্ঠিত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 </a:t>
            </a:r>
            <a:r>
              <a:rPr lang="en-US" sz="3200" dirty="0" err="1" smtClean="0"/>
              <a:t>কুরাইশদের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অত্যাচারে</a:t>
            </a:r>
            <a:r>
              <a:rPr lang="en-US" sz="3200" dirty="0" smtClean="0"/>
              <a:t>  </a:t>
            </a:r>
            <a:r>
              <a:rPr lang="en-US" sz="3200" dirty="0" err="1" smtClean="0"/>
              <a:t>অতিষ্ঠ</a:t>
            </a:r>
            <a:r>
              <a:rPr lang="en-US" sz="3200" dirty="0" smtClean="0"/>
              <a:t> হ </a:t>
            </a:r>
            <a:r>
              <a:rPr lang="en-US" sz="3200" dirty="0" err="1" smtClean="0"/>
              <a:t>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হজরত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মুহম্মদ</a:t>
            </a:r>
            <a:r>
              <a:rPr lang="en-US" sz="3200" dirty="0" smtClean="0"/>
              <a:t> (স) ৬২২ </a:t>
            </a:r>
            <a:r>
              <a:rPr lang="en-US" sz="3200" dirty="0" err="1" smtClean="0"/>
              <a:t>সালে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জন্মভূমি</a:t>
            </a:r>
            <a:r>
              <a:rPr lang="en-US" sz="3200" dirty="0" smtClean="0"/>
              <a:t> </a:t>
            </a:r>
            <a:r>
              <a:rPr lang="en-US" sz="3200" dirty="0" err="1" smtClean="0"/>
              <a:t>মক্কা</a:t>
            </a:r>
            <a:r>
              <a:rPr lang="en-US" sz="3200" dirty="0" smtClean="0"/>
              <a:t> </a:t>
            </a:r>
            <a:r>
              <a:rPr lang="en-US" sz="3200" dirty="0" err="1" smtClean="0"/>
              <a:t>ত্যাগ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মদিনায়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গমন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ইসলামের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ইতিহাসে</a:t>
            </a:r>
            <a:r>
              <a:rPr lang="en-US" sz="3200" dirty="0" smtClean="0"/>
              <a:t> এ </a:t>
            </a:r>
            <a:r>
              <a:rPr lang="en-US" sz="3200" dirty="0" err="1" smtClean="0"/>
              <a:t>গমন</a:t>
            </a:r>
            <a:r>
              <a:rPr lang="en-US" sz="3200" dirty="0" smtClean="0"/>
              <a:t> </a:t>
            </a:r>
            <a:r>
              <a:rPr lang="en-US" sz="3200" b="1" dirty="0" err="1" smtClean="0"/>
              <a:t>হিজরত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941" y="220720"/>
            <a:ext cx="6375675" cy="3026979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229</Words>
  <Application>Microsoft Office PowerPoint</Application>
  <PresentationFormat>Widescreen</PresentationFormat>
  <Paragraphs>47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Franklin Gothic Book</vt:lpstr>
      <vt:lpstr>NikoshBAN</vt:lpstr>
      <vt:lpstr>Perpetua</vt:lpstr>
      <vt:lpstr>Wingdings 2</vt:lpstr>
      <vt:lpstr>Equity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108</cp:revision>
  <dcterms:created xsi:type="dcterms:W3CDTF">2021-06-03T11:36:23Z</dcterms:created>
  <dcterms:modified xsi:type="dcterms:W3CDTF">2021-06-13T00:43:14Z</dcterms:modified>
</cp:coreProperties>
</file>