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Override PartName="/ppt/media/audio1.bin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6" r:id="rId12"/>
    <p:sldId id="275" r:id="rId13"/>
    <p:sldId id="277" r:id="rId14"/>
    <p:sldId id="268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F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4D993-5EB8-40F6-8CA1-97BC9536FA2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85F80-141B-45D0-9D50-0F914988FE83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800" b="1" dirty="0" smtClean="0">
              <a:solidFill>
                <a:schemeClr val="bg1"/>
              </a:solidFill>
            </a:rPr>
            <a:t>পানি দূষণের কারণ</a:t>
          </a:r>
          <a:endParaRPr lang="en-US" sz="2800" b="1" dirty="0">
            <a:solidFill>
              <a:schemeClr val="bg1"/>
            </a:solidFill>
          </a:endParaRPr>
        </a:p>
      </dgm:t>
    </dgm:pt>
    <dgm:pt modelId="{4B4CCBEE-12CB-4AA4-8A66-79AD38565FA5}" type="parTrans" cxnId="{273D9FCE-2167-47B2-BCB8-AFEE14DE6909}">
      <dgm:prSet/>
      <dgm:spPr/>
      <dgm:t>
        <a:bodyPr/>
        <a:lstStyle/>
        <a:p>
          <a:endParaRPr lang="en-US"/>
        </a:p>
      </dgm:t>
    </dgm:pt>
    <dgm:pt modelId="{9AB292E2-CE82-44DB-AFBA-67AF20DBDC98}" type="sibTrans" cxnId="{273D9FCE-2167-47B2-BCB8-AFEE14DE6909}">
      <dgm:prSet/>
      <dgm:spPr/>
      <dgm:t>
        <a:bodyPr/>
        <a:lstStyle/>
        <a:p>
          <a:endParaRPr lang="en-US"/>
        </a:p>
      </dgm:t>
    </dgm:pt>
    <dgm:pt modelId="{12258E6F-3615-4412-9155-0E7193AA0577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IN" sz="1800" b="1" dirty="0" smtClean="0">
              <a:solidFill>
                <a:srgbClr val="FFFF00"/>
              </a:solidFill>
            </a:rPr>
            <a:t>মানুষের কর্মকাণ্ড পানি দূষণের প্রধান কারন।</a:t>
          </a:r>
          <a:endParaRPr lang="en-US" sz="1800" b="1" dirty="0">
            <a:solidFill>
              <a:srgbClr val="FFFF00"/>
            </a:solidFill>
          </a:endParaRPr>
        </a:p>
      </dgm:t>
    </dgm:pt>
    <dgm:pt modelId="{7DE067D9-009E-493C-B869-AD2DE3E4AE95}" type="parTrans" cxnId="{1FA9D94B-D313-4269-BA64-C4E908E0D69D}">
      <dgm:prSet/>
      <dgm:spPr/>
      <dgm:t>
        <a:bodyPr/>
        <a:lstStyle/>
        <a:p>
          <a:endParaRPr lang="en-US"/>
        </a:p>
      </dgm:t>
    </dgm:pt>
    <dgm:pt modelId="{D891D1BA-421A-4DBF-81D5-80EE9EACBD63}" type="sibTrans" cxnId="{1FA9D94B-D313-4269-BA64-C4E908E0D69D}">
      <dgm:prSet/>
      <dgm:spPr/>
      <dgm:t>
        <a:bodyPr/>
        <a:lstStyle/>
        <a:p>
          <a:endParaRPr lang="en-US"/>
        </a:p>
      </dgm:t>
    </dgm:pt>
    <dgm:pt modelId="{D82C1C32-EFE6-46CA-893C-7A993CEA9DE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1800" b="1" dirty="0" smtClean="0">
              <a:solidFill>
                <a:schemeClr val="bg1"/>
              </a:solidFill>
            </a:rPr>
            <a:t>কৃষিকাজে ব্যবহৃত কীটনাশক,কলকারখানার রাসায়নিক দ্রব্যের মাধ্যমে পানি দূষিত হয়।</a:t>
          </a:r>
          <a:endParaRPr lang="en-US" sz="1800" b="1" dirty="0">
            <a:solidFill>
              <a:schemeClr val="bg1"/>
            </a:solidFill>
          </a:endParaRPr>
        </a:p>
      </dgm:t>
    </dgm:pt>
    <dgm:pt modelId="{39D96788-D394-4AB4-B3C5-FA05A2078148}" type="parTrans" cxnId="{E4004071-0A20-48B4-80A2-ABD9FED48865}">
      <dgm:prSet/>
      <dgm:spPr/>
      <dgm:t>
        <a:bodyPr/>
        <a:lstStyle/>
        <a:p>
          <a:endParaRPr lang="en-US"/>
        </a:p>
      </dgm:t>
    </dgm:pt>
    <dgm:pt modelId="{2AE97C39-5F98-4902-8994-0DFC4E9AE6B8}" type="sibTrans" cxnId="{E4004071-0A20-48B4-80A2-ABD9FED48865}">
      <dgm:prSet/>
      <dgm:spPr/>
      <dgm:t>
        <a:bodyPr/>
        <a:lstStyle/>
        <a:p>
          <a:endParaRPr lang="en-US"/>
        </a:p>
      </dgm:t>
    </dgm:pt>
    <dgm:pt modelId="{9D28E9FC-0468-4247-8883-7C2305D268C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1800" b="1" dirty="0" smtClean="0">
              <a:solidFill>
                <a:srgbClr val="FFFF00"/>
              </a:solidFill>
            </a:rPr>
            <a:t>নদী বা পুকুরে গরু-ছাগল গোসল করানো এবং কাপড়চোপড় ধোয়ার কারণেও পানি দূষিত হয়।</a:t>
          </a:r>
          <a:endParaRPr lang="en-US" sz="1800" b="1" dirty="0">
            <a:solidFill>
              <a:srgbClr val="FFFF00"/>
            </a:solidFill>
          </a:endParaRPr>
        </a:p>
      </dgm:t>
    </dgm:pt>
    <dgm:pt modelId="{73CE487A-D3CD-4A9A-B37E-A075F08066DF}" type="parTrans" cxnId="{8F4A2707-10EE-482C-9CEB-6DECFDF83135}">
      <dgm:prSet/>
      <dgm:spPr/>
      <dgm:t>
        <a:bodyPr/>
        <a:lstStyle/>
        <a:p>
          <a:endParaRPr lang="en-US"/>
        </a:p>
      </dgm:t>
    </dgm:pt>
    <dgm:pt modelId="{B094B070-7548-43D4-B64B-37B194B029E3}" type="sibTrans" cxnId="{8F4A2707-10EE-482C-9CEB-6DECFDF83135}">
      <dgm:prSet/>
      <dgm:spPr/>
      <dgm:t>
        <a:bodyPr/>
        <a:lstStyle/>
        <a:p>
          <a:endParaRPr lang="en-US"/>
        </a:p>
      </dgm:t>
    </dgm:pt>
    <dgm:pt modelId="{4F0C8D63-A2B3-4BF7-8F70-0049043434D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IN" sz="1800" b="1" dirty="0" smtClean="0">
              <a:solidFill>
                <a:srgbClr val="00B0F0"/>
              </a:solidFill>
            </a:rPr>
            <a:t>গৃহস্থালির বর্জ্যের মাধ্যমে পানি দুষিত হয়।</a:t>
          </a:r>
          <a:endParaRPr lang="en-US" sz="1800" b="1" dirty="0">
            <a:solidFill>
              <a:srgbClr val="00B0F0"/>
            </a:solidFill>
          </a:endParaRPr>
        </a:p>
      </dgm:t>
    </dgm:pt>
    <dgm:pt modelId="{3A8AAF14-32F0-438A-B2C9-4F7BC82239A1}" type="parTrans" cxnId="{A64405DE-E0B1-45F3-A34E-E2528E1C1B13}">
      <dgm:prSet/>
      <dgm:spPr/>
      <dgm:t>
        <a:bodyPr/>
        <a:lstStyle/>
        <a:p>
          <a:endParaRPr lang="en-US"/>
        </a:p>
      </dgm:t>
    </dgm:pt>
    <dgm:pt modelId="{BAA7456B-0532-4AC6-BDD0-EE28E6F282B8}" type="sibTrans" cxnId="{A64405DE-E0B1-45F3-A34E-E2528E1C1B13}">
      <dgm:prSet/>
      <dgm:spPr/>
      <dgm:t>
        <a:bodyPr/>
        <a:lstStyle/>
        <a:p>
          <a:endParaRPr lang="en-US"/>
        </a:p>
      </dgm:t>
    </dgm:pt>
    <dgm:pt modelId="{B364D43E-B42C-4AFD-ACD5-9E12DF20F8DE}" type="pres">
      <dgm:prSet presAssocID="{9024D993-5EB8-40F6-8CA1-97BC9536FA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B8EA24-4CA2-49F4-8919-32B3D3D983E0}" type="pres">
      <dgm:prSet presAssocID="{C2B85F80-141B-45D0-9D50-0F914988FE83}" presName="centerShape" presStyleLbl="node0" presStyleIdx="0" presStyleCnt="1"/>
      <dgm:spPr/>
      <dgm:t>
        <a:bodyPr/>
        <a:lstStyle/>
        <a:p>
          <a:endParaRPr lang="en-US"/>
        </a:p>
      </dgm:t>
    </dgm:pt>
    <dgm:pt modelId="{421AB182-9F29-4CD5-9C22-4E28BA3C27B9}" type="pres">
      <dgm:prSet presAssocID="{7DE067D9-009E-493C-B869-AD2DE3E4AE95}" presName="Name9" presStyleLbl="parChTrans1D2" presStyleIdx="0" presStyleCnt="4"/>
      <dgm:spPr/>
      <dgm:t>
        <a:bodyPr/>
        <a:lstStyle/>
        <a:p>
          <a:endParaRPr lang="en-US"/>
        </a:p>
      </dgm:t>
    </dgm:pt>
    <dgm:pt modelId="{0BBCBAA6-3255-4446-9173-8DE2B94EEAC4}" type="pres">
      <dgm:prSet presAssocID="{7DE067D9-009E-493C-B869-AD2DE3E4AE9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BF1F682-B880-4BA6-8EDE-CB9132D784E2}" type="pres">
      <dgm:prSet presAssocID="{12258E6F-3615-4412-9155-0E7193AA0577}" presName="node" presStyleLbl="node1" presStyleIdx="0" presStyleCnt="4" custScaleX="206579" custScaleY="126768" custRadScaleRad="91833" custRadScaleInc="-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E3D23-96D1-4CB4-A485-235EBCA8308E}" type="pres">
      <dgm:prSet presAssocID="{39D96788-D394-4AB4-B3C5-FA05A2078148}" presName="Name9" presStyleLbl="parChTrans1D2" presStyleIdx="1" presStyleCnt="4"/>
      <dgm:spPr/>
      <dgm:t>
        <a:bodyPr/>
        <a:lstStyle/>
        <a:p>
          <a:endParaRPr lang="en-US"/>
        </a:p>
      </dgm:t>
    </dgm:pt>
    <dgm:pt modelId="{CA32DD3A-B253-439E-85AA-C23944E11A59}" type="pres">
      <dgm:prSet presAssocID="{39D96788-D394-4AB4-B3C5-FA05A207814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1632A0F-A731-4B35-95A7-F91F068FFB94}" type="pres">
      <dgm:prSet presAssocID="{D82C1C32-EFE6-46CA-893C-7A993CEA9DE9}" presName="node" presStyleLbl="node1" presStyleIdx="1" presStyleCnt="4" custScaleX="179352" custScaleY="137758" custRadScaleRad="111031" custRadScaleInc="-2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11B7-D74D-4A1E-B3B2-61EBC66080D8}" type="pres">
      <dgm:prSet presAssocID="{73CE487A-D3CD-4A9A-B37E-A075F08066DF}" presName="Name9" presStyleLbl="parChTrans1D2" presStyleIdx="2" presStyleCnt="4"/>
      <dgm:spPr/>
      <dgm:t>
        <a:bodyPr/>
        <a:lstStyle/>
        <a:p>
          <a:endParaRPr lang="en-US"/>
        </a:p>
      </dgm:t>
    </dgm:pt>
    <dgm:pt modelId="{5CAAFA23-B485-469B-97AB-F55258CBAA6E}" type="pres">
      <dgm:prSet presAssocID="{73CE487A-D3CD-4A9A-B37E-A075F08066D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EFF4BE9-F868-4206-8CE2-D9D35CBFE473}" type="pres">
      <dgm:prSet presAssocID="{9D28E9FC-0468-4247-8883-7C2305D268C2}" presName="node" presStyleLbl="node1" presStyleIdx="2" presStyleCnt="4" custScaleX="215545" custScaleY="103391" custRadScaleRad="92048" custRadScaleInc="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6C0D4-DD93-49B2-95B9-482E1F278FFB}" type="pres">
      <dgm:prSet presAssocID="{3A8AAF14-32F0-438A-B2C9-4F7BC82239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403F45DE-5938-4FBC-9164-004955E6BFCB}" type="pres">
      <dgm:prSet presAssocID="{3A8AAF14-32F0-438A-B2C9-4F7BC82239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99485CD-3C02-447D-84F0-F6F821CB0B1F}" type="pres">
      <dgm:prSet presAssocID="{4F0C8D63-A2B3-4BF7-8F70-0049043434DC}" presName="node" presStyleLbl="node1" presStyleIdx="3" presStyleCnt="4" custScaleX="172767" custScaleY="138975" custRadScaleRad="110671" custRadScaleInc="1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9D94B-D313-4269-BA64-C4E908E0D69D}" srcId="{C2B85F80-141B-45D0-9D50-0F914988FE83}" destId="{12258E6F-3615-4412-9155-0E7193AA0577}" srcOrd="0" destOrd="0" parTransId="{7DE067D9-009E-493C-B869-AD2DE3E4AE95}" sibTransId="{D891D1BA-421A-4DBF-81D5-80EE9EACBD63}"/>
    <dgm:cxn modelId="{F6E4BE42-4437-417A-8EEB-0784ED4118FE}" type="presOf" srcId="{73CE487A-D3CD-4A9A-B37E-A075F08066DF}" destId="{5CAAFA23-B485-469B-97AB-F55258CBAA6E}" srcOrd="1" destOrd="0" presId="urn:microsoft.com/office/officeart/2005/8/layout/radial1"/>
    <dgm:cxn modelId="{1C6A80DD-A6C6-4A67-9B7F-81B3B8A04A51}" type="presOf" srcId="{12258E6F-3615-4412-9155-0E7193AA0577}" destId="{0BF1F682-B880-4BA6-8EDE-CB9132D784E2}" srcOrd="0" destOrd="0" presId="urn:microsoft.com/office/officeart/2005/8/layout/radial1"/>
    <dgm:cxn modelId="{212F10C2-AD13-4199-9F2A-06AFDE484712}" type="presOf" srcId="{7DE067D9-009E-493C-B869-AD2DE3E4AE95}" destId="{421AB182-9F29-4CD5-9C22-4E28BA3C27B9}" srcOrd="0" destOrd="0" presId="urn:microsoft.com/office/officeart/2005/8/layout/radial1"/>
    <dgm:cxn modelId="{E29EB634-669D-472A-9B96-3A55970D7738}" type="presOf" srcId="{D82C1C32-EFE6-46CA-893C-7A993CEA9DE9}" destId="{41632A0F-A731-4B35-95A7-F91F068FFB94}" srcOrd="0" destOrd="0" presId="urn:microsoft.com/office/officeart/2005/8/layout/radial1"/>
    <dgm:cxn modelId="{D0B597EC-0F30-4582-A74F-C2BA53A9F9C9}" type="presOf" srcId="{39D96788-D394-4AB4-B3C5-FA05A2078148}" destId="{C62E3D23-96D1-4CB4-A485-235EBCA8308E}" srcOrd="0" destOrd="0" presId="urn:microsoft.com/office/officeart/2005/8/layout/radial1"/>
    <dgm:cxn modelId="{A64405DE-E0B1-45F3-A34E-E2528E1C1B13}" srcId="{C2B85F80-141B-45D0-9D50-0F914988FE83}" destId="{4F0C8D63-A2B3-4BF7-8F70-0049043434DC}" srcOrd="3" destOrd="0" parTransId="{3A8AAF14-32F0-438A-B2C9-4F7BC82239A1}" sibTransId="{BAA7456B-0532-4AC6-BDD0-EE28E6F282B8}"/>
    <dgm:cxn modelId="{BEA1E6B3-FB96-4D2D-8136-FE33389E9407}" type="presOf" srcId="{3A8AAF14-32F0-438A-B2C9-4F7BC82239A1}" destId="{AD86C0D4-DD93-49B2-95B9-482E1F278FFB}" srcOrd="0" destOrd="0" presId="urn:microsoft.com/office/officeart/2005/8/layout/radial1"/>
    <dgm:cxn modelId="{E4004071-0A20-48B4-80A2-ABD9FED48865}" srcId="{C2B85F80-141B-45D0-9D50-0F914988FE83}" destId="{D82C1C32-EFE6-46CA-893C-7A993CEA9DE9}" srcOrd="1" destOrd="0" parTransId="{39D96788-D394-4AB4-B3C5-FA05A2078148}" sibTransId="{2AE97C39-5F98-4902-8994-0DFC4E9AE6B8}"/>
    <dgm:cxn modelId="{83F809D5-5603-4AA0-8CB0-1B9B7B90EE7C}" type="presOf" srcId="{3A8AAF14-32F0-438A-B2C9-4F7BC82239A1}" destId="{403F45DE-5938-4FBC-9164-004955E6BFCB}" srcOrd="1" destOrd="0" presId="urn:microsoft.com/office/officeart/2005/8/layout/radial1"/>
    <dgm:cxn modelId="{808F831E-5A41-4385-B10F-7D00D19C7A84}" type="presOf" srcId="{9D28E9FC-0468-4247-8883-7C2305D268C2}" destId="{4EFF4BE9-F868-4206-8CE2-D9D35CBFE473}" srcOrd="0" destOrd="0" presId="urn:microsoft.com/office/officeart/2005/8/layout/radial1"/>
    <dgm:cxn modelId="{8EF77152-53AC-48A7-B49F-347A85F87833}" type="presOf" srcId="{C2B85F80-141B-45D0-9D50-0F914988FE83}" destId="{72B8EA24-4CA2-49F4-8919-32B3D3D983E0}" srcOrd="0" destOrd="0" presId="urn:microsoft.com/office/officeart/2005/8/layout/radial1"/>
    <dgm:cxn modelId="{A9BE8052-07F6-4BAD-8B6C-35CFC66F8002}" type="presOf" srcId="{73CE487A-D3CD-4A9A-B37E-A075F08066DF}" destId="{B8BA11B7-D74D-4A1E-B3B2-61EBC66080D8}" srcOrd="0" destOrd="0" presId="urn:microsoft.com/office/officeart/2005/8/layout/radial1"/>
    <dgm:cxn modelId="{B5A83EF9-7F1E-4CE0-8966-F570A80382A8}" type="presOf" srcId="{4F0C8D63-A2B3-4BF7-8F70-0049043434DC}" destId="{099485CD-3C02-447D-84F0-F6F821CB0B1F}" srcOrd="0" destOrd="0" presId="urn:microsoft.com/office/officeart/2005/8/layout/radial1"/>
    <dgm:cxn modelId="{9EFA8A6D-3090-46F5-95CC-0F8B20FB4C4C}" type="presOf" srcId="{9024D993-5EB8-40F6-8CA1-97BC9536FA2A}" destId="{B364D43E-B42C-4AFD-ACD5-9E12DF20F8DE}" srcOrd="0" destOrd="0" presId="urn:microsoft.com/office/officeart/2005/8/layout/radial1"/>
    <dgm:cxn modelId="{2F70894C-7604-47D6-8389-0301FDE2AF29}" type="presOf" srcId="{7DE067D9-009E-493C-B869-AD2DE3E4AE95}" destId="{0BBCBAA6-3255-4446-9173-8DE2B94EEAC4}" srcOrd="1" destOrd="0" presId="urn:microsoft.com/office/officeart/2005/8/layout/radial1"/>
    <dgm:cxn modelId="{273D9FCE-2167-47B2-BCB8-AFEE14DE6909}" srcId="{9024D993-5EB8-40F6-8CA1-97BC9536FA2A}" destId="{C2B85F80-141B-45D0-9D50-0F914988FE83}" srcOrd="0" destOrd="0" parTransId="{4B4CCBEE-12CB-4AA4-8A66-79AD38565FA5}" sibTransId="{9AB292E2-CE82-44DB-AFBA-67AF20DBDC98}"/>
    <dgm:cxn modelId="{73ACEF2E-2D4B-4604-AA66-8C6C2B5D4B27}" type="presOf" srcId="{39D96788-D394-4AB4-B3C5-FA05A2078148}" destId="{CA32DD3A-B253-439E-85AA-C23944E11A59}" srcOrd="1" destOrd="0" presId="urn:microsoft.com/office/officeart/2005/8/layout/radial1"/>
    <dgm:cxn modelId="{8F4A2707-10EE-482C-9CEB-6DECFDF83135}" srcId="{C2B85F80-141B-45D0-9D50-0F914988FE83}" destId="{9D28E9FC-0468-4247-8883-7C2305D268C2}" srcOrd="2" destOrd="0" parTransId="{73CE487A-D3CD-4A9A-B37E-A075F08066DF}" sibTransId="{B094B070-7548-43D4-B64B-37B194B029E3}"/>
    <dgm:cxn modelId="{7F4785E9-47EA-45E3-99A8-3B2458B0D811}" type="presParOf" srcId="{B364D43E-B42C-4AFD-ACD5-9E12DF20F8DE}" destId="{72B8EA24-4CA2-49F4-8919-32B3D3D983E0}" srcOrd="0" destOrd="0" presId="urn:microsoft.com/office/officeart/2005/8/layout/radial1"/>
    <dgm:cxn modelId="{42D59568-25FC-4A2D-BF73-9B0E6FFCF924}" type="presParOf" srcId="{B364D43E-B42C-4AFD-ACD5-9E12DF20F8DE}" destId="{421AB182-9F29-4CD5-9C22-4E28BA3C27B9}" srcOrd="1" destOrd="0" presId="urn:microsoft.com/office/officeart/2005/8/layout/radial1"/>
    <dgm:cxn modelId="{25A859B7-9656-4432-AE38-60B89BF355D7}" type="presParOf" srcId="{421AB182-9F29-4CD5-9C22-4E28BA3C27B9}" destId="{0BBCBAA6-3255-4446-9173-8DE2B94EEAC4}" srcOrd="0" destOrd="0" presId="urn:microsoft.com/office/officeart/2005/8/layout/radial1"/>
    <dgm:cxn modelId="{56BC52F5-2ABF-4C72-8AEA-D77074A09338}" type="presParOf" srcId="{B364D43E-B42C-4AFD-ACD5-9E12DF20F8DE}" destId="{0BF1F682-B880-4BA6-8EDE-CB9132D784E2}" srcOrd="2" destOrd="0" presId="urn:microsoft.com/office/officeart/2005/8/layout/radial1"/>
    <dgm:cxn modelId="{97F752CD-262B-448E-9381-BC171F92F428}" type="presParOf" srcId="{B364D43E-B42C-4AFD-ACD5-9E12DF20F8DE}" destId="{C62E3D23-96D1-4CB4-A485-235EBCA8308E}" srcOrd="3" destOrd="0" presId="urn:microsoft.com/office/officeart/2005/8/layout/radial1"/>
    <dgm:cxn modelId="{586584CB-9FB6-40A7-B693-5F78163BB0B0}" type="presParOf" srcId="{C62E3D23-96D1-4CB4-A485-235EBCA8308E}" destId="{CA32DD3A-B253-439E-85AA-C23944E11A59}" srcOrd="0" destOrd="0" presId="urn:microsoft.com/office/officeart/2005/8/layout/radial1"/>
    <dgm:cxn modelId="{541D39BA-10AB-4D56-B309-BF5D5CC77DFF}" type="presParOf" srcId="{B364D43E-B42C-4AFD-ACD5-9E12DF20F8DE}" destId="{41632A0F-A731-4B35-95A7-F91F068FFB94}" srcOrd="4" destOrd="0" presId="urn:microsoft.com/office/officeart/2005/8/layout/radial1"/>
    <dgm:cxn modelId="{BC7C9368-45E8-4754-AD19-FD5EAAA36637}" type="presParOf" srcId="{B364D43E-B42C-4AFD-ACD5-9E12DF20F8DE}" destId="{B8BA11B7-D74D-4A1E-B3B2-61EBC66080D8}" srcOrd="5" destOrd="0" presId="urn:microsoft.com/office/officeart/2005/8/layout/radial1"/>
    <dgm:cxn modelId="{0049823E-C4AC-4F74-AC45-0BBAAC5AAEAB}" type="presParOf" srcId="{B8BA11B7-D74D-4A1E-B3B2-61EBC66080D8}" destId="{5CAAFA23-B485-469B-97AB-F55258CBAA6E}" srcOrd="0" destOrd="0" presId="urn:microsoft.com/office/officeart/2005/8/layout/radial1"/>
    <dgm:cxn modelId="{0E68D9CC-B923-46C8-93B3-31DA71907D26}" type="presParOf" srcId="{B364D43E-B42C-4AFD-ACD5-9E12DF20F8DE}" destId="{4EFF4BE9-F868-4206-8CE2-D9D35CBFE473}" srcOrd="6" destOrd="0" presId="urn:microsoft.com/office/officeart/2005/8/layout/radial1"/>
    <dgm:cxn modelId="{4733E79E-245B-4289-9E7A-F6F8039E6A12}" type="presParOf" srcId="{B364D43E-B42C-4AFD-ACD5-9E12DF20F8DE}" destId="{AD86C0D4-DD93-49B2-95B9-482E1F278FFB}" srcOrd="7" destOrd="0" presId="urn:microsoft.com/office/officeart/2005/8/layout/radial1"/>
    <dgm:cxn modelId="{76FA3227-A34B-4F4D-9BA3-392FA095FF5F}" type="presParOf" srcId="{AD86C0D4-DD93-49B2-95B9-482E1F278FFB}" destId="{403F45DE-5938-4FBC-9164-004955E6BFCB}" srcOrd="0" destOrd="0" presId="urn:microsoft.com/office/officeart/2005/8/layout/radial1"/>
    <dgm:cxn modelId="{927385DA-EFE6-49FE-ACCD-25799546BD73}" type="presParOf" srcId="{B364D43E-B42C-4AFD-ACD5-9E12DF20F8DE}" destId="{099485CD-3C02-447D-84F0-F6F821CB0B1F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80D20-5C6B-440A-B55E-D18DCB1DDE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BDCDE-87F2-42FD-82E6-E0BBA1CD7CAF}">
      <dgm:prSet phldrT="[Text]" custT="1"/>
      <dgm:spPr>
        <a:solidFill>
          <a:srgbClr val="FF0000"/>
        </a:solidFill>
      </dgm:spPr>
      <dgm:t>
        <a:bodyPr/>
        <a:lstStyle/>
        <a:p>
          <a:r>
            <a:rPr lang="bn-IN" sz="2800" b="1" dirty="0" smtClean="0"/>
            <a:t>পানি দূষণের প্রভাব</a:t>
          </a:r>
          <a:endParaRPr lang="en-US" sz="2800" b="1" dirty="0"/>
        </a:p>
      </dgm:t>
    </dgm:pt>
    <dgm:pt modelId="{B996FC05-A673-4FC1-B29A-FA529D5E11F6}" type="parTrans" cxnId="{E619B56A-AD55-4BF1-A8E3-6B38769581F1}">
      <dgm:prSet/>
      <dgm:spPr/>
      <dgm:t>
        <a:bodyPr/>
        <a:lstStyle/>
        <a:p>
          <a:endParaRPr lang="en-US"/>
        </a:p>
      </dgm:t>
    </dgm:pt>
    <dgm:pt modelId="{022DA273-E919-4EE1-8A06-D9ADDE879B55}" type="sibTrans" cxnId="{E619B56A-AD55-4BF1-A8E3-6B38769581F1}">
      <dgm:prSet/>
      <dgm:spPr/>
      <dgm:t>
        <a:bodyPr/>
        <a:lstStyle/>
        <a:p>
          <a:endParaRPr lang="en-US"/>
        </a:p>
      </dgm:t>
    </dgm:pt>
    <dgm:pt modelId="{42DF0CF1-B9C0-4BF2-938C-FFEBCD4C8C9C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bn-IN" sz="1800" b="1" dirty="0" smtClean="0"/>
            <a:t>পানি দূষণের ফলে জলজ প্রাণী মারা যাচ্ছে।</a:t>
          </a:r>
          <a:endParaRPr lang="en-US" sz="1800" b="1" dirty="0"/>
        </a:p>
      </dgm:t>
    </dgm:pt>
    <dgm:pt modelId="{B43EAE32-9E78-4BCA-9870-16051C1FD7A4}" type="parTrans" cxnId="{DBA8011C-E771-4978-BF95-16FC49E04A97}">
      <dgm:prSet/>
      <dgm:spPr/>
      <dgm:t>
        <a:bodyPr/>
        <a:lstStyle/>
        <a:p>
          <a:endParaRPr lang="en-US"/>
        </a:p>
      </dgm:t>
    </dgm:pt>
    <dgm:pt modelId="{6BFCA4CA-4E1F-42CB-9A7E-E72CE5C8A601}" type="sibTrans" cxnId="{DBA8011C-E771-4978-BF95-16FC49E04A97}">
      <dgm:prSet/>
      <dgm:spPr/>
      <dgm:t>
        <a:bodyPr/>
        <a:lstStyle/>
        <a:p>
          <a:endParaRPr lang="en-US"/>
        </a:p>
      </dgm:t>
    </dgm:pt>
    <dgm:pt modelId="{32C4448D-81DA-4AC2-A87D-429A8E56338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IN" sz="1800" b="1" dirty="0" smtClean="0"/>
            <a:t>জলজ খাদ্য শৃঙ্খলের ব্যাঘাত ঘটছে।</a:t>
          </a:r>
          <a:endParaRPr lang="en-US" sz="1800" b="1" dirty="0"/>
        </a:p>
      </dgm:t>
    </dgm:pt>
    <dgm:pt modelId="{9ADC19EF-DCDE-459C-A93C-574AFB7FD032}" type="parTrans" cxnId="{D20DCB80-F438-4DC1-8E00-FB0456A19D48}">
      <dgm:prSet/>
      <dgm:spPr/>
      <dgm:t>
        <a:bodyPr/>
        <a:lstStyle/>
        <a:p>
          <a:endParaRPr lang="en-US"/>
        </a:p>
      </dgm:t>
    </dgm:pt>
    <dgm:pt modelId="{41B149EF-BB22-4A36-B94E-C5065F2022C4}" type="sibTrans" cxnId="{D20DCB80-F438-4DC1-8E00-FB0456A19D48}">
      <dgm:prSet/>
      <dgm:spPr/>
      <dgm:t>
        <a:bodyPr/>
        <a:lstStyle/>
        <a:p>
          <a:endParaRPr lang="en-US"/>
        </a:p>
      </dgm:t>
    </dgm:pt>
    <dgm:pt modelId="{3754535C-BF67-4038-B552-DE515E518C8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sz="1800" b="1" dirty="0" smtClean="0"/>
            <a:t>মানুষ ডায়রিয়া বা কলেরার মতো পানিবাহিত রোগে আক্রান্ত হচ্ছে।</a:t>
          </a:r>
          <a:endParaRPr lang="en-US" sz="1800" b="1" dirty="0"/>
        </a:p>
      </dgm:t>
    </dgm:pt>
    <dgm:pt modelId="{B45D37BB-6776-45A8-9466-325D68565876}" type="parTrans" cxnId="{1D65A3A7-AF1A-4FC6-9A06-54FF80FAC1AB}">
      <dgm:prSet/>
      <dgm:spPr/>
      <dgm:t>
        <a:bodyPr/>
        <a:lstStyle/>
        <a:p>
          <a:endParaRPr lang="en-US"/>
        </a:p>
      </dgm:t>
    </dgm:pt>
    <dgm:pt modelId="{032FA73C-EBAA-43DA-BB15-FE68A8DCEDD4}" type="sibTrans" cxnId="{1D65A3A7-AF1A-4FC6-9A06-54FF80FAC1AB}">
      <dgm:prSet/>
      <dgm:spPr/>
      <dgm:t>
        <a:bodyPr/>
        <a:lstStyle/>
        <a:p>
          <a:endParaRPr lang="en-US"/>
        </a:p>
      </dgm:t>
    </dgm:pt>
    <dgm:pt modelId="{4F705246-6114-4DFA-A1FF-FF3167A9B16F}" type="pres">
      <dgm:prSet presAssocID="{61B80D20-5C6B-440A-B55E-D18DCB1DDE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991FF-F38C-4A54-A79E-7C5F73605B2A}" type="pres">
      <dgm:prSet presAssocID="{138BDCDE-87F2-42FD-82E6-E0BBA1CD7CAF}" presName="centerShape" presStyleLbl="node0" presStyleIdx="0" presStyleCnt="1"/>
      <dgm:spPr/>
      <dgm:t>
        <a:bodyPr/>
        <a:lstStyle/>
        <a:p>
          <a:endParaRPr lang="en-US"/>
        </a:p>
      </dgm:t>
    </dgm:pt>
    <dgm:pt modelId="{F25181CC-D278-4991-A8B3-8E189CA06A17}" type="pres">
      <dgm:prSet presAssocID="{B43EAE32-9E78-4BCA-9870-16051C1FD7A4}" presName="Name9" presStyleLbl="parChTrans1D2" presStyleIdx="0" presStyleCnt="3"/>
      <dgm:spPr/>
      <dgm:t>
        <a:bodyPr/>
        <a:lstStyle/>
        <a:p>
          <a:endParaRPr lang="en-US"/>
        </a:p>
      </dgm:t>
    </dgm:pt>
    <dgm:pt modelId="{05B6AAAC-0A83-4B1F-ACDD-C06FD4CBD2F1}" type="pres">
      <dgm:prSet presAssocID="{B43EAE32-9E78-4BCA-9870-16051C1FD7A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159D28-CA65-4DDA-ACEF-5ADEF463E2C1}" type="pres">
      <dgm:prSet presAssocID="{42DF0CF1-B9C0-4BF2-938C-FFEBCD4C8C9C}" presName="node" presStyleLbl="node1" presStyleIdx="0" presStyleCnt="3" custScaleX="135227" custRadScaleRad="86563" custRadScaleInc="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C0FC5-BFD5-43BA-9135-67F23B7C0F0B}" type="pres">
      <dgm:prSet presAssocID="{9ADC19EF-DCDE-459C-A93C-574AFB7FD032}" presName="Name9" presStyleLbl="parChTrans1D2" presStyleIdx="1" presStyleCnt="3"/>
      <dgm:spPr/>
      <dgm:t>
        <a:bodyPr/>
        <a:lstStyle/>
        <a:p>
          <a:endParaRPr lang="en-US"/>
        </a:p>
      </dgm:t>
    </dgm:pt>
    <dgm:pt modelId="{DA8CEB07-D03A-43B7-932C-339AB86692D5}" type="pres">
      <dgm:prSet presAssocID="{9ADC19EF-DCDE-459C-A93C-574AFB7FD03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4D95DC6-1464-45CD-9A25-E4797E84D572}" type="pres">
      <dgm:prSet presAssocID="{32C4448D-81DA-4AC2-A87D-429A8E563389}" presName="node" presStyleLbl="node1" presStyleIdx="1" presStyleCnt="3" custScaleX="114074" custScaleY="130702" custRadScaleRad="96126" custRadScaleInc="-32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BEA44-03A5-4B66-869D-CB8E3CF2A00E}" type="pres">
      <dgm:prSet presAssocID="{B45D37BB-6776-45A8-9466-325D68565876}" presName="Name9" presStyleLbl="parChTrans1D2" presStyleIdx="2" presStyleCnt="3"/>
      <dgm:spPr/>
      <dgm:t>
        <a:bodyPr/>
        <a:lstStyle/>
        <a:p>
          <a:endParaRPr lang="en-US"/>
        </a:p>
      </dgm:t>
    </dgm:pt>
    <dgm:pt modelId="{6260C375-D431-4265-AA89-48FBF375C605}" type="pres">
      <dgm:prSet presAssocID="{B45D37BB-6776-45A8-9466-325D6856587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C71DB4B-3877-4D65-85FB-C5178CC8B2E1}" type="pres">
      <dgm:prSet presAssocID="{3754535C-BF67-4038-B552-DE515E518C8B}" presName="node" presStyleLbl="node1" presStyleIdx="2" presStyleCnt="3" custScaleX="129411" custScaleY="120401" custRadScaleRad="101052" custRadScaleInc="36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D6A02-9CCC-45EE-A62C-C6AB2544589B}" type="presOf" srcId="{B45D37BB-6776-45A8-9466-325D68565876}" destId="{C34BEA44-03A5-4B66-869D-CB8E3CF2A00E}" srcOrd="0" destOrd="0" presId="urn:microsoft.com/office/officeart/2005/8/layout/radial1"/>
    <dgm:cxn modelId="{E619B56A-AD55-4BF1-A8E3-6B38769581F1}" srcId="{61B80D20-5C6B-440A-B55E-D18DCB1DDE5C}" destId="{138BDCDE-87F2-42FD-82E6-E0BBA1CD7CAF}" srcOrd="0" destOrd="0" parTransId="{B996FC05-A673-4FC1-B29A-FA529D5E11F6}" sibTransId="{022DA273-E919-4EE1-8A06-D9ADDE879B55}"/>
    <dgm:cxn modelId="{E5633706-580B-4DBD-90D0-14B1B0138FBD}" type="presOf" srcId="{138BDCDE-87F2-42FD-82E6-E0BBA1CD7CAF}" destId="{0F3991FF-F38C-4A54-A79E-7C5F73605B2A}" srcOrd="0" destOrd="0" presId="urn:microsoft.com/office/officeart/2005/8/layout/radial1"/>
    <dgm:cxn modelId="{1D65A3A7-AF1A-4FC6-9A06-54FF80FAC1AB}" srcId="{138BDCDE-87F2-42FD-82E6-E0BBA1CD7CAF}" destId="{3754535C-BF67-4038-B552-DE515E518C8B}" srcOrd="2" destOrd="0" parTransId="{B45D37BB-6776-45A8-9466-325D68565876}" sibTransId="{032FA73C-EBAA-43DA-BB15-FE68A8DCEDD4}"/>
    <dgm:cxn modelId="{BAD85504-3D4F-40FB-A7C1-FC51A6D14690}" type="presOf" srcId="{9ADC19EF-DCDE-459C-A93C-574AFB7FD032}" destId="{DA8CEB07-D03A-43B7-932C-339AB86692D5}" srcOrd="1" destOrd="0" presId="urn:microsoft.com/office/officeart/2005/8/layout/radial1"/>
    <dgm:cxn modelId="{2EBF1FAA-B60F-4399-A8F5-6EDCE0F830FC}" type="presOf" srcId="{3754535C-BF67-4038-B552-DE515E518C8B}" destId="{9C71DB4B-3877-4D65-85FB-C5178CC8B2E1}" srcOrd="0" destOrd="0" presId="urn:microsoft.com/office/officeart/2005/8/layout/radial1"/>
    <dgm:cxn modelId="{DBA8011C-E771-4978-BF95-16FC49E04A97}" srcId="{138BDCDE-87F2-42FD-82E6-E0BBA1CD7CAF}" destId="{42DF0CF1-B9C0-4BF2-938C-FFEBCD4C8C9C}" srcOrd="0" destOrd="0" parTransId="{B43EAE32-9E78-4BCA-9870-16051C1FD7A4}" sibTransId="{6BFCA4CA-4E1F-42CB-9A7E-E72CE5C8A601}"/>
    <dgm:cxn modelId="{7C7D5A44-8279-4532-886E-8A859CBF80FB}" type="presOf" srcId="{42DF0CF1-B9C0-4BF2-938C-FFEBCD4C8C9C}" destId="{33159D28-CA65-4DDA-ACEF-5ADEF463E2C1}" srcOrd="0" destOrd="0" presId="urn:microsoft.com/office/officeart/2005/8/layout/radial1"/>
    <dgm:cxn modelId="{CEA626C3-C95E-4291-890D-871A61466B5D}" type="presOf" srcId="{B43EAE32-9E78-4BCA-9870-16051C1FD7A4}" destId="{F25181CC-D278-4991-A8B3-8E189CA06A17}" srcOrd="0" destOrd="0" presId="urn:microsoft.com/office/officeart/2005/8/layout/radial1"/>
    <dgm:cxn modelId="{7CFF4A61-823D-486F-985B-F42B06E7BBCD}" type="presOf" srcId="{B45D37BB-6776-45A8-9466-325D68565876}" destId="{6260C375-D431-4265-AA89-48FBF375C605}" srcOrd="1" destOrd="0" presId="urn:microsoft.com/office/officeart/2005/8/layout/radial1"/>
    <dgm:cxn modelId="{F020B270-97EA-48F9-8396-E5F75290BCE8}" type="presOf" srcId="{9ADC19EF-DCDE-459C-A93C-574AFB7FD032}" destId="{013C0FC5-BFD5-43BA-9135-67F23B7C0F0B}" srcOrd="0" destOrd="0" presId="urn:microsoft.com/office/officeart/2005/8/layout/radial1"/>
    <dgm:cxn modelId="{9D7F1F65-A4B7-4687-B727-0E72491B9BB9}" type="presOf" srcId="{32C4448D-81DA-4AC2-A87D-429A8E563389}" destId="{54D95DC6-1464-45CD-9A25-E4797E84D572}" srcOrd="0" destOrd="0" presId="urn:microsoft.com/office/officeart/2005/8/layout/radial1"/>
    <dgm:cxn modelId="{D20DCB80-F438-4DC1-8E00-FB0456A19D48}" srcId="{138BDCDE-87F2-42FD-82E6-E0BBA1CD7CAF}" destId="{32C4448D-81DA-4AC2-A87D-429A8E563389}" srcOrd="1" destOrd="0" parTransId="{9ADC19EF-DCDE-459C-A93C-574AFB7FD032}" sibTransId="{41B149EF-BB22-4A36-B94E-C5065F2022C4}"/>
    <dgm:cxn modelId="{D7CCFB83-CFDD-4CB6-B0F5-B42A97C86D63}" type="presOf" srcId="{B43EAE32-9E78-4BCA-9870-16051C1FD7A4}" destId="{05B6AAAC-0A83-4B1F-ACDD-C06FD4CBD2F1}" srcOrd="1" destOrd="0" presId="urn:microsoft.com/office/officeart/2005/8/layout/radial1"/>
    <dgm:cxn modelId="{46D03872-863D-4A66-B08F-23C1DFE574E3}" type="presOf" srcId="{61B80D20-5C6B-440A-B55E-D18DCB1DDE5C}" destId="{4F705246-6114-4DFA-A1FF-FF3167A9B16F}" srcOrd="0" destOrd="0" presId="urn:microsoft.com/office/officeart/2005/8/layout/radial1"/>
    <dgm:cxn modelId="{9E20C11B-7563-4E5D-BEA1-AFF204CDC5BE}" type="presParOf" srcId="{4F705246-6114-4DFA-A1FF-FF3167A9B16F}" destId="{0F3991FF-F38C-4A54-A79E-7C5F73605B2A}" srcOrd="0" destOrd="0" presId="urn:microsoft.com/office/officeart/2005/8/layout/radial1"/>
    <dgm:cxn modelId="{33BCB05A-DF60-4381-9578-A64789F5551C}" type="presParOf" srcId="{4F705246-6114-4DFA-A1FF-FF3167A9B16F}" destId="{F25181CC-D278-4991-A8B3-8E189CA06A17}" srcOrd="1" destOrd="0" presId="urn:microsoft.com/office/officeart/2005/8/layout/radial1"/>
    <dgm:cxn modelId="{928BA833-835E-4627-8135-324D14C2F44F}" type="presParOf" srcId="{F25181CC-D278-4991-A8B3-8E189CA06A17}" destId="{05B6AAAC-0A83-4B1F-ACDD-C06FD4CBD2F1}" srcOrd="0" destOrd="0" presId="urn:microsoft.com/office/officeart/2005/8/layout/radial1"/>
    <dgm:cxn modelId="{E219A493-94CC-485F-9465-19665C21F39A}" type="presParOf" srcId="{4F705246-6114-4DFA-A1FF-FF3167A9B16F}" destId="{33159D28-CA65-4DDA-ACEF-5ADEF463E2C1}" srcOrd="2" destOrd="0" presId="urn:microsoft.com/office/officeart/2005/8/layout/radial1"/>
    <dgm:cxn modelId="{63632325-53C5-409D-8AFB-72CE2A814C28}" type="presParOf" srcId="{4F705246-6114-4DFA-A1FF-FF3167A9B16F}" destId="{013C0FC5-BFD5-43BA-9135-67F23B7C0F0B}" srcOrd="3" destOrd="0" presId="urn:microsoft.com/office/officeart/2005/8/layout/radial1"/>
    <dgm:cxn modelId="{49ABE3BC-3603-489E-8B4B-B7C777767794}" type="presParOf" srcId="{013C0FC5-BFD5-43BA-9135-67F23B7C0F0B}" destId="{DA8CEB07-D03A-43B7-932C-339AB86692D5}" srcOrd="0" destOrd="0" presId="urn:microsoft.com/office/officeart/2005/8/layout/radial1"/>
    <dgm:cxn modelId="{BE436AF2-B21A-4EA2-BD7D-6A541841BF0D}" type="presParOf" srcId="{4F705246-6114-4DFA-A1FF-FF3167A9B16F}" destId="{54D95DC6-1464-45CD-9A25-E4797E84D572}" srcOrd="4" destOrd="0" presId="urn:microsoft.com/office/officeart/2005/8/layout/radial1"/>
    <dgm:cxn modelId="{677911E5-2A19-4CD6-AA0B-A667E52DD675}" type="presParOf" srcId="{4F705246-6114-4DFA-A1FF-FF3167A9B16F}" destId="{C34BEA44-03A5-4B66-869D-CB8E3CF2A00E}" srcOrd="5" destOrd="0" presId="urn:microsoft.com/office/officeart/2005/8/layout/radial1"/>
    <dgm:cxn modelId="{5E9B9250-854E-4726-8018-3E5CAACB9D86}" type="presParOf" srcId="{C34BEA44-03A5-4B66-869D-CB8E3CF2A00E}" destId="{6260C375-D431-4265-AA89-48FBF375C605}" srcOrd="0" destOrd="0" presId="urn:microsoft.com/office/officeart/2005/8/layout/radial1"/>
    <dgm:cxn modelId="{B64F2E4C-1D44-4579-81C6-684420DBE93B}" type="presParOf" srcId="{4F705246-6114-4DFA-A1FF-FF3167A9B16F}" destId="{9C71DB4B-3877-4D65-85FB-C5178CC8B2E1}" srcOrd="6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4EA06-09A1-4B7E-BEBB-00E6936E7C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2DEBBF-D43F-4A41-B7A2-51531E07860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IN" sz="2800" b="1" dirty="0" smtClean="0"/>
            <a:t>পানি দূষণ প্রতিরোধ</a:t>
          </a:r>
          <a:endParaRPr lang="en-US" sz="2800" b="1" dirty="0"/>
        </a:p>
      </dgm:t>
    </dgm:pt>
    <dgm:pt modelId="{EA4FD305-7E86-4F3E-BD90-24F85DD9B088}" type="parTrans" cxnId="{20F6ECAB-CB58-4DF1-802B-50F9A1C57BAE}">
      <dgm:prSet/>
      <dgm:spPr/>
      <dgm:t>
        <a:bodyPr/>
        <a:lstStyle/>
        <a:p>
          <a:endParaRPr lang="en-US"/>
        </a:p>
      </dgm:t>
    </dgm:pt>
    <dgm:pt modelId="{EA69E807-632F-40F1-945A-55E761ED150B}" type="sibTrans" cxnId="{20F6ECAB-CB58-4DF1-802B-50F9A1C57BAE}">
      <dgm:prSet/>
      <dgm:spPr/>
      <dgm:t>
        <a:bodyPr/>
        <a:lstStyle/>
        <a:p>
          <a:endParaRPr lang="en-US"/>
        </a:p>
      </dgm:t>
    </dgm:pt>
    <dgm:pt modelId="{053E5834-9E31-4C79-828F-A56C78831E1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1800" b="1" dirty="0" smtClean="0"/>
            <a:t>কৃষিতে কীটনাশক এবং্রাসায়নিক সারের ব্যবহার কমিয়ে।</a:t>
          </a:r>
          <a:endParaRPr lang="en-US" sz="1800" b="1" dirty="0"/>
        </a:p>
      </dgm:t>
    </dgm:pt>
    <dgm:pt modelId="{7A2B45A8-661B-453C-A278-7A4882909D93}" type="parTrans" cxnId="{C5A0187E-471B-403B-85FA-65C1A2B5D0BA}">
      <dgm:prSet/>
      <dgm:spPr/>
      <dgm:t>
        <a:bodyPr/>
        <a:lstStyle/>
        <a:p>
          <a:endParaRPr lang="en-US"/>
        </a:p>
      </dgm:t>
    </dgm:pt>
    <dgm:pt modelId="{29F4E00F-6B63-4AC2-83B0-1F41963FE7D7}" type="sibTrans" cxnId="{C5A0187E-471B-403B-85FA-65C1A2B5D0BA}">
      <dgm:prSet/>
      <dgm:spPr/>
      <dgm:t>
        <a:bodyPr/>
        <a:lstStyle/>
        <a:p>
          <a:endParaRPr lang="en-US"/>
        </a:p>
      </dgm:t>
    </dgm:pt>
    <dgm:pt modelId="{2165928D-CE92-4FAA-87D2-0942F26D562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IN" sz="1800" b="1" dirty="0" smtClean="0"/>
            <a:t>রান্নাঘরের নিষ্কাশন নালায় ও টয়লেটে বর্জ্য এবং তেল না ফেলে।</a:t>
          </a:r>
          <a:endParaRPr lang="en-US" sz="1800" b="1" dirty="0"/>
        </a:p>
      </dgm:t>
    </dgm:pt>
    <dgm:pt modelId="{1ED24D66-C550-4196-86E1-AD6C83FD5A14}" type="parTrans" cxnId="{31C232F0-BAAC-4E01-AB51-D27E5C930D15}">
      <dgm:prSet/>
      <dgm:spPr/>
      <dgm:t>
        <a:bodyPr/>
        <a:lstStyle/>
        <a:p>
          <a:endParaRPr lang="en-US"/>
        </a:p>
      </dgm:t>
    </dgm:pt>
    <dgm:pt modelId="{0C1EA34F-1814-4C3D-9F88-F6E054DB01B4}" type="sibTrans" cxnId="{31C232F0-BAAC-4E01-AB51-D27E5C930D15}">
      <dgm:prSet/>
      <dgm:spPr/>
      <dgm:t>
        <a:bodyPr/>
        <a:lstStyle/>
        <a:p>
          <a:endParaRPr lang="en-US"/>
        </a:p>
      </dgm:t>
    </dgm:pt>
    <dgm:pt modelId="{356C8785-2311-4E43-9A69-78A34267166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sz="1800" b="1" dirty="0" smtClean="0"/>
            <a:t>পুকুর,নদী,হ্রদ,সাগরে ময়লা-আবর্জনা না ফেলে।</a:t>
          </a:r>
          <a:endParaRPr lang="en-US" sz="1800" b="1" dirty="0"/>
        </a:p>
      </dgm:t>
    </dgm:pt>
    <dgm:pt modelId="{4E47F2A6-171D-42F4-97F6-D9704AD706B5}" type="parTrans" cxnId="{3664ED74-7CD4-4CEA-AB16-3AF137FF5E69}">
      <dgm:prSet/>
      <dgm:spPr/>
      <dgm:t>
        <a:bodyPr/>
        <a:lstStyle/>
        <a:p>
          <a:endParaRPr lang="en-US"/>
        </a:p>
      </dgm:t>
    </dgm:pt>
    <dgm:pt modelId="{139EAD39-47B2-4982-9992-38436240EFAB}" type="sibTrans" cxnId="{3664ED74-7CD4-4CEA-AB16-3AF137FF5E69}">
      <dgm:prSet/>
      <dgm:spPr/>
      <dgm:t>
        <a:bodyPr/>
        <a:lstStyle/>
        <a:p>
          <a:endParaRPr lang="en-US"/>
        </a:p>
      </dgm:t>
    </dgm:pt>
    <dgm:pt modelId="{41F8ABDD-3F19-4041-8870-9D936051B1C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000" b="1" dirty="0" smtClean="0"/>
            <a:t>সমুদ্রসৈক</a:t>
          </a:r>
          <a:r>
            <a:rPr lang="bn-IN" sz="1800" b="1" dirty="0" smtClean="0"/>
            <a:t>তে,খাল-বিল,নদীতে ভাসমান ময়লা আবর্জনা কুড়িয়ে।</a:t>
          </a:r>
          <a:endParaRPr lang="en-US" sz="1800" b="1" dirty="0"/>
        </a:p>
      </dgm:t>
    </dgm:pt>
    <dgm:pt modelId="{AB845943-E26E-47E2-A84E-704BE5A1D5A4}" type="parTrans" cxnId="{519C225C-3838-408D-B74B-FF952387D25C}">
      <dgm:prSet/>
      <dgm:spPr/>
      <dgm:t>
        <a:bodyPr/>
        <a:lstStyle/>
        <a:p>
          <a:endParaRPr lang="en-US"/>
        </a:p>
      </dgm:t>
    </dgm:pt>
    <dgm:pt modelId="{D4DE8FBE-3AAE-4ABD-9340-A7478AE485FF}" type="sibTrans" cxnId="{519C225C-3838-408D-B74B-FF952387D25C}">
      <dgm:prSet/>
      <dgm:spPr/>
      <dgm:t>
        <a:bodyPr/>
        <a:lstStyle/>
        <a:p>
          <a:endParaRPr lang="en-US"/>
        </a:p>
      </dgm:t>
    </dgm:pt>
    <dgm:pt modelId="{C4A9EC8C-CF97-40C0-8260-06783C01164D}" type="pres">
      <dgm:prSet presAssocID="{B8D4EA06-09A1-4B7E-BEBB-00E6936E7C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6627E5-5161-48FF-8172-F1E86F44DAB7}" type="pres">
      <dgm:prSet presAssocID="{B12DEBBF-D43F-4A41-B7A2-51531E07860B}" presName="centerShape" presStyleLbl="node0" presStyleIdx="0" presStyleCnt="1" custScaleX="133267" custScaleY="148004" custLinFactNeighborX="647" custLinFactNeighborY="67"/>
      <dgm:spPr/>
      <dgm:t>
        <a:bodyPr/>
        <a:lstStyle/>
        <a:p>
          <a:endParaRPr lang="en-US"/>
        </a:p>
      </dgm:t>
    </dgm:pt>
    <dgm:pt modelId="{B8717791-E82C-44B6-9A02-680BFB051CEF}" type="pres">
      <dgm:prSet presAssocID="{7A2B45A8-661B-453C-A278-7A4882909D9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4273793-4375-4826-9F53-A89199ED91E2}" type="pres">
      <dgm:prSet presAssocID="{7A2B45A8-661B-453C-A278-7A4882909D9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2D8B014-FD96-4330-983A-55E903AE5600}" type="pres">
      <dgm:prSet presAssocID="{053E5834-9E31-4C79-828F-A56C78831E1B}" presName="node" presStyleLbl="node1" presStyleIdx="0" presStyleCnt="4" custScaleX="173296" custRadScaleRad="96975" custRadScaleInc="-1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2FFFD-822F-4E91-88D3-618E7514EFDF}" type="pres">
      <dgm:prSet presAssocID="{1ED24D66-C550-4196-86E1-AD6C83FD5A1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290FB83-2242-4069-A3AF-F416C3D84F3C}" type="pres">
      <dgm:prSet presAssocID="{1ED24D66-C550-4196-86E1-AD6C83FD5A1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71E0CC-95CC-426E-A5FC-CA8E1DAD74A2}" type="pres">
      <dgm:prSet presAssocID="{2165928D-CE92-4FAA-87D2-0942F26D5625}" presName="node" presStyleLbl="node1" presStyleIdx="1" presStyleCnt="4" custScaleX="153216" custScaleY="129733" custRadScaleRad="113550" custRadScaleInc="3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C229A-F7A5-4A9A-A052-5BF9D54BFC47}" type="pres">
      <dgm:prSet presAssocID="{4E47F2A6-171D-42F4-97F6-D9704AD706B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8E06FA4-C544-4133-86AE-BFB48873A19D}" type="pres">
      <dgm:prSet presAssocID="{4E47F2A6-171D-42F4-97F6-D9704AD706B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AE10DD6-A961-470B-9EFD-33D664B11296}" type="pres">
      <dgm:prSet presAssocID="{356C8785-2311-4E43-9A69-78A342671665}" presName="node" presStyleLbl="node1" presStyleIdx="2" presStyleCnt="4" custScaleX="193537" custRadScaleRad="98130" custRadScaleInc="-3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1648F-E828-44EA-9F63-F357BE94B7DF}" type="pres">
      <dgm:prSet presAssocID="{AB845943-E26E-47E2-A84E-704BE5A1D5A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7328DD8-DD7D-4E53-9C67-66A52F880FBD}" type="pres">
      <dgm:prSet presAssocID="{AB845943-E26E-47E2-A84E-704BE5A1D5A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F114890-AD8F-4F67-BE8F-A37FD3992771}" type="pres">
      <dgm:prSet presAssocID="{41F8ABDD-3F19-4041-8870-9D936051B1C5}" presName="node" presStyleLbl="node1" presStyleIdx="3" presStyleCnt="4" custScaleX="170933" custScaleY="131334" custRadScaleRad="115907" custRadScaleInc="-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B4932-FE29-4327-BA34-71A2572BCCB7}" type="presOf" srcId="{2165928D-CE92-4FAA-87D2-0942F26D5625}" destId="{2771E0CC-95CC-426E-A5FC-CA8E1DAD74A2}" srcOrd="0" destOrd="0" presId="urn:microsoft.com/office/officeart/2005/8/layout/radial5"/>
    <dgm:cxn modelId="{C5A0187E-471B-403B-85FA-65C1A2B5D0BA}" srcId="{B12DEBBF-D43F-4A41-B7A2-51531E07860B}" destId="{053E5834-9E31-4C79-828F-A56C78831E1B}" srcOrd="0" destOrd="0" parTransId="{7A2B45A8-661B-453C-A278-7A4882909D93}" sibTransId="{29F4E00F-6B63-4AC2-83B0-1F41963FE7D7}"/>
    <dgm:cxn modelId="{705B50C9-92F1-4011-859F-89B46E02FEDD}" type="presOf" srcId="{B8D4EA06-09A1-4B7E-BEBB-00E6936E7C21}" destId="{C4A9EC8C-CF97-40C0-8260-06783C01164D}" srcOrd="0" destOrd="0" presId="urn:microsoft.com/office/officeart/2005/8/layout/radial5"/>
    <dgm:cxn modelId="{AFCD8F4F-99C9-4367-986E-A2F4C5C74EA4}" type="presOf" srcId="{4E47F2A6-171D-42F4-97F6-D9704AD706B5}" destId="{5D3C229A-F7A5-4A9A-A052-5BF9D54BFC47}" srcOrd="0" destOrd="0" presId="urn:microsoft.com/office/officeart/2005/8/layout/radial5"/>
    <dgm:cxn modelId="{120E436A-0674-4BC4-BA95-937347A94256}" type="presOf" srcId="{7A2B45A8-661B-453C-A278-7A4882909D93}" destId="{B8717791-E82C-44B6-9A02-680BFB051CEF}" srcOrd="0" destOrd="0" presId="urn:microsoft.com/office/officeart/2005/8/layout/radial5"/>
    <dgm:cxn modelId="{A5EA2A9C-CF6F-4DBF-BB6E-01A6EEA89FFD}" type="presOf" srcId="{053E5834-9E31-4C79-828F-A56C78831E1B}" destId="{12D8B014-FD96-4330-983A-55E903AE5600}" srcOrd="0" destOrd="0" presId="urn:microsoft.com/office/officeart/2005/8/layout/radial5"/>
    <dgm:cxn modelId="{4142FFBE-B356-479A-A551-74377CBD81C0}" type="presOf" srcId="{1ED24D66-C550-4196-86E1-AD6C83FD5A14}" destId="{C290FB83-2242-4069-A3AF-F416C3D84F3C}" srcOrd="1" destOrd="0" presId="urn:microsoft.com/office/officeart/2005/8/layout/radial5"/>
    <dgm:cxn modelId="{20F6ECAB-CB58-4DF1-802B-50F9A1C57BAE}" srcId="{B8D4EA06-09A1-4B7E-BEBB-00E6936E7C21}" destId="{B12DEBBF-D43F-4A41-B7A2-51531E07860B}" srcOrd="0" destOrd="0" parTransId="{EA4FD305-7E86-4F3E-BD90-24F85DD9B088}" sibTransId="{EA69E807-632F-40F1-945A-55E761ED150B}"/>
    <dgm:cxn modelId="{44965AF4-BA8A-4D1C-97CF-C752AC289AAB}" type="presOf" srcId="{AB845943-E26E-47E2-A84E-704BE5A1D5A4}" destId="{B7328DD8-DD7D-4E53-9C67-66A52F880FBD}" srcOrd="1" destOrd="0" presId="urn:microsoft.com/office/officeart/2005/8/layout/radial5"/>
    <dgm:cxn modelId="{31C232F0-BAAC-4E01-AB51-D27E5C930D15}" srcId="{B12DEBBF-D43F-4A41-B7A2-51531E07860B}" destId="{2165928D-CE92-4FAA-87D2-0942F26D5625}" srcOrd="1" destOrd="0" parTransId="{1ED24D66-C550-4196-86E1-AD6C83FD5A14}" sibTransId="{0C1EA34F-1814-4C3D-9F88-F6E054DB01B4}"/>
    <dgm:cxn modelId="{3A889D6F-FC3D-425A-8CD9-7D62F44B4C8D}" type="presOf" srcId="{41F8ABDD-3F19-4041-8870-9D936051B1C5}" destId="{1F114890-AD8F-4F67-BE8F-A37FD3992771}" srcOrd="0" destOrd="0" presId="urn:microsoft.com/office/officeart/2005/8/layout/radial5"/>
    <dgm:cxn modelId="{0D7C8353-0233-4723-9574-665D5DBB95AB}" type="presOf" srcId="{4E47F2A6-171D-42F4-97F6-D9704AD706B5}" destId="{B8E06FA4-C544-4133-86AE-BFB48873A19D}" srcOrd="1" destOrd="0" presId="urn:microsoft.com/office/officeart/2005/8/layout/radial5"/>
    <dgm:cxn modelId="{A3839904-D08F-47F0-B89C-B60FBB212908}" type="presOf" srcId="{B12DEBBF-D43F-4A41-B7A2-51531E07860B}" destId="{FA6627E5-5161-48FF-8172-F1E86F44DAB7}" srcOrd="0" destOrd="0" presId="urn:microsoft.com/office/officeart/2005/8/layout/radial5"/>
    <dgm:cxn modelId="{177DEB11-F5AA-471B-8632-93203920AFD2}" type="presOf" srcId="{1ED24D66-C550-4196-86E1-AD6C83FD5A14}" destId="{2C92FFFD-822F-4E91-88D3-618E7514EFDF}" srcOrd="0" destOrd="0" presId="urn:microsoft.com/office/officeart/2005/8/layout/radial5"/>
    <dgm:cxn modelId="{3664ED74-7CD4-4CEA-AB16-3AF137FF5E69}" srcId="{B12DEBBF-D43F-4A41-B7A2-51531E07860B}" destId="{356C8785-2311-4E43-9A69-78A342671665}" srcOrd="2" destOrd="0" parTransId="{4E47F2A6-171D-42F4-97F6-D9704AD706B5}" sibTransId="{139EAD39-47B2-4982-9992-38436240EFAB}"/>
    <dgm:cxn modelId="{BA5CEDEF-C980-40CD-84EB-AD563266D51F}" type="presOf" srcId="{7A2B45A8-661B-453C-A278-7A4882909D93}" destId="{A4273793-4375-4826-9F53-A89199ED91E2}" srcOrd="1" destOrd="0" presId="urn:microsoft.com/office/officeart/2005/8/layout/radial5"/>
    <dgm:cxn modelId="{3708F8D4-9AA6-47EC-89FC-7BD224BD5C27}" type="presOf" srcId="{AB845943-E26E-47E2-A84E-704BE5A1D5A4}" destId="{DB11648F-E828-44EA-9F63-F357BE94B7DF}" srcOrd="0" destOrd="0" presId="urn:microsoft.com/office/officeart/2005/8/layout/radial5"/>
    <dgm:cxn modelId="{519C225C-3838-408D-B74B-FF952387D25C}" srcId="{B12DEBBF-D43F-4A41-B7A2-51531E07860B}" destId="{41F8ABDD-3F19-4041-8870-9D936051B1C5}" srcOrd="3" destOrd="0" parTransId="{AB845943-E26E-47E2-A84E-704BE5A1D5A4}" sibTransId="{D4DE8FBE-3AAE-4ABD-9340-A7478AE485FF}"/>
    <dgm:cxn modelId="{C61A0F43-48B4-4243-953B-41179469D998}" type="presOf" srcId="{356C8785-2311-4E43-9A69-78A342671665}" destId="{9AE10DD6-A961-470B-9EFD-33D664B11296}" srcOrd="0" destOrd="0" presId="urn:microsoft.com/office/officeart/2005/8/layout/radial5"/>
    <dgm:cxn modelId="{EDE88539-E1E5-4BE7-99CC-074632DA9EBD}" type="presParOf" srcId="{C4A9EC8C-CF97-40C0-8260-06783C01164D}" destId="{FA6627E5-5161-48FF-8172-F1E86F44DAB7}" srcOrd="0" destOrd="0" presId="urn:microsoft.com/office/officeart/2005/8/layout/radial5"/>
    <dgm:cxn modelId="{36727110-CAEA-4F57-AC37-53FDF1D1480F}" type="presParOf" srcId="{C4A9EC8C-CF97-40C0-8260-06783C01164D}" destId="{B8717791-E82C-44B6-9A02-680BFB051CEF}" srcOrd="1" destOrd="0" presId="urn:microsoft.com/office/officeart/2005/8/layout/radial5"/>
    <dgm:cxn modelId="{B6FC555F-C92E-401E-BDE1-C21D53B7CB94}" type="presParOf" srcId="{B8717791-E82C-44B6-9A02-680BFB051CEF}" destId="{A4273793-4375-4826-9F53-A89199ED91E2}" srcOrd="0" destOrd="0" presId="urn:microsoft.com/office/officeart/2005/8/layout/radial5"/>
    <dgm:cxn modelId="{408FBE7A-7527-46FB-A4BE-E20F08C03F01}" type="presParOf" srcId="{C4A9EC8C-CF97-40C0-8260-06783C01164D}" destId="{12D8B014-FD96-4330-983A-55E903AE5600}" srcOrd="2" destOrd="0" presId="urn:microsoft.com/office/officeart/2005/8/layout/radial5"/>
    <dgm:cxn modelId="{E7517E60-1A36-4AC7-84A5-AC13D0E4B970}" type="presParOf" srcId="{C4A9EC8C-CF97-40C0-8260-06783C01164D}" destId="{2C92FFFD-822F-4E91-88D3-618E7514EFDF}" srcOrd="3" destOrd="0" presId="urn:microsoft.com/office/officeart/2005/8/layout/radial5"/>
    <dgm:cxn modelId="{858607F4-5CDB-45DB-9A4C-EDAC5A45EEB3}" type="presParOf" srcId="{2C92FFFD-822F-4E91-88D3-618E7514EFDF}" destId="{C290FB83-2242-4069-A3AF-F416C3D84F3C}" srcOrd="0" destOrd="0" presId="urn:microsoft.com/office/officeart/2005/8/layout/radial5"/>
    <dgm:cxn modelId="{F51F8A10-17A9-4624-B1B9-E79991415A0B}" type="presParOf" srcId="{C4A9EC8C-CF97-40C0-8260-06783C01164D}" destId="{2771E0CC-95CC-426E-A5FC-CA8E1DAD74A2}" srcOrd="4" destOrd="0" presId="urn:microsoft.com/office/officeart/2005/8/layout/radial5"/>
    <dgm:cxn modelId="{03F60A5A-119C-4E0A-BAA2-1F48EA0BB14B}" type="presParOf" srcId="{C4A9EC8C-CF97-40C0-8260-06783C01164D}" destId="{5D3C229A-F7A5-4A9A-A052-5BF9D54BFC47}" srcOrd="5" destOrd="0" presId="urn:microsoft.com/office/officeart/2005/8/layout/radial5"/>
    <dgm:cxn modelId="{B5A25106-89F6-4096-8BF2-CF951AA75C89}" type="presParOf" srcId="{5D3C229A-F7A5-4A9A-A052-5BF9D54BFC47}" destId="{B8E06FA4-C544-4133-86AE-BFB48873A19D}" srcOrd="0" destOrd="0" presId="urn:microsoft.com/office/officeart/2005/8/layout/radial5"/>
    <dgm:cxn modelId="{0D95625B-E7D1-446F-99DC-8EC7B05A76E2}" type="presParOf" srcId="{C4A9EC8C-CF97-40C0-8260-06783C01164D}" destId="{9AE10DD6-A961-470B-9EFD-33D664B11296}" srcOrd="6" destOrd="0" presId="urn:microsoft.com/office/officeart/2005/8/layout/radial5"/>
    <dgm:cxn modelId="{950AD05B-392E-4CE4-9CE4-64FA3E364B7E}" type="presParOf" srcId="{C4A9EC8C-CF97-40C0-8260-06783C01164D}" destId="{DB11648F-E828-44EA-9F63-F357BE94B7DF}" srcOrd="7" destOrd="0" presId="urn:microsoft.com/office/officeart/2005/8/layout/radial5"/>
    <dgm:cxn modelId="{B7DBED8B-E760-421F-AB0E-5AE9A06E79F7}" type="presParOf" srcId="{DB11648F-E828-44EA-9F63-F357BE94B7DF}" destId="{B7328DD8-DD7D-4E53-9C67-66A52F880FBD}" srcOrd="0" destOrd="0" presId="urn:microsoft.com/office/officeart/2005/8/layout/radial5"/>
    <dgm:cxn modelId="{471DFCC6-7CF6-4DEB-9A66-A3C235C71369}" type="presParOf" srcId="{C4A9EC8C-CF97-40C0-8260-06783C01164D}" destId="{1F114890-AD8F-4F67-BE8F-A37FD3992771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218B2-DFF8-4CAB-9550-920542727482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9EFCE-F148-4244-9335-9B202B19F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9EFCE-F148-4244-9335-9B202B19FB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EA372E-ABD3-4AB4-AC36-47682B2E9A1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414ED1-DA44-42A5-A770-E12CD98BDC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1447800" y="533400"/>
            <a:ext cx="7391400" cy="1371600"/>
          </a:xfrm>
          <a:prstGeom prst="vertic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সবাইকে শুভেচ্ছা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_127859_16168223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133600"/>
            <a:ext cx="6324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04800"/>
          <a:ext cx="8229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524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152400"/>
            <a:ext cx="5410200" cy="14478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দলীয় 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39624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2400" b="1" dirty="0" smtClean="0">
              <a:solidFill>
                <a:schemeClr val="tx1"/>
              </a:solidFill>
            </a:endParaRPr>
          </a:p>
          <a:p>
            <a:endParaRPr lang="bn-IN" sz="2400" b="1" dirty="0" smtClean="0">
              <a:solidFill>
                <a:schemeClr val="tx1"/>
              </a:solidFill>
            </a:endParaRPr>
          </a:p>
          <a:p>
            <a:endParaRPr lang="bn-IN" sz="2400" b="1" dirty="0" smtClean="0">
              <a:solidFill>
                <a:schemeClr val="tx1"/>
              </a:solidFill>
            </a:endParaRPr>
          </a:p>
          <a:p>
            <a:r>
              <a:rPr lang="bn-IN" sz="2400" b="1" dirty="0" smtClean="0">
                <a:solidFill>
                  <a:schemeClr val="tx1"/>
                </a:solidFill>
              </a:rPr>
              <a:t>১।মানুষের কর্মকাণ্ড পানি ..................প্রধান কারন।</a:t>
            </a:r>
          </a:p>
          <a:p>
            <a:r>
              <a:rPr lang="bn-IN" sz="2400" b="1" dirty="0" smtClean="0">
                <a:solidFill>
                  <a:schemeClr val="tx1"/>
                </a:solidFill>
              </a:rPr>
              <a:t>২।পানি দূষণের ফলে .................. প্রাণী মারা যাচ্ছে।</a:t>
            </a:r>
          </a:p>
          <a:p>
            <a:r>
              <a:rPr lang="bn-IN" sz="2400" b="1" dirty="0" smtClean="0">
                <a:solidFill>
                  <a:schemeClr val="tx1"/>
                </a:solidFill>
              </a:rPr>
              <a:t>৩।কীটনাশক ও রাসায়নিক সারের ব্যবহার কমিয়ে পানি দূষণ..................... করা যায়।</a:t>
            </a:r>
            <a:endParaRPr lang="en-US" sz="2400" b="1" dirty="0" smtClean="0"/>
          </a:p>
          <a:p>
            <a:pPr algn="ctr"/>
            <a:endParaRPr lang="bn-IN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1752600"/>
            <a:ext cx="40386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743200"/>
            <a:ext cx="19812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 smtClean="0">
                <a:solidFill>
                  <a:schemeClr val="tx1"/>
                </a:solidFill>
              </a:rPr>
              <a:t>১।কীটনাশক,রাসায়নিক দ্রব্য</a:t>
            </a:r>
          </a:p>
          <a:p>
            <a:r>
              <a:rPr lang="bn-IN" sz="2400" b="1" dirty="0" smtClean="0">
                <a:solidFill>
                  <a:schemeClr val="tx1"/>
                </a:solidFill>
              </a:rPr>
              <a:t>২।দূষিত পানি</a:t>
            </a:r>
          </a:p>
          <a:p>
            <a:r>
              <a:rPr lang="bn-IN" sz="2400" b="1" dirty="0" smtClean="0">
                <a:solidFill>
                  <a:schemeClr val="tx1"/>
                </a:solidFill>
              </a:rPr>
              <a:t>৩।পানি দূষণ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2743200"/>
            <a:ext cx="17526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জীবের জন্য ক্ষতিকর কলেরা</a:t>
            </a:r>
          </a:p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বায়ু দূষণ</a:t>
            </a:r>
          </a:p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পানি দূষণ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981200"/>
            <a:ext cx="236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</a:rPr>
              <a:t>লাল দল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1905000"/>
            <a:ext cx="2362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</a:rPr>
              <a:t>সবুজ দল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971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দূষণের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" y="37338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জলজ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133600" y="51816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প্রতিরোধ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 rot="16707320" flipV="1">
            <a:off x="5806092" y="4165710"/>
            <a:ext cx="184253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358443">
            <a:off x="5216267" y="4573704"/>
            <a:ext cx="1962251" cy="70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619818">
            <a:off x="5551585" y="4534676"/>
            <a:ext cx="1377188" cy="11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5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90600" y="228600"/>
            <a:ext cx="6629400" cy="19050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</a:rPr>
              <a:t>একক কাজ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895600"/>
            <a:ext cx="5867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১।পানি দূষণের ২টি কারণ লিখ।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24000" y="3962400"/>
            <a:ext cx="58674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২।পানি দূষণের প্রভাবে কি ঘটছে তা ২ টি বাক্যে লিখ।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28600" y="228600"/>
            <a:ext cx="8382000" cy="22860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পাঠ্য বইয়ের ২১ পৃষ্ঠা বের করে পড়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7620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304800"/>
            <a:ext cx="4114800" cy="15240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মূল্যায়ন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438400"/>
            <a:ext cx="7239000" cy="1600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১।পানি দুষণ কি?কী কী কারনে পানি দুষিত হয় তা ৩টি বাক্যে লিখ।পানি দূষণের প্রভাবে কী কী ঘটছে তা ২টি বাক্যে লিখ।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267200"/>
            <a:ext cx="7239000" cy="990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২।তোমার এলাকায় তুমি কিভাবে পানি দূষণ প্রতিরোধ করবে তা ৫টি বাক্যে লিখ।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152400"/>
            <a:ext cx="5943600" cy="1676400"/>
          </a:xfrm>
          <a:prstGeom prst="horizont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বাড়ির 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3276600"/>
          <a:ext cx="71628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পানি দূষণের কারণ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পানি দূষণের প্রভাব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/>
                        <a:t>পানি দূষণ</a:t>
                      </a:r>
                      <a:r>
                        <a:rPr lang="bn-IN" sz="2800" b="1" baseline="0" dirty="0" smtClean="0"/>
                        <a:t> প্রতিরোধ</a:t>
                      </a:r>
                      <a:endParaRPr lang="en-US" sz="2800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66800" y="2286000"/>
            <a:ext cx="40386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তালিকাটি তৈরি করবে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914400" y="381000"/>
            <a:ext cx="6781800" cy="12954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সবাইকে ধন্যবাদ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 (5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3600"/>
            <a:ext cx="6477000" cy="396239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_IMG_1600347818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52600"/>
            <a:ext cx="2133600" cy="1876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733800"/>
            <a:ext cx="7543800" cy="2971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মোঃ জাফর ইকবাল মন্ডল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সহকারি শিক্ষক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নারায়নপুর ১নং সরকারি প্রাথমিক বিদ্যালয়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পলাশবাড়ি,গাইবান্ধা।</a:t>
            </a:r>
          </a:p>
          <a:p>
            <a:pPr algn="ctr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মোবাইলঃ০১৭৩৩২৭৯৮৮২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Email:zaforiqbal01981@gmail.com</a:t>
            </a:r>
            <a:endParaRPr lang="bn-IN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838200" y="152400"/>
            <a:ext cx="6781800" cy="1447800"/>
          </a:xfrm>
          <a:prstGeom prst="verticalScroll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শিক্ষক 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28600" y="1905000"/>
            <a:ext cx="8382000" cy="4724400"/>
          </a:xfrm>
          <a:prstGeom prst="verticalScroll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শ্রেণিঃ ৫ম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বিষয়ঃপ্রাথমিক বিজ্ঞান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অধ্যায়ঃ০৩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পাঠঃ জীবনের জন্য পানি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পাঠ্যাংশঃপানি দূষণ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সময়ঃ৪৫ মিনিট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তারিখঃ১০.০৬.২০২১ ইং</a:t>
            </a:r>
          </a:p>
          <a:p>
            <a:pPr algn="ctr"/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1524000" y="228600"/>
            <a:ext cx="5715000" cy="1524000"/>
          </a:xfrm>
          <a:prstGeom prst="vertic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পাঠ 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133600" y="304800"/>
            <a:ext cx="5486400" cy="2133600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শিখন ফল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819400"/>
            <a:ext cx="6781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৩.৩.১ মানুষের জীবনে পানি দূষণের ফলাফল ও প্রভাব ব্যাখ্যা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3962400"/>
            <a:ext cx="6477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৩.৩.২ পানি দূষণের কারনগুলো বলতে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105400"/>
            <a:ext cx="6858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৩.৩.৩ পানি দূষণ প্রতিরোধে প্রয়োজনীয় পদক্ষেপ শনাক্ত করতে পারবে।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33400" y="228600"/>
            <a:ext cx="7848600" cy="2667000"/>
          </a:xfrm>
          <a:prstGeom prst="horizont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চলো একটি ভিডিও দেখি</a:t>
            </a:r>
            <a:endParaRPr 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71600" y="3886200"/>
          <a:ext cx="6026150" cy="438150"/>
        </p:xfrm>
        <a:graphic>
          <a:graphicData uri="http://schemas.openxmlformats.org/presentationml/2006/ole">
            <p:oleObj spid="_x0000_s1026" name="Packager Shell Object" showAsIcon="1" r:id="rId3" imgW="602604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4876800"/>
            <a:ext cx="4648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এগুলো কিসের ছবি?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638800"/>
            <a:ext cx="3962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পানি দূষণের ছবি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ownload 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3657600" cy="2133600"/>
          </a:xfrm>
          <a:prstGeom prst="rect">
            <a:avLst/>
          </a:prstGeom>
        </p:spPr>
      </p:pic>
      <p:pic>
        <p:nvPicPr>
          <p:cNvPr id="5" name="Picture 4" descr="download (7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3886200" cy="2047875"/>
          </a:xfrm>
          <a:prstGeom prst="rect">
            <a:avLst/>
          </a:prstGeom>
        </p:spPr>
      </p:pic>
      <p:pic>
        <p:nvPicPr>
          <p:cNvPr id="9" name="Picture 8" descr="download (7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438400"/>
            <a:ext cx="3886200" cy="2113492"/>
          </a:xfrm>
          <a:prstGeom prst="rect">
            <a:avLst/>
          </a:prstGeom>
        </p:spPr>
      </p:pic>
      <p:pic>
        <p:nvPicPr>
          <p:cNvPr id="10" name="Picture 9" descr="download (7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38400"/>
            <a:ext cx="3733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0"/>
            <a:ext cx="8229600" cy="251460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আমরা আজকে পড়ব পানি দূষণ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images (9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6934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57200" y="0"/>
            <a:ext cx="7848600" cy="2438400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bg1"/>
                </a:solidFill>
              </a:rPr>
              <a:t>পানি দূষণ কি?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76962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প্রাকৃতিক পানিতে বিভিন্ন ক্ষতিকর পদার্থ মিশে পানি দূষিত হয়।পানি দূষণ জীবের জন্য ক্ষতিকর।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mages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624839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4572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609</TotalTime>
  <Words>354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Zaydul haque</dc:creator>
  <cp:lastModifiedBy>Zaydul haque</cp:lastModifiedBy>
  <cp:revision>242</cp:revision>
  <dcterms:created xsi:type="dcterms:W3CDTF">2021-02-27T02:34:34Z</dcterms:created>
  <dcterms:modified xsi:type="dcterms:W3CDTF">2021-06-15T01:42:37Z</dcterms:modified>
</cp:coreProperties>
</file>