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70" r:id="rId8"/>
    <p:sldId id="260" r:id="rId9"/>
    <p:sldId id="261" r:id="rId10"/>
    <p:sldId id="271" r:id="rId11"/>
    <p:sldId id="26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9526" cy="6857999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683787" y="0"/>
            <a:ext cx="3962400" cy="1171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600199"/>
            <a:ext cx="33528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লিওনি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শিকদার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915400" y="6184195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গৈলা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গৈলা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আগৈলঝাড়া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-3334" r="40576"/>
          <a:stretch/>
        </p:blipFill>
        <p:spPr>
          <a:xfrm>
            <a:off x="4913472" y="1466850"/>
            <a:ext cx="350086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-469" r="26249" b="55904"/>
          <a:stretch/>
        </p:blipFill>
        <p:spPr>
          <a:xfrm rot="16200000">
            <a:off x="6117866" y="1747521"/>
            <a:ext cx="2857500" cy="1800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18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F92D34-1CB2-4EC8-9BBC-2C52F3BAA470}"/>
              </a:ext>
            </a:extLst>
          </p:cNvPr>
          <p:cNvSpPr txBox="1"/>
          <p:nvPr/>
        </p:nvSpPr>
        <p:spPr>
          <a:xfrm>
            <a:off x="2823051" y="1"/>
            <a:ext cx="3129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26ECF9-5783-4768-A252-B6E8C5CE0412}"/>
              </a:ext>
            </a:extLst>
          </p:cNvPr>
          <p:cNvSpPr txBox="1"/>
          <p:nvPr/>
        </p:nvSpPr>
        <p:spPr>
          <a:xfrm>
            <a:off x="372560" y="526007"/>
            <a:ext cx="537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তেরেসার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AA8CD1-4D48-4DD2-B649-C4E072AF8235}"/>
              </a:ext>
            </a:extLst>
          </p:cNvPr>
          <p:cNvSpPr txBox="1"/>
          <p:nvPr/>
        </p:nvSpPr>
        <p:spPr>
          <a:xfrm>
            <a:off x="372558" y="1445478"/>
            <a:ext cx="632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72E6D-5FE6-4C53-B49E-8DF41BFFD95C}"/>
              </a:ext>
            </a:extLst>
          </p:cNvPr>
          <p:cNvSpPr txBox="1"/>
          <p:nvPr/>
        </p:nvSpPr>
        <p:spPr>
          <a:xfrm>
            <a:off x="372560" y="1966921"/>
            <a:ext cx="6850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লরেটো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সিস্টার্স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মিশনারি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CA2F98-D031-433A-A112-F4936967E6B2}"/>
              </a:ext>
            </a:extLst>
          </p:cNvPr>
          <p:cNvSpPr txBox="1"/>
          <p:nvPr/>
        </p:nvSpPr>
        <p:spPr>
          <a:xfrm>
            <a:off x="372560" y="2857687"/>
            <a:ext cx="632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7C1224-327C-4D72-874E-41141BCB2792}"/>
              </a:ext>
            </a:extLst>
          </p:cNvPr>
          <p:cNvSpPr txBox="1"/>
          <p:nvPr/>
        </p:nvSpPr>
        <p:spPr>
          <a:xfrm>
            <a:off x="372559" y="3330509"/>
            <a:ext cx="5378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তেরেসা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D962A2-A373-4A58-BF28-E9CA75DBEB62}"/>
              </a:ext>
            </a:extLst>
          </p:cNvPr>
          <p:cNvSpPr txBox="1"/>
          <p:nvPr/>
        </p:nvSpPr>
        <p:spPr>
          <a:xfrm>
            <a:off x="372560" y="4284616"/>
            <a:ext cx="6321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১৯৯১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0E0302-2AAA-400B-B933-E5FA75E6663B}"/>
              </a:ext>
            </a:extLst>
          </p:cNvPr>
          <p:cNvSpPr txBox="1"/>
          <p:nvPr/>
        </p:nvSpPr>
        <p:spPr>
          <a:xfrm>
            <a:off x="372560" y="4793439"/>
            <a:ext cx="685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৪. ১৯৭১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AB6AEC-D9F6-447C-B300-B5CE25DFBE92}"/>
              </a:ext>
            </a:extLst>
          </p:cNvPr>
          <p:cNvSpPr txBox="1"/>
          <p:nvPr/>
        </p:nvSpPr>
        <p:spPr>
          <a:xfrm>
            <a:off x="372560" y="5410200"/>
            <a:ext cx="6321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04800"/>
            <a:ext cx="9118600" cy="68389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81600" y="914400"/>
            <a:ext cx="3352800" cy="838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9DFA9E5-3627-4488-A186-71B9BA48083A}"/>
              </a:ext>
            </a:extLst>
          </p:cNvPr>
          <p:cNvSpPr txBox="1"/>
          <p:nvPr/>
        </p:nvSpPr>
        <p:spPr>
          <a:xfrm>
            <a:off x="1057014" y="1982883"/>
            <a:ext cx="80408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থাকবেন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চিরকাল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280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304935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2999" y="838200"/>
            <a:ext cx="6304935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255" y="609600"/>
            <a:ext cx="5486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2655" y="4343400"/>
            <a:ext cx="59436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৬ষ্ঠ শ্রেণি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 ১ম পত্র   চারুপাঠ</a:t>
            </a:r>
          </a:p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AA9FE1-D38B-48B6-8606-43011078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63914"/>
            <a:ext cx="2209672" cy="27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372600" cy="70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2125" y="560061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GB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85800" y="-55454"/>
            <a:ext cx="8153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marL="623888" indent="-623888" algn="just"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নির্বাচিত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মাদার তেরেসার সেবাকর্মের বর্ণনা দিতে পারবে।</a:t>
            </a:r>
          </a:p>
          <a:p>
            <a:pPr algn="ctr"/>
            <a:endParaRPr lang="en-GB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63395" y="3255466"/>
            <a:ext cx="35814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সংস্কৃতিতে একুশে পদক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শিল্পী সনজীদা খাতুনের ৮৫তম জন্মবার্ষিকী আ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শিল্পী সনজীদা খাতুনের ৮৫তম জন্মবার্ষিকী আ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শিল্পী সনজীদা খাতুনের ৮৫তম জন্মবার্ষিকী আ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শিল্পী সনজীদা খাতুনের ৮৫তম জন্মবার্ষিকী আ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শিল্পী সনজীদা খাতুনের ৮৫তম জন্মবার্ষিকী আ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43" y="2100262"/>
            <a:ext cx="3343084" cy="293846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Oval 9"/>
          <p:cNvSpPr/>
          <p:nvPr/>
        </p:nvSpPr>
        <p:spPr>
          <a:xfrm>
            <a:off x="-120572" y="-20638"/>
            <a:ext cx="3581400" cy="3657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১৯৯৩৩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0130" y="-157958"/>
            <a:ext cx="3581400" cy="3657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 একাডেমি ও রবীন্দ্র পুরস্কার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65502" y="2982850"/>
            <a:ext cx="3581400" cy="3657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ধ্বনি থেকে কবিতা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অতীত দিনের স্মৃতি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6216" y="5589649"/>
            <a:ext cx="5138310" cy="10508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-163395" y="-88107"/>
            <a:ext cx="3581400" cy="3657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53075" y="-235746"/>
            <a:ext cx="3581400" cy="3657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-217370" y="3312616"/>
            <a:ext cx="35814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পদক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25687" y="3051050"/>
            <a:ext cx="3581400" cy="3657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6274" y="5671095"/>
            <a:ext cx="495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ন্‌জীদা</a:t>
            </a:r>
            <a:r>
              <a:rPr lang="bn-IN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খাতুন</a:t>
            </a:r>
            <a:endParaRPr lang="en-GB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564" y="228600"/>
            <a:ext cx="5486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সরবপাঠ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3164" y="3664527"/>
            <a:ext cx="5791200" cy="2762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579120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447800"/>
            <a:ext cx="3048000" cy="2028305"/>
          </a:xfrm>
          <a:prstGeom prst="rect">
            <a:avLst/>
          </a:prstGeom>
        </p:spPr>
      </p:pic>
      <p:pic>
        <p:nvPicPr>
          <p:cNvPr id="6" name="Picture 5" descr="শতাব্দীর শ্রেষ্ঠ মহিয়সী নারী, দুস্থ, দরিদ্র, অসহায়, অবহেলিত মানুষের  ত্রাণকর্ত্রী মাদার তেরেসার জন্মদিনে শুভেচ্ছা - কোবিদ এর বাংলা ব্লগ ...">
            <a:extLst>
              <a:ext uri="{FF2B5EF4-FFF2-40B4-BE49-F238E27FC236}">
                <a16:creationId xmlns:lc="http://schemas.openxmlformats.org/drawingml/2006/lockedCanvas" xmlns:a16="http://schemas.microsoft.com/office/drawing/2014/main" xmlns="" id="{8452DF1D-12B8-49C7-AA86-9FFC5667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88" y="1323714"/>
            <a:ext cx="2353612" cy="22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4273" y="1960418"/>
            <a:ext cx="5680364" cy="478945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7" y="2057400"/>
            <a:ext cx="5562600" cy="463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1A89C81-7037-4435-A73B-D986C2A89D3C}"/>
              </a:ext>
            </a:extLst>
          </p:cNvPr>
          <p:cNvGrpSpPr/>
          <p:nvPr/>
        </p:nvGrpSpPr>
        <p:grpSpPr>
          <a:xfrm>
            <a:off x="1972027" y="228599"/>
            <a:ext cx="2819400" cy="1828801"/>
            <a:chOff x="100099" y="55165"/>
            <a:chExt cx="5635175" cy="2686355"/>
          </a:xfrm>
        </p:grpSpPr>
        <p:pic>
          <p:nvPicPr>
            <p:cNvPr id="7" name="Picture 6" descr="About Us - Loreto Convent, Darjeeling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875D419-1477-4942-83B5-D83C54E3A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99" y="55165"/>
              <a:ext cx="3332309" cy="26863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People from Vatican to Kolkata got emotional for canonization of Mother  Teresa dgtl - Anandabazar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1087EA2-17A6-4065-B3CC-3868E7AB8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849" y="55165"/>
              <a:ext cx="2638425" cy="26863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BED8BC60-4A67-49A2-B1B6-C74591F1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1096"/>
            <a:ext cx="1981199" cy="1939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4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97" y="3276600"/>
            <a:ext cx="54959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মাদার টেরেসার জীবনী (Mother Teresa Paragraph)">
            <a:extLst>
              <a:ext uri="{FF2B5EF4-FFF2-40B4-BE49-F238E27FC236}">
                <a16:creationId xmlns:lc="http://schemas.openxmlformats.org/drawingml/2006/lockedCanvas" xmlns:a16="http://schemas.microsoft.com/office/drawing/2014/main" xmlns="" id="{9F867C1C-0958-4B88-92AF-A1BBDE19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479721" cy="3020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GMSS-1\Pictures\Screenshots\Screenshot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6578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যেভাবে আপনি শান্তিতে নোবেল পুরস্কার পেতে পারেন">
            <a:extLst>
              <a:ext uri="{FF2B5EF4-FFF2-40B4-BE49-F238E27FC236}">
                <a16:creationId xmlns:lc="http://schemas.openxmlformats.org/drawingml/2006/lockedCanvas" xmlns:a16="http://schemas.microsoft.com/office/drawing/2014/main" xmlns="" id="{4965B6A7-5C42-4F7F-A004-3BA46CB6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23" y="297874"/>
            <a:ext cx="4130195" cy="258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বিশ্বে ক্ষুধার্ত মানুষের সংখ্যা বেড়ে দ্বিগুণ হতে পারে">
            <a:extLst>
              <a:ext uri="{FF2B5EF4-FFF2-40B4-BE49-F238E27FC236}">
                <a16:creationId xmlns:lc="http://schemas.openxmlformats.org/drawingml/2006/lockedCanvas" xmlns:a16="http://schemas.microsoft.com/office/drawing/2014/main" xmlns="" id="{12B2D3B1-C3AD-48F8-9E81-6CE5D507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3" y="297874"/>
            <a:ext cx="4267200" cy="258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167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GGMSS-1</dc:creator>
  <cp:lastModifiedBy>GGMSS-1</cp:lastModifiedBy>
  <cp:revision>33</cp:revision>
  <dcterms:created xsi:type="dcterms:W3CDTF">2006-08-16T00:00:00Z</dcterms:created>
  <dcterms:modified xsi:type="dcterms:W3CDTF">2021-06-13T16:49:41Z</dcterms:modified>
</cp:coreProperties>
</file>